
<file path=[Content_Types].xml><?xml version="1.0" encoding="utf-8"?>
<Types xmlns="http://schemas.openxmlformats.org/package/2006/content-types">
  <Default Extension="png" ContentType="image/png"/>
  <Default Extension="mp3" ContentType="audio/mpeg"/>
  <Default Extension="bin" ContentType="application/vnd.openxmlformats-officedocument.oleObject"/>
  <Default Extension="emf" ContentType="image/x-emf"/>
  <Default Extension="wmf" ContentType="image/x-w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tags/tag9.xml" ContentType="application/vnd.openxmlformats-officedocument.presentationml.tags+xml"/>
  <Override PartName="/ppt/notesSlides/notesSlide9.xml" ContentType="application/vnd.openxmlformats-officedocument.presentationml.notesSlide+xml"/>
  <Override PartName="/ppt/tags/tag10.xml" ContentType="application/vnd.openxmlformats-officedocument.presentationml.tags+xml"/>
  <Override PartName="/ppt/notesSlides/notesSlide10.xml" ContentType="application/vnd.openxmlformats-officedocument.presentationml.notesSlide+xml"/>
  <Override PartName="/ppt/tags/tag11.xml" ContentType="application/vnd.openxmlformats-officedocument.presentationml.tags+xml"/>
  <Override PartName="/ppt/notesSlides/notesSlide11.xml" ContentType="application/vnd.openxmlformats-officedocument.presentationml.notesSlide+xml"/>
  <Override PartName="/ppt/tags/tag12.xml" ContentType="application/vnd.openxmlformats-officedocument.presentationml.tags+xml"/>
  <Override PartName="/ppt/notesSlides/notesSlide12.xml" ContentType="application/vnd.openxmlformats-officedocument.presentationml.notesSlide+xml"/>
  <Override PartName="/ppt/tags/tag13.xml" ContentType="application/vnd.openxmlformats-officedocument.presentationml.tags+xml"/>
  <Override PartName="/ppt/notesSlides/notesSlide13.xml" ContentType="application/vnd.openxmlformats-officedocument.presentationml.notesSlide+xml"/>
  <Override PartName="/ppt/tags/tag14.xml" ContentType="application/vnd.openxmlformats-officedocument.presentationml.tags+xml"/>
  <Override PartName="/ppt/notesSlides/notesSlide14.xml" ContentType="application/vnd.openxmlformats-officedocument.presentationml.notesSlide+xml"/>
  <Override PartName="/ppt/tags/tag15.xml" ContentType="application/vnd.openxmlformats-officedocument.presentationml.tags+xml"/>
  <Override PartName="/ppt/notesSlides/notesSlide15.xml" ContentType="application/vnd.openxmlformats-officedocument.presentationml.notesSlide+xml"/>
  <Override PartName="/ppt/tags/tag16.xml" ContentType="application/vnd.openxmlformats-officedocument.presentationml.tags+xml"/>
  <Override PartName="/ppt/notesSlides/notesSlide16.xml" ContentType="application/vnd.openxmlformats-officedocument.presentationml.notesSlide+xml"/>
  <Override PartName="/ppt/tags/tag17.xml" ContentType="application/vnd.openxmlformats-officedocument.presentationml.tags+xml"/>
  <Override PartName="/ppt/notesSlides/notesSlide17.xml" ContentType="application/vnd.openxmlformats-officedocument.presentationml.notesSlide+xml"/>
  <Override PartName="/ppt/tags/tag18.xml" ContentType="application/vnd.openxmlformats-officedocument.presentationml.tags+xml"/>
  <Override PartName="/ppt/notesSlides/notesSlide18.xml" ContentType="application/vnd.openxmlformats-officedocument.presentationml.notesSlide+xml"/>
  <Override PartName="/ppt/tags/tag19.xml" ContentType="application/vnd.openxmlformats-officedocument.presentationml.tags+xml"/>
  <Override PartName="/ppt/notesSlides/notesSlide19.xml" ContentType="application/vnd.openxmlformats-officedocument.presentationml.notesSlide+xml"/>
  <Override PartName="/ppt/tags/tag20.xml" ContentType="application/vnd.openxmlformats-officedocument.presentationml.tags+xml"/>
  <Override PartName="/ppt/notesSlides/notesSlide20.xml" ContentType="application/vnd.openxmlformats-officedocument.presentationml.notesSlide+xml"/>
  <Override PartName="/ppt/tags/tag21.xml" ContentType="application/vnd.openxmlformats-officedocument.presentationml.tags+xml"/>
  <Override PartName="/ppt/notesSlides/notesSlide21.xml" ContentType="application/vnd.openxmlformats-officedocument.presentationml.notesSlide+xml"/>
  <Override PartName="/ppt/tags/tag22.xml" ContentType="application/vnd.openxmlformats-officedocument.presentationml.tags+xml"/>
  <Override PartName="/ppt/notesSlides/notesSlide22.xml" ContentType="application/vnd.openxmlformats-officedocument.presentationml.notesSlide+xml"/>
  <Override PartName="/ppt/tags/tag23.xml" ContentType="application/vnd.openxmlformats-officedocument.presentationml.tags+xml"/>
  <Override PartName="/ppt/notesSlides/notesSlide23.xml" ContentType="application/vnd.openxmlformats-officedocument.presentationml.notesSlide+xml"/>
  <Override PartName="/ppt/tags/tag24.xml" ContentType="application/vnd.openxmlformats-officedocument.presentationml.tags+xml"/>
  <Override PartName="/ppt/notesSlides/notesSlide24.xml" ContentType="application/vnd.openxmlformats-officedocument.presentationml.notesSlide+xml"/>
  <Override PartName="/ppt/tags/tag25.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 id="2147483693" r:id="rId3"/>
    <p:sldMasterId id="2147483705" r:id="rId4"/>
  </p:sldMasterIdLst>
  <p:notesMasterIdLst>
    <p:notesMasterId r:id="rId40"/>
  </p:notesMasterIdLst>
  <p:sldIdLst>
    <p:sldId id="434" r:id="rId5"/>
    <p:sldId id="458" r:id="rId6"/>
    <p:sldId id="256" r:id="rId7"/>
    <p:sldId id="429" r:id="rId8"/>
    <p:sldId id="430" r:id="rId9"/>
    <p:sldId id="459" r:id="rId10"/>
    <p:sldId id="437" r:id="rId11"/>
    <p:sldId id="438" r:id="rId12"/>
    <p:sldId id="460" r:id="rId13"/>
    <p:sldId id="440" r:id="rId14"/>
    <p:sldId id="441" r:id="rId15"/>
    <p:sldId id="461" r:id="rId16"/>
    <p:sldId id="442" r:id="rId17"/>
    <p:sldId id="443" r:id="rId18"/>
    <p:sldId id="444" r:id="rId19"/>
    <p:sldId id="445" r:id="rId20"/>
    <p:sldId id="446" r:id="rId21"/>
    <p:sldId id="462" r:id="rId22"/>
    <p:sldId id="447" r:id="rId23"/>
    <p:sldId id="455" r:id="rId24"/>
    <p:sldId id="448" r:id="rId25"/>
    <p:sldId id="463" r:id="rId26"/>
    <p:sldId id="464" r:id="rId27"/>
    <p:sldId id="465" r:id="rId28"/>
    <p:sldId id="451" r:id="rId29"/>
    <p:sldId id="452" r:id="rId30"/>
    <p:sldId id="453" r:id="rId31"/>
    <p:sldId id="257" r:id="rId32"/>
    <p:sldId id="456" r:id="rId33"/>
    <p:sldId id="259" r:id="rId34"/>
    <p:sldId id="260" r:id="rId35"/>
    <p:sldId id="261" r:id="rId36"/>
    <p:sldId id="457" r:id="rId37"/>
    <p:sldId id="258" r:id="rId38"/>
    <p:sldId id="272"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4" pos="7368" userDrawn="1">
          <p15:clr>
            <a:srgbClr val="A4A3A4"/>
          </p15:clr>
        </p15:guide>
        <p15:guide id="5" orient="horz" pos="72" userDrawn="1">
          <p15:clr>
            <a:srgbClr val="A4A3A4"/>
          </p15:clr>
        </p15:guide>
        <p15:guide id="6" orient="horz" pos="4104" userDrawn="1">
          <p15:clr>
            <a:srgbClr val="A4A3A4"/>
          </p15:clr>
        </p15:guide>
        <p15:guide id="7" orient="horz" pos="69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CC00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397" autoAdjust="0"/>
    <p:restoredTop sz="94660"/>
  </p:normalViewPr>
  <p:slideViewPr>
    <p:cSldViewPr snapToGrid="0" showGuides="1">
      <p:cViewPr varScale="1">
        <p:scale>
          <a:sx n="60" d="100"/>
          <a:sy n="60" d="100"/>
        </p:scale>
        <p:origin x="976" y="544"/>
      </p:cViewPr>
      <p:guideLst>
        <p:guide pos="7368"/>
        <p:guide orient="horz" pos="72"/>
        <p:guide orient="horz" pos="4104"/>
        <p:guide orient="horz" pos="69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47.wmf"/><Relationship Id="rId2" Type="http://schemas.openxmlformats.org/officeDocument/2006/relationships/image" Target="../media/image46.wmf"/><Relationship Id="rId1" Type="http://schemas.openxmlformats.org/officeDocument/2006/relationships/image" Target="../media/image45.wmf"/><Relationship Id="rId6" Type="http://schemas.openxmlformats.org/officeDocument/2006/relationships/image" Target="../media/image50.wmf"/><Relationship Id="rId5" Type="http://schemas.openxmlformats.org/officeDocument/2006/relationships/image" Target="../media/image49.wmf"/><Relationship Id="rId4" Type="http://schemas.openxmlformats.org/officeDocument/2006/relationships/image" Target="../media/image4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3DBCB6-CFEC-4C91-85C4-0B80EC931303}" type="datetimeFigureOut">
              <a:rPr lang="en-US" smtClean="0"/>
              <a:t>7/23/2024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2CC42F-64E4-460F-8597-F6CA73B0B867}" type="slidenum">
              <a:rPr lang="en-US" smtClean="0"/>
              <a:t>‹#›</a:t>
            </a:fld>
            <a:endParaRPr lang="en-US"/>
          </a:p>
        </p:txBody>
      </p:sp>
    </p:spTree>
    <p:extLst>
      <p:ext uri="{BB962C8B-B14F-4D97-AF65-F5344CB8AC3E}">
        <p14:creationId xmlns:p14="http://schemas.microsoft.com/office/powerpoint/2010/main" val="11256909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CC59E4-1E9C-42B5-96EC-0C60F5DBF06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260860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CC59E4-1E9C-42B5-96EC-0C60F5DBF067}" type="slidenum">
              <a:rPr lang="en-US" smtClean="0"/>
              <a:pPr/>
              <a:t>12</a:t>
            </a:fld>
            <a:endParaRPr lang="en-US"/>
          </a:p>
        </p:txBody>
      </p:sp>
    </p:spTree>
    <p:extLst>
      <p:ext uri="{BB962C8B-B14F-4D97-AF65-F5344CB8AC3E}">
        <p14:creationId xmlns:p14="http://schemas.microsoft.com/office/powerpoint/2010/main" val="34824550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CC59E4-1E9C-42B5-96EC-0C60F5DBF067}" type="slidenum">
              <a:rPr lang="en-US" smtClean="0"/>
              <a:pPr/>
              <a:t>13</a:t>
            </a:fld>
            <a:endParaRPr lang="en-US"/>
          </a:p>
        </p:txBody>
      </p:sp>
    </p:spTree>
    <p:extLst>
      <p:ext uri="{BB962C8B-B14F-4D97-AF65-F5344CB8AC3E}">
        <p14:creationId xmlns:p14="http://schemas.microsoft.com/office/powerpoint/2010/main" val="880888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CC59E4-1E9C-42B5-96EC-0C60F5DBF067}" type="slidenum">
              <a:rPr lang="en-US" smtClean="0"/>
              <a:pPr/>
              <a:t>14</a:t>
            </a:fld>
            <a:endParaRPr lang="en-US"/>
          </a:p>
        </p:txBody>
      </p:sp>
    </p:spTree>
    <p:extLst>
      <p:ext uri="{BB962C8B-B14F-4D97-AF65-F5344CB8AC3E}">
        <p14:creationId xmlns:p14="http://schemas.microsoft.com/office/powerpoint/2010/main" val="28357323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CC59E4-1E9C-42B5-96EC-0C60F5DBF067}" type="slidenum">
              <a:rPr lang="en-US" smtClean="0"/>
              <a:pPr/>
              <a:t>15</a:t>
            </a:fld>
            <a:endParaRPr lang="en-US"/>
          </a:p>
        </p:txBody>
      </p:sp>
    </p:spTree>
    <p:extLst>
      <p:ext uri="{BB962C8B-B14F-4D97-AF65-F5344CB8AC3E}">
        <p14:creationId xmlns:p14="http://schemas.microsoft.com/office/powerpoint/2010/main" val="27706631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CC59E4-1E9C-42B5-96EC-0C60F5DBF067}" type="slidenum">
              <a:rPr lang="en-US" smtClean="0"/>
              <a:pPr/>
              <a:t>16</a:t>
            </a:fld>
            <a:endParaRPr lang="en-US"/>
          </a:p>
        </p:txBody>
      </p:sp>
    </p:spTree>
    <p:extLst>
      <p:ext uri="{BB962C8B-B14F-4D97-AF65-F5344CB8AC3E}">
        <p14:creationId xmlns:p14="http://schemas.microsoft.com/office/powerpoint/2010/main" val="24887649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CC59E4-1E9C-42B5-96EC-0C60F5DBF067}" type="slidenum">
              <a:rPr lang="en-US" smtClean="0"/>
              <a:pPr/>
              <a:t>17</a:t>
            </a:fld>
            <a:endParaRPr lang="en-US"/>
          </a:p>
        </p:txBody>
      </p:sp>
    </p:spTree>
    <p:extLst>
      <p:ext uri="{BB962C8B-B14F-4D97-AF65-F5344CB8AC3E}">
        <p14:creationId xmlns:p14="http://schemas.microsoft.com/office/powerpoint/2010/main" val="5575528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CC59E4-1E9C-42B5-96EC-0C60F5DBF067}" type="slidenum">
              <a:rPr lang="en-US" smtClean="0"/>
              <a:pPr/>
              <a:t>18</a:t>
            </a:fld>
            <a:endParaRPr lang="en-US"/>
          </a:p>
        </p:txBody>
      </p:sp>
    </p:spTree>
    <p:extLst>
      <p:ext uri="{BB962C8B-B14F-4D97-AF65-F5344CB8AC3E}">
        <p14:creationId xmlns:p14="http://schemas.microsoft.com/office/powerpoint/2010/main" val="14202037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CC59E4-1E9C-42B5-96EC-0C60F5DBF067}" type="slidenum">
              <a:rPr lang="en-US" smtClean="0"/>
              <a:pPr/>
              <a:t>19</a:t>
            </a:fld>
            <a:endParaRPr lang="en-US"/>
          </a:p>
        </p:txBody>
      </p:sp>
    </p:spTree>
    <p:extLst>
      <p:ext uri="{BB962C8B-B14F-4D97-AF65-F5344CB8AC3E}">
        <p14:creationId xmlns:p14="http://schemas.microsoft.com/office/powerpoint/2010/main" val="6956382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CC59E4-1E9C-42B5-96EC-0C60F5DBF067}" type="slidenum">
              <a:rPr lang="en-US" smtClean="0"/>
              <a:pPr/>
              <a:t>20</a:t>
            </a:fld>
            <a:endParaRPr lang="en-US"/>
          </a:p>
        </p:txBody>
      </p:sp>
    </p:spTree>
    <p:extLst>
      <p:ext uri="{BB962C8B-B14F-4D97-AF65-F5344CB8AC3E}">
        <p14:creationId xmlns:p14="http://schemas.microsoft.com/office/powerpoint/2010/main" val="4243075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CC59E4-1E9C-42B5-96EC-0C60F5DBF067}" type="slidenum">
              <a:rPr lang="en-US" smtClean="0"/>
              <a:pPr/>
              <a:t>21</a:t>
            </a:fld>
            <a:endParaRPr lang="en-US"/>
          </a:p>
        </p:txBody>
      </p:sp>
    </p:spTree>
    <p:extLst>
      <p:ext uri="{BB962C8B-B14F-4D97-AF65-F5344CB8AC3E}">
        <p14:creationId xmlns:p14="http://schemas.microsoft.com/office/powerpoint/2010/main" val="40618220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CC59E4-1E9C-42B5-96EC-0C60F5DBF067}" type="slidenum">
              <a:rPr lang="en-US" smtClean="0"/>
              <a:pPr/>
              <a:t>4</a:t>
            </a:fld>
            <a:endParaRPr lang="en-US"/>
          </a:p>
        </p:txBody>
      </p:sp>
    </p:spTree>
    <p:extLst>
      <p:ext uri="{BB962C8B-B14F-4D97-AF65-F5344CB8AC3E}">
        <p14:creationId xmlns:p14="http://schemas.microsoft.com/office/powerpoint/2010/main" val="18240702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CC59E4-1E9C-42B5-96EC-0C60F5DBF067}" type="slidenum">
              <a:rPr lang="en-US" smtClean="0"/>
              <a:pPr/>
              <a:t>22</a:t>
            </a:fld>
            <a:endParaRPr lang="en-US"/>
          </a:p>
        </p:txBody>
      </p:sp>
    </p:spTree>
    <p:extLst>
      <p:ext uri="{BB962C8B-B14F-4D97-AF65-F5344CB8AC3E}">
        <p14:creationId xmlns:p14="http://schemas.microsoft.com/office/powerpoint/2010/main" val="24990469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CC59E4-1E9C-42B5-96EC-0C60F5DBF067}" type="slidenum">
              <a:rPr lang="en-US" smtClean="0"/>
              <a:pPr/>
              <a:t>23</a:t>
            </a:fld>
            <a:endParaRPr lang="en-US"/>
          </a:p>
        </p:txBody>
      </p:sp>
    </p:spTree>
    <p:extLst>
      <p:ext uri="{BB962C8B-B14F-4D97-AF65-F5344CB8AC3E}">
        <p14:creationId xmlns:p14="http://schemas.microsoft.com/office/powerpoint/2010/main" val="39655533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CC59E4-1E9C-42B5-96EC-0C60F5DBF067}" type="slidenum">
              <a:rPr lang="en-US" smtClean="0"/>
              <a:pPr/>
              <a:t>24</a:t>
            </a:fld>
            <a:endParaRPr lang="en-US"/>
          </a:p>
        </p:txBody>
      </p:sp>
    </p:spTree>
    <p:extLst>
      <p:ext uri="{BB962C8B-B14F-4D97-AF65-F5344CB8AC3E}">
        <p14:creationId xmlns:p14="http://schemas.microsoft.com/office/powerpoint/2010/main" val="25608577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CC59E4-1E9C-42B5-96EC-0C60F5DBF067}" type="slidenum">
              <a:rPr lang="en-US" smtClean="0"/>
              <a:pPr/>
              <a:t>25</a:t>
            </a:fld>
            <a:endParaRPr lang="en-US"/>
          </a:p>
        </p:txBody>
      </p:sp>
    </p:spTree>
    <p:extLst>
      <p:ext uri="{BB962C8B-B14F-4D97-AF65-F5344CB8AC3E}">
        <p14:creationId xmlns:p14="http://schemas.microsoft.com/office/powerpoint/2010/main" val="11527219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CC59E4-1E9C-42B5-96EC-0C60F5DBF067}" type="slidenum">
              <a:rPr lang="en-US" smtClean="0"/>
              <a:pPr/>
              <a:t>26</a:t>
            </a:fld>
            <a:endParaRPr lang="en-US"/>
          </a:p>
        </p:txBody>
      </p:sp>
    </p:spTree>
    <p:extLst>
      <p:ext uri="{BB962C8B-B14F-4D97-AF65-F5344CB8AC3E}">
        <p14:creationId xmlns:p14="http://schemas.microsoft.com/office/powerpoint/2010/main" val="26573909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CC59E4-1E9C-42B5-96EC-0C60F5DBF067}" type="slidenum">
              <a:rPr lang="en-US" smtClean="0"/>
              <a:pPr/>
              <a:t>27</a:t>
            </a:fld>
            <a:endParaRPr lang="en-US"/>
          </a:p>
        </p:txBody>
      </p:sp>
    </p:spTree>
    <p:extLst>
      <p:ext uri="{BB962C8B-B14F-4D97-AF65-F5344CB8AC3E}">
        <p14:creationId xmlns:p14="http://schemas.microsoft.com/office/powerpoint/2010/main" val="26016788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E33D04-5173-415E-A591-1DAAB0736C8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9"/>
        <p:cNvGrpSpPr/>
        <p:nvPr/>
      </p:nvGrpSpPr>
      <p:grpSpPr>
        <a:xfrm>
          <a:off x="0" y="0"/>
          <a:ext cx="0" cy="0"/>
          <a:chOff x="0" y="0"/>
          <a:chExt cx="0" cy="0"/>
        </a:xfrm>
      </p:grpSpPr>
      <p:sp>
        <p:nvSpPr>
          <p:cNvPr id="4010" name="Google Shape;4010;g9a06994194_0_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11" name="Google Shape;4011;g9a06994194_0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CC59E4-1E9C-42B5-96EC-0C60F5DBF067}" type="slidenum">
              <a:rPr lang="en-US" smtClean="0"/>
              <a:pPr/>
              <a:t>5</a:t>
            </a:fld>
            <a:endParaRPr lang="en-US"/>
          </a:p>
        </p:txBody>
      </p:sp>
    </p:spTree>
    <p:extLst>
      <p:ext uri="{BB962C8B-B14F-4D97-AF65-F5344CB8AC3E}">
        <p14:creationId xmlns:p14="http://schemas.microsoft.com/office/powerpoint/2010/main" val="41190972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CC59E4-1E9C-42B5-96EC-0C60F5DBF067}" type="slidenum">
              <a:rPr lang="en-US" smtClean="0"/>
              <a:pPr/>
              <a:t>6</a:t>
            </a:fld>
            <a:endParaRPr lang="en-US"/>
          </a:p>
        </p:txBody>
      </p:sp>
    </p:spTree>
    <p:extLst>
      <p:ext uri="{BB962C8B-B14F-4D97-AF65-F5344CB8AC3E}">
        <p14:creationId xmlns:p14="http://schemas.microsoft.com/office/powerpoint/2010/main" val="38414571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CC59E4-1E9C-42B5-96EC-0C60F5DBF067}" type="slidenum">
              <a:rPr lang="en-US" smtClean="0"/>
              <a:pPr/>
              <a:t>7</a:t>
            </a:fld>
            <a:endParaRPr lang="en-US"/>
          </a:p>
        </p:txBody>
      </p:sp>
    </p:spTree>
    <p:extLst>
      <p:ext uri="{BB962C8B-B14F-4D97-AF65-F5344CB8AC3E}">
        <p14:creationId xmlns:p14="http://schemas.microsoft.com/office/powerpoint/2010/main" val="26344244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CC59E4-1E9C-42B5-96EC-0C60F5DBF067}" type="slidenum">
              <a:rPr lang="en-US" smtClean="0"/>
              <a:pPr/>
              <a:t>8</a:t>
            </a:fld>
            <a:endParaRPr lang="en-US"/>
          </a:p>
        </p:txBody>
      </p:sp>
    </p:spTree>
    <p:extLst>
      <p:ext uri="{BB962C8B-B14F-4D97-AF65-F5344CB8AC3E}">
        <p14:creationId xmlns:p14="http://schemas.microsoft.com/office/powerpoint/2010/main" val="3674749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CC59E4-1E9C-42B5-96EC-0C60F5DBF067}" type="slidenum">
              <a:rPr lang="en-US" smtClean="0"/>
              <a:pPr/>
              <a:t>9</a:t>
            </a:fld>
            <a:endParaRPr lang="en-US"/>
          </a:p>
        </p:txBody>
      </p:sp>
    </p:spTree>
    <p:extLst>
      <p:ext uri="{BB962C8B-B14F-4D97-AF65-F5344CB8AC3E}">
        <p14:creationId xmlns:p14="http://schemas.microsoft.com/office/powerpoint/2010/main" val="41174909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CC59E4-1E9C-42B5-96EC-0C60F5DBF067}" type="slidenum">
              <a:rPr lang="en-US" smtClean="0"/>
              <a:pPr/>
              <a:t>10</a:t>
            </a:fld>
            <a:endParaRPr lang="en-US"/>
          </a:p>
        </p:txBody>
      </p:sp>
    </p:spTree>
    <p:extLst>
      <p:ext uri="{BB962C8B-B14F-4D97-AF65-F5344CB8AC3E}">
        <p14:creationId xmlns:p14="http://schemas.microsoft.com/office/powerpoint/2010/main" val="14599830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CC59E4-1E9C-42B5-96EC-0C60F5DBF067}" type="slidenum">
              <a:rPr lang="en-US" smtClean="0"/>
              <a:pPr/>
              <a:t>11</a:t>
            </a:fld>
            <a:endParaRPr lang="en-US"/>
          </a:p>
        </p:txBody>
      </p:sp>
    </p:spTree>
    <p:extLst>
      <p:ext uri="{BB962C8B-B14F-4D97-AF65-F5344CB8AC3E}">
        <p14:creationId xmlns:p14="http://schemas.microsoft.com/office/powerpoint/2010/main" val="3043382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E1FC5-2A79-406E-B4C0-D0CE6145AAB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EC12EE1-9654-64D2-9161-869D9A772E2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E2712F9-20CD-1A4B-3B27-9BAA50B33BC5}"/>
              </a:ext>
            </a:extLst>
          </p:cNvPr>
          <p:cNvSpPr>
            <a:spLocks noGrp="1"/>
          </p:cNvSpPr>
          <p:nvPr>
            <p:ph type="dt" sz="half" idx="10"/>
          </p:nvPr>
        </p:nvSpPr>
        <p:spPr/>
        <p:txBody>
          <a:bodyPr/>
          <a:lstStyle/>
          <a:p>
            <a:fld id="{B0B0CB20-02D7-44BE-B99C-586D631CCB94}" type="datetimeFigureOut">
              <a:rPr lang="en-US" smtClean="0"/>
              <a:t>7/23/2024</a:t>
            </a:fld>
            <a:endParaRPr lang="en-US"/>
          </a:p>
        </p:txBody>
      </p:sp>
      <p:sp>
        <p:nvSpPr>
          <p:cNvPr id="5" name="Footer Placeholder 4">
            <a:extLst>
              <a:ext uri="{FF2B5EF4-FFF2-40B4-BE49-F238E27FC236}">
                <a16:creationId xmlns:a16="http://schemas.microsoft.com/office/drawing/2014/main" id="{0DCD11D6-ADEE-87A7-AF0A-8139D8DF38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41DB83-B673-88A6-8641-B3706514856C}"/>
              </a:ext>
            </a:extLst>
          </p:cNvPr>
          <p:cNvSpPr>
            <a:spLocks noGrp="1"/>
          </p:cNvSpPr>
          <p:nvPr>
            <p:ph type="sldNum" sz="quarter" idx="12"/>
          </p:nvPr>
        </p:nvSpPr>
        <p:spPr/>
        <p:txBody>
          <a:bodyPr/>
          <a:lstStyle/>
          <a:p>
            <a:fld id="{D6217627-F914-4090-BC12-13E1F633C1C6}" type="slidenum">
              <a:rPr lang="en-US" smtClean="0"/>
              <a:t>‹#›</a:t>
            </a:fld>
            <a:endParaRPr lang="en-US"/>
          </a:p>
        </p:txBody>
      </p:sp>
    </p:spTree>
    <p:extLst>
      <p:ext uri="{BB962C8B-B14F-4D97-AF65-F5344CB8AC3E}">
        <p14:creationId xmlns:p14="http://schemas.microsoft.com/office/powerpoint/2010/main" val="31851963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C1F54-87B2-FF70-4E6E-99AE6451F9C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A8FDDAC-A934-CCA0-762D-C928D721C8F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61FDC5-EC1F-13ED-5C7C-4213264B7FFB}"/>
              </a:ext>
            </a:extLst>
          </p:cNvPr>
          <p:cNvSpPr>
            <a:spLocks noGrp="1"/>
          </p:cNvSpPr>
          <p:nvPr>
            <p:ph type="dt" sz="half" idx="10"/>
          </p:nvPr>
        </p:nvSpPr>
        <p:spPr/>
        <p:txBody>
          <a:bodyPr/>
          <a:lstStyle/>
          <a:p>
            <a:fld id="{B0B0CB20-02D7-44BE-B99C-586D631CCB94}" type="datetimeFigureOut">
              <a:rPr lang="en-US" smtClean="0"/>
              <a:t>7/23/2024</a:t>
            </a:fld>
            <a:endParaRPr lang="en-US"/>
          </a:p>
        </p:txBody>
      </p:sp>
      <p:sp>
        <p:nvSpPr>
          <p:cNvPr id="5" name="Footer Placeholder 4">
            <a:extLst>
              <a:ext uri="{FF2B5EF4-FFF2-40B4-BE49-F238E27FC236}">
                <a16:creationId xmlns:a16="http://schemas.microsoft.com/office/drawing/2014/main" id="{4E05313B-C614-D976-613F-615019AD4D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922900-F99A-629A-5191-C3FC019B1403}"/>
              </a:ext>
            </a:extLst>
          </p:cNvPr>
          <p:cNvSpPr>
            <a:spLocks noGrp="1"/>
          </p:cNvSpPr>
          <p:nvPr>
            <p:ph type="sldNum" sz="quarter" idx="12"/>
          </p:nvPr>
        </p:nvSpPr>
        <p:spPr/>
        <p:txBody>
          <a:bodyPr/>
          <a:lstStyle/>
          <a:p>
            <a:fld id="{D6217627-F914-4090-BC12-13E1F633C1C6}" type="slidenum">
              <a:rPr lang="en-US" smtClean="0"/>
              <a:t>‹#›</a:t>
            </a:fld>
            <a:endParaRPr lang="en-US"/>
          </a:p>
        </p:txBody>
      </p:sp>
    </p:spTree>
    <p:extLst>
      <p:ext uri="{BB962C8B-B14F-4D97-AF65-F5344CB8AC3E}">
        <p14:creationId xmlns:p14="http://schemas.microsoft.com/office/powerpoint/2010/main" val="9962434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AEABFF7-75D0-123A-3946-7ABC097657F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4294CD1-233F-ADED-0487-E117D975E69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6FB22B-BC14-D2B4-E16B-B97907CE3FB1}"/>
              </a:ext>
            </a:extLst>
          </p:cNvPr>
          <p:cNvSpPr>
            <a:spLocks noGrp="1"/>
          </p:cNvSpPr>
          <p:nvPr>
            <p:ph type="dt" sz="half" idx="10"/>
          </p:nvPr>
        </p:nvSpPr>
        <p:spPr/>
        <p:txBody>
          <a:bodyPr/>
          <a:lstStyle/>
          <a:p>
            <a:fld id="{B0B0CB20-02D7-44BE-B99C-586D631CCB94}" type="datetimeFigureOut">
              <a:rPr lang="en-US" smtClean="0"/>
              <a:t>7/23/2024</a:t>
            </a:fld>
            <a:endParaRPr lang="en-US"/>
          </a:p>
        </p:txBody>
      </p:sp>
      <p:sp>
        <p:nvSpPr>
          <p:cNvPr id="5" name="Footer Placeholder 4">
            <a:extLst>
              <a:ext uri="{FF2B5EF4-FFF2-40B4-BE49-F238E27FC236}">
                <a16:creationId xmlns:a16="http://schemas.microsoft.com/office/drawing/2014/main" id="{E1DA759F-4028-A123-AF4C-32689355FD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7DAE54-6F55-87B8-481A-3647079F4370}"/>
              </a:ext>
            </a:extLst>
          </p:cNvPr>
          <p:cNvSpPr>
            <a:spLocks noGrp="1"/>
          </p:cNvSpPr>
          <p:nvPr>
            <p:ph type="sldNum" sz="quarter" idx="12"/>
          </p:nvPr>
        </p:nvSpPr>
        <p:spPr/>
        <p:txBody>
          <a:bodyPr/>
          <a:lstStyle/>
          <a:p>
            <a:fld id="{D6217627-F914-4090-BC12-13E1F633C1C6}" type="slidenum">
              <a:rPr lang="en-US" smtClean="0"/>
              <a:t>‹#›</a:t>
            </a:fld>
            <a:endParaRPr lang="en-US"/>
          </a:p>
        </p:txBody>
      </p:sp>
    </p:spTree>
    <p:extLst>
      <p:ext uri="{BB962C8B-B14F-4D97-AF65-F5344CB8AC3E}">
        <p14:creationId xmlns:p14="http://schemas.microsoft.com/office/powerpoint/2010/main" val="32926695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09600" y="6245225"/>
            <a:ext cx="2844800" cy="476250"/>
          </a:xfrm>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a:ea typeface="+mn-ea"/>
              <a:cs typeface="Arial"/>
            </a:endParaRPr>
          </a:p>
        </p:txBody>
      </p:sp>
      <p:sp>
        <p:nvSpPr>
          <p:cNvPr id="4" name="Footer Placeholder 3"/>
          <p:cNvSpPr>
            <a:spLocks noGrp="1"/>
          </p:cNvSpPr>
          <p:nvPr>
            <p:ph type="ftr" sz="quarter" idx="11"/>
          </p:nvPr>
        </p:nvSpPr>
        <p:spPr>
          <a:xfrm>
            <a:off x="4165600" y="6245225"/>
            <a:ext cx="3860800" cy="476250"/>
          </a:xfrm>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a:ea typeface="+mn-ea"/>
              <a:cs typeface="Arial"/>
            </a:endParaRPr>
          </a:p>
        </p:txBody>
      </p:sp>
      <p:sp>
        <p:nvSpPr>
          <p:cNvPr id="5" name="Slide Number Placeholder 4"/>
          <p:cNvSpPr>
            <a:spLocks noGrp="1"/>
          </p:cNvSpPr>
          <p:nvPr>
            <p:ph type="sldNum" sz="quarter" idx="12"/>
          </p:nvPr>
        </p:nvSpPr>
        <p:spPr>
          <a:xfrm>
            <a:off x="8737600" y="6245225"/>
            <a:ext cx="2844800" cy="476250"/>
          </a:xfrm>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4F67CB2-8F78-40A8-9E93-4D847CAF7A00}" type="slidenum">
              <a:rPr kumimoji="0" lang="en-US" altLang="en-US" sz="1400" b="0" i="0" u="none" strike="noStrike" kern="1200" cap="none" spc="0" normalizeH="0" baseline="0" noProof="0" smtClean="0">
                <a:ln>
                  <a:noFill/>
                </a:ln>
                <a:solidFill>
                  <a:srgbClr val="000000"/>
                </a:solidFill>
                <a:effectLst/>
                <a:uLnTx/>
                <a:uFillTx/>
                <a:latin typeface="Arial"/>
                <a:ea typeface="+mn-ea"/>
                <a:cs typeface="Arial"/>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Arial"/>
            </a:endParaRPr>
          </a:p>
        </p:txBody>
      </p:sp>
    </p:spTree>
    <p:extLst>
      <p:ext uri="{BB962C8B-B14F-4D97-AF65-F5344CB8AC3E}">
        <p14:creationId xmlns:p14="http://schemas.microsoft.com/office/powerpoint/2010/main" val="5614256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245225"/>
            <a:ext cx="2844800" cy="476250"/>
          </a:xfrm>
        </p:spPr>
        <p:txBody>
          <a:bodyPr/>
          <a:lstStyle>
            <a:lvl1pPr>
              <a:defRPr/>
            </a:lvl1pPr>
          </a:lstStyle>
          <a:p>
            <a:pPr fontAlgn="base">
              <a:spcBef>
                <a:spcPct val="0"/>
              </a:spcBef>
              <a:spcAft>
                <a:spcPct val="0"/>
              </a:spcAft>
            </a:pPr>
            <a:endParaRPr lang="en-US" altLang="en-US">
              <a:solidFill>
                <a:srgbClr val="000000"/>
              </a:solidFill>
            </a:endParaRPr>
          </a:p>
        </p:txBody>
      </p:sp>
      <p:sp>
        <p:nvSpPr>
          <p:cNvPr id="6" name="Footer Placeholder 5"/>
          <p:cNvSpPr>
            <a:spLocks noGrp="1"/>
          </p:cNvSpPr>
          <p:nvPr>
            <p:ph type="ftr" sz="quarter" idx="11"/>
          </p:nvPr>
        </p:nvSpPr>
        <p:spPr>
          <a:xfrm>
            <a:off x="4165600" y="6245225"/>
            <a:ext cx="3860800" cy="476250"/>
          </a:xfrm>
        </p:spPr>
        <p:txBody>
          <a:bodyPr/>
          <a:lstStyle>
            <a:lvl1pPr>
              <a:defRPr/>
            </a:lvl1pPr>
          </a:lstStyle>
          <a:p>
            <a:pPr fontAlgn="base">
              <a:spcBef>
                <a:spcPct val="0"/>
              </a:spcBef>
              <a:spcAft>
                <a:spcPct val="0"/>
              </a:spcAft>
            </a:pPr>
            <a:endParaRPr lang="en-US" altLang="en-US">
              <a:solidFill>
                <a:srgbClr val="000000"/>
              </a:solidFill>
            </a:endParaRPr>
          </a:p>
        </p:txBody>
      </p:sp>
      <p:sp>
        <p:nvSpPr>
          <p:cNvPr id="7" name="Slide Number Placeholder 6"/>
          <p:cNvSpPr>
            <a:spLocks noGrp="1"/>
          </p:cNvSpPr>
          <p:nvPr>
            <p:ph type="sldNum" sz="quarter" idx="12"/>
          </p:nvPr>
        </p:nvSpPr>
        <p:spPr>
          <a:xfrm>
            <a:off x="8737600" y="6245225"/>
            <a:ext cx="2844800" cy="476250"/>
          </a:xfrm>
        </p:spPr>
        <p:txBody>
          <a:bodyPr/>
          <a:lstStyle>
            <a:lvl1pPr>
              <a:defRPr/>
            </a:lvl1pPr>
          </a:lstStyle>
          <a:p>
            <a:pPr algn="r" fontAlgn="base">
              <a:spcBef>
                <a:spcPct val="0"/>
              </a:spcBef>
              <a:spcAft>
                <a:spcPct val="0"/>
              </a:spcAft>
            </a:pPr>
            <a:fld id="{BA6F8BC2-91EA-4A3B-842D-6B884A21BB44}" type="slidenum">
              <a:rPr lang="en-US" altLang="en-US" smtClean="0">
                <a:solidFill>
                  <a:srgbClr val="000000"/>
                </a:solidFill>
              </a:rPr>
              <a:pPr algn="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33408723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74E9E-92A4-AE13-CBF2-7B4B60323B5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DF4313B-5E8A-8B77-FCEB-D506260E9D3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531FFE6-BFAB-7FAD-1767-5D771CE4EA3B}"/>
              </a:ext>
            </a:extLst>
          </p:cNvPr>
          <p:cNvSpPr>
            <a:spLocks noGrp="1"/>
          </p:cNvSpPr>
          <p:nvPr>
            <p:ph type="dt" sz="half" idx="10"/>
          </p:nvPr>
        </p:nvSpPr>
        <p:spPr/>
        <p:txBody>
          <a:bodyPr/>
          <a:lstStyle/>
          <a:p>
            <a:fld id="{2FBE3739-C5FA-46EF-8D6A-F7FB7C2CF437}" type="datetimeFigureOut">
              <a:rPr lang="en-US" smtClean="0"/>
              <a:t>7/23/2024</a:t>
            </a:fld>
            <a:endParaRPr lang="en-US"/>
          </a:p>
        </p:txBody>
      </p:sp>
      <p:sp>
        <p:nvSpPr>
          <p:cNvPr id="5" name="Footer Placeholder 4">
            <a:extLst>
              <a:ext uri="{FF2B5EF4-FFF2-40B4-BE49-F238E27FC236}">
                <a16:creationId xmlns:a16="http://schemas.microsoft.com/office/drawing/2014/main" id="{C5D5220C-79FF-6BA7-16BC-730E3BE838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73C9EC-D649-7877-95BE-D73A07E20CC3}"/>
              </a:ext>
            </a:extLst>
          </p:cNvPr>
          <p:cNvSpPr>
            <a:spLocks noGrp="1"/>
          </p:cNvSpPr>
          <p:nvPr>
            <p:ph type="sldNum" sz="quarter" idx="12"/>
          </p:nvPr>
        </p:nvSpPr>
        <p:spPr/>
        <p:txBody>
          <a:bodyPr/>
          <a:lstStyle/>
          <a:p>
            <a:fld id="{15D094A4-1FA9-4D6B-875A-7C5F6962691E}" type="slidenum">
              <a:rPr lang="en-US" smtClean="0"/>
              <a:t>‹#›</a:t>
            </a:fld>
            <a:endParaRPr lang="en-US"/>
          </a:p>
        </p:txBody>
      </p:sp>
    </p:spTree>
    <p:extLst>
      <p:ext uri="{BB962C8B-B14F-4D97-AF65-F5344CB8AC3E}">
        <p14:creationId xmlns:p14="http://schemas.microsoft.com/office/powerpoint/2010/main" val="20323088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DABBD2-D605-5BBF-3756-35945567F53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FD6A69D-BA73-E26B-91AC-31A244EADB6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01E959-C61D-3FCD-DD24-A4A775A895ED}"/>
              </a:ext>
            </a:extLst>
          </p:cNvPr>
          <p:cNvSpPr>
            <a:spLocks noGrp="1"/>
          </p:cNvSpPr>
          <p:nvPr>
            <p:ph type="dt" sz="half" idx="10"/>
          </p:nvPr>
        </p:nvSpPr>
        <p:spPr/>
        <p:txBody>
          <a:bodyPr/>
          <a:lstStyle/>
          <a:p>
            <a:fld id="{2FBE3739-C5FA-46EF-8D6A-F7FB7C2CF437}" type="datetimeFigureOut">
              <a:rPr lang="en-US" smtClean="0"/>
              <a:t>7/23/2024</a:t>
            </a:fld>
            <a:endParaRPr lang="en-US"/>
          </a:p>
        </p:txBody>
      </p:sp>
      <p:sp>
        <p:nvSpPr>
          <p:cNvPr id="5" name="Footer Placeholder 4">
            <a:extLst>
              <a:ext uri="{FF2B5EF4-FFF2-40B4-BE49-F238E27FC236}">
                <a16:creationId xmlns:a16="http://schemas.microsoft.com/office/drawing/2014/main" id="{815B648D-D28D-434F-8123-A131CE72FB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DE2764-B46F-8768-9C19-285FACBAB6D2}"/>
              </a:ext>
            </a:extLst>
          </p:cNvPr>
          <p:cNvSpPr>
            <a:spLocks noGrp="1"/>
          </p:cNvSpPr>
          <p:nvPr>
            <p:ph type="sldNum" sz="quarter" idx="12"/>
          </p:nvPr>
        </p:nvSpPr>
        <p:spPr/>
        <p:txBody>
          <a:bodyPr/>
          <a:lstStyle/>
          <a:p>
            <a:fld id="{15D094A4-1FA9-4D6B-875A-7C5F6962691E}" type="slidenum">
              <a:rPr lang="en-US" smtClean="0"/>
              <a:t>‹#›</a:t>
            </a:fld>
            <a:endParaRPr lang="en-US"/>
          </a:p>
        </p:txBody>
      </p:sp>
    </p:spTree>
    <p:extLst>
      <p:ext uri="{BB962C8B-B14F-4D97-AF65-F5344CB8AC3E}">
        <p14:creationId xmlns:p14="http://schemas.microsoft.com/office/powerpoint/2010/main" val="15680700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5FF9FF-5D94-0D8F-1B21-1184F3DEE4D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4A9FD29-1A16-7C2B-EEFF-40EB18BA8FE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194F1E5-BA5A-689E-F924-52D74253DA30}"/>
              </a:ext>
            </a:extLst>
          </p:cNvPr>
          <p:cNvSpPr>
            <a:spLocks noGrp="1"/>
          </p:cNvSpPr>
          <p:nvPr>
            <p:ph type="dt" sz="half" idx="10"/>
          </p:nvPr>
        </p:nvSpPr>
        <p:spPr/>
        <p:txBody>
          <a:bodyPr/>
          <a:lstStyle/>
          <a:p>
            <a:fld id="{2FBE3739-C5FA-46EF-8D6A-F7FB7C2CF437}" type="datetimeFigureOut">
              <a:rPr lang="en-US" smtClean="0"/>
              <a:t>7/23/2024</a:t>
            </a:fld>
            <a:endParaRPr lang="en-US"/>
          </a:p>
        </p:txBody>
      </p:sp>
      <p:sp>
        <p:nvSpPr>
          <p:cNvPr id="5" name="Footer Placeholder 4">
            <a:extLst>
              <a:ext uri="{FF2B5EF4-FFF2-40B4-BE49-F238E27FC236}">
                <a16:creationId xmlns:a16="http://schemas.microsoft.com/office/drawing/2014/main" id="{353AE570-E603-06F2-DB6B-038DC92162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7DC054-AB3D-B6D0-652B-E598B3F9E160}"/>
              </a:ext>
            </a:extLst>
          </p:cNvPr>
          <p:cNvSpPr>
            <a:spLocks noGrp="1"/>
          </p:cNvSpPr>
          <p:nvPr>
            <p:ph type="sldNum" sz="quarter" idx="12"/>
          </p:nvPr>
        </p:nvSpPr>
        <p:spPr/>
        <p:txBody>
          <a:bodyPr/>
          <a:lstStyle/>
          <a:p>
            <a:fld id="{15D094A4-1FA9-4D6B-875A-7C5F6962691E}" type="slidenum">
              <a:rPr lang="en-US" smtClean="0"/>
              <a:t>‹#›</a:t>
            </a:fld>
            <a:endParaRPr lang="en-US"/>
          </a:p>
        </p:txBody>
      </p:sp>
    </p:spTree>
    <p:extLst>
      <p:ext uri="{BB962C8B-B14F-4D97-AF65-F5344CB8AC3E}">
        <p14:creationId xmlns:p14="http://schemas.microsoft.com/office/powerpoint/2010/main" val="15349742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DC1D5-E09D-1CA6-4728-6BAF05BBF49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F48C5C-1408-926D-8040-8E6EBC008F0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DF43976-9A93-0769-842E-2E28AC36735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ADE89FA-4EB8-3022-5C5F-6AEFBD103410}"/>
              </a:ext>
            </a:extLst>
          </p:cNvPr>
          <p:cNvSpPr>
            <a:spLocks noGrp="1"/>
          </p:cNvSpPr>
          <p:nvPr>
            <p:ph type="dt" sz="half" idx="10"/>
          </p:nvPr>
        </p:nvSpPr>
        <p:spPr/>
        <p:txBody>
          <a:bodyPr/>
          <a:lstStyle/>
          <a:p>
            <a:fld id="{2FBE3739-C5FA-46EF-8D6A-F7FB7C2CF437}" type="datetimeFigureOut">
              <a:rPr lang="en-US" smtClean="0"/>
              <a:t>7/23/2024</a:t>
            </a:fld>
            <a:endParaRPr lang="en-US"/>
          </a:p>
        </p:txBody>
      </p:sp>
      <p:sp>
        <p:nvSpPr>
          <p:cNvPr id="6" name="Footer Placeholder 5">
            <a:extLst>
              <a:ext uri="{FF2B5EF4-FFF2-40B4-BE49-F238E27FC236}">
                <a16:creationId xmlns:a16="http://schemas.microsoft.com/office/drawing/2014/main" id="{975CBEFE-379D-EB74-BFB4-0592DAB16C1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CDD742-3FA1-84F6-C474-3D4448B01E5B}"/>
              </a:ext>
            </a:extLst>
          </p:cNvPr>
          <p:cNvSpPr>
            <a:spLocks noGrp="1"/>
          </p:cNvSpPr>
          <p:nvPr>
            <p:ph type="sldNum" sz="quarter" idx="12"/>
          </p:nvPr>
        </p:nvSpPr>
        <p:spPr/>
        <p:txBody>
          <a:bodyPr/>
          <a:lstStyle/>
          <a:p>
            <a:fld id="{15D094A4-1FA9-4D6B-875A-7C5F6962691E}" type="slidenum">
              <a:rPr lang="en-US" smtClean="0"/>
              <a:t>‹#›</a:t>
            </a:fld>
            <a:endParaRPr lang="en-US"/>
          </a:p>
        </p:txBody>
      </p:sp>
    </p:spTree>
    <p:extLst>
      <p:ext uri="{BB962C8B-B14F-4D97-AF65-F5344CB8AC3E}">
        <p14:creationId xmlns:p14="http://schemas.microsoft.com/office/powerpoint/2010/main" val="4475221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9531C-6222-508F-49C7-D873540C10B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ACB2386-04C9-6179-6D51-46558D60A8E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6335AD5-B4A3-95C7-6D3C-B85CDAD1F23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52E0EA8-7358-3AF6-3E10-BD8DECBBBD9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52F6D3-F69F-912F-B698-36DB210CE86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EDE537E-B245-3C6F-4CA5-BDC0D16ED94C}"/>
              </a:ext>
            </a:extLst>
          </p:cNvPr>
          <p:cNvSpPr>
            <a:spLocks noGrp="1"/>
          </p:cNvSpPr>
          <p:nvPr>
            <p:ph type="dt" sz="half" idx="10"/>
          </p:nvPr>
        </p:nvSpPr>
        <p:spPr/>
        <p:txBody>
          <a:bodyPr/>
          <a:lstStyle/>
          <a:p>
            <a:fld id="{2FBE3739-C5FA-46EF-8D6A-F7FB7C2CF437}" type="datetimeFigureOut">
              <a:rPr lang="en-US" smtClean="0"/>
              <a:t>7/23/2024</a:t>
            </a:fld>
            <a:endParaRPr lang="en-US"/>
          </a:p>
        </p:txBody>
      </p:sp>
      <p:sp>
        <p:nvSpPr>
          <p:cNvPr id="8" name="Footer Placeholder 7">
            <a:extLst>
              <a:ext uri="{FF2B5EF4-FFF2-40B4-BE49-F238E27FC236}">
                <a16:creationId xmlns:a16="http://schemas.microsoft.com/office/drawing/2014/main" id="{B074F60F-12A7-BD1A-0963-B5CD5E172D9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F74B4A1-B001-632D-B13D-F8EF027DD332}"/>
              </a:ext>
            </a:extLst>
          </p:cNvPr>
          <p:cNvSpPr>
            <a:spLocks noGrp="1"/>
          </p:cNvSpPr>
          <p:nvPr>
            <p:ph type="sldNum" sz="quarter" idx="12"/>
          </p:nvPr>
        </p:nvSpPr>
        <p:spPr/>
        <p:txBody>
          <a:bodyPr/>
          <a:lstStyle/>
          <a:p>
            <a:fld id="{15D094A4-1FA9-4D6B-875A-7C5F6962691E}" type="slidenum">
              <a:rPr lang="en-US" smtClean="0"/>
              <a:t>‹#›</a:t>
            </a:fld>
            <a:endParaRPr lang="en-US"/>
          </a:p>
        </p:txBody>
      </p:sp>
    </p:spTree>
    <p:extLst>
      <p:ext uri="{BB962C8B-B14F-4D97-AF65-F5344CB8AC3E}">
        <p14:creationId xmlns:p14="http://schemas.microsoft.com/office/powerpoint/2010/main" val="27975413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9F83E-3BC9-F416-D5FF-D0A65BB2276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BFFA387-6341-3F62-D0D3-E766A7B1116F}"/>
              </a:ext>
            </a:extLst>
          </p:cNvPr>
          <p:cNvSpPr>
            <a:spLocks noGrp="1"/>
          </p:cNvSpPr>
          <p:nvPr>
            <p:ph type="dt" sz="half" idx="10"/>
          </p:nvPr>
        </p:nvSpPr>
        <p:spPr/>
        <p:txBody>
          <a:bodyPr/>
          <a:lstStyle/>
          <a:p>
            <a:fld id="{2FBE3739-C5FA-46EF-8D6A-F7FB7C2CF437}" type="datetimeFigureOut">
              <a:rPr lang="en-US" smtClean="0"/>
              <a:t>7/23/2024</a:t>
            </a:fld>
            <a:endParaRPr lang="en-US"/>
          </a:p>
        </p:txBody>
      </p:sp>
      <p:sp>
        <p:nvSpPr>
          <p:cNvPr id="4" name="Footer Placeholder 3">
            <a:extLst>
              <a:ext uri="{FF2B5EF4-FFF2-40B4-BE49-F238E27FC236}">
                <a16:creationId xmlns:a16="http://schemas.microsoft.com/office/drawing/2014/main" id="{EA763AD6-A0BD-C498-3400-6549D498226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4D8D3B7-B091-B02F-AA0B-3A412E6B5A29}"/>
              </a:ext>
            </a:extLst>
          </p:cNvPr>
          <p:cNvSpPr>
            <a:spLocks noGrp="1"/>
          </p:cNvSpPr>
          <p:nvPr>
            <p:ph type="sldNum" sz="quarter" idx="12"/>
          </p:nvPr>
        </p:nvSpPr>
        <p:spPr/>
        <p:txBody>
          <a:bodyPr/>
          <a:lstStyle/>
          <a:p>
            <a:fld id="{15D094A4-1FA9-4D6B-875A-7C5F6962691E}" type="slidenum">
              <a:rPr lang="en-US" smtClean="0"/>
              <a:t>‹#›</a:t>
            </a:fld>
            <a:endParaRPr lang="en-US"/>
          </a:p>
        </p:txBody>
      </p:sp>
    </p:spTree>
    <p:extLst>
      <p:ext uri="{BB962C8B-B14F-4D97-AF65-F5344CB8AC3E}">
        <p14:creationId xmlns:p14="http://schemas.microsoft.com/office/powerpoint/2010/main" val="5719089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763FC-1D08-8A98-AEB3-749A386045E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661B733-F5FC-4DE9-C34E-9ABD7047E5E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3B0CAF-C7EC-DD71-C2DD-0C39276496C4}"/>
              </a:ext>
            </a:extLst>
          </p:cNvPr>
          <p:cNvSpPr>
            <a:spLocks noGrp="1"/>
          </p:cNvSpPr>
          <p:nvPr>
            <p:ph type="dt" sz="half" idx="10"/>
          </p:nvPr>
        </p:nvSpPr>
        <p:spPr/>
        <p:txBody>
          <a:bodyPr/>
          <a:lstStyle/>
          <a:p>
            <a:fld id="{B0B0CB20-02D7-44BE-B99C-586D631CCB94}" type="datetimeFigureOut">
              <a:rPr lang="en-US" smtClean="0"/>
              <a:t>7/23/2024</a:t>
            </a:fld>
            <a:endParaRPr lang="en-US"/>
          </a:p>
        </p:txBody>
      </p:sp>
      <p:sp>
        <p:nvSpPr>
          <p:cNvPr id="5" name="Footer Placeholder 4">
            <a:extLst>
              <a:ext uri="{FF2B5EF4-FFF2-40B4-BE49-F238E27FC236}">
                <a16:creationId xmlns:a16="http://schemas.microsoft.com/office/drawing/2014/main" id="{14217D29-2E9F-56C5-F523-868702E9FE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1AC43B-D33B-C1C8-8AEE-75C95413FFAC}"/>
              </a:ext>
            </a:extLst>
          </p:cNvPr>
          <p:cNvSpPr>
            <a:spLocks noGrp="1"/>
          </p:cNvSpPr>
          <p:nvPr>
            <p:ph type="sldNum" sz="quarter" idx="12"/>
          </p:nvPr>
        </p:nvSpPr>
        <p:spPr/>
        <p:txBody>
          <a:bodyPr/>
          <a:lstStyle/>
          <a:p>
            <a:fld id="{D6217627-F914-4090-BC12-13E1F633C1C6}" type="slidenum">
              <a:rPr lang="en-US" smtClean="0"/>
              <a:t>‹#›</a:t>
            </a:fld>
            <a:endParaRPr lang="en-US"/>
          </a:p>
        </p:txBody>
      </p:sp>
    </p:spTree>
    <p:extLst>
      <p:ext uri="{BB962C8B-B14F-4D97-AF65-F5344CB8AC3E}">
        <p14:creationId xmlns:p14="http://schemas.microsoft.com/office/powerpoint/2010/main" val="24885287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78AB671-CDDC-CA61-14EF-EC99464044D4}"/>
              </a:ext>
            </a:extLst>
          </p:cNvPr>
          <p:cNvSpPr>
            <a:spLocks noGrp="1"/>
          </p:cNvSpPr>
          <p:nvPr>
            <p:ph type="dt" sz="half" idx="10"/>
          </p:nvPr>
        </p:nvSpPr>
        <p:spPr/>
        <p:txBody>
          <a:bodyPr/>
          <a:lstStyle/>
          <a:p>
            <a:fld id="{2FBE3739-C5FA-46EF-8D6A-F7FB7C2CF437}" type="datetimeFigureOut">
              <a:rPr lang="en-US" smtClean="0"/>
              <a:t>7/23/2024</a:t>
            </a:fld>
            <a:endParaRPr lang="en-US"/>
          </a:p>
        </p:txBody>
      </p:sp>
      <p:sp>
        <p:nvSpPr>
          <p:cNvPr id="3" name="Footer Placeholder 2">
            <a:extLst>
              <a:ext uri="{FF2B5EF4-FFF2-40B4-BE49-F238E27FC236}">
                <a16:creationId xmlns:a16="http://schemas.microsoft.com/office/drawing/2014/main" id="{B5A8EABE-C8B8-3883-E50A-59FC30D3A72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E7C73AF-8CBA-AE70-E353-B28FB62542B2}"/>
              </a:ext>
            </a:extLst>
          </p:cNvPr>
          <p:cNvSpPr>
            <a:spLocks noGrp="1"/>
          </p:cNvSpPr>
          <p:nvPr>
            <p:ph type="sldNum" sz="quarter" idx="12"/>
          </p:nvPr>
        </p:nvSpPr>
        <p:spPr/>
        <p:txBody>
          <a:bodyPr/>
          <a:lstStyle/>
          <a:p>
            <a:fld id="{15D094A4-1FA9-4D6B-875A-7C5F6962691E}" type="slidenum">
              <a:rPr lang="en-US" smtClean="0"/>
              <a:t>‹#›</a:t>
            </a:fld>
            <a:endParaRPr lang="en-US"/>
          </a:p>
        </p:txBody>
      </p:sp>
    </p:spTree>
    <p:extLst>
      <p:ext uri="{BB962C8B-B14F-4D97-AF65-F5344CB8AC3E}">
        <p14:creationId xmlns:p14="http://schemas.microsoft.com/office/powerpoint/2010/main" val="12048053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3B59CF-F728-5E5B-F117-67DB3BB1C8F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818B82C-B884-8AB8-BEA4-56A5F8BA2C3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A02E14F-53B8-FAC7-A585-8F6D2B0F1B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81E9320-6967-C52A-6404-063C45C66969}"/>
              </a:ext>
            </a:extLst>
          </p:cNvPr>
          <p:cNvSpPr>
            <a:spLocks noGrp="1"/>
          </p:cNvSpPr>
          <p:nvPr>
            <p:ph type="dt" sz="half" idx="10"/>
          </p:nvPr>
        </p:nvSpPr>
        <p:spPr/>
        <p:txBody>
          <a:bodyPr/>
          <a:lstStyle/>
          <a:p>
            <a:fld id="{2FBE3739-C5FA-46EF-8D6A-F7FB7C2CF437}" type="datetimeFigureOut">
              <a:rPr lang="en-US" smtClean="0"/>
              <a:t>7/23/2024</a:t>
            </a:fld>
            <a:endParaRPr lang="en-US"/>
          </a:p>
        </p:txBody>
      </p:sp>
      <p:sp>
        <p:nvSpPr>
          <p:cNvPr id="6" name="Footer Placeholder 5">
            <a:extLst>
              <a:ext uri="{FF2B5EF4-FFF2-40B4-BE49-F238E27FC236}">
                <a16:creationId xmlns:a16="http://schemas.microsoft.com/office/drawing/2014/main" id="{66183E6C-1C0E-1991-98E1-EF1801BDFF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FA3B06-30C0-DFDF-F157-224291B205F6}"/>
              </a:ext>
            </a:extLst>
          </p:cNvPr>
          <p:cNvSpPr>
            <a:spLocks noGrp="1"/>
          </p:cNvSpPr>
          <p:nvPr>
            <p:ph type="sldNum" sz="quarter" idx="12"/>
          </p:nvPr>
        </p:nvSpPr>
        <p:spPr/>
        <p:txBody>
          <a:bodyPr/>
          <a:lstStyle/>
          <a:p>
            <a:fld id="{15D094A4-1FA9-4D6B-875A-7C5F6962691E}" type="slidenum">
              <a:rPr lang="en-US" smtClean="0"/>
              <a:t>‹#›</a:t>
            </a:fld>
            <a:endParaRPr lang="en-US"/>
          </a:p>
        </p:txBody>
      </p:sp>
    </p:spTree>
    <p:extLst>
      <p:ext uri="{BB962C8B-B14F-4D97-AF65-F5344CB8AC3E}">
        <p14:creationId xmlns:p14="http://schemas.microsoft.com/office/powerpoint/2010/main" val="27908073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CCE47-BB40-AC75-B762-0A87FCB4FE3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E998176-0A2C-2803-7F5B-0676A9FF76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0714130-CE8A-758B-AE18-69ECEFE6CF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0B1D398-2F9C-FD3E-E18A-7B1F1AE379AD}"/>
              </a:ext>
            </a:extLst>
          </p:cNvPr>
          <p:cNvSpPr>
            <a:spLocks noGrp="1"/>
          </p:cNvSpPr>
          <p:nvPr>
            <p:ph type="dt" sz="half" idx="10"/>
          </p:nvPr>
        </p:nvSpPr>
        <p:spPr/>
        <p:txBody>
          <a:bodyPr/>
          <a:lstStyle/>
          <a:p>
            <a:fld id="{2FBE3739-C5FA-46EF-8D6A-F7FB7C2CF437}" type="datetimeFigureOut">
              <a:rPr lang="en-US" smtClean="0"/>
              <a:t>7/23/2024</a:t>
            </a:fld>
            <a:endParaRPr lang="en-US"/>
          </a:p>
        </p:txBody>
      </p:sp>
      <p:sp>
        <p:nvSpPr>
          <p:cNvPr id="6" name="Footer Placeholder 5">
            <a:extLst>
              <a:ext uri="{FF2B5EF4-FFF2-40B4-BE49-F238E27FC236}">
                <a16:creationId xmlns:a16="http://schemas.microsoft.com/office/drawing/2014/main" id="{7746DB1B-3284-10BF-CFDC-17A3EA62CE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2F282A-E646-A4FC-93AC-C4EA662C0029}"/>
              </a:ext>
            </a:extLst>
          </p:cNvPr>
          <p:cNvSpPr>
            <a:spLocks noGrp="1"/>
          </p:cNvSpPr>
          <p:nvPr>
            <p:ph type="sldNum" sz="quarter" idx="12"/>
          </p:nvPr>
        </p:nvSpPr>
        <p:spPr/>
        <p:txBody>
          <a:bodyPr/>
          <a:lstStyle/>
          <a:p>
            <a:fld id="{15D094A4-1FA9-4D6B-875A-7C5F6962691E}" type="slidenum">
              <a:rPr lang="en-US" smtClean="0"/>
              <a:t>‹#›</a:t>
            </a:fld>
            <a:endParaRPr lang="en-US"/>
          </a:p>
        </p:txBody>
      </p:sp>
    </p:spTree>
    <p:extLst>
      <p:ext uri="{BB962C8B-B14F-4D97-AF65-F5344CB8AC3E}">
        <p14:creationId xmlns:p14="http://schemas.microsoft.com/office/powerpoint/2010/main" val="25403527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8CA211-E95A-E34F-0DAF-2E0EB05A703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19999C4-534C-0B52-0540-1041119B074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20E183-DD61-C239-F3AB-36848C433ED0}"/>
              </a:ext>
            </a:extLst>
          </p:cNvPr>
          <p:cNvSpPr>
            <a:spLocks noGrp="1"/>
          </p:cNvSpPr>
          <p:nvPr>
            <p:ph type="dt" sz="half" idx="10"/>
          </p:nvPr>
        </p:nvSpPr>
        <p:spPr/>
        <p:txBody>
          <a:bodyPr/>
          <a:lstStyle/>
          <a:p>
            <a:fld id="{2FBE3739-C5FA-46EF-8D6A-F7FB7C2CF437}" type="datetimeFigureOut">
              <a:rPr lang="en-US" smtClean="0"/>
              <a:t>7/23/2024</a:t>
            </a:fld>
            <a:endParaRPr lang="en-US"/>
          </a:p>
        </p:txBody>
      </p:sp>
      <p:sp>
        <p:nvSpPr>
          <p:cNvPr id="5" name="Footer Placeholder 4">
            <a:extLst>
              <a:ext uri="{FF2B5EF4-FFF2-40B4-BE49-F238E27FC236}">
                <a16:creationId xmlns:a16="http://schemas.microsoft.com/office/drawing/2014/main" id="{6876C330-4DEA-01E8-7387-3B75498DA0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48BB7C-941E-248D-C534-19C962242EDB}"/>
              </a:ext>
            </a:extLst>
          </p:cNvPr>
          <p:cNvSpPr>
            <a:spLocks noGrp="1"/>
          </p:cNvSpPr>
          <p:nvPr>
            <p:ph type="sldNum" sz="quarter" idx="12"/>
          </p:nvPr>
        </p:nvSpPr>
        <p:spPr/>
        <p:txBody>
          <a:bodyPr/>
          <a:lstStyle/>
          <a:p>
            <a:fld id="{15D094A4-1FA9-4D6B-875A-7C5F6962691E}" type="slidenum">
              <a:rPr lang="en-US" smtClean="0"/>
              <a:t>‹#›</a:t>
            </a:fld>
            <a:endParaRPr lang="en-US"/>
          </a:p>
        </p:txBody>
      </p:sp>
    </p:spTree>
    <p:extLst>
      <p:ext uri="{BB962C8B-B14F-4D97-AF65-F5344CB8AC3E}">
        <p14:creationId xmlns:p14="http://schemas.microsoft.com/office/powerpoint/2010/main" val="42406662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92EB14E-A794-F6AC-B453-43C0F10A15A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D5BE68C-C641-4820-C5DC-9D3F51B5EF9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C586FD-E4BE-D7F6-AB60-8DB1CB0E9049}"/>
              </a:ext>
            </a:extLst>
          </p:cNvPr>
          <p:cNvSpPr>
            <a:spLocks noGrp="1"/>
          </p:cNvSpPr>
          <p:nvPr>
            <p:ph type="dt" sz="half" idx="10"/>
          </p:nvPr>
        </p:nvSpPr>
        <p:spPr/>
        <p:txBody>
          <a:bodyPr/>
          <a:lstStyle/>
          <a:p>
            <a:fld id="{2FBE3739-C5FA-46EF-8D6A-F7FB7C2CF437}" type="datetimeFigureOut">
              <a:rPr lang="en-US" smtClean="0"/>
              <a:t>7/23/2024</a:t>
            </a:fld>
            <a:endParaRPr lang="en-US"/>
          </a:p>
        </p:txBody>
      </p:sp>
      <p:sp>
        <p:nvSpPr>
          <p:cNvPr id="5" name="Footer Placeholder 4">
            <a:extLst>
              <a:ext uri="{FF2B5EF4-FFF2-40B4-BE49-F238E27FC236}">
                <a16:creationId xmlns:a16="http://schemas.microsoft.com/office/drawing/2014/main" id="{310B215C-FECC-86ED-560F-E58CB5522A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49C5EF-8B3D-56AA-5500-44B2F30E07D7}"/>
              </a:ext>
            </a:extLst>
          </p:cNvPr>
          <p:cNvSpPr>
            <a:spLocks noGrp="1"/>
          </p:cNvSpPr>
          <p:nvPr>
            <p:ph type="sldNum" sz="quarter" idx="12"/>
          </p:nvPr>
        </p:nvSpPr>
        <p:spPr/>
        <p:txBody>
          <a:bodyPr/>
          <a:lstStyle/>
          <a:p>
            <a:fld id="{15D094A4-1FA9-4D6B-875A-7C5F6962691E}" type="slidenum">
              <a:rPr lang="en-US" smtClean="0"/>
              <a:t>‹#›</a:t>
            </a:fld>
            <a:endParaRPr lang="en-US"/>
          </a:p>
        </p:txBody>
      </p:sp>
    </p:spTree>
    <p:extLst>
      <p:ext uri="{BB962C8B-B14F-4D97-AF65-F5344CB8AC3E}">
        <p14:creationId xmlns:p14="http://schemas.microsoft.com/office/powerpoint/2010/main" val="25224780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Title and body" type="tx">
  <p:cSld name="Title and body">
    <p:spTree>
      <p:nvGrpSpPr>
        <p:cNvPr id="1" name="Shape 432"/>
        <p:cNvGrpSpPr/>
        <p:nvPr/>
      </p:nvGrpSpPr>
      <p:grpSpPr>
        <a:xfrm>
          <a:off x="0" y="0"/>
          <a:ext cx="0" cy="0"/>
          <a:chOff x="0" y="0"/>
          <a:chExt cx="0" cy="0"/>
        </a:xfrm>
      </p:grpSpPr>
      <p:sp>
        <p:nvSpPr>
          <p:cNvPr id="433" name="Google Shape;433;p4"/>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34" name="Google Shape;434;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Clr>
                <a:schemeClr val="accent1"/>
              </a:buClr>
              <a:buSzPts val="1200"/>
              <a:buFont typeface="Livvic"/>
              <a:buChar char="●"/>
              <a:defRPr sz="1600">
                <a:solidFill>
                  <a:schemeClr val="accent1"/>
                </a:solidFill>
              </a:defRPr>
            </a:lvl1pPr>
            <a:lvl2pPr marL="1219170" lvl="1" indent="-406390">
              <a:lnSpc>
                <a:spcPct val="100000"/>
              </a:lnSpc>
              <a:spcBef>
                <a:spcPts val="2133"/>
              </a:spcBef>
              <a:spcAft>
                <a:spcPts val="0"/>
              </a:spcAft>
              <a:buClr>
                <a:schemeClr val="accent1"/>
              </a:buClr>
              <a:buSzPts val="1200"/>
              <a:buFont typeface="Roboto Condensed Light"/>
              <a:buChar char="○"/>
              <a:defRPr>
                <a:solidFill>
                  <a:schemeClr val="accent1"/>
                </a:solidFill>
              </a:defRPr>
            </a:lvl2pPr>
            <a:lvl3pPr marL="1828754" lvl="2" indent="-406390">
              <a:lnSpc>
                <a:spcPct val="100000"/>
              </a:lnSpc>
              <a:spcBef>
                <a:spcPts val="2133"/>
              </a:spcBef>
              <a:spcAft>
                <a:spcPts val="0"/>
              </a:spcAft>
              <a:buClr>
                <a:schemeClr val="accent1"/>
              </a:buClr>
              <a:buSzPts val="1200"/>
              <a:buFont typeface="Roboto Condensed Light"/>
              <a:buChar char="■"/>
              <a:defRPr>
                <a:solidFill>
                  <a:schemeClr val="accent1"/>
                </a:solidFill>
              </a:defRPr>
            </a:lvl3pPr>
            <a:lvl4pPr marL="2438339" lvl="3" indent="-406390">
              <a:lnSpc>
                <a:spcPct val="100000"/>
              </a:lnSpc>
              <a:spcBef>
                <a:spcPts val="2133"/>
              </a:spcBef>
              <a:spcAft>
                <a:spcPts val="0"/>
              </a:spcAft>
              <a:buClr>
                <a:schemeClr val="accent1"/>
              </a:buClr>
              <a:buSzPts val="1200"/>
              <a:buFont typeface="Roboto Condensed Light"/>
              <a:buChar char="●"/>
              <a:defRPr>
                <a:solidFill>
                  <a:schemeClr val="accent1"/>
                </a:solidFill>
              </a:defRPr>
            </a:lvl4pPr>
            <a:lvl5pPr marL="3047924" lvl="4" indent="-406390">
              <a:lnSpc>
                <a:spcPct val="100000"/>
              </a:lnSpc>
              <a:spcBef>
                <a:spcPts val="2133"/>
              </a:spcBef>
              <a:spcAft>
                <a:spcPts val="0"/>
              </a:spcAft>
              <a:buClr>
                <a:schemeClr val="accent1"/>
              </a:buClr>
              <a:buSzPts val="1200"/>
              <a:buFont typeface="Roboto Condensed Light"/>
              <a:buChar char="○"/>
              <a:defRPr>
                <a:solidFill>
                  <a:schemeClr val="accent1"/>
                </a:solidFill>
              </a:defRPr>
            </a:lvl5pPr>
            <a:lvl6pPr marL="3657509" lvl="5" indent="-406390">
              <a:lnSpc>
                <a:spcPct val="100000"/>
              </a:lnSpc>
              <a:spcBef>
                <a:spcPts val="2133"/>
              </a:spcBef>
              <a:spcAft>
                <a:spcPts val="0"/>
              </a:spcAft>
              <a:buClr>
                <a:schemeClr val="accent1"/>
              </a:buClr>
              <a:buSzPts val="1200"/>
              <a:buFont typeface="Roboto Condensed Light"/>
              <a:buChar char="■"/>
              <a:defRPr>
                <a:solidFill>
                  <a:schemeClr val="accent1"/>
                </a:solidFill>
              </a:defRPr>
            </a:lvl6pPr>
            <a:lvl7pPr marL="4267093" lvl="6" indent="-406390">
              <a:lnSpc>
                <a:spcPct val="100000"/>
              </a:lnSpc>
              <a:spcBef>
                <a:spcPts val="2133"/>
              </a:spcBef>
              <a:spcAft>
                <a:spcPts val="0"/>
              </a:spcAft>
              <a:buClr>
                <a:schemeClr val="accent1"/>
              </a:buClr>
              <a:buSzPts val="1200"/>
              <a:buFont typeface="Roboto Condensed Light"/>
              <a:buChar char="●"/>
              <a:defRPr>
                <a:solidFill>
                  <a:schemeClr val="accent1"/>
                </a:solidFill>
              </a:defRPr>
            </a:lvl7pPr>
            <a:lvl8pPr marL="4876678" lvl="7" indent="-406390">
              <a:lnSpc>
                <a:spcPct val="100000"/>
              </a:lnSpc>
              <a:spcBef>
                <a:spcPts val="2133"/>
              </a:spcBef>
              <a:spcAft>
                <a:spcPts val="0"/>
              </a:spcAft>
              <a:buClr>
                <a:schemeClr val="accent1"/>
              </a:buClr>
              <a:buSzPts val="1200"/>
              <a:buFont typeface="Roboto Condensed Light"/>
              <a:buChar char="○"/>
              <a:defRPr>
                <a:solidFill>
                  <a:schemeClr val="accent1"/>
                </a:solidFill>
              </a:defRPr>
            </a:lvl8pPr>
            <a:lvl9pPr marL="5486263" lvl="8" indent="-406390">
              <a:lnSpc>
                <a:spcPct val="100000"/>
              </a:lnSpc>
              <a:spcBef>
                <a:spcPts val="2133"/>
              </a:spcBef>
              <a:spcAft>
                <a:spcPts val="2133"/>
              </a:spcAft>
              <a:buClr>
                <a:schemeClr val="accent1"/>
              </a:buClr>
              <a:buSzPts val="1200"/>
              <a:buFont typeface="Roboto Condensed Light"/>
              <a:buChar char="■"/>
              <a:defRPr>
                <a:solidFill>
                  <a:schemeClr val="accent1"/>
                </a:solidFill>
              </a:defRPr>
            </a:lvl9pPr>
          </a:lstStyle>
          <a:p>
            <a:endParaRPr/>
          </a:p>
        </p:txBody>
      </p:sp>
      <p:grpSp>
        <p:nvGrpSpPr>
          <p:cNvPr id="435" name="Google Shape;435;p4"/>
          <p:cNvGrpSpPr/>
          <p:nvPr/>
        </p:nvGrpSpPr>
        <p:grpSpPr>
          <a:xfrm rot="9401011">
            <a:off x="164995" y="121901"/>
            <a:ext cx="1298641" cy="1005131"/>
            <a:chOff x="1642400" y="1129775"/>
            <a:chExt cx="193200" cy="144025"/>
          </a:xfrm>
        </p:grpSpPr>
        <p:sp>
          <p:nvSpPr>
            <p:cNvPr id="436" name="Google Shape;436;p4"/>
            <p:cNvSpPr/>
            <p:nvPr/>
          </p:nvSpPr>
          <p:spPr>
            <a:xfrm>
              <a:off x="1689450" y="1135650"/>
              <a:ext cx="36800" cy="21925"/>
            </a:xfrm>
            <a:custGeom>
              <a:avLst/>
              <a:gdLst/>
              <a:ahLst/>
              <a:cxnLst/>
              <a:rect l="l" t="t" r="r" b="b"/>
              <a:pathLst>
                <a:path w="1472" h="877" extrusionOk="0">
                  <a:moveTo>
                    <a:pt x="166" y="1"/>
                  </a:moveTo>
                  <a:cubicBezTo>
                    <a:pt x="108" y="1"/>
                    <a:pt x="50" y="35"/>
                    <a:pt x="23" y="92"/>
                  </a:cubicBezTo>
                  <a:cubicBezTo>
                    <a:pt x="1" y="169"/>
                    <a:pt x="42" y="259"/>
                    <a:pt x="114" y="300"/>
                  </a:cubicBezTo>
                  <a:cubicBezTo>
                    <a:pt x="494" y="485"/>
                    <a:pt x="851" y="675"/>
                    <a:pt x="1227" y="865"/>
                  </a:cubicBezTo>
                  <a:cubicBezTo>
                    <a:pt x="1244" y="873"/>
                    <a:pt x="1261" y="877"/>
                    <a:pt x="1279" y="877"/>
                  </a:cubicBezTo>
                  <a:cubicBezTo>
                    <a:pt x="1342" y="877"/>
                    <a:pt x="1407" y="830"/>
                    <a:pt x="1435" y="770"/>
                  </a:cubicBezTo>
                  <a:cubicBezTo>
                    <a:pt x="1471" y="693"/>
                    <a:pt x="1417" y="598"/>
                    <a:pt x="1340" y="580"/>
                  </a:cubicBezTo>
                  <a:cubicBezTo>
                    <a:pt x="983" y="395"/>
                    <a:pt x="607" y="205"/>
                    <a:pt x="227" y="15"/>
                  </a:cubicBezTo>
                  <a:cubicBezTo>
                    <a:pt x="208" y="5"/>
                    <a:pt x="187" y="1"/>
                    <a:pt x="1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4"/>
            <p:cNvSpPr/>
            <p:nvPr/>
          </p:nvSpPr>
          <p:spPr>
            <a:xfrm>
              <a:off x="1731425" y="1143750"/>
              <a:ext cx="30675" cy="19025"/>
            </a:xfrm>
            <a:custGeom>
              <a:avLst/>
              <a:gdLst/>
              <a:ahLst/>
              <a:cxnLst/>
              <a:rect l="l" t="t" r="r" b="b"/>
              <a:pathLst>
                <a:path w="1227" h="761" extrusionOk="0">
                  <a:moveTo>
                    <a:pt x="184" y="1"/>
                  </a:moveTo>
                  <a:cubicBezTo>
                    <a:pt x="127" y="1"/>
                    <a:pt x="55" y="47"/>
                    <a:pt x="41" y="107"/>
                  </a:cubicBezTo>
                  <a:cubicBezTo>
                    <a:pt x="0" y="184"/>
                    <a:pt x="41" y="256"/>
                    <a:pt x="113" y="297"/>
                  </a:cubicBezTo>
                  <a:cubicBezTo>
                    <a:pt x="416" y="446"/>
                    <a:pt x="697" y="596"/>
                    <a:pt x="982" y="749"/>
                  </a:cubicBezTo>
                  <a:cubicBezTo>
                    <a:pt x="998" y="757"/>
                    <a:pt x="1016" y="760"/>
                    <a:pt x="1034" y="760"/>
                  </a:cubicBezTo>
                  <a:cubicBezTo>
                    <a:pt x="1102" y="760"/>
                    <a:pt x="1176" y="712"/>
                    <a:pt x="1190" y="654"/>
                  </a:cubicBezTo>
                  <a:cubicBezTo>
                    <a:pt x="1226" y="578"/>
                    <a:pt x="1190" y="501"/>
                    <a:pt x="1095" y="464"/>
                  </a:cubicBezTo>
                  <a:cubicBezTo>
                    <a:pt x="810" y="315"/>
                    <a:pt x="529" y="161"/>
                    <a:pt x="226" y="12"/>
                  </a:cubicBezTo>
                  <a:cubicBezTo>
                    <a:pt x="215" y="4"/>
                    <a:pt x="200" y="1"/>
                    <a:pt x="18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4"/>
            <p:cNvSpPr/>
            <p:nvPr/>
          </p:nvSpPr>
          <p:spPr>
            <a:xfrm>
              <a:off x="1718300" y="1173100"/>
              <a:ext cx="27725" cy="16800"/>
            </a:xfrm>
            <a:custGeom>
              <a:avLst/>
              <a:gdLst/>
              <a:ahLst/>
              <a:cxnLst/>
              <a:rect l="l" t="t" r="r" b="b"/>
              <a:pathLst>
                <a:path w="1109" h="672" extrusionOk="0">
                  <a:moveTo>
                    <a:pt x="160" y="1"/>
                  </a:moveTo>
                  <a:cubicBezTo>
                    <a:pt x="113" y="1"/>
                    <a:pt x="68" y="19"/>
                    <a:pt x="37" y="64"/>
                  </a:cubicBezTo>
                  <a:cubicBezTo>
                    <a:pt x="0" y="141"/>
                    <a:pt x="0" y="231"/>
                    <a:pt x="73" y="272"/>
                  </a:cubicBezTo>
                  <a:cubicBezTo>
                    <a:pt x="317" y="439"/>
                    <a:pt x="584" y="571"/>
                    <a:pt x="883" y="666"/>
                  </a:cubicBezTo>
                  <a:cubicBezTo>
                    <a:pt x="900" y="670"/>
                    <a:pt x="918" y="672"/>
                    <a:pt x="935" y="672"/>
                  </a:cubicBezTo>
                  <a:cubicBezTo>
                    <a:pt x="998" y="672"/>
                    <a:pt x="1058" y="645"/>
                    <a:pt x="1073" y="571"/>
                  </a:cubicBezTo>
                  <a:cubicBezTo>
                    <a:pt x="1109" y="498"/>
                    <a:pt x="1073" y="403"/>
                    <a:pt x="996" y="367"/>
                  </a:cubicBezTo>
                  <a:cubicBezTo>
                    <a:pt x="864" y="326"/>
                    <a:pt x="733" y="290"/>
                    <a:pt x="602" y="231"/>
                  </a:cubicBezTo>
                  <a:cubicBezTo>
                    <a:pt x="566" y="213"/>
                    <a:pt x="543" y="195"/>
                    <a:pt x="507" y="195"/>
                  </a:cubicBezTo>
                  <a:cubicBezTo>
                    <a:pt x="489" y="177"/>
                    <a:pt x="489" y="177"/>
                    <a:pt x="471" y="159"/>
                  </a:cubicBezTo>
                  <a:lnTo>
                    <a:pt x="453" y="159"/>
                  </a:lnTo>
                  <a:lnTo>
                    <a:pt x="430" y="141"/>
                  </a:lnTo>
                  <a:cubicBezTo>
                    <a:pt x="376" y="118"/>
                    <a:pt x="317" y="82"/>
                    <a:pt x="263" y="28"/>
                  </a:cubicBezTo>
                  <a:cubicBezTo>
                    <a:pt x="230" y="11"/>
                    <a:pt x="195" y="1"/>
                    <a:pt x="16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4"/>
            <p:cNvSpPr/>
            <p:nvPr/>
          </p:nvSpPr>
          <p:spPr>
            <a:xfrm>
              <a:off x="1748375" y="1173375"/>
              <a:ext cx="27850" cy="16775"/>
            </a:xfrm>
            <a:custGeom>
              <a:avLst/>
              <a:gdLst/>
              <a:ahLst/>
              <a:cxnLst/>
              <a:rect l="l" t="t" r="r" b="b"/>
              <a:pathLst>
                <a:path w="1114" h="671" extrusionOk="0">
                  <a:moveTo>
                    <a:pt x="173" y="1"/>
                  </a:moveTo>
                  <a:cubicBezTo>
                    <a:pt x="118" y="1"/>
                    <a:pt x="55" y="37"/>
                    <a:pt x="41" y="89"/>
                  </a:cubicBezTo>
                  <a:cubicBezTo>
                    <a:pt x="1" y="166"/>
                    <a:pt x="41" y="261"/>
                    <a:pt x="114" y="297"/>
                  </a:cubicBezTo>
                  <a:cubicBezTo>
                    <a:pt x="381" y="410"/>
                    <a:pt x="625" y="542"/>
                    <a:pt x="887" y="655"/>
                  </a:cubicBezTo>
                  <a:cubicBezTo>
                    <a:pt x="908" y="666"/>
                    <a:pt x="931" y="671"/>
                    <a:pt x="952" y="671"/>
                  </a:cubicBezTo>
                  <a:cubicBezTo>
                    <a:pt x="1010" y="671"/>
                    <a:pt x="1064" y="635"/>
                    <a:pt x="1077" y="582"/>
                  </a:cubicBezTo>
                  <a:cubicBezTo>
                    <a:pt x="1114" y="487"/>
                    <a:pt x="1077" y="410"/>
                    <a:pt x="1001" y="374"/>
                  </a:cubicBezTo>
                  <a:cubicBezTo>
                    <a:pt x="738" y="261"/>
                    <a:pt x="494" y="130"/>
                    <a:pt x="227" y="17"/>
                  </a:cubicBezTo>
                  <a:cubicBezTo>
                    <a:pt x="212" y="6"/>
                    <a:pt x="193" y="1"/>
                    <a:pt x="1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4"/>
            <p:cNvSpPr/>
            <p:nvPr/>
          </p:nvSpPr>
          <p:spPr>
            <a:xfrm>
              <a:off x="1752675" y="1133525"/>
              <a:ext cx="32950" cy="22375"/>
            </a:xfrm>
            <a:custGeom>
              <a:avLst/>
              <a:gdLst/>
              <a:ahLst/>
              <a:cxnLst/>
              <a:rect l="l" t="t" r="r" b="b"/>
              <a:pathLst>
                <a:path w="1318" h="895" extrusionOk="0">
                  <a:moveTo>
                    <a:pt x="169" y="0"/>
                  </a:moveTo>
                  <a:cubicBezTo>
                    <a:pt x="128" y="0"/>
                    <a:pt x="89" y="19"/>
                    <a:pt x="55" y="64"/>
                  </a:cubicBezTo>
                  <a:cubicBezTo>
                    <a:pt x="1" y="118"/>
                    <a:pt x="1" y="231"/>
                    <a:pt x="73" y="272"/>
                  </a:cubicBezTo>
                  <a:cubicBezTo>
                    <a:pt x="412" y="457"/>
                    <a:pt x="734" y="665"/>
                    <a:pt x="1055" y="855"/>
                  </a:cubicBezTo>
                  <a:cubicBezTo>
                    <a:pt x="1090" y="881"/>
                    <a:pt x="1130" y="894"/>
                    <a:pt x="1166" y="894"/>
                  </a:cubicBezTo>
                  <a:cubicBezTo>
                    <a:pt x="1207" y="894"/>
                    <a:pt x="1243" y="876"/>
                    <a:pt x="1263" y="837"/>
                  </a:cubicBezTo>
                  <a:cubicBezTo>
                    <a:pt x="1317" y="778"/>
                    <a:pt x="1317" y="665"/>
                    <a:pt x="1245" y="611"/>
                  </a:cubicBezTo>
                  <a:cubicBezTo>
                    <a:pt x="924" y="421"/>
                    <a:pt x="584" y="213"/>
                    <a:pt x="263" y="27"/>
                  </a:cubicBezTo>
                  <a:cubicBezTo>
                    <a:pt x="231" y="10"/>
                    <a:pt x="199" y="0"/>
                    <a:pt x="1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4"/>
            <p:cNvSpPr/>
            <p:nvPr/>
          </p:nvSpPr>
          <p:spPr>
            <a:xfrm>
              <a:off x="1803575" y="1176475"/>
              <a:ext cx="23550" cy="18625"/>
            </a:xfrm>
            <a:custGeom>
              <a:avLst/>
              <a:gdLst/>
              <a:ahLst/>
              <a:cxnLst/>
              <a:rect l="l" t="t" r="r" b="b"/>
              <a:pathLst>
                <a:path w="942" h="745" extrusionOk="0">
                  <a:moveTo>
                    <a:pt x="162" y="0"/>
                  </a:moveTo>
                  <a:cubicBezTo>
                    <a:pt x="119" y="0"/>
                    <a:pt x="76" y="19"/>
                    <a:pt x="55" y="60"/>
                  </a:cubicBezTo>
                  <a:cubicBezTo>
                    <a:pt x="0" y="137"/>
                    <a:pt x="0" y="232"/>
                    <a:pt x="73" y="268"/>
                  </a:cubicBezTo>
                  <a:cubicBezTo>
                    <a:pt x="281" y="418"/>
                    <a:pt x="489" y="571"/>
                    <a:pt x="697" y="721"/>
                  </a:cubicBezTo>
                  <a:cubicBezTo>
                    <a:pt x="720" y="736"/>
                    <a:pt x="749" y="744"/>
                    <a:pt x="780" y="744"/>
                  </a:cubicBezTo>
                  <a:cubicBezTo>
                    <a:pt x="824" y="744"/>
                    <a:pt x="871" y="727"/>
                    <a:pt x="905" y="684"/>
                  </a:cubicBezTo>
                  <a:cubicBezTo>
                    <a:pt x="941" y="626"/>
                    <a:pt x="941" y="513"/>
                    <a:pt x="864" y="476"/>
                  </a:cubicBezTo>
                  <a:cubicBezTo>
                    <a:pt x="679" y="323"/>
                    <a:pt x="471" y="173"/>
                    <a:pt x="263" y="42"/>
                  </a:cubicBezTo>
                  <a:cubicBezTo>
                    <a:pt x="237" y="15"/>
                    <a:pt x="199" y="0"/>
                    <a:pt x="16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4"/>
            <p:cNvSpPr/>
            <p:nvPr/>
          </p:nvSpPr>
          <p:spPr>
            <a:xfrm>
              <a:off x="1766825" y="1211750"/>
              <a:ext cx="23075" cy="15100"/>
            </a:xfrm>
            <a:custGeom>
              <a:avLst/>
              <a:gdLst/>
              <a:ahLst/>
              <a:cxnLst/>
              <a:rect l="l" t="t" r="r" b="b"/>
              <a:pathLst>
                <a:path w="923" h="604" extrusionOk="0">
                  <a:moveTo>
                    <a:pt x="468" y="171"/>
                  </a:moveTo>
                  <a:cubicBezTo>
                    <a:pt x="466" y="171"/>
                    <a:pt x="466" y="173"/>
                    <a:pt x="471" y="178"/>
                  </a:cubicBezTo>
                  <a:cubicBezTo>
                    <a:pt x="474" y="178"/>
                    <a:pt x="478" y="179"/>
                    <a:pt x="482" y="180"/>
                  </a:cubicBezTo>
                  <a:lnTo>
                    <a:pt x="482" y="180"/>
                  </a:lnTo>
                  <a:cubicBezTo>
                    <a:pt x="478" y="177"/>
                    <a:pt x="470" y="171"/>
                    <a:pt x="468" y="171"/>
                  </a:cubicBezTo>
                  <a:close/>
                  <a:moveTo>
                    <a:pt x="176" y="1"/>
                  </a:moveTo>
                  <a:cubicBezTo>
                    <a:pt x="128" y="1"/>
                    <a:pt x="79" y="20"/>
                    <a:pt x="54" y="65"/>
                  </a:cubicBezTo>
                  <a:cubicBezTo>
                    <a:pt x="0" y="138"/>
                    <a:pt x="18" y="214"/>
                    <a:pt x="73" y="269"/>
                  </a:cubicBezTo>
                  <a:cubicBezTo>
                    <a:pt x="263" y="423"/>
                    <a:pt x="489" y="536"/>
                    <a:pt x="697" y="590"/>
                  </a:cubicBezTo>
                  <a:cubicBezTo>
                    <a:pt x="724" y="599"/>
                    <a:pt x="748" y="603"/>
                    <a:pt x="769" y="603"/>
                  </a:cubicBezTo>
                  <a:cubicBezTo>
                    <a:pt x="791" y="603"/>
                    <a:pt x="810" y="599"/>
                    <a:pt x="828" y="590"/>
                  </a:cubicBezTo>
                  <a:cubicBezTo>
                    <a:pt x="864" y="572"/>
                    <a:pt x="887" y="554"/>
                    <a:pt x="905" y="518"/>
                  </a:cubicBezTo>
                  <a:cubicBezTo>
                    <a:pt x="923" y="441"/>
                    <a:pt x="905" y="346"/>
                    <a:pt x="828" y="309"/>
                  </a:cubicBezTo>
                  <a:cubicBezTo>
                    <a:pt x="715" y="291"/>
                    <a:pt x="620" y="251"/>
                    <a:pt x="507" y="196"/>
                  </a:cubicBezTo>
                  <a:cubicBezTo>
                    <a:pt x="507" y="196"/>
                    <a:pt x="495" y="185"/>
                    <a:pt x="482" y="180"/>
                  </a:cubicBezTo>
                  <a:lnTo>
                    <a:pt x="482" y="180"/>
                  </a:lnTo>
                  <a:cubicBezTo>
                    <a:pt x="483" y="182"/>
                    <a:pt x="484" y="183"/>
                    <a:pt x="483" y="183"/>
                  </a:cubicBezTo>
                  <a:cubicBezTo>
                    <a:pt x="481" y="183"/>
                    <a:pt x="478" y="182"/>
                    <a:pt x="471" y="178"/>
                  </a:cubicBezTo>
                  <a:cubicBezTo>
                    <a:pt x="453" y="156"/>
                    <a:pt x="434" y="138"/>
                    <a:pt x="394" y="119"/>
                  </a:cubicBezTo>
                  <a:cubicBezTo>
                    <a:pt x="358" y="101"/>
                    <a:pt x="321" y="65"/>
                    <a:pt x="263" y="24"/>
                  </a:cubicBezTo>
                  <a:cubicBezTo>
                    <a:pt x="240" y="10"/>
                    <a:pt x="209" y="1"/>
                    <a:pt x="1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4"/>
            <p:cNvSpPr/>
            <p:nvPr/>
          </p:nvSpPr>
          <p:spPr>
            <a:xfrm>
              <a:off x="1814875" y="1206525"/>
              <a:ext cx="20725" cy="15925"/>
            </a:xfrm>
            <a:custGeom>
              <a:avLst/>
              <a:gdLst/>
              <a:ahLst/>
              <a:cxnLst/>
              <a:rect l="l" t="t" r="r" b="b"/>
              <a:pathLst>
                <a:path w="829" h="637" extrusionOk="0">
                  <a:moveTo>
                    <a:pt x="154" y="1"/>
                  </a:moveTo>
                  <a:cubicBezTo>
                    <a:pt x="113" y="1"/>
                    <a:pt x="70" y="15"/>
                    <a:pt x="37" y="48"/>
                  </a:cubicBezTo>
                  <a:cubicBezTo>
                    <a:pt x="1" y="120"/>
                    <a:pt x="1" y="215"/>
                    <a:pt x="73" y="274"/>
                  </a:cubicBezTo>
                  <a:cubicBezTo>
                    <a:pt x="245" y="387"/>
                    <a:pt x="394" y="500"/>
                    <a:pt x="566" y="613"/>
                  </a:cubicBezTo>
                  <a:cubicBezTo>
                    <a:pt x="596" y="628"/>
                    <a:pt x="629" y="637"/>
                    <a:pt x="662" y="637"/>
                  </a:cubicBezTo>
                  <a:cubicBezTo>
                    <a:pt x="710" y="637"/>
                    <a:pt x="758" y="618"/>
                    <a:pt x="792" y="573"/>
                  </a:cubicBezTo>
                  <a:cubicBezTo>
                    <a:pt x="829" y="518"/>
                    <a:pt x="829" y="405"/>
                    <a:pt x="752" y="365"/>
                  </a:cubicBezTo>
                  <a:lnTo>
                    <a:pt x="245" y="25"/>
                  </a:lnTo>
                  <a:cubicBezTo>
                    <a:pt x="219" y="9"/>
                    <a:pt x="187" y="1"/>
                    <a:pt x="1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4"/>
            <p:cNvSpPr/>
            <p:nvPr/>
          </p:nvSpPr>
          <p:spPr>
            <a:xfrm>
              <a:off x="1690475" y="1203275"/>
              <a:ext cx="25475" cy="17725"/>
            </a:xfrm>
            <a:custGeom>
              <a:avLst/>
              <a:gdLst/>
              <a:ahLst/>
              <a:cxnLst/>
              <a:rect l="l" t="t" r="r" b="b"/>
              <a:pathLst>
                <a:path w="1019" h="709" extrusionOk="0">
                  <a:moveTo>
                    <a:pt x="162" y="1"/>
                  </a:moveTo>
                  <a:cubicBezTo>
                    <a:pt x="118" y="1"/>
                    <a:pt x="72" y="19"/>
                    <a:pt x="37" y="65"/>
                  </a:cubicBezTo>
                  <a:cubicBezTo>
                    <a:pt x="1" y="119"/>
                    <a:pt x="1" y="232"/>
                    <a:pt x="73" y="268"/>
                  </a:cubicBezTo>
                  <a:cubicBezTo>
                    <a:pt x="299" y="404"/>
                    <a:pt x="525" y="553"/>
                    <a:pt x="752" y="685"/>
                  </a:cubicBezTo>
                  <a:cubicBezTo>
                    <a:pt x="776" y="700"/>
                    <a:pt x="806" y="708"/>
                    <a:pt x="838" y="708"/>
                  </a:cubicBezTo>
                  <a:cubicBezTo>
                    <a:pt x="882" y="708"/>
                    <a:pt x="928" y="691"/>
                    <a:pt x="960" y="648"/>
                  </a:cubicBezTo>
                  <a:cubicBezTo>
                    <a:pt x="1000" y="590"/>
                    <a:pt x="1018" y="477"/>
                    <a:pt x="942" y="440"/>
                  </a:cubicBezTo>
                  <a:cubicBezTo>
                    <a:pt x="715" y="309"/>
                    <a:pt x="471" y="155"/>
                    <a:pt x="245" y="24"/>
                  </a:cubicBezTo>
                  <a:cubicBezTo>
                    <a:pt x="221" y="9"/>
                    <a:pt x="192" y="1"/>
                    <a:pt x="1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4"/>
            <p:cNvSpPr/>
            <p:nvPr/>
          </p:nvSpPr>
          <p:spPr>
            <a:xfrm>
              <a:off x="1654175" y="1163225"/>
              <a:ext cx="27400" cy="18725"/>
            </a:xfrm>
            <a:custGeom>
              <a:avLst/>
              <a:gdLst/>
              <a:ahLst/>
              <a:cxnLst/>
              <a:rect l="l" t="t" r="r" b="b"/>
              <a:pathLst>
                <a:path w="1096" h="749" extrusionOk="0">
                  <a:moveTo>
                    <a:pt x="165" y="1"/>
                  </a:moveTo>
                  <a:cubicBezTo>
                    <a:pt x="118" y="1"/>
                    <a:pt x="71" y="19"/>
                    <a:pt x="37" y="61"/>
                  </a:cubicBezTo>
                  <a:cubicBezTo>
                    <a:pt x="0" y="120"/>
                    <a:pt x="0" y="233"/>
                    <a:pt x="77" y="269"/>
                  </a:cubicBezTo>
                  <a:cubicBezTo>
                    <a:pt x="322" y="423"/>
                    <a:pt x="584" y="572"/>
                    <a:pt x="828" y="721"/>
                  </a:cubicBezTo>
                  <a:cubicBezTo>
                    <a:pt x="861" y="739"/>
                    <a:pt x="896" y="748"/>
                    <a:pt x="931" y="748"/>
                  </a:cubicBezTo>
                  <a:cubicBezTo>
                    <a:pt x="978" y="748"/>
                    <a:pt x="1023" y="730"/>
                    <a:pt x="1054" y="685"/>
                  </a:cubicBezTo>
                  <a:cubicBezTo>
                    <a:pt x="1095" y="626"/>
                    <a:pt x="1095" y="513"/>
                    <a:pt x="1018" y="477"/>
                  </a:cubicBezTo>
                  <a:cubicBezTo>
                    <a:pt x="774" y="328"/>
                    <a:pt x="507" y="174"/>
                    <a:pt x="263" y="25"/>
                  </a:cubicBezTo>
                  <a:cubicBezTo>
                    <a:pt x="233" y="10"/>
                    <a:pt x="199" y="1"/>
                    <a:pt x="16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4"/>
            <p:cNvSpPr/>
            <p:nvPr/>
          </p:nvSpPr>
          <p:spPr>
            <a:xfrm>
              <a:off x="1729050" y="1214125"/>
              <a:ext cx="26025" cy="20550"/>
            </a:xfrm>
            <a:custGeom>
              <a:avLst/>
              <a:gdLst/>
              <a:ahLst/>
              <a:cxnLst/>
              <a:rect l="l" t="t" r="r" b="b"/>
              <a:pathLst>
                <a:path w="1041" h="822" extrusionOk="0">
                  <a:moveTo>
                    <a:pt x="166" y="1"/>
                  </a:moveTo>
                  <a:cubicBezTo>
                    <a:pt x="118" y="1"/>
                    <a:pt x="73" y="18"/>
                    <a:pt x="41" y="61"/>
                  </a:cubicBezTo>
                  <a:cubicBezTo>
                    <a:pt x="0" y="138"/>
                    <a:pt x="0" y="233"/>
                    <a:pt x="77" y="269"/>
                  </a:cubicBezTo>
                  <a:cubicBezTo>
                    <a:pt x="303" y="459"/>
                    <a:pt x="548" y="626"/>
                    <a:pt x="774" y="798"/>
                  </a:cubicBezTo>
                  <a:cubicBezTo>
                    <a:pt x="806" y="813"/>
                    <a:pt x="841" y="822"/>
                    <a:pt x="873" y="822"/>
                  </a:cubicBezTo>
                  <a:cubicBezTo>
                    <a:pt x="919" y="822"/>
                    <a:pt x="961" y="804"/>
                    <a:pt x="982" y="762"/>
                  </a:cubicBezTo>
                  <a:cubicBezTo>
                    <a:pt x="1041" y="703"/>
                    <a:pt x="1041" y="608"/>
                    <a:pt x="964" y="554"/>
                  </a:cubicBezTo>
                  <a:cubicBezTo>
                    <a:pt x="719" y="382"/>
                    <a:pt x="493" y="214"/>
                    <a:pt x="267" y="24"/>
                  </a:cubicBezTo>
                  <a:cubicBezTo>
                    <a:pt x="235" y="9"/>
                    <a:pt x="200" y="1"/>
                    <a:pt x="1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4"/>
            <p:cNvSpPr/>
            <p:nvPr/>
          </p:nvSpPr>
          <p:spPr>
            <a:xfrm>
              <a:off x="1787975" y="1242100"/>
              <a:ext cx="21725" cy="15975"/>
            </a:xfrm>
            <a:custGeom>
              <a:avLst/>
              <a:gdLst/>
              <a:ahLst/>
              <a:cxnLst/>
              <a:rect l="l" t="t" r="r" b="b"/>
              <a:pathLst>
                <a:path w="869" h="639" extrusionOk="0">
                  <a:moveTo>
                    <a:pt x="131" y="0"/>
                  </a:moveTo>
                  <a:cubicBezTo>
                    <a:pt x="95" y="0"/>
                    <a:pt x="59" y="36"/>
                    <a:pt x="41" y="54"/>
                  </a:cubicBezTo>
                  <a:cubicBezTo>
                    <a:pt x="0" y="131"/>
                    <a:pt x="0" y="226"/>
                    <a:pt x="59" y="281"/>
                  </a:cubicBezTo>
                  <a:cubicBezTo>
                    <a:pt x="244" y="376"/>
                    <a:pt x="434" y="489"/>
                    <a:pt x="606" y="602"/>
                  </a:cubicBezTo>
                  <a:cubicBezTo>
                    <a:pt x="642" y="620"/>
                    <a:pt x="679" y="638"/>
                    <a:pt x="737" y="638"/>
                  </a:cubicBezTo>
                  <a:cubicBezTo>
                    <a:pt x="774" y="620"/>
                    <a:pt x="810" y="602"/>
                    <a:pt x="832" y="584"/>
                  </a:cubicBezTo>
                  <a:cubicBezTo>
                    <a:pt x="869" y="507"/>
                    <a:pt x="869" y="412"/>
                    <a:pt x="792" y="358"/>
                  </a:cubicBezTo>
                  <a:cubicBezTo>
                    <a:pt x="624" y="244"/>
                    <a:pt x="434" y="149"/>
                    <a:pt x="244" y="36"/>
                  </a:cubicBezTo>
                  <a:cubicBezTo>
                    <a:pt x="208" y="0"/>
                    <a:pt x="172" y="0"/>
                    <a:pt x="1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4"/>
            <p:cNvSpPr/>
            <p:nvPr/>
          </p:nvSpPr>
          <p:spPr>
            <a:xfrm>
              <a:off x="1749850" y="1257250"/>
              <a:ext cx="20725" cy="16550"/>
            </a:xfrm>
            <a:custGeom>
              <a:avLst/>
              <a:gdLst/>
              <a:ahLst/>
              <a:cxnLst/>
              <a:rect l="l" t="t" r="r" b="b"/>
              <a:pathLst>
                <a:path w="829" h="662" extrusionOk="0">
                  <a:moveTo>
                    <a:pt x="166" y="1"/>
                  </a:moveTo>
                  <a:cubicBezTo>
                    <a:pt x="120" y="1"/>
                    <a:pt x="73" y="26"/>
                    <a:pt x="37" y="73"/>
                  </a:cubicBezTo>
                  <a:cubicBezTo>
                    <a:pt x="1" y="127"/>
                    <a:pt x="1" y="222"/>
                    <a:pt x="73" y="281"/>
                  </a:cubicBezTo>
                  <a:cubicBezTo>
                    <a:pt x="227" y="394"/>
                    <a:pt x="394" y="525"/>
                    <a:pt x="566" y="638"/>
                  </a:cubicBezTo>
                  <a:cubicBezTo>
                    <a:pt x="595" y="653"/>
                    <a:pt x="629" y="662"/>
                    <a:pt x="662" y="662"/>
                  </a:cubicBezTo>
                  <a:cubicBezTo>
                    <a:pt x="710" y="662"/>
                    <a:pt x="757" y="643"/>
                    <a:pt x="792" y="597"/>
                  </a:cubicBezTo>
                  <a:cubicBezTo>
                    <a:pt x="828" y="543"/>
                    <a:pt x="828" y="448"/>
                    <a:pt x="752" y="394"/>
                  </a:cubicBezTo>
                  <a:cubicBezTo>
                    <a:pt x="584" y="281"/>
                    <a:pt x="412" y="145"/>
                    <a:pt x="245" y="32"/>
                  </a:cubicBezTo>
                  <a:cubicBezTo>
                    <a:pt x="222" y="11"/>
                    <a:pt x="194" y="1"/>
                    <a:pt x="1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4"/>
            <p:cNvSpPr/>
            <p:nvPr/>
          </p:nvSpPr>
          <p:spPr>
            <a:xfrm>
              <a:off x="1642875" y="1129775"/>
              <a:ext cx="27375" cy="20075"/>
            </a:xfrm>
            <a:custGeom>
              <a:avLst/>
              <a:gdLst/>
              <a:ahLst/>
              <a:cxnLst/>
              <a:rect l="l" t="t" r="r" b="b"/>
              <a:pathLst>
                <a:path w="1095" h="803" extrusionOk="0">
                  <a:moveTo>
                    <a:pt x="167" y="0"/>
                  </a:moveTo>
                  <a:cubicBezTo>
                    <a:pt x="119" y="0"/>
                    <a:pt x="71" y="19"/>
                    <a:pt x="36" y="64"/>
                  </a:cubicBezTo>
                  <a:cubicBezTo>
                    <a:pt x="0" y="119"/>
                    <a:pt x="0" y="232"/>
                    <a:pt x="77" y="268"/>
                  </a:cubicBezTo>
                  <a:cubicBezTo>
                    <a:pt x="321" y="440"/>
                    <a:pt x="584" y="607"/>
                    <a:pt x="828" y="779"/>
                  </a:cubicBezTo>
                  <a:cubicBezTo>
                    <a:pt x="860" y="794"/>
                    <a:pt x="895" y="803"/>
                    <a:pt x="927" y="803"/>
                  </a:cubicBezTo>
                  <a:cubicBezTo>
                    <a:pt x="973" y="803"/>
                    <a:pt x="1015" y="785"/>
                    <a:pt x="1036" y="743"/>
                  </a:cubicBezTo>
                  <a:cubicBezTo>
                    <a:pt x="1095" y="684"/>
                    <a:pt x="1095" y="571"/>
                    <a:pt x="1018" y="535"/>
                  </a:cubicBezTo>
                  <a:cubicBezTo>
                    <a:pt x="756" y="363"/>
                    <a:pt x="507" y="196"/>
                    <a:pt x="262" y="24"/>
                  </a:cubicBezTo>
                  <a:cubicBezTo>
                    <a:pt x="233" y="9"/>
                    <a:pt x="200" y="0"/>
                    <a:pt x="1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4"/>
            <p:cNvSpPr/>
            <p:nvPr/>
          </p:nvSpPr>
          <p:spPr>
            <a:xfrm>
              <a:off x="1685725" y="1238125"/>
              <a:ext cx="24125" cy="17325"/>
            </a:xfrm>
            <a:custGeom>
              <a:avLst/>
              <a:gdLst/>
              <a:ahLst/>
              <a:cxnLst/>
              <a:rect l="l" t="t" r="r" b="b"/>
              <a:pathLst>
                <a:path w="965" h="693" extrusionOk="0">
                  <a:moveTo>
                    <a:pt x="164" y="1"/>
                  </a:moveTo>
                  <a:cubicBezTo>
                    <a:pt x="117" y="1"/>
                    <a:pt x="71" y="20"/>
                    <a:pt x="37" y="64"/>
                  </a:cubicBezTo>
                  <a:cubicBezTo>
                    <a:pt x="1" y="118"/>
                    <a:pt x="1" y="232"/>
                    <a:pt x="77" y="272"/>
                  </a:cubicBezTo>
                  <a:cubicBezTo>
                    <a:pt x="286" y="403"/>
                    <a:pt x="489" y="535"/>
                    <a:pt x="697" y="666"/>
                  </a:cubicBezTo>
                  <a:cubicBezTo>
                    <a:pt x="730" y="683"/>
                    <a:pt x="765" y="693"/>
                    <a:pt x="798" y="693"/>
                  </a:cubicBezTo>
                  <a:cubicBezTo>
                    <a:pt x="844" y="693"/>
                    <a:pt x="884" y="674"/>
                    <a:pt x="905" y="630"/>
                  </a:cubicBezTo>
                  <a:cubicBezTo>
                    <a:pt x="964" y="571"/>
                    <a:pt x="964" y="458"/>
                    <a:pt x="887" y="422"/>
                  </a:cubicBezTo>
                  <a:cubicBezTo>
                    <a:pt x="679" y="290"/>
                    <a:pt x="471" y="159"/>
                    <a:pt x="263" y="28"/>
                  </a:cubicBezTo>
                  <a:cubicBezTo>
                    <a:pt x="232" y="11"/>
                    <a:pt x="198" y="1"/>
                    <a:pt x="16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4"/>
            <p:cNvSpPr/>
            <p:nvPr/>
          </p:nvSpPr>
          <p:spPr>
            <a:xfrm>
              <a:off x="1642400" y="1189625"/>
              <a:ext cx="28300" cy="18475"/>
            </a:xfrm>
            <a:custGeom>
              <a:avLst/>
              <a:gdLst/>
              <a:ahLst/>
              <a:cxnLst/>
              <a:rect l="l" t="t" r="r" b="b"/>
              <a:pathLst>
                <a:path w="1132" h="739" extrusionOk="0">
                  <a:moveTo>
                    <a:pt x="168" y="1"/>
                  </a:moveTo>
                  <a:cubicBezTo>
                    <a:pt x="112" y="1"/>
                    <a:pt x="50" y="44"/>
                    <a:pt x="37" y="100"/>
                  </a:cubicBezTo>
                  <a:cubicBezTo>
                    <a:pt x="1" y="195"/>
                    <a:pt x="37" y="249"/>
                    <a:pt x="114" y="308"/>
                  </a:cubicBezTo>
                  <a:cubicBezTo>
                    <a:pt x="376" y="439"/>
                    <a:pt x="639" y="588"/>
                    <a:pt x="906" y="724"/>
                  </a:cubicBezTo>
                  <a:cubicBezTo>
                    <a:pt x="920" y="734"/>
                    <a:pt x="939" y="738"/>
                    <a:pt x="958" y="738"/>
                  </a:cubicBezTo>
                  <a:cubicBezTo>
                    <a:pt x="1013" y="738"/>
                    <a:pt x="1078" y="704"/>
                    <a:pt x="1091" y="647"/>
                  </a:cubicBezTo>
                  <a:cubicBezTo>
                    <a:pt x="1132" y="552"/>
                    <a:pt x="1091" y="475"/>
                    <a:pt x="1019" y="439"/>
                  </a:cubicBezTo>
                  <a:cubicBezTo>
                    <a:pt x="752" y="308"/>
                    <a:pt x="490" y="158"/>
                    <a:pt x="227" y="23"/>
                  </a:cubicBezTo>
                  <a:cubicBezTo>
                    <a:pt x="211" y="7"/>
                    <a:pt x="190" y="1"/>
                    <a:pt x="1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2" name="Google Shape;452;p4"/>
          <p:cNvGrpSpPr/>
          <p:nvPr/>
        </p:nvGrpSpPr>
        <p:grpSpPr>
          <a:xfrm rot="1024943">
            <a:off x="10580247" y="68313"/>
            <a:ext cx="1556092" cy="1112243"/>
            <a:chOff x="3287500" y="1126625"/>
            <a:chExt cx="222800" cy="159250"/>
          </a:xfrm>
        </p:grpSpPr>
        <p:sp>
          <p:nvSpPr>
            <p:cNvPr id="453" name="Google Shape;453;p4"/>
            <p:cNvSpPr/>
            <p:nvPr/>
          </p:nvSpPr>
          <p:spPr>
            <a:xfrm>
              <a:off x="3337825" y="1214725"/>
              <a:ext cx="15625" cy="15625"/>
            </a:xfrm>
            <a:custGeom>
              <a:avLst/>
              <a:gdLst/>
              <a:ahLst/>
              <a:cxnLst/>
              <a:rect l="l" t="t" r="r" b="b"/>
              <a:pathLst>
                <a:path w="625" h="625" extrusionOk="0">
                  <a:moveTo>
                    <a:pt x="303" y="0"/>
                  </a:moveTo>
                  <a:cubicBezTo>
                    <a:pt x="267" y="0"/>
                    <a:pt x="226" y="0"/>
                    <a:pt x="190" y="19"/>
                  </a:cubicBezTo>
                  <a:cubicBezTo>
                    <a:pt x="154" y="37"/>
                    <a:pt x="113" y="59"/>
                    <a:pt x="95" y="95"/>
                  </a:cubicBezTo>
                  <a:cubicBezTo>
                    <a:pt x="59" y="114"/>
                    <a:pt x="41" y="150"/>
                    <a:pt x="23" y="190"/>
                  </a:cubicBezTo>
                  <a:cubicBezTo>
                    <a:pt x="0" y="227"/>
                    <a:pt x="0" y="263"/>
                    <a:pt x="0" y="304"/>
                  </a:cubicBezTo>
                  <a:lnTo>
                    <a:pt x="0" y="399"/>
                  </a:lnTo>
                  <a:cubicBezTo>
                    <a:pt x="23" y="435"/>
                    <a:pt x="59" y="489"/>
                    <a:pt x="95" y="530"/>
                  </a:cubicBezTo>
                  <a:cubicBezTo>
                    <a:pt x="113" y="548"/>
                    <a:pt x="136" y="566"/>
                    <a:pt x="154" y="584"/>
                  </a:cubicBezTo>
                  <a:cubicBezTo>
                    <a:pt x="190" y="602"/>
                    <a:pt x="249" y="625"/>
                    <a:pt x="303" y="625"/>
                  </a:cubicBezTo>
                  <a:cubicBezTo>
                    <a:pt x="362" y="625"/>
                    <a:pt x="398" y="602"/>
                    <a:pt x="434" y="584"/>
                  </a:cubicBezTo>
                  <a:cubicBezTo>
                    <a:pt x="475" y="584"/>
                    <a:pt x="493" y="566"/>
                    <a:pt x="529" y="530"/>
                  </a:cubicBezTo>
                  <a:cubicBezTo>
                    <a:pt x="566" y="489"/>
                    <a:pt x="588" y="471"/>
                    <a:pt x="588" y="435"/>
                  </a:cubicBezTo>
                  <a:cubicBezTo>
                    <a:pt x="606" y="399"/>
                    <a:pt x="624" y="358"/>
                    <a:pt x="624" y="304"/>
                  </a:cubicBezTo>
                  <a:cubicBezTo>
                    <a:pt x="624" y="285"/>
                    <a:pt x="606" y="245"/>
                    <a:pt x="606" y="227"/>
                  </a:cubicBezTo>
                  <a:cubicBezTo>
                    <a:pt x="588" y="172"/>
                    <a:pt x="566" y="132"/>
                    <a:pt x="529" y="95"/>
                  </a:cubicBezTo>
                  <a:cubicBezTo>
                    <a:pt x="511" y="77"/>
                    <a:pt x="493" y="59"/>
                    <a:pt x="475" y="37"/>
                  </a:cubicBezTo>
                  <a:cubicBezTo>
                    <a:pt x="416" y="19"/>
                    <a:pt x="362" y="0"/>
                    <a:pt x="3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4"/>
            <p:cNvSpPr/>
            <p:nvPr/>
          </p:nvSpPr>
          <p:spPr>
            <a:xfrm>
              <a:off x="3356700" y="1177075"/>
              <a:ext cx="13725" cy="13700"/>
            </a:xfrm>
            <a:custGeom>
              <a:avLst/>
              <a:gdLst/>
              <a:ahLst/>
              <a:cxnLst/>
              <a:rect l="l" t="t" r="r" b="b"/>
              <a:pathLst>
                <a:path w="549" h="548" extrusionOk="0">
                  <a:moveTo>
                    <a:pt x="286" y="0"/>
                  </a:moveTo>
                  <a:cubicBezTo>
                    <a:pt x="209" y="0"/>
                    <a:pt x="132" y="36"/>
                    <a:pt x="96" y="95"/>
                  </a:cubicBezTo>
                  <a:cubicBezTo>
                    <a:pt x="59" y="113"/>
                    <a:pt x="37" y="149"/>
                    <a:pt x="37" y="167"/>
                  </a:cubicBezTo>
                  <a:cubicBezTo>
                    <a:pt x="19" y="208"/>
                    <a:pt x="1" y="244"/>
                    <a:pt x="1" y="280"/>
                  </a:cubicBezTo>
                  <a:cubicBezTo>
                    <a:pt x="19" y="357"/>
                    <a:pt x="37" y="434"/>
                    <a:pt x="96" y="470"/>
                  </a:cubicBezTo>
                  <a:cubicBezTo>
                    <a:pt x="132" y="525"/>
                    <a:pt x="209" y="547"/>
                    <a:pt x="286" y="547"/>
                  </a:cubicBezTo>
                  <a:cubicBezTo>
                    <a:pt x="358" y="547"/>
                    <a:pt x="417" y="525"/>
                    <a:pt x="471" y="470"/>
                  </a:cubicBezTo>
                  <a:cubicBezTo>
                    <a:pt x="489" y="452"/>
                    <a:pt x="512" y="412"/>
                    <a:pt x="530" y="375"/>
                  </a:cubicBezTo>
                  <a:cubicBezTo>
                    <a:pt x="548" y="357"/>
                    <a:pt x="548" y="321"/>
                    <a:pt x="548" y="280"/>
                  </a:cubicBezTo>
                  <a:cubicBezTo>
                    <a:pt x="548" y="208"/>
                    <a:pt x="530" y="131"/>
                    <a:pt x="471" y="95"/>
                  </a:cubicBezTo>
                  <a:cubicBezTo>
                    <a:pt x="417" y="36"/>
                    <a:pt x="358" y="0"/>
                    <a:pt x="2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4"/>
            <p:cNvSpPr/>
            <p:nvPr/>
          </p:nvSpPr>
          <p:spPr>
            <a:xfrm>
              <a:off x="3409075" y="1193000"/>
              <a:ext cx="12225" cy="12350"/>
            </a:xfrm>
            <a:custGeom>
              <a:avLst/>
              <a:gdLst/>
              <a:ahLst/>
              <a:cxnLst/>
              <a:rect l="l" t="t" r="r" b="b"/>
              <a:pathLst>
                <a:path w="489" h="494" extrusionOk="0">
                  <a:moveTo>
                    <a:pt x="244" y="1"/>
                  </a:moveTo>
                  <a:cubicBezTo>
                    <a:pt x="204" y="1"/>
                    <a:pt x="186" y="23"/>
                    <a:pt x="149" y="23"/>
                  </a:cubicBezTo>
                  <a:cubicBezTo>
                    <a:pt x="131" y="42"/>
                    <a:pt x="91" y="60"/>
                    <a:pt x="73" y="78"/>
                  </a:cubicBezTo>
                  <a:cubicBezTo>
                    <a:pt x="54" y="96"/>
                    <a:pt x="36" y="137"/>
                    <a:pt x="18" y="155"/>
                  </a:cubicBezTo>
                  <a:cubicBezTo>
                    <a:pt x="18" y="191"/>
                    <a:pt x="0" y="209"/>
                    <a:pt x="0" y="250"/>
                  </a:cubicBezTo>
                  <a:cubicBezTo>
                    <a:pt x="0" y="268"/>
                    <a:pt x="18" y="286"/>
                    <a:pt x="18" y="322"/>
                  </a:cubicBezTo>
                  <a:cubicBezTo>
                    <a:pt x="18" y="363"/>
                    <a:pt x="36" y="399"/>
                    <a:pt x="73" y="417"/>
                  </a:cubicBezTo>
                  <a:cubicBezTo>
                    <a:pt x="91" y="435"/>
                    <a:pt x="113" y="453"/>
                    <a:pt x="131" y="453"/>
                  </a:cubicBezTo>
                  <a:cubicBezTo>
                    <a:pt x="168" y="476"/>
                    <a:pt x="204" y="494"/>
                    <a:pt x="244" y="494"/>
                  </a:cubicBezTo>
                  <a:cubicBezTo>
                    <a:pt x="281" y="494"/>
                    <a:pt x="317" y="494"/>
                    <a:pt x="339" y="476"/>
                  </a:cubicBezTo>
                  <a:cubicBezTo>
                    <a:pt x="376" y="453"/>
                    <a:pt x="394" y="453"/>
                    <a:pt x="412" y="417"/>
                  </a:cubicBezTo>
                  <a:cubicBezTo>
                    <a:pt x="453" y="399"/>
                    <a:pt x="453" y="381"/>
                    <a:pt x="471" y="340"/>
                  </a:cubicBezTo>
                  <a:cubicBezTo>
                    <a:pt x="489" y="322"/>
                    <a:pt x="489" y="286"/>
                    <a:pt x="489" y="250"/>
                  </a:cubicBezTo>
                  <a:lnTo>
                    <a:pt x="489" y="191"/>
                  </a:lnTo>
                  <a:cubicBezTo>
                    <a:pt x="471" y="155"/>
                    <a:pt x="453" y="114"/>
                    <a:pt x="412" y="78"/>
                  </a:cubicBezTo>
                  <a:cubicBezTo>
                    <a:pt x="394" y="60"/>
                    <a:pt x="394" y="60"/>
                    <a:pt x="376" y="42"/>
                  </a:cubicBezTo>
                  <a:cubicBezTo>
                    <a:pt x="339" y="23"/>
                    <a:pt x="299" y="1"/>
                    <a:pt x="2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4"/>
            <p:cNvSpPr/>
            <p:nvPr/>
          </p:nvSpPr>
          <p:spPr>
            <a:xfrm>
              <a:off x="3418450" y="1148800"/>
              <a:ext cx="9875" cy="9850"/>
            </a:xfrm>
            <a:custGeom>
              <a:avLst/>
              <a:gdLst/>
              <a:ahLst/>
              <a:cxnLst/>
              <a:rect l="l" t="t" r="r" b="b"/>
              <a:pathLst>
                <a:path w="395" h="394" extrusionOk="0">
                  <a:moveTo>
                    <a:pt x="191" y="0"/>
                  </a:moveTo>
                  <a:cubicBezTo>
                    <a:pt x="168" y="0"/>
                    <a:pt x="132" y="18"/>
                    <a:pt x="114" y="18"/>
                  </a:cubicBezTo>
                  <a:cubicBezTo>
                    <a:pt x="96" y="36"/>
                    <a:pt x="78" y="36"/>
                    <a:pt x="55" y="54"/>
                  </a:cubicBezTo>
                  <a:cubicBezTo>
                    <a:pt x="37" y="72"/>
                    <a:pt x="19" y="95"/>
                    <a:pt x="19" y="131"/>
                  </a:cubicBezTo>
                  <a:cubicBezTo>
                    <a:pt x="1" y="149"/>
                    <a:pt x="1" y="167"/>
                    <a:pt x="1" y="208"/>
                  </a:cubicBezTo>
                  <a:lnTo>
                    <a:pt x="1" y="244"/>
                  </a:lnTo>
                  <a:cubicBezTo>
                    <a:pt x="19" y="281"/>
                    <a:pt x="37" y="321"/>
                    <a:pt x="55" y="339"/>
                  </a:cubicBezTo>
                  <a:cubicBezTo>
                    <a:pt x="78" y="339"/>
                    <a:pt x="78" y="357"/>
                    <a:pt x="96" y="376"/>
                  </a:cubicBezTo>
                  <a:cubicBezTo>
                    <a:pt x="132" y="376"/>
                    <a:pt x="150" y="394"/>
                    <a:pt x="191" y="394"/>
                  </a:cubicBezTo>
                  <a:cubicBezTo>
                    <a:pt x="227" y="394"/>
                    <a:pt x="245" y="394"/>
                    <a:pt x="263" y="376"/>
                  </a:cubicBezTo>
                  <a:cubicBezTo>
                    <a:pt x="281" y="376"/>
                    <a:pt x="322" y="357"/>
                    <a:pt x="340" y="339"/>
                  </a:cubicBezTo>
                  <a:cubicBezTo>
                    <a:pt x="358" y="321"/>
                    <a:pt x="358" y="299"/>
                    <a:pt x="376" y="281"/>
                  </a:cubicBezTo>
                  <a:cubicBezTo>
                    <a:pt x="376" y="244"/>
                    <a:pt x="394" y="226"/>
                    <a:pt x="394" y="208"/>
                  </a:cubicBezTo>
                  <a:cubicBezTo>
                    <a:pt x="376" y="186"/>
                    <a:pt x="376" y="167"/>
                    <a:pt x="376" y="149"/>
                  </a:cubicBezTo>
                  <a:cubicBezTo>
                    <a:pt x="376" y="113"/>
                    <a:pt x="358" y="95"/>
                    <a:pt x="340" y="54"/>
                  </a:cubicBezTo>
                  <a:cubicBezTo>
                    <a:pt x="322" y="54"/>
                    <a:pt x="304" y="36"/>
                    <a:pt x="281" y="36"/>
                  </a:cubicBezTo>
                  <a:cubicBezTo>
                    <a:pt x="263" y="18"/>
                    <a:pt x="227" y="0"/>
                    <a:pt x="1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4"/>
            <p:cNvSpPr/>
            <p:nvPr/>
          </p:nvSpPr>
          <p:spPr>
            <a:xfrm>
              <a:off x="3381250" y="1238050"/>
              <a:ext cx="7025" cy="7075"/>
            </a:xfrm>
            <a:custGeom>
              <a:avLst/>
              <a:gdLst/>
              <a:ahLst/>
              <a:cxnLst/>
              <a:rect l="l" t="t" r="r" b="b"/>
              <a:pathLst>
                <a:path w="281" h="283" extrusionOk="0">
                  <a:moveTo>
                    <a:pt x="150" y="0"/>
                  </a:moveTo>
                  <a:cubicBezTo>
                    <a:pt x="138" y="0"/>
                    <a:pt x="125" y="8"/>
                    <a:pt x="113" y="8"/>
                  </a:cubicBezTo>
                  <a:cubicBezTo>
                    <a:pt x="73" y="8"/>
                    <a:pt x="36" y="49"/>
                    <a:pt x="18" y="67"/>
                  </a:cubicBezTo>
                  <a:lnTo>
                    <a:pt x="18" y="121"/>
                  </a:lnTo>
                  <a:cubicBezTo>
                    <a:pt x="0" y="144"/>
                    <a:pt x="0" y="162"/>
                    <a:pt x="18" y="180"/>
                  </a:cubicBezTo>
                  <a:cubicBezTo>
                    <a:pt x="18" y="216"/>
                    <a:pt x="36" y="235"/>
                    <a:pt x="73" y="257"/>
                  </a:cubicBezTo>
                  <a:cubicBezTo>
                    <a:pt x="101" y="270"/>
                    <a:pt x="128" y="283"/>
                    <a:pt x="154" y="283"/>
                  </a:cubicBezTo>
                  <a:cubicBezTo>
                    <a:pt x="165" y="283"/>
                    <a:pt x="175" y="281"/>
                    <a:pt x="186" y="275"/>
                  </a:cubicBezTo>
                  <a:cubicBezTo>
                    <a:pt x="226" y="275"/>
                    <a:pt x="245" y="235"/>
                    <a:pt x="263" y="216"/>
                  </a:cubicBezTo>
                  <a:cubicBezTo>
                    <a:pt x="281" y="198"/>
                    <a:pt x="281" y="162"/>
                    <a:pt x="281" y="144"/>
                  </a:cubicBezTo>
                  <a:lnTo>
                    <a:pt x="281" y="85"/>
                  </a:lnTo>
                  <a:cubicBezTo>
                    <a:pt x="263" y="67"/>
                    <a:pt x="263" y="49"/>
                    <a:pt x="245" y="49"/>
                  </a:cubicBezTo>
                  <a:cubicBezTo>
                    <a:pt x="226" y="31"/>
                    <a:pt x="208" y="8"/>
                    <a:pt x="186" y="8"/>
                  </a:cubicBezTo>
                  <a:lnTo>
                    <a:pt x="168" y="8"/>
                  </a:lnTo>
                  <a:cubicBezTo>
                    <a:pt x="162" y="2"/>
                    <a:pt x="156" y="0"/>
                    <a:pt x="1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4"/>
            <p:cNvSpPr/>
            <p:nvPr/>
          </p:nvSpPr>
          <p:spPr>
            <a:xfrm>
              <a:off x="3390175" y="1183175"/>
              <a:ext cx="9425" cy="9600"/>
            </a:xfrm>
            <a:custGeom>
              <a:avLst/>
              <a:gdLst/>
              <a:ahLst/>
              <a:cxnLst/>
              <a:rect l="l" t="t" r="r" b="b"/>
              <a:pathLst>
                <a:path w="377" h="384" extrusionOk="0">
                  <a:moveTo>
                    <a:pt x="191" y="0"/>
                  </a:moveTo>
                  <a:cubicBezTo>
                    <a:pt x="168" y="0"/>
                    <a:pt x="150" y="18"/>
                    <a:pt x="114" y="18"/>
                  </a:cubicBezTo>
                  <a:cubicBezTo>
                    <a:pt x="96" y="36"/>
                    <a:pt x="78" y="36"/>
                    <a:pt x="55" y="55"/>
                  </a:cubicBezTo>
                  <a:cubicBezTo>
                    <a:pt x="37" y="77"/>
                    <a:pt x="19" y="95"/>
                    <a:pt x="19" y="131"/>
                  </a:cubicBezTo>
                  <a:cubicBezTo>
                    <a:pt x="1" y="150"/>
                    <a:pt x="1" y="168"/>
                    <a:pt x="1" y="190"/>
                  </a:cubicBezTo>
                  <a:cubicBezTo>
                    <a:pt x="1" y="208"/>
                    <a:pt x="1" y="226"/>
                    <a:pt x="19" y="245"/>
                  </a:cubicBezTo>
                  <a:cubicBezTo>
                    <a:pt x="19" y="281"/>
                    <a:pt x="37" y="303"/>
                    <a:pt x="55" y="340"/>
                  </a:cubicBezTo>
                  <a:cubicBezTo>
                    <a:pt x="78" y="340"/>
                    <a:pt x="78" y="358"/>
                    <a:pt x="96" y="358"/>
                  </a:cubicBezTo>
                  <a:cubicBezTo>
                    <a:pt x="132" y="376"/>
                    <a:pt x="150" y="376"/>
                    <a:pt x="191" y="376"/>
                  </a:cubicBezTo>
                  <a:cubicBezTo>
                    <a:pt x="203" y="382"/>
                    <a:pt x="213" y="384"/>
                    <a:pt x="222" y="384"/>
                  </a:cubicBezTo>
                  <a:cubicBezTo>
                    <a:pt x="239" y="384"/>
                    <a:pt x="251" y="376"/>
                    <a:pt x="263" y="376"/>
                  </a:cubicBezTo>
                  <a:cubicBezTo>
                    <a:pt x="281" y="358"/>
                    <a:pt x="304" y="358"/>
                    <a:pt x="322" y="340"/>
                  </a:cubicBezTo>
                  <a:cubicBezTo>
                    <a:pt x="340" y="321"/>
                    <a:pt x="358" y="303"/>
                    <a:pt x="358" y="263"/>
                  </a:cubicBezTo>
                  <a:cubicBezTo>
                    <a:pt x="376" y="245"/>
                    <a:pt x="376" y="226"/>
                    <a:pt x="376" y="190"/>
                  </a:cubicBezTo>
                  <a:lnTo>
                    <a:pt x="376" y="150"/>
                  </a:lnTo>
                  <a:cubicBezTo>
                    <a:pt x="358" y="113"/>
                    <a:pt x="358" y="95"/>
                    <a:pt x="322" y="55"/>
                  </a:cubicBezTo>
                  <a:cubicBezTo>
                    <a:pt x="322" y="55"/>
                    <a:pt x="304" y="36"/>
                    <a:pt x="281" y="36"/>
                  </a:cubicBezTo>
                  <a:cubicBezTo>
                    <a:pt x="263" y="18"/>
                    <a:pt x="227" y="0"/>
                    <a:pt x="1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4"/>
            <p:cNvSpPr/>
            <p:nvPr/>
          </p:nvSpPr>
          <p:spPr>
            <a:xfrm>
              <a:off x="3327525" y="1165750"/>
              <a:ext cx="9875" cy="10200"/>
            </a:xfrm>
            <a:custGeom>
              <a:avLst/>
              <a:gdLst/>
              <a:ahLst/>
              <a:cxnLst/>
              <a:rect l="l" t="t" r="r" b="b"/>
              <a:pathLst>
                <a:path w="395" h="408" extrusionOk="0">
                  <a:moveTo>
                    <a:pt x="227" y="1"/>
                  </a:moveTo>
                  <a:cubicBezTo>
                    <a:pt x="209" y="1"/>
                    <a:pt x="168" y="1"/>
                    <a:pt x="150" y="19"/>
                  </a:cubicBezTo>
                  <a:cubicBezTo>
                    <a:pt x="114" y="19"/>
                    <a:pt x="96" y="37"/>
                    <a:pt x="73" y="55"/>
                  </a:cubicBezTo>
                  <a:cubicBezTo>
                    <a:pt x="55" y="55"/>
                    <a:pt x="37" y="73"/>
                    <a:pt x="19" y="114"/>
                  </a:cubicBezTo>
                  <a:cubicBezTo>
                    <a:pt x="1" y="132"/>
                    <a:pt x="1" y="150"/>
                    <a:pt x="1" y="186"/>
                  </a:cubicBezTo>
                  <a:lnTo>
                    <a:pt x="1" y="263"/>
                  </a:lnTo>
                  <a:cubicBezTo>
                    <a:pt x="19" y="281"/>
                    <a:pt x="19" y="299"/>
                    <a:pt x="19" y="299"/>
                  </a:cubicBezTo>
                  <a:cubicBezTo>
                    <a:pt x="37" y="340"/>
                    <a:pt x="73" y="358"/>
                    <a:pt x="96" y="376"/>
                  </a:cubicBezTo>
                  <a:cubicBezTo>
                    <a:pt x="114" y="394"/>
                    <a:pt x="132" y="394"/>
                    <a:pt x="150" y="394"/>
                  </a:cubicBezTo>
                  <a:cubicBezTo>
                    <a:pt x="168" y="403"/>
                    <a:pt x="187" y="408"/>
                    <a:pt x="204" y="408"/>
                  </a:cubicBezTo>
                  <a:cubicBezTo>
                    <a:pt x="221" y="408"/>
                    <a:pt x="236" y="403"/>
                    <a:pt x="245" y="394"/>
                  </a:cubicBezTo>
                  <a:cubicBezTo>
                    <a:pt x="263" y="394"/>
                    <a:pt x="281" y="394"/>
                    <a:pt x="299" y="376"/>
                  </a:cubicBezTo>
                  <a:cubicBezTo>
                    <a:pt x="340" y="358"/>
                    <a:pt x="358" y="340"/>
                    <a:pt x="376" y="299"/>
                  </a:cubicBezTo>
                  <a:cubicBezTo>
                    <a:pt x="376" y="299"/>
                    <a:pt x="394" y="281"/>
                    <a:pt x="394" y="263"/>
                  </a:cubicBezTo>
                  <a:lnTo>
                    <a:pt x="394" y="168"/>
                  </a:lnTo>
                  <a:lnTo>
                    <a:pt x="394" y="150"/>
                  </a:lnTo>
                  <a:cubicBezTo>
                    <a:pt x="394" y="132"/>
                    <a:pt x="376" y="114"/>
                    <a:pt x="358" y="96"/>
                  </a:cubicBezTo>
                  <a:cubicBezTo>
                    <a:pt x="340" y="55"/>
                    <a:pt x="322" y="37"/>
                    <a:pt x="299" y="37"/>
                  </a:cubicBezTo>
                  <a:cubicBezTo>
                    <a:pt x="281" y="19"/>
                    <a:pt x="245" y="19"/>
                    <a:pt x="2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4"/>
            <p:cNvSpPr/>
            <p:nvPr/>
          </p:nvSpPr>
          <p:spPr>
            <a:xfrm>
              <a:off x="3287500" y="1206700"/>
              <a:ext cx="7475" cy="7150"/>
            </a:xfrm>
            <a:custGeom>
              <a:avLst/>
              <a:gdLst/>
              <a:ahLst/>
              <a:cxnLst/>
              <a:rect l="l" t="t" r="r" b="b"/>
              <a:pathLst>
                <a:path w="299" h="286" extrusionOk="0">
                  <a:moveTo>
                    <a:pt x="131" y="0"/>
                  </a:moveTo>
                  <a:cubicBezTo>
                    <a:pt x="113" y="0"/>
                    <a:pt x="113" y="0"/>
                    <a:pt x="91" y="18"/>
                  </a:cubicBezTo>
                  <a:cubicBezTo>
                    <a:pt x="72" y="18"/>
                    <a:pt x="72" y="18"/>
                    <a:pt x="54" y="41"/>
                  </a:cubicBezTo>
                  <a:cubicBezTo>
                    <a:pt x="54" y="41"/>
                    <a:pt x="36" y="41"/>
                    <a:pt x="36" y="59"/>
                  </a:cubicBezTo>
                  <a:cubicBezTo>
                    <a:pt x="18" y="59"/>
                    <a:pt x="18" y="77"/>
                    <a:pt x="18" y="95"/>
                  </a:cubicBezTo>
                  <a:cubicBezTo>
                    <a:pt x="0" y="113"/>
                    <a:pt x="0" y="131"/>
                    <a:pt x="0" y="154"/>
                  </a:cubicBezTo>
                  <a:cubicBezTo>
                    <a:pt x="0" y="154"/>
                    <a:pt x="0" y="172"/>
                    <a:pt x="18" y="190"/>
                  </a:cubicBezTo>
                  <a:lnTo>
                    <a:pt x="18" y="208"/>
                  </a:lnTo>
                  <a:cubicBezTo>
                    <a:pt x="36" y="226"/>
                    <a:pt x="36" y="226"/>
                    <a:pt x="54" y="245"/>
                  </a:cubicBezTo>
                  <a:lnTo>
                    <a:pt x="72" y="267"/>
                  </a:lnTo>
                  <a:cubicBezTo>
                    <a:pt x="91" y="267"/>
                    <a:pt x="91" y="285"/>
                    <a:pt x="113" y="285"/>
                  </a:cubicBezTo>
                  <a:lnTo>
                    <a:pt x="204" y="285"/>
                  </a:lnTo>
                  <a:cubicBezTo>
                    <a:pt x="226" y="267"/>
                    <a:pt x="244" y="267"/>
                    <a:pt x="244" y="245"/>
                  </a:cubicBezTo>
                  <a:lnTo>
                    <a:pt x="262" y="226"/>
                  </a:lnTo>
                  <a:cubicBezTo>
                    <a:pt x="281" y="208"/>
                    <a:pt x="281" y="208"/>
                    <a:pt x="281" y="190"/>
                  </a:cubicBezTo>
                  <a:cubicBezTo>
                    <a:pt x="299" y="172"/>
                    <a:pt x="299" y="154"/>
                    <a:pt x="299" y="154"/>
                  </a:cubicBezTo>
                  <a:lnTo>
                    <a:pt x="299" y="113"/>
                  </a:lnTo>
                  <a:cubicBezTo>
                    <a:pt x="281" y="95"/>
                    <a:pt x="281" y="77"/>
                    <a:pt x="262" y="59"/>
                  </a:cubicBezTo>
                  <a:lnTo>
                    <a:pt x="244" y="41"/>
                  </a:lnTo>
                  <a:lnTo>
                    <a:pt x="226" y="18"/>
                  </a:lnTo>
                  <a:cubicBezTo>
                    <a:pt x="204" y="18"/>
                    <a:pt x="204" y="0"/>
                    <a:pt x="1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4"/>
            <p:cNvSpPr/>
            <p:nvPr/>
          </p:nvSpPr>
          <p:spPr>
            <a:xfrm>
              <a:off x="3344500" y="1140750"/>
              <a:ext cx="15950" cy="16100"/>
            </a:xfrm>
            <a:custGeom>
              <a:avLst/>
              <a:gdLst/>
              <a:ahLst/>
              <a:cxnLst/>
              <a:rect l="l" t="t" r="r" b="b"/>
              <a:pathLst>
                <a:path w="638" h="644" extrusionOk="0">
                  <a:moveTo>
                    <a:pt x="321" y="1"/>
                  </a:moveTo>
                  <a:cubicBezTo>
                    <a:pt x="281" y="1"/>
                    <a:pt x="244" y="1"/>
                    <a:pt x="208" y="19"/>
                  </a:cubicBezTo>
                  <a:cubicBezTo>
                    <a:pt x="167" y="37"/>
                    <a:pt x="131" y="55"/>
                    <a:pt x="95" y="96"/>
                  </a:cubicBezTo>
                  <a:cubicBezTo>
                    <a:pt x="54" y="114"/>
                    <a:pt x="36" y="150"/>
                    <a:pt x="36" y="191"/>
                  </a:cubicBezTo>
                  <a:cubicBezTo>
                    <a:pt x="18" y="227"/>
                    <a:pt x="0" y="281"/>
                    <a:pt x="0" y="322"/>
                  </a:cubicBezTo>
                  <a:cubicBezTo>
                    <a:pt x="0" y="340"/>
                    <a:pt x="18" y="376"/>
                    <a:pt x="18" y="394"/>
                  </a:cubicBezTo>
                  <a:cubicBezTo>
                    <a:pt x="36" y="453"/>
                    <a:pt x="54" y="508"/>
                    <a:pt x="95" y="548"/>
                  </a:cubicBezTo>
                  <a:cubicBezTo>
                    <a:pt x="167" y="603"/>
                    <a:pt x="244" y="643"/>
                    <a:pt x="321" y="643"/>
                  </a:cubicBezTo>
                  <a:cubicBezTo>
                    <a:pt x="376" y="643"/>
                    <a:pt x="412" y="643"/>
                    <a:pt x="452" y="621"/>
                  </a:cubicBezTo>
                  <a:cubicBezTo>
                    <a:pt x="489" y="603"/>
                    <a:pt x="525" y="584"/>
                    <a:pt x="547" y="548"/>
                  </a:cubicBezTo>
                  <a:cubicBezTo>
                    <a:pt x="584" y="508"/>
                    <a:pt x="602" y="489"/>
                    <a:pt x="620" y="453"/>
                  </a:cubicBezTo>
                  <a:cubicBezTo>
                    <a:pt x="638" y="394"/>
                    <a:pt x="638" y="358"/>
                    <a:pt x="638" y="322"/>
                  </a:cubicBezTo>
                  <a:lnTo>
                    <a:pt x="638" y="227"/>
                  </a:lnTo>
                  <a:cubicBezTo>
                    <a:pt x="620" y="168"/>
                    <a:pt x="584" y="132"/>
                    <a:pt x="547" y="96"/>
                  </a:cubicBezTo>
                  <a:cubicBezTo>
                    <a:pt x="489" y="37"/>
                    <a:pt x="412" y="1"/>
                    <a:pt x="3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4"/>
            <p:cNvSpPr/>
            <p:nvPr/>
          </p:nvSpPr>
          <p:spPr>
            <a:xfrm>
              <a:off x="3443450" y="1197725"/>
              <a:ext cx="9850" cy="8850"/>
            </a:xfrm>
            <a:custGeom>
              <a:avLst/>
              <a:gdLst/>
              <a:ahLst/>
              <a:cxnLst/>
              <a:rect l="l" t="t" r="r" b="b"/>
              <a:pathLst>
                <a:path w="394" h="354" extrusionOk="0">
                  <a:moveTo>
                    <a:pt x="211" y="0"/>
                  </a:moveTo>
                  <a:cubicBezTo>
                    <a:pt x="171" y="0"/>
                    <a:pt x="129" y="16"/>
                    <a:pt x="95" y="38"/>
                  </a:cubicBezTo>
                  <a:cubicBezTo>
                    <a:pt x="55" y="61"/>
                    <a:pt x="37" y="79"/>
                    <a:pt x="18" y="97"/>
                  </a:cubicBezTo>
                  <a:cubicBezTo>
                    <a:pt x="18" y="115"/>
                    <a:pt x="0" y="151"/>
                    <a:pt x="0" y="174"/>
                  </a:cubicBezTo>
                  <a:cubicBezTo>
                    <a:pt x="0" y="210"/>
                    <a:pt x="18" y="228"/>
                    <a:pt x="18" y="264"/>
                  </a:cubicBezTo>
                  <a:cubicBezTo>
                    <a:pt x="37" y="287"/>
                    <a:pt x="55" y="305"/>
                    <a:pt x="95" y="323"/>
                  </a:cubicBezTo>
                  <a:cubicBezTo>
                    <a:pt x="127" y="344"/>
                    <a:pt x="167" y="353"/>
                    <a:pt x="205" y="353"/>
                  </a:cubicBezTo>
                  <a:cubicBezTo>
                    <a:pt x="232" y="353"/>
                    <a:pt x="258" y="349"/>
                    <a:pt x="281" y="341"/>
                  </a:cubicBezTo>
                  <a:cubicBezTo>
                    <a:pt x="299" y="323"/>
                    <a:pt x="299" y="323"/>
                    <a:pt x="322" y="305"/>
                  </a:cubicBezTo>
                  <a:cubicBezTo>
                    <a:pt x="358" y="287"/>
                    <a:pt x="394" y="228"/>
                    <a:pt x="394" y="174"/>
                  </a:cubicBezTo>
                  <a:cubicBezTo>
                    <a:pt x="394" y="133"/>
                    <a:pt x="358" y="79"/>
                    <a:pt x="322" y="61"/>
                  </a:cubicBezTo>
                  <a:cubicBezTo>
                    <a:pt x="299" y="38"/>
                    <a:pt x="299" y="38"/>
                    <a:pt x="281" y="20"/>
                  </a:cubicBezTo>
                  <a:cubicBezTo>
                    <a:pt x="260" y="6"/>
                    <a:pt x="236" y="0"/>
                    <a:pt x="2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4"/>
            <p:cNvSpPr/>
            <p:nvPr/>
          </p:nvSpPr>
          <p:spPr>
            <a:xfrm>
              <a:off x="3430675" y="1243000"/>
              <a:ext cx="19350" cy="18600"/>
            </a:xfrm>
            <a:custGeom>
              <a:avLst/>
              <a:gdLst/>
              <a:ahLst/>
              <a:cxnLst/>
              <a:rect l="l" t="t" r="r" b="b"/>
              <a:pathLst>
                <a:path w="774" h="744" extrusionOk="0">
                  <a:moveTo>
                    <a:pt x="380" y="0"/>
                  </a:moveTo>
                  <a:cubicBezTo>
                    <a:pt x="303" y="0"/>
                    <a:pt x="244" y="18"/>
                    <a:pt x="190" y="59"/>
                  </a:cubicBezTo>
                  <a:cubicBezTo>
                    <a:pt x="113" y="95"/>
                    <a:pt x="77" y="150"/>
                    <a:pt x="41" y="227"/>
                  </a:cubicBezTo>
                  <a:cubicBezTo>
                    <a:pt x="18" y="285"/>
                    <a:pt x="0" y="340"/>
                    <a:pt x="18" y="417"/>
                  </a:cubicBezTo>
                  <a:cubicBezTo>
                    <a:pt x="18" y="489"/>
                    <a:pt x="59" y="566"/>
                    <a:pt x="113" y="625"/>
                  </a:cubicBezTo>
                  <a:lnTo>
                    <a:pt x="113" y="643"/>
                  </a:lnTo>
                  <a:cubicBezTo>
                    <a:pt x="187" y="717"/>
                    <a:pt x="294" y="744"/>
                    <a:pt x="402" y="744"/>
                  </a:cubicBezTo>
                  <a:cubicBezTo>
                    <a:pt x="432" y="744"/>
                    <a:pt x="463" y="742"/>
                    <a:pt x="493" y="738"/>
                  </a:cubicBezTo>
                  <a:cubicBezTo>
                    <a:pt x="606" y="697"/>
                    <a:pt x="719" y="602"/>
                    <a:pt x="738" y="471"/>
                  </a:cubicBezTo>
                  <a:cubicBezTo>
                    <a:pt x="774" y="340"/>
                    <a:pt x="738" y="208"/>
                    <a:pt x="643" y="113"/>
                  </a:cubicBezTo>
                  <a:cubicBezTo>
                    <a:pt x="606" y="59"/>
                    <a:pt x="548" y="37"/>
                    <a:pt x="493" y="18"/>
                  </a:cubicBezTo>
                  <a:cubicBezTo>
                    <a:pt x="455" y="9"/>
                    <a:pt x="421" y="5"/>
                    <a:pt x="388" y="5"/>
                  </a:cubicBezTo>
                  <a:cubicBezTo>
                    <a:pt x="369" y="5"/>
                    <a:pt x="351" y="6"/>
                    <a:pt x="332" y="9"/>
                  </a:cubicBezTo>
                  <a:lnTo>
                    <a:pt x="332" y="9"/>
                  </a:lnTo>
                  <a:cubicBezTo>
                    <a:pt x="346" y="5"/>
                    <a:pt x="360" y="0"/>
                    <a:pt x="3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4"/>
            <p:cNvSpPr/>
            <p:nvPr/>
          </p:nvSpPr>
          <p:spPr>
            <a:xfrm>
              <a:off x="3473525" y="1186900"/>
              <a:ext cx="8500" cy="9525"/>
            </a:xfrm>
            <a:custGeom>
              <a:avLst/>
              <a:gdLst/>
              <a:ahLst/>
              <a:cxnLst/>
              <a:rect l="l" t="t" r="r" b="b"/>
              <a:pathLst>
                <a:path w="340" h="381" extrusionOk="0">
                  <a:moveTo>
                    <a:pt x="173" y="1"/>
                  </a:moveTo>
                  <a:cubicBezTo>
                    <a:pt x="155" y="19"/>
                    <a:pt x="136" y="19"/>
                    <a:pt x="136" y="19"/>
                  </a:cubicBezTo>
                  <a:cubicBezTo>
                    <a:pt x="114" y="19"/>
                    <a:pt x="96" y="19"/>
                    <a:pt x="96" y="41"/>
                  </a:cubicBezTo>
                  <a:cubicBezTo>
                    <a:pt x="78" y="41"/>
                    <a:pt x="60" y="59"/>
                    <a:pt x="41" y="77"/>
                  </a:cubicBezTo>
                  <a:cubicBezTo>
                    <a:pt x="23" y="96"/>
                    <a:pt x="23" y="114"/>
                    <a:pt x="23" y="132"/>
                  </a:cubicBezTo>
                  <a:cubicBezTo>
                    <a:pt x="23" y="132"/>
                    <a:pt x="1" y="154"/>
                    <a:pt x="1" y="172"/>
                  </a:cubicBezTo>
                  <a:lnTo>
                    <a:pt x="1" y="245"/>
                  </a:lnTo>
                  <a:cubicBezTo>
                    <a:pt x="23" y="286"/>
                    <a:pt x="41" y="304"/>
                    <a:pt x="60" y="322"/>
                  </a:cubicBezTo>
                  <a:cubicBezTo>
                    <a:pt x="78" y="358"/>
                    <a:pt x="136" y="381"/>
                    <a:pt x="173" y="381"/>
                  </a:cubicBezTo>
                  <a:cubicBezTo>
                    <a:pt x="191" y="381"/>
                    <a:pt x="209" y="381"/>
                    <a:pt x="227" y="358"/>
                  </a:cubicBezTo>
                  <a:cubicBezTo>
                    <a:pt x="250" y="358"/>
                    <a:pt x="268" y="340"/>
                    <a:pt x="286" y="322"/>
                  </a:cubicBezTo>
                  <a:cubicBezTo>
                    <a:pt x="304" y="304"/>
                    <a:pt x="322" y="286"/>
                    <a:pt x="322" y="245"/>
                  </a:cubicBezTo>
                  <a:cubicBezTo>
                    <a:pt x="340" y="227"/>
                    <a:pt x="340" y="191"/>
                    <a:pt x="322" y="172"/>
                  </a:cubicBezTo>
                  <a:lnTo>
                    <a:pt x="322" y="132"/>
                  </a:lnTo>
                  <a:cubicBezTo>
                    <a:pt x="322" y="114"/>
                    <a:pt x="322" y="96"/>
                    <a:pt x="304" y="96"/>
                  </a:cubicBezTo>
                  <a:cubicBezTo>
                    <a:pt x="304" y="77"/>
                    <a:pt x="286" y="59"/>
                    <a:pt x="268" y="41"/>
                  </a:cubicBezTo>
                  <a:cubicBezTo>
                    <a:pt x="268" y="41"/>
                    <a:pt x="250" y="19"/>
                    <a:pt x="227" y="19"/>
                  </a:cubicBezTo>
                  <a:cubicBezTo>
                    <a:pt x="209" y="19"/>
                    <a:pt x="191" y="1"/>
                    <a:pt x="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4"/>
            <p:cNvSpPr/>
            <p:nvPr/>
          </p:nvSpPr>
          <p:spPr>
            <a:xfrm>
              <a:off x="3476350" y="1223650"/>
              <a:ext cx="14725" cy="11350"/>
            </a:xfrm>
            <a:custGeom>
              <a:avLst/>
              <a:gdLst/>
              <a:ahLst/>
              <a:cxnLst/>
              <a:rect l="l" t="t" r="r" b="b"/>
              <a:pathLst>
                <a:path w="589" h="454" extrusionOk="0">
                  <a:moveTo>
                    <a:pt x="304" y="1"/>
                  </a:moveTo>
                  <a:cubicBezTo>
                    <a:pt x="1" y="1"/>
                    <a:pt x="1" y="453"/>
                    <a:pt x="304" y="453"/>
                  </a:cubicBezTo>
                  <a:cubicBezTo>
                    <a:pt x="589" y="453"/>
                    <a:pt x="589" y="1"/>
                    <a:pt x="3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4"/>
            <p:cNvSpPr/>
            <p:nvPr/>
          </p:nvSpPr>
          <p:spPr>
            <a:xfrm>
              <a:off x="3343025" y="1267550"/>
              <a:ext cx="12350" cy="11775"/>
            </a:xfrm>
            <a:custGeom>
              <a:avLst/>
              <a:gdLst/>
              <a:ahLst/>
              <a:cxnLst/>
              <a:rect l="l" t="t" r="r" b="b"/>
              <a:pathLst>
                <a:path w="494" h="471" extrusionOk="0">
                  <a:moveTo>
                    <a:pt x="245" y="0"/>
                  </a:moveTo>
                  <a:cubicBezTo>
                    <a:pt x="208" y="0"/>
                    <a:pt x="172" y="0"/>
                    <a:pt x="154" y="18"/>
                  </a:cubicBezTo>
                  <a:cubicBezTo>
                    <a:pt x="113" y="18"/>
                    <a:pt x="95" y="36"/>
                    <a:pt x="77" y="54"/>
                  </a:cubicBezTo>
                  <a:cubicBezTo>
                    <a:pt x="59" y="72"/>
                    <a:pt x="41" y="113"/>
                    <a:pt x="18" y="131"/>
                  </a:cubicBezTo>
                  <a:cubicBezTo>
                    <a:pt x="0" y="167"/>
                    <a:pt x="0" y="208"/>
                    <a:pt x="0" y="226"/>
                  </a:cubicBezTo>
                  <a:cubicBezTo>
                    <a:pt x="0" y="262"/>
                    <a:pt x="0" y="280"/>
                    <a:pt x="18" y="299"/>
                  </a:cubicBezTo>
                  <a:cubicBezTo>
                    <a:pt x="18" y="339"/>
                    <a:pt x="41" y="375"/>
                    <a:pt x="77" y="394"/>
                  </a:cubicBezTo>
                  <a:cubicBezTo>
                    <a:pt x="95" y="412"/>
                    <a:pt x="113" y="434"/>
                    <a:pt x="113" y="434"/>
                  </a:cubicBezTo>
                  <a:cubicBezTo>
                    <a:pt x="154" y="470"/>
                    <a:pt x="208" y="470"/>
                    <a:pt x="245" y="470"/>
                  </a:cubicBezTo>
                  <a:cubicBezTo>
                    <a:pt x="285" y="470"/>
                    <a:pt x="303" y="470"/>
                    <a:pt x="340" y="452"/>
                  </a:cubicBezTo>
                  <a:cubicBezTo>
                    <a:pt x="358" y="452"/>
                    <a:pt x="398" y="434"/>
                    <a:pt x="416" y="394"/>
                  </a:cubicBezTo>
                  <a:cubicBezTo>
                    <a:pt x="435" y="375"/>
                    <a:pt x="453" y="357"/>
                    <a:pt x="471" y="321"/>
                  </a:cubicBezTo>
                  <a:cubicBezTo>
                    <a:pt x="471" y="299"/>
                    <a:pt x="493" y="262"/>
                    <a:pt x="493" y="226"/>
                  </a:cubicBezTo>
                  <a:cubicBezTo>
                    <a:pt x="493" y="208"/>
                    <a:pt x="471" y="185"/>
                    <a:pt x="471" y="167"/>
                  </a:cubicBezTo>
                  <a:cubicBezTo>
                    <a:pt x="471" y="131"/>
                    <a:pt x="435" y="95"/>
                    <a:pt x="416" y="54"/>
                  </a:cubicBezTo>
                  <a:cubicBezTo>
                    <a:pt x="398" y="54"/>
                    <a:pt x="380" y="36"/>
                    <a:pt x="358" y="18"/>
                  </a:cubicBezTo>
                  <a:cubicBezTo>
                    <a:pt x="321" y="0"/>
                    <a:pt x="285" y="0"/>
                    <a:pt x="2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4"/>
            <p:cNvSpPr/>
            <p:nvPr/>
          </p:nvSpPr>
          <p:spPr>
            <a:xfrm>
              <a:off x="3395825" y="1278400"/>
              <a:ext cx="8075" cy="7475"/>
            </a:xfrm>
            <a:custGeom>
              <a:avLst/>
              <a:gdLst/>
              <a:ahLst/>
              <a:cxnLst/>
              <a:rect l="l" t="t" r="r" b="b"/>
              <a:pathLst>
                <a:path w="323" h="299" extrusionOk="0">
                  <a:moveTo>
                    <a:pt x="168" y="0"/>
                  </a:moveTo>
                  <a:cubicBezTo>
                    <a:pt x="150" y="0"/>
                    <a:pt x="114" y="0"/>
                    <a:pt x="96" y="18"/>
                  </a:cubicBezTo>
                  <a:cubicBezTo>
                    <a:pt x="78" y="18"/>
                    <a:pt x="78" y="18"/>
                    <a:pt x="78" y="36"/>
                  </a:cubicBezTo>
                  <a:cubicBezTo>
                    <a:pt x="37" y="36"/>
                    <a:pt x="37" y="55"/>
                    <a:pt x="19" y="73"/>
                  </a:cubicBezTo>
                  <a:cubicBezTo>
                    <a:pt x="1" y="91"/>
                    <a:pt x="1" y="113"/>
                    <a:pt x="1" y="150"/>
                  </a:cubicBezTo>
                  <a:cubicBezTo>
                    <a:pt x="1" y="168"/>
                    <a:pt x="1" y="186"/>
                    <a:pt x="19" y="204"/>
                  </a:cubicBezTo>
                  <a:cubicBezTo>
                    <a:pt x="37" y="226"/>
                    <a:pt x="37" y="245"/>
                    <a:pt x="78" y="263"/>
                  </a:cubicBezTo>
                  <a:lnTo>
                    <a:pt x="96" y="281"/>
                  </a:lnTo>
                  <a:cubicBezTo>
                    <a:pt x="114" y="281"/>
                    <a:pt x="150" y="299"/>
                    <a:pt x="168" y="299"/>
                  </a:cubicBezTo>
                  <a:cubicBezTo>
                    <a:pt x="191" y="299"/>
                    <a:pt x="227" y="281"/>
                    <a:pt x="245" y="281"/>
                  </a:cubicBezTo>
                  <a:cubicBezTo>
                    <a:pt x="281" y="245"/>
                    <a:pt x="322" y="204"/>
                    <a:pt x="322" y="150"/>
                  </a:cubicBezTo>
                  <a:cubicBezTo>
                    <a:pt x="322" y="91"/>
                    <a:pt x="281" y="36"/>
                    <a:pt x="245" y="18"/>
                  </a:cubicBezTo>
                  <a:cubicBezTo>
                    <a:pt x="227" y="0"/>
                    <a:pt x="191" y="0"/>
                    <a:pt x="1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4"/>
            <p:cNvSpPr/>
            <p:nvPr/>
          </p:nvSpPr>
          <p:spPr>
            <a:xfrm>
              <a:off x="3462775" y="1252950"/>
              <a:ext cx="21625" cy="21625"/>
            </a:xfrm>
            <a:custGeom>
              <a:avLst/>
              <a:gdLst/>
              <a:ahLst/>
              <a:cxnLst/>
              <a:rect l="l" t="t" r="r" b="b"/>
              <a:pathLst>
                <a:path w="865" h="865" extrusionOk="0">
                  <a:moveTo>
                    <a:pt x="431" y="0"/>
                  </a:moveTo>
                  <a:cubicBezTo>
                    <a:pt x="376" y="0"/>
                    <a:pt x="318" y="19"/>
                    <a:pt x="281" y="37"/>
                  </a:cubicBezTo>
                  <a:cubicBezTo>
                    <a:pt x="227" y="55"/>
                    <a:pt x="168" y="91"/>
                    <a:pt x="132" y="132"/>
                  </a:cubicBezTo>
                  <a:cubicBezTo>
                    <a:pt x="91" y="168"/>
                    <a:pt x="55" y="227"/>
                    <a:pt x="55" y="263"/>
                  </a:cubicBezTo>
                  <a:cubicBezTo>
                    <a:pt x="19" y="317"/>
                    <a:pt x="1" y="376"/>
                    <a:pt x="19" y="430"/>
                  </a:cubicBezTo>
                  <a:lnTo>
                    <a:pt x="19" y="543"/>
                  </a:lnTo>
                  <a:cubicBezTo>
                    <a:pt x="55" y="620"/>
                    <a:pt x="73" y="679"/>
                    <a:pt x="132" y="733"/>
                  </a:cubicBezTo>
                  <a:cubicBezTo>
                    <a:pt x="168" y="751"/>
                    <a:pt x="186" y="792"/>
                    <a:pt x="227" y="810"/>
                  </a:cubicBezTo>
                  <a:cubicBezTo>
                    <a:pt x="281" y="846"/>
                    <a:pt x="358" y="864"/>
                    <a:pt x="431" y="864"/>
                  </a:cubicBezTo>
                  <a:cubicBezTo>
                    <a:pt x="490" y="864"/>
                    <a:pt x="544" y="846"/>
                    <a:pt x="603" y="828"/>
                  </a:cubicBezTo>
                  <a:cubicBezTo>
                    <a:pt x="657" y="810"/>
                    <a:pt x="698" y="769"/>
                    <a:pt x="734" y="733"/>
                  </a:cubicBezTo>
                  <a:cubicBezTo>
                    <a:pt x="793" y="697"/>
                    <a:pt x="811" y="656"/>
                    <a:pt x="829" y="602"/>
                  </a:cubicBezTo>
                  <a:cubicBezTo>
                    <a:pt x="865" y="543"/>
                    <a:pt x="865" y="489"/>
                    <a:pt x="865" y="430"/>
                  </a:cubicBezTo>
                  <a:cubicBezTo>
                    <a:pt x="865" y="394"/>
                    <a:pt x="865" y="358"/>
                    <a:pt x="847" y="317"/>
                  </a:cubicBezTo>
                  <a:cubicBezTo>
                    <a:pt x="829" y="245"/>
                    <a:pt x="793" y="186"/>
                    <a:pt x="734" y="132"/>
                  </a:cubicBezTo>
                  <a:cubicBezTo>
                    <a:pt x="716" y="114"/>
                    <a:pt x="680" y="91"/>
                    <a:pt x="657" y="73"/>
                  </a:cubicBezTo>
                  <a:cubicBezTo>
                    <a:pt x="585" y="19"/>
                    <a:pt x="508" y="0"/>
                    <a:pt x="4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4"/>
            <p:cNvSpPr/>
            <p:nvPr/>
          </p:nvSpPr>
          <p:spPr>
            <a:xfrm>
              <a:off x="3297325" y="1241075"/>
              <a:ext cx="13250" cy="13250"/>
            </a:xfrm>
            <a:custGeom>
              <a:avLst/>
              <a:gdLst/>
              <a:ahLst/>
              <a:cxnLst/>
              <a:rect l="l" t="t" r="r" b="b"/>
              <a:pathLst>
                <a:path w="530" h="530" extrusionOk="0">
                  <a:moveTo>
                    <a:pt x="263" y="0"/>
                  </a:moveTo>
                  <a:cubicBezTo>
                    <a:pt x="245" y="0"/>
                    <a:pt x="209" y="0"/>
                    <a:pt x="173" y="23"/>
                  </a:cubicBezTo>
                  <a:cubicBezTo>
                    <a:pt x="132" y="41"/>
                    <a:pt x="114" y="59"/>
                    <a:pt x="96" y="77"/>
                  </a:cubicBezTo>
                  <a:cubicBezTo>
                    <a:pt x="59" y="95"/>
                    <a:pt x="37" y="136"/>
                    <a:pt x="37" y="172"/>
                  </a:cubicBezTo>
                  <a:cubicBezTo>
                    <a:pt x="19" y="190"/>
                    <a:pt x="1" y="227"/>
                    <a:pt x="19" y="267"/>
                  </a:cubicBezTo>
                  <a:lnTo>
                    <a:pt x="19" y="340"/>
                  </a:lnTo>
                  <a:cubicBezTo>
                    <a:pt x="37" y="380"/>
                    <a:pt x="59" y="417"/>
                    <a:pt x="96" y="453"/>
                  </a:cubicBezTo>
                  <a:cubicBezTo>
                    <a:pt x="114" y="453"/>
                    <a:pt x="114" y="475"/>
                    <a:pt x="132" y="494"/>
                  </a:cubicBezTo>
                  <a:cubicBezTo>
                    <a:pt x="191" y="512"/>
                    <a:pt x="227" y="530"/>
                    <a:pt x="263" y="530"/>
                  </a:cubicBezTo>
                  <a:cubicBezTo>
                    <a:pt x="304" y="530"/>
                    <a:pt x="340" y="512"/>
                    <a:pt x="376" y="512"/>
                  </a:cubicBezTo>
                  <a:cubicBezTo>
                    <a:pt x="399" y="494"/>
                    <a:pt x="435" y="475"/>
                    <a:pt x="453" y="453"/>
                  </a:cubicBezTo>
                  <a:cubicBezTo>
                    <a:pt x="489" y="417"/>
                    <a:pt x="512" y="399"/>
                    <a:pt x="512" y="362"/>
                  </a:cubicBezTo>
                  <a:cubicBezTo>
                    <a:pt x="530" y="340"/>
                    <a:pt x="530" y="304"/>
                    <a:pt x="530" y="267"/>
                  </a:cubicBezTo>
                  <a:lnTo>
                    <a:pt x="530" y="190"/>
                  </a:lnTo>
                  <a:cubicBezTo>
                    <a:pt x="512" y="154"/>
                    <a:pt x="489" y="114"/>
                    <a:pt x="453" y="77"/>
                  </a:cubicBezTo>
                  <a:cubicBezTo>
                    <a:pt x="435" y="59"/>
                    <a:pt x="417" y="59"/>
                    <a:pt x="399" y="41"/>
                  </a:cubicBezTo>
                  <a:cubicBezTo>
                    <a:pt x="358" y="23"/>
                    <a:pt x="322"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4"/>
            <p:cNvSpPr/>
            <p:nvPr/>
          </p:nvSpPr>
          <p:spPr>
            <a:xfrm>
              <a:off x="3377975" y="1126625"/>
              <a:ext cx="12225" cy="12225"/>
            </a:xfrm>
            <a:custGeom>
              <a:avLst/>
              <a:gdLst/>
              <a:ahLst/>
              <a:cxnLst/>
              <a:rect l="l" t="t" r="r" b="b"/>
              <a:pathLst>
                <a:path w="489" h="489" extrusionOk="0">
                  <a:moveTo>
                    <a:pt x="244" y="0"/>
                  </a:moveTo>
                  <a:cubicBezTo>
                    <a:pt x="204" y="0"/>
                    <a:pt x="167" y="0"/>
                    <a:pt x="149" y="18"/>
                  </a:cubicBezTo>
                  <a:cubicBezTo>
                    <a:pt x="113" y="18"/>
                    <a:pt x="91" y="37"/>
                    <a:pt x="54" y="55"/>
                  </a:cubicBezTo>
                  <a:cubicBezTo>
                    <a:pt x="36" y="95"/>
                    <a:pt x="18" y="113"/>
                    <a:pt x="18" y="150"/>
                  </a:cubicBezTo>
                  <a:cubicBezTo>
                    <a:pt x="0" y="168"/>
                    <a:pt x="0" y="208"/>
                    <a:pt x="0" y="245"/>
                  </a:cubicBezTo>
                  <a:lnTo>
                    <a:pt x="0" y="303"/>
                  </a:lnTo>
                  <a:cubicBezTo>
                    <a:pt x="18" y="340"/>
                    <a:pt x="36" y="376"/>
                    <a:pt x="54" y="417"/>
                  </a:cubicBezTo>
                  <a:cubicBezTo>
                    <a:pt x="72" y="417"/>
                    <a:pt x="91" y="435"/>
                    <a:pt x="113" y="453"/>
                  </a:cubicBezTo>
                  <a:cubicBezTo>
                    <a:pt x="149" y="471"/>
                    <a:pt x="186" y="489"/>
                    <a:pt x="244" y="489"/>
                  </a:cubicBezTo>
                  <a:cubicBezTo>
                    <a:pt x="262" y="489"/>
                    <a:pt x="299" y="471"/>
                    <a:pt x="339" y="453"/>
                  </a:cubicBezTo>
                  <a:cubicBezTo>
                    <a:pt x="357" y="453"/>
                    <a:pt x="394" y="435"/>
                    <a:pt x="412" y="417"/>
                  </a:cubicBezTo>
                  <a:cubicBezTo>
                    <a:pt x="430" y="394"/>
                    <a:pt x="452" y="358"/>
                    <a:pt x="471" y="340"/>
                  </a:cubicBezTo>
                  <a:cubicBezTo>
                    <a:pt x="471" y="303"/>
                    <a:pt x="489" y="263"/>
                    <a:pt x="489" y="245"/>
                  </a:cubicBezTo>
                  <a:cubicBezTo>
                    <a:pt x="471" y="208"/>
                    <a:pt x="471" y="190"/>
                    <a:pt x="471" y="168"/>
                  </a:cubicBezTo>
                  <a:cubicBezTo>
                    <a:pt x="471" y="132"/>
                    <a:pt x="430" y="95"/>
                    <a:pt x="412" y="55"/>
                  </a:cubicBezTo>
                  <a:cubicBezTo>
                    <a:pt x="394" y="55"/>
                    <a:pt x="376" y="37"/>
                    <a:pt x="357" y="18"/>
                  </a:cubicBezTo>
                  <a:cubicBezTo>
                    <a:pt x="317" y="0"/>
                    <a:pt x="281" y="0"/>
                    <a:pt x="2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4"/>
            <p:cNvSpPr/>
            <p:nvPr/>
          </p:nvSpPr>
          <p:spPr>
            <a:xfrm>
              <a:off x="3460400" y="1153425"/>
              <a:ext cx="15525" cy="16075"/>
            </a:xfrm>
            <a:custGeom>
              <a:avLst/>
              <a:gdLst/>
              <a:ahLst/>
              <a:cxnLst/>
              <a:rect l="l" t="t" r="r" b="b"/>
              <a:pathLst>
                <a:path w="621" h="643" extrusionOk="0">
                  <a:moveTo>
                    <a:pt x="300" y="1"/>
                  </a:moveTo>
                  <a:cubicBezTo>
                    <a:pt x="263" y="1"/>
                    <a:pt x="227" y="1"/>
                    <a:pt x="186" y="41"/>
                  </a:cubicBezTo>
                  <a:cubicBezTo>
                    <a:pt x="150" y="41"/>
                    <a:pt x="114" y="59"/>
                    <a:pt x="96" y="96"/>
                  </a:cubicBezTo>
                  <a:cubicBezTo>
                    <a:pt x="55" y="136"/>
                    <a:pt x="37" y="154"/>
                    <a:pt x="19" y="191"/>
                  </a:cubicBezTo>
                  <a:cubicBezTo>
                    <a:pt x="1" y="227"/>
                    <a:pt x="1" y="286"/>
                    <a:pt x="1" y="322"/>
                  </a:cubicBezTo>
                  <a:lnTo>
                    <a:pt x="1" y="399"/>
                  </a:lnTo>
                  <a:cubicBezTo>
                    <a:pt x="19" y="453"/>
                    <a:pt x="55" y="512"/>
                    <a:pt x="96" y="548"/>
                  </a:cubicBezTo>
                  <a:cubicBezTo>
                    <a:pt x="114" y="566"/>
                    <a:pt x="132" y="566"/>
                    <a:pt x="150" y="589"/>
                  </a:cubicBezTo>
                  <a:cubicBezTo>
                    <a:pt x="209" y="625"/>
                    <a:pt x="245" y="643"/>
                    <a:pt x="300" y="643"/>
                  </a:cubicBezTo>
                  <a:cubicBezTo>
                    <a:pt x="358" y="643"/>
                    <a:pt x="395" y="625"/>
                    <a:pt x="435" y="607"/>
                  </a:cubicBezTo>
                  <a:cubicBezTo>
                    <a:pt x="471" y="589"/>
                    <a:pt x="508" y="566"/>
                    <a:pt x="526" y="548"/>
                  </a:cubicBezTo>
                  <a:cubicBezTo>
                    <a:pt x="566" y="512"/>
                    <a:pt x="585" y="476"/>
                    <a:pt x="603" y="435"/>
                  </a:cubicBezTo>
                  <a:cubicBezTo>
                    <a:pt x="621" y="399"/>
                    <a:pt x="621" y="362"/>
                    <a:pt x="621" y="322"/>
                  </a:cubicBezTo>
                  <a:lnTo>
                    <a:pt x="621" y="227"/>
                  </a:lnTo>
                  <a:cubicBezTo>
                    <a:pt x="603" y="191"/>
                    <a:pt x="566" y="136"/>
                    <a:pt x="526" y="96"/>
                  </a:cubicBezTo>
                  <a:cubicBezTo>
                    <a:pt x="508" y="77"/>
                    <a:pt x="490" y="59"/>
                    <a:pt x="471" y="41"/>
                  </a:cubicBezTo>
                  <a:cubicBezTo>
                    <a:pt x="413" y="23"/>
                    <a:pt x="358" y="1"/>
                    <a:pt x="3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4"/>
            <p:cNvSpPr/>
            <p:nvPr/>
          </p:nvSpPr>
          <p:spPr>
            <a:xfrm>
              <a:off x="3501800" y="1203425"/>
              <a:ext cx="8500" cy="7600"/>
            </a:xfrm>
            <a:custGeom>
              <a:avLst/>
              <a:gdLst/>
              <a:ahLst/>
              <a:cxnLst/>
              <a:rect l="l" t="t" r="r" b="b"/>
              <a:pathLst>
                <a:path w="340" h="304" extrusionOk="0">
                  <a:moveTo>
                    <a:pt x="154" y="0"/>
                  </a:moveTo>
                  <a:cubicBezTo>
                    <a:pt x="114" y="0"/>
                    <a:pt x="78" y="18"/>
                    <a:pt x="41" y="59"/>
                  </a:cubicBezTo>
                  <a:cubicBezTo>
                    <a:pt x="41" y="59"/>
                    <a:pt x="23" y="77"/>
                    <a:pt x="23" y="95"/>
                  </a:cubicBezTo>
                  <a:cubicBezTo>
                    <a:pt x="1" y="131"/>
                    <a:pt x="1" y="190"/>
                    <a:pt x="23" y="226"/>
                  </a:cubicBezTo>
                  <a:cubicBezTo>
                    <a:pt x="23" y="226"/>
                    <a:pt x="41" y="226"/>
                    <a:pt x="41" y="244"/>
                  </a:cubicBezTo>
                  <a:cubicBezTo>
                    <a:pt x="59" y="285"/>
                    <a:pt x="114" y="303"/>
                    <a:pt x="154" y="303"/>
                  </a:cubicBezTo>
                  <a:cubicBezTo>
                    <a:pt x="191" y="303"/>
                    <a:pt x="227" y="303"/>
                    <a:pt x="249" y="285"/>
                  </a:cubicBezTo>
                  <a:lnTo>
                    <a:pt x="286" y="285"/>
                  </a:lnTo>
                  <a:cubicBezTo>
                    <a:pt x="304" y="262"/>
                    <a:pt x="304" y="244"/>
                    <a:pt x="322" y="244"/>
                  </a:cubicBezTo>
                  <a:cubicBezTo>
                    <a:pt x="340" y="208"/>
                    <a:pt x="340" y="190"/>
                    <a:pt x="340" y="149"/>
                  </a:cubicBezTo>
                  <a:cubicBezTo>
                    <a:pt x="340" y="131"/>
                    <a:pt x="340" y="113"/>
                    <a:pt x="322" y="77"/>
                  </a:cubicBezTo>
                  <a:cubicBezTo>
                    <a:pt x="322" y="59"/>
                    <a:pt x="286" y="18"/>
                    <a:pt x="249" y="18"/>
                  </a:cubicBezTo>
                  <a:cubicBezTo>
                    <a:pt x="227" y="18"/>
                    <a:pt x="191" y="0"/>
                    <a:pt x="1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4"/>
            <p:cNvSpPr/>
            <p:nvPr/>
          </p:nvSpPr>
          <p:spPr>
            <a:xfrm>
              <a:off x="3370850" y="1211000"/>
              <a:ext cx="8950" cy="8950"/>
            </a:xfrm>
            <a:custGeom>
              <a:avLst/>
              <a:gdLst/>
              <a:ahLst/>
              <a:cxnLst/>
              <a:rect l="l" t="t" r="r" b="b"/>
              <a:pathLst>
                <a:path w="358" h="358" extrusionOk="0">
                  <a:moveTo>
                    <a:pt x="172" y="0"/>
                  </a:moveTo>
                  <a:cubicBezTo>
                    <a:pt x="149" y="0"/>
                    <a:pt x="131" y="0"/>
                    <a:pt x="95" y="18"/>
                  </a:cubicBezTo>
                  <a:cubicBezTo>
                    <a:pt x="77" y="18"/>
                    <a:pt x="59" y="36"/>
                    <a:pt x="36" y="54"/>
                  </a:cubicBezTo>
                  <a:cubicBezTo>
                    <a:pt x="36" y="73"/>
                    <a:pt x="18" y="95"/>
                    <a:pt x="0" y="113"/>
                  </a:cubicBezTo>
                  <a:lnTo>
                    <a:pt x="0" y="168"/>
                  </a:lnTo>
                  <a:lnTo>
                    <a:pt x="0" y="226"/>
                  </a:lnTo>
                  <a:cubicBezTo>
                    <a:pt x="0" y="244"/>
                    <a:pt x="18" y="281"/>
                    <a:pt x="36" y="299"/>
                  </a:cubicBezTo>
                  <a:cubicBezTo>
                    <a:pt x="59" y="299"/>
                    <a:pt x="77" y="321"/>
                    <a:pt x="77" y="321"/>
                  </a:cubicBezTo>
                  <a:cubicBezTo>
                    <a:pt x="113" y="339"/>
                    <a:pt x="131" y="358"/>
                    <a:pt x="172" y="358"/>
                  </a:cubicBezTo>
                  <a:lnTo>
                    <a:pt x="190" y="358"/>
                  </a:lnTo>
                  <a:cubicBezTo>
                    <a:pt x="226" y="339"/>
                    <a:pt x="244" y="339"/>
                    <a:pt x="262" y="321"/>
                  </a:cubicBezTo>
                  <a:cubicBezTo>
                    <a:pt x="285" y="321"/>
                    <a:pt x="285" y="299"/>
                    <a:pt x="303" y="299"/>
                  </a:cubicBezTo>
                  <a:lnTo>
                    <a:pt x="321" y="281"/>
                  </a:lnTo>
                  <a:cubicBezTo>
                    <a:pt x="321" y="281"/>
                    <a:pt x="339" y="263"/>
                    <a:pt x="339" y="244"/>
                  </a:cubicBezTo>
                  <a:cubicBezTo>
                    <a:pt x="357" y="226"/>
                    <a:pt x="357" y="186"/>
                    <a:pt x="357" y="168"/>
                  </a:cubicBezTo>
                  <a:lnTo>
                    <a:pt x="357" y="131"/>
                  </a:lnTo>
                  <a:cubicBezTo>
                    <a:pt x="339" y="113"/>
                    <a:pt x="339" y="73"/>
                    <a:pt x="321" y="54"/>
                  </a:cubicBezTo>
                  <a:lnTo>
                    <a:pt x="303" y="54"/>
                  </a:lnTo>
                  <a:lnTo>
                    <a:pt x="262" y="18"/>
                  </a:lnTo>
                  <a:cubicBezTo>
                    <a:pt x="244" y="18"/>
                    <a:pt x="226" y="18"/>
                    <a:pt x="2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74" name="Google Shape;474;p4"/>
          <p:cNvSpPr/>
          <p:nvPr/>
        </p:nvSpPr>
        <p:spPr>
          <a:xfrm>
            <a:off x="-597900" y="5390166"/>
            <a:ext cx="1342440" cy="1588421"/>
          </a:xfrm>
          <a:custGeom>
            <a:avLst/>
            <a:gdLst/>
            <a:ahLst/>
            <a:cxnLst/>
            <a:rect l="l" t="t" r="r" b="b"/>
            <a:pathLst>
              <a:path w="7334" h="8678" extrusionOk="0">
                <a:moveTo>
                  <a:pt x="1406" y="4804"/>
                </a:moveTo>
                <a:lnTo>
                  <a:pt x="1406" y="4804"/>
                </a:lnTo>
                <a:cubicBezTo>
                  <a:pt x="1405" y="4808"/>
                  <a:pt x="1404" y="4811"/>
                  <a:pt x="1402" y="4811"/>
                </a:cubicBezTo>
                <a:cubicBezTo>
                  <a:pt x="1401" y="4811"/>
                  <a:pt x="1400" y="4810"/>
                  <a:pt x="1398" y="4809"/>
                </a:cubicBezTo>
                <a:lnTo>
                  <a:pt x="1406" y="4804"/>
                </a:lnTo>
                <a:close/>
                <a:moveTo>
                  <a:pt x="6885" y="0"/>
                </a:moveTo>
                <a:cubicBezTo>
                  <a:pt x="6843" y="0"/>
                  <a:pt x="6802" y="15"/>
                  <a:pt x="6768" y="41"/>
                </a:cubicBezTo>
                <a:cubicBezTo>
                  <a:pt x="4999" y="1000"/>
                  <a:pt x="3262" y="1999"/>
                  <a:pt x="1548" y="3053"/>
                </a:cubicBezTo>
                <a:cubicBezTo>
                  <a:pt x="1059" y="3338"/>
                  <a:pt x="589" y="3641"/>
                  <a:pt x="95" y="3940"/>
                </a:cubicBezTo>
                <a:cubicBezTo>
                  <a:pt x="23" y="3999"/>
                  <a:pt x="0" y="4130"/>
                  <a:pt x="59" y="4207"/>
                </a:cubicBezTo>
                <a:cubicBezTo>
                  <a:pt x="90" y="4258"/>
                  <a:pt x="139" y="4280"/>
                  <a:pt x="193" y="4280"/>
                </a:cubicBezTo>
                <a:cubicBezTo>
                  <a:pt x="235" y="4280"/>
                  <a:pt x="280" y="4267"/>
                  <a:pt x="322" y="4243"/>
                </a:cubicBezTo>
                <a:cubicBezTo>
                  <a:pt x="2018" y="3189"/>
                  <a:pt x="3755" y="2149"/>
                  <a:pt x="5506" y="1171"/>
                </a:cubicBezTo>
                <a:cubicBezTo>
                  <a:pt x="5936" y="920"/>
                  <a:pt x="6370" y="673"/>
                  <a:pt x="6801" y="435"/>
                </a:cubicBezTo>
                <a:lnTo>
                  <a:pt x="6801" y="435"/>
                </a:lnTo>
                <a:cubicBezTo>
                  <a:pt x="6966" y="781"/>
                  <a:pt x="6932" y="1187"/>
                  <a:pt x="6881" y="1565"/>
                </a:cubicBezTo>
                <a:cubicBezTo>
                  <a:pt x="6809" y="2112"/>
                  <a:pt x="6714" y="2642"/>
                  <a:pt x="6601" y="3189"/>
                </a:cubicBezTo>
                <a:cubicBezTo>
                  <a:pt x="6393" y="4320"/>
                  <a:pt x="6130" y="5428"/>
                  <a:pt x="5845" y="6541"/>
                </a:cubicBezTo>
                <a:cubicBezTo>
                  <a:pt x="5700" y="7084"/>
                  <a:pt x="5551" y="7623"/>
                  <a:pt x="5390" y="8164"/>
                </a:cubicBezTo>
                <a:lnTo>
                  <a:pt x="5390" y="8164"/>
                </a:lnTo>
                <a:cubicBezTo>
                  <a:pt x="4327" y="7229"/>
                  <a:pt x="3251" y="6313"/>
                  <a:pt x="2190" y="5392"/>
                </a:cubicBezTo>
                <a:cubicBezTo>
                  <a:pt x="2036" y="5279"/>
                  <a:pt x="1905" y="5148"/>
                  <a:pt x="1756" y="5035"/>
                </a:cubicBezTo>
                <a:cubicBezTo>
                  <a:pt x="1679" y="4976"/>
                  <a:pt x="1606" y="4904"/>
                  <a:pt x="1548" y="4845"/>
                </a:cubicBezTo>
                <a:cubicBezTo>
                  <a:pt x="1516" y="4829"/>
                  <a:pt x="1480" y="4799"/>
                  <a:pt x="1448" y="4780"/>
                </a:cubicBezTo>
                <a:lnTo>
                  <a:pt x="1448" y="4780"/>
                </a:lnTo>
                <a:lnTo>
                  <a:pt x="1530" y="4732"/>
                </a:lnTo>
                <a:cubicBezTo>
                  <a:pt x="1625" y="4695"/>
                  <a:pt x="1697" y="4659"/>
                  <a:pt x="1774" y="4619"/>
                </a:cubicBezTo>
                <a:cubicBezTo>
                  <a:pt x="1946" y="4546"/>
                  <a:pt x="2095" y="4469"/>
                  <a:pt x="2262" y="4392"/>
                </a:cubicBezTo>
                <a:cubicBezTo>
                  <a:pt x="2905" y="4071"/>
                  <a:pt x="3529" y="3714"/>
                  <a:pt x="4131" y="3356"/>
                </a:cubicBezTo>
                <a:cubicBezTo>
                  <a:pt x="4666" y="3037"/>
                  <a:pt x="5191" y="2709"/>
                  <a:pt x="5704" y="2359"/>
                </a:cubicBezTo>
                <a:lnTo>
                  <a:pt x="5704" y="2359"/>
                </a:lnTo>
                <a:cubicBezTo>
                  <a:pt x="5379" y="3379"/>
                  <a:pt x="5076" y="4390"/>
                  <a:pt x="4773" y="5410"/>
                </a:cubicBezTo>
                <a:cubicBezTo>
                  <a:pt x="4706" y="5651"/>
                  <a:pt x="4638" y="5900"/>
                  <a:pt x="4565" y="6146"/>
                </a:cubicBezTo>
                <a:lnTo>
                  <a:pt x="4565" y="6146"/>
                </a:lnTo>
                <a:cubicBezTo>
                  <a:pt x="4143" y="5799"/>
                  <a:pt x="3730" y="5461"/>
                  <a:pt x="3322" y="5112"/>
                </a:cubicBezTo>
                <a:lnTo>
                  <a:pt x="3322" y="5112"/>
                </a:lnTo>
                <a:cubicBezTo>
                  <a:pt x="3559" y="4783"/>
                  <a:pt x="3845" y="4506"/>
                  <a:pt x="4178" y="4287"/>
                </a:cubicBezTo>
                <a:lnTo>
                  <a:pt x="4178" y="4287"/>
                </a:lnTo>
                <a:cubicBezTo>
                  <a:pt x="4101" y="4548"/>
                  <a:pt x="4030" y="4805"/>
                  <a:pt x="3959" y="5053"/>
                </a:cubicBezTo>
                <a:cubicBezTo>
                  <a:pt x="3923" y="5166"/>
                  <a:pt x="3959" y="5261"/>
                  <a:pt x="4054" y="5315"/>
                </a:cubicBezTo>
                <a:cubicBezTo>
                  <a:pt x="4075" y="5320"/>
                  <a:pt x="4098" y="5323"/>
                  <a:pt x="4122" y="5323"/>
                </a:cubicBezTo>
                <a:cubicBezTo>
                  <a:pt x="4202" y="5323"/>
                  <a:pt x="4284" y="5290"/>
                  <a:pt x="4298" y="5202"/>
                </a:cubicBezTo>
                <a:cubicBezTo>
                  <a:pt x="4434" y="4809"/>
                  <a:pt x="4547" y="4392"/>
                  <a:pt x="4660" y="3981"/>
                </a:cubicBezTo>
                <a:cubicBezTo>
                  <a:pt x="4678" y="3904"/>
                  <a:pt x="4678" y="3827"/>
                  <a:pt x="4619" y="3773"/>
                </a:cubicBezTo>
                <a:cubicBezTo>
                  <a:pt x="4584" y="3734"/>
                  <a:pt x="4539" y="3713"/>
                  <a:pt x="4491" y="3713"/>
                </a:cubicBezTo>
                <a:cubicBezTo>
                  <a:pt x="4465" y="3713"/>
                  <a:pt x="4438" y="3719"/>
                  <a:pt x="4411" y="3732"/>
                </a:cubicBezTo>
                <a:cubicBezTo>
                  <a:pt x="3810" y="4017"/>
                  <a:pt x="3280" y="4469"/>
                  <a:pt x="2923" y="5035"/>
                </a:cubicBezTo>
                <a:cubicBezTo>
                  <a:pt x="2869" y="5130"/>
                  <a:pt x="2869" y="5225"/>
                  <a:pt x="2941" y="5297"/>
                </a:cubicBezTo>
                <a:cubicBezTo>
                  <a:pt x="3470" y="5750"/>
                  <a:pt x="4018" y="6184"/>
                  <a:pt x="4547" y="6618"/>
                </a:cubicBezTo>
                <a:cubicBezTo>
                  <a:pt x="4582" y="6653"/>
                  <a:pt x="4621" y="6668"/>
                  <a:pt x="4659" y="6668"/>
                </a:cubicBezTo>
                <a:cubicBezTo>
                  <a:pt x="4742" y="6668"/>
                  <a:pt x="4821" y="6595"/>
                  <a:pt x="4845" y="6505"/>
                </a:cubicBezTo>
                <a:cubicBezTo>
                  <a:pt x="5280" y="4976"/>
                  <a:pt x="5732" y="3470"/>
                  <a:pt x="6221" y="1963"/>
                </a:cubicBezTo>
                <a:cubicBezTo>
                  <a:pt x="6266" y="1830"/>
                  <a:pt x="6174" y="1700"/>
                  <a:pt x="6052" y="1700"/>
                </a:cubicBezTo>
                <a:cubicBezTo>
                  <a:pt x="6016" y="1700"/>
                  <a:pt x="5978" y="1711"/>
                  <a:pt x="5940" y="1737"/>
                </a:cubicBezTo>
                <a:cubicBezTo>
                  <a:pt x="4732" y="2601"/>
                  <a:pt x="3470" y="3356"/>
                  <a:pt x="2131" y="4017"/>
                </a:cubicBezTo>
                <a:cubicBezTo>
                  <a:pt x="1964" y="4112"/>
                  <a:pt x="1792" y="4184"/>
                  <a:pt x="1625" y="4279"/>
                </a:cubicBezTo>
                <a:cubicBezTo>
                  <a:pt x="1471" y="4338"/>
                  <a:pt x="1303" y="4392"/>
                  <a:pt x="1172" y="4505"/>
                </a:cubicBezTo>
                <a:cubicBezTo>
                  <a:pt x="1018" y="4637"/>
                  <a:pt x="982" y="4845"/>
                  <a:pt x="1131" y="4999"/>
                </a:cubicBezTo>
                <a:cubicBezTo>
                  <a:pt x="1267" y="5130"/>
                  <a:pt x="1416" y="5243"/>
                  <a:pt x="1566" y="5356"/>
                </a:cubicBezTo>
                <a:cubicBezTo>
                  <a:pt x="2149" y="5881"/>
                  <a:pt x="2755" y="6392"/>
                  <a:pt x="3339" y="6899"/>
                </a:cubicBezTo>
                <a:cubicBezTo>
                  <a:pt x="4018" y="7487"/>
                  <a:pt x="4696" y="8052"/>
                  <a:pt x="5375" y="8636"/>
                </a:cubicBezTo>
                <a:cubicBezTo>
                  <a:pt x="5404" y="8663"/>
                  <a:pt x="5447" y="8678"/>
                  <a:pt x="5490" y="8678"/>
                </a:cubicBezTo>
                <a:cubicBezTo>
                  <a:pt x="5560" y="8678"/>
                  <a:pt x="5633" y="8640"/>
                  <a:pt x="5655" y="8559"/>
                </a:cubicBezTo>
                <a:cubicBezTo>
                  <a:pt x="6017" y="7428"/>
                  <a:pt x="6316" y="6261"/>
                  <a:pt x="6583" y="5089"/>
                </a:cubicBezTo>
                <a:cubicBezTo>
                  <a:pt x="6714" y="4524"/>
                  <a:pt x="6845" y="3940"/>
                  <a:pt x="6958" y="3356"/>
                </a:cubicBezTo>
                <a:cubicBezTo>
                  <a:pt x="7071" y="2791"/>
                  <a:pt x="7166" y="2207"/>
                  <a:pt x="7261" y="1642"/>
                </a:cubicBezTo>
                <a:cubicBezTo>
                  <a:pt x="7334" y="1113"/>
                  <a:pt x="7334" y="547"/>
                  <a:pt x="7035" y="77"/>
                </a:cubicBezTo>
                <a:cubicBezTo>
                  <a:pt x="6992" y="24"/>
                  <a:pt x="6938" y="0"/>
                  <a:pt x="6885"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75" name="Google Shape;475;p4"/>
          <p:cNvGrpSpPr/>
          <p:nvPr/>
        </p:nvGrpSpPr>
        <p:grpSpPr>
          <a:xfrm>
            <a:off x="10914025" y="5503794"/>
            <a:ext cx="1176593" cy="1268417"/>
            <a:chOff x="301225" y="1363100"/>
            <a:chExt cx="229600" cy="247525"/>
          </a:xfrm>
        </p:grpSpPr>
        <p:sp>
          <p:nvSpPr>
            <p:cNvPr id="476" name="Google Shape;476;p4"/>
            <p:cNvSpPr/>
            <p:nvPr/>
          </p:nvSpPr>
          <p:spPr>
            <a:xfrm>
              <a:off x="301225" y="1472875"/>
              <a:ext cx="37800" cy="28500"/>
            </a:xfrm>
            <a:custGeom>
              <a:avLst/>
              <a:gdLst/>
              <a:ahLst/>
              <a:cxnLst/>
              <a:rect l="l" t="t" r="r" b="b"/>
              <a:pathLst>
                <a:path w="1512" h="1140" extrusionOk="0">
                  <a:moveTo>
                    <a:pt x="835" y="1"/>
                  </a:moveTo>
                  <a:cubicBezTo>
                    <a:pt x="674" y="1"/>
                    <a:pt x="509" y="85"/>
                    <a:pt x="321" y="210"/>
                  </a:cubicBezTo>
                  <a:cubicBezTo>
                    <a:pt x="190" y="287"/>
                    <a:pt x="77" y="400"/>
                    <a:pt x="41" y="550"/>
                  </a:cubicBezTo>
                  <a:cubicBezTo>
                    <a:pt x="0" y="721"/>
                    <a:pt x="77" y="907"/>
                    <a:pt x="208" y="1020"/>
                  </a:cubicBezTo>
                  <a:cubicBezTo>
                    <a:pt x="334" y="1098"/>
                    <a:pt x="469" y="1139"/>
                    <a:pt x="609" y="1139"/>
                  </a:cubicBezTo>
                  <a:cubicBezTo>
                    <a:pt x="639" y="1139"/>
                    <a:pt x="670" y="1137"/>
                    <a:pt x="701" y="1133"/>
                  </a:cubicBezTo>
                  <a:cubicBezTo>
                    <a:pt x="887" y="1115"/>
                    <a:pt x="1041" y="1043"/>
                    <a:pt x="1190" y="966"/>
                  </a:cubicBezTo>
                  <a:cubicBezTo>
                    <a:pt x="1303" y="907"/>
                    <a:pt x="1416" y="835"/>
                    <a:pt x="1452" y="721"/>
                  </a:cubicBezTo>
                  <a:cubicBezTo>
                    <a:pt x="1511" y="531"/>
                    <a:pt x="1380" y="341"/>
                    <a:pt x="1226" y="192"/>
                  </a:cubicBezTo>
                  <a:cubicBezTo>
                    <a:pt x="1092" y="56"/>
                    <a:pt x="965" y="1"/>
                    <a:pt x="8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4"/>
            <p:cNvSpPr/>
            <p:nvPr/>
          </p:nvSpPr>
          <p:spPr>
            <a:xfrm>
              <a:off x="338825" y="1530800"/>
              <a:ext cx="41575" cy="33275"/>
            </a:xfrm>
            <a:custGeom>
              <a:avLst/>
              <a:gdLst/>
              <a:ahLst/>
              <a:cxnLst/>
              <a:rect l="l" t="t" r="r" b="b"/>
              <a:pathLst>
                <a:path w="1663" h="1331" extrusionOk="0">
                  <a:moveTo>
                    <a:pt x="849" y="0"/>
                  </a:moveTo>
                  <a:cubicBezTo>
                    <a:pt x="432" y="0"/>
                    <a:pt x="0" y="237"/>
                    <a:pt x="25" y="684"/>
                  </a:cubicBezTo>
                  <a:cubicBezTo>
                    <a:pt x="43" y="988"/>
                    <a:pt x="288" y="1250"/>
                    <a:pt x="591" y="1304"/>
                  </a:cubicBezTo>
                  <a:cubicBezTo>
                    <a:pt x="656" y="1322"/>
                    <a:pt x="724" y="1331"/>
                    <a:pt x="792" y="1331"/>
                  </a:cubicBezTo>
                  <a:cubicBezTo>
                    <a:pt x="1015" y="1331"/>
                    <a:pt x="1241" y="1238"/>
                    <a:pt x="1401" y="1078"/>
                  </a:cubicBezTo>
                  <a:cubicBezTo>
                    <a:pt x="1550" y="929"/>
                    <a:pt x="1663" y="721"/>
                    <a:pt x="1627" y="535"/>
                  </a:cubicBezTo>
                  <a:cubicBezTo>
                    <a:pt x="1591" y="363"/>
                    <a:pt x="1477" y="232"/>
                    <a:pt x="1346" y="137"/>
                  </a:cubicBezTo>
                  <a:cubicBezTo>
                    <a:pt x="1209" y="45"/>
                    <a:pt x="1030" y="0"/>
                    <a:pt x="8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4"/>
            <p:cNvSpPr/>
            <p:nvPr/>
          </p:nvSpPr>
          <p:spPr>
            <a:xfrm>
              <a:off x="388425" y="1570900"/>
              <a:ext cx="46275" cy="39725"/>
            </a:xfrm>
            <a:custGeom>
              <a:avLst/>
              <a:gdLst/>
              <a:ahLst/>
              <a:cxnLst/>
              <a:rect l="l" t="t" r="r" b="b"/>
              <a:pathLst>
                <a:path w="1851" h="1589" extrusionOk="0">
                  <a:moveTo>
                    <a:pt x="995" y="1"/>
                  </a:moveTo>
                  <a:cubicBezTo>
                    <a:pt x="547" y="1"/>
                    <a:pt x="92" y="330"/>
                    <a:pt x="41" y="813"/>
                  </a:cubicBezTo>
                  <a:cubicBezTo>
                    <a:pt x="0" y="1170"/>
                    <a:pt x="285" y="1550"/>
                    <a:pt x="624" y="1587"/>
                  </a:cubicBezTo>
                  <a:cubicBezTo>
                    <a:pt x="643" y="1588"/>
                    <a:pt x="662" y="1589"/>
                    <a:pt x="681" y="1589"/>
                  </a:cubicBezTo>
                  <a:cubicBezTo>
                    <a:pt x="885" y="1589"/>
                    <a:pt x="1074" y="1502"/>
                    <a:pt x="1244" y="1419"/>
                  </a:cubicBezTo>
                  <a:cubicBezTo>
                    <a:pt x="1470" y="1284"/>
                    <a:pt x="1697" y="1116"/>
                    <a:pt x="1773" y="872"/>
                  </a:cubicBezTo>
                  <a:cubicBezTo>
                    <a:pt x="1850" y="605"/>
                    <a:pt x="1715" y="324"/>
                    <a:pt x="1511" y="175"/>
                  </a:cubicBezTo>
                  <a:cubicBezTo>
                    <a:pt x="1358" y="55"/>
                    <a:pt x="1177" y="1"/>
                    <a:pt x="99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4"/>
            <p:cNvSpPr/>
            <p:nvPr/>
          </p:nvSpPr>
          <p:spPr>
            <a:xfrm>
              <a:off x="448325" y="1484475"/>
              <a:ext cx="51400" cy="37925"/>
            </a:xfrm>
            <a:custGeom>
              <a:avLst/>
              <a:gdLst/>
              <a:ahLst/>
              <a:cxnLst/>
              <a:rect l="l" t="t" r="r" b="b"/>
              <a:pathLst>
                <a:path w="2056" h="1517" extrusionOk="0">
                  <a:moveTo>
                    <a:pt x="1196" y="0"/>
                  </a:moveTo>
                  <a:cubicBezTo>
                    <a:pt x="670" y="0"/>
                    <a:pt x="0" y="402"/>
                    <a:pt x="133" y="972"/>
                  </a:cubicBezTo>
                  <a:cubicBezTo>
                    <a:pt x="205" y="1257"/>
                    <a:pt x="472" y="1461"/>
                    <a:pt x="753" y="1502"/>
                  </a:cubicBezTo>
                  <a:cubicBezTo>
                    <a:pt x="808" y="1512"/>
                    <a:pt x="863" y="1517"/>
                    <a:pt x="918" y="1517"/>
                  </a:cubicBezTo>
                  <a:cubicBezTo>
                    <a:pt x="1145" y="1517"/>
                    <a:pt x="1365" y="1432"/>
                    <a:pt x="1562" y="1312"/>
                  </a:cubicBezTo>
                  <a:cubicBezTo>
                    <a:pt x="1734" y="1198"/>
                    <a:pt x="1902" y="1049"/>
                    <a:pt x="1961" y="841"/>
                  </a:cubicBezTo>
                  <a:cubicBezTo>
                    <a:pt x="2056" y="502"/>
                    <a:pt x="1771" y="126"/>
                    <a:pt x="1431" y="31"/>
                  </a:cubicBezTo>
                  <a:cubicBezTo>
                    <a:pt x="1359" y="10"/>
                    <a:pt x="1279" y="0"/>
                    <a:pt x="11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4"/>
            <p:cNvSpPr/>
            <p:nvPr/>
          </p:nvSpPr>
          <p:spPr>
            <a:xfrm>
              <a:off x="387500" y="1460175"/>
              <a:ext cx="47650" cy="42525"/>
            </a:xfrm>
            <a:custGeom>
              <a:avLst/>
              <a:gdLst/>
              <a:ahLst/>
              <a:cxnLst/>
              <a:rect l="l" t="t" r="r" b="b"/>
              <a:pathLst>
                <a:path w="1906" h="1701" extrusionOk="0">
                  <a:moveTo>
                    <a:pt x="1115" y="0"/>
                  </a:moveTo>
                  <a:cubicBezTo>
                    <a:pt x="751" y="0"/>
                    <a:pt x="408" y="288"/>
                    <a:pt x="191" y="551"/>
                  </a:cubicBezTo>
                  <a:cubicBezTo>
                    <a:pt x="78" y="700"/>
                    <a:pt x="1" y="872"/>
                    <a:pt x="19" y="1039"/>
                  </a:cubicBezTo>
                  <a:cubicBezTo>
                    <a:pt x="37" y="1248"/>
                    <a:pt x="191" y="1438"/>
                    <a:pt x="358" y="1528"/>
                  </a:cubicBezTo>
                  <a:cubicBezTo>
                    <a:pt x="530" y="1642"/>
                    <a:pt x="727" y="1701"/>
                    <a:pt x="923" y="1701"/>
                  </a:cubicBezTo>
                  <a:cubicBezTo>
                    <a:pt x="1052" y="1701"/>
                    <a:pt x="1180" y="1675"/>
                    <a:pt x="1299" y="1623"/>
                  </a:cubicBezTo>
                  <a:cubicBezTo>
                    <a:pt x="1602" y="1510"/>
                    <a:pt x="1829" y="1211"/>
                    <a:pt x="1865" y="890"/>
                  </a:cubicBezTo>
                  <a:cubicBezTo>
                    <a:pt x="1905" y="569"/>
                    <a:pt x="1715" y="230"/>
                    <a:pt x="1435" y="80"/>
                  </a:cubicBezTo>
                  <a:cubicBezTo>
                    <a:pt x="1328" y="25"/>
                    <a:pt x="1221" y="0"/>
                    <a:pt x="11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4"/>
            <p:cNvSpPr/>
            <p:nvPr/>
          </p:nvSpPr>
          <p:spPr>
            <a:xfrm>
              <a:off x="484175" y="1551650"/>
              <a:ext cx="46650" cy="44275"/>
            </a:xfrm>
            <a:custGeom>
              <a:avLst/>
              <a:gdLst/>
              <a:ahLst/>
              <a:cxnLst/>
              <a:rect l="l" t="t" r="r" b="b"/>
              <a:pathLst>
                <a:path w="1866" h="1771" extrusionOk="0">
                  <a:moveTo>
                    <a:pt x="1059" y="0"/>
                  </a:moveTo>
                  <a:cubicBezTo>
                    <a:pt x="525" y="0"/>
                    <a:pt x="0" y="610"/>
                    <a:pt x="15" y="1113"/>
                  </a:cubicBezTo>
                  <a:cubicBezTo>
                    <a:pt x="15" y="1398"/>
                    <a:pt x="205" y="1678"/>
                    <a:pt x="486" y="1755"/>
                  </a:cubicBezTo>
                  <a:cubicBezTo>
                    <a:pt x="531" y="1766"/>
                    <a:pt x="576" y="1771"/>
                    <a:pt x="621" y="1771"/>
                  </a:cubicBezTo>
                  <a:cubicBezTo>
                    <a:pt x="801" y="1771"/>
                    <a:pt x="980" y="1692"/>
                    <a:pt x="1146" y="1601"/>
                  </a:cubicBezTo>
                  <a:cubicBezTo>
                    <a:pt x="1391" y="1470"/>
                    <a:pt x="1639" y="1284"/>
                    <a:pt x="1730" y="1018"/>
                  </a:cubicBezTo>
                  <a:cubicBezTo>
                    <a:pt x="1866" y="660"/>
                    <a:pt x="1694" y="244"/>
                    <a:pt x="1372" y="77"/>
                  </a:cubicBezTo>
                  <a:cubicBezTo>
                    <a:pt x="1270" y="24"/>
                    <a:pt x="1165" y="0"/>
                    <a:pt x="10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4"/>
            <p:cNvSpPr/>
            <p:nvPr/>
          </p:nvSpPr>
          <p:spPr>
            <a:xfrm>
              <a:off x="349400" y="1408650"/>
              <a:ext cx="27725" cy="23625"/>
            </a:xfrm>
            <a:custGeom>
              <a:avLst/>
              <a:gdLst/>
              <a:ahLst/>
              <a:cxnLst/>
              <a:rect l="l" t="t" r="r" b="b"/>
              <a:pathLst>
                <a:path w="1109" h="945" extrusionOk="0">
                  <a:moveTo>
                    <a:pt x="452" y="1"/>
                  </a:moveTo>
                  <a:cubicBezTo>
                    <a:pt x="220" y="1"/>
                    <a:pt x="1" y="193"/>
                    <a:pt x="37" y="445"/>
                  </a:cubicBezTo>
                  <a:cubicBezTo>
                    <a:pt x="55" y="594"/>
                    <a:pt x="168" y="725"/>
                    <a:pt x="281" y="802"/>
                  </a:cubicBezTo>
                  <a:cubicBezTo>
                    <a:pt x="385" y="892"/>
                    <a:pt x="526" y="945"/>
                    <a:pt x="672" y="945"/>
                  </a:cubicBezTo>
                  <a:cubicBezTo>
                    <a:pt x="710" y="945"/>
                    <a:pt x="749" y="941"/>
                    <a:pt x="788" y="934"/>
                  </a:cubicBezTo>
                  <a:cubicBezTo>
                    <a:pt x="959" y="875"/>
                    <a:pt x="1109" y="725"/>
                    <a:pt x="1091" y="535"/>
                  </a:cubicBezTo>
                  <a:cubicBezTo>
                    <a:pt x="1091" y="386"/>
                    <a:pt x="959" y="255"/>
                    <a:pt x="828" y="160"/>
                  </a:cubicBezTo>
                  <a:cubicBezTo>
                    <a:pt x="751" y="83"/>
                    <a:pt x="656" y="29"/>
                    <a:pt x="543" y="11"/>
                  </a:cubicBezTo>
                  <a:cubicBezTo>
                    <a:pt x="513" y="4"/>
                    <a:pt x="483" y="1"/>
                    <a:pt x="45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4"/>
            <p:cNvSpPr/>
            <p:nvPr/>
          </p:nvSpPr>
          <p:spPr>
            <a:xfrm>
              <a:off x="390350" y="1363100"/>
              <a:ext cx="56550" cy="41350"/>
            </a:xfrm>
            <a:custGeom>
              <a:avLst/>
              <a:gdLst/>
              <a:ahLst/>
              <a:cxnLst/>
              <a:rect l="l" t="t" r="r" b="b"/>
              <a:pathLst>
                <a:path w="2262" h="1654" extrusionOk="0">
                  <a:moveTo>
                    <a:pt x="1473" y="1"/>
                  </a:moveTo>
                  <a:cubicBezTo>
                    <a:pt x="1446" y="1"/>
                    <a:pt x="1419" y="2"/>
                    <a:pt x="1393" y="5"/>
                  </a:cubicBezTo>
                  <a:cubicBezTo>
                    <a:pt x="774" y="78"/>
                    <a:pt x="0" y="851"/>
                    <a:pt x="602" y="1435"/>
                  </a:cubicBezTo>
                  <a:cubicBezTo>
                    <a:pt x="741" y="1588"/>
                    <a:pt x="951" y="1653"/>
                    <a:pt x="1167" y="1653"/>
                  </a:cubicBezTo>
                  <a:cubicBezTo>
                    <a:pt x="1219" y="1653"/>
                    <a:pt x="1270" y="1650"/>
                    <a:pt x="1321" y="1643"/>
                  </a:cubicBezTo>
                  <a:cubicBezTo>
                    <a:pt x="1565" y="1588"/>
                    <a:pt x="1810" y="1435"/>
                    <a:pt x="1977" y="1249"/>
                  </a:cubicBezTo>
                  <a:cubicBezTo>
                    <a:pt x="2131" y="1059"/>
                    <a:pt x="2262" y="815"/>
                    <a:pt x="2226" y="571"/>
                  </a:cubicBezTo>
                  <a:cubicBezTo>
                    <a:pt x="2188" y="235"/>
                    <a:pt x="1812" y="1"/>
                    <a:pt x="14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4"/>
            <p:cNvSpPr/>
            <p:nvPr/>
          </p:nvSpPr>
          <p:spPr>
            <a:xfrm>
              <a:off x="441225" y="1554900"/>
              <a:ext cx="20725" cy="17000"/>
            </a:xfrm>
            <a:custGeom>
              <a:avLst/>
              <a:gdLst/>
              <a:ahLst/>
              <a:cxnLst/>
              <a:rect l="l" t="t" r="r" b="b"/>
              <a:pathLst>
                <a:path w="829" h="680" extrusionOk="0">
                  <a:moveTo>
                    <a:pt x="417" y="1"/>
                  </a:moveTo>
                  <a:cubicBezTo>
                    <a:pt x="358" y="1"/>
                    <a:pt x="304" y="1"/>
                    <a:pt x="227" y="42"/>
                  </a:cubicBezTo>
                  <a:cubicBezTo>
                    <a:pt x="78" y="114"/>
                    <a:pt x="1" y="363"/>
                    <a:pt x="96" y="512"/>
                  </a:cubicBezTo>
                  <a:cubicBezTo>
                    <a:pt x="150" y="607"/>
                    <a:pt x="263" y="661"/>
                    <a:pt x="376" y="679"/>
                  </a:cubicBezTo>
                  <a:cubicBezTo>
                    <a:pt x="489" y="679"/>
                    <a:pt x="602" y="625"/>
                    <a:pt x="679" y="548"/>
                  </a:cubicBezTo>
                  <a:cubicBezTo>
                    <a:pt x="774" y="453"/>
                    <a:pt x="829" y="340"/>
                    <a:pt x="792" y="209"/>
                  </a:cubicBezTo>
                  <a:cubicBezTo>
                    <a:pt x="756" y="60"/>
                    <a:pt x="584" y="1"/>
                    <a:pt x="4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4"/>
            <p:cNvSpPr/>
            <p:nvPr/>
          </p:nvSpPr>
          <p:spPr>
            <a:xfrm>
              <a:off x="464300" y="1411200"/>
              <a:ext cx="32600" cy="22300"/>
            </a:xfrm>
            <a:custGeom>
              <a:avLst/>
              <a:gdLst/>
              <a:ahLst/>
              <a:cxnLst/>
              <a:rect l="l" t="t" r="r" b="b"/>
              <a:pathLst>
                <a:path w="1304" h="892" extrusionOk="0">
                  <a:moveTo>
                    <a:pt x="776" y="0"/>
                  </a:moveTo>
                  <a:cubicBezTo>
                    <a:pt x="756" y="0"/>
                    <a:pt x="736" y="2"/>
                    <a:pt x="715" y="4"/>
                  </a:cubicBezTo>
                  <a:cubicBezTo>
                    <a:pt x="566" y="22"/>
                    <a:pt x="417" y="76"/>
                    <a:pt x="304" y="189"/>
                  </a:cubicBezTo>
                  <a:cubicBezTo>
                    <a:pt x="1" y="510"/>
                    <a:pt x="263" y="832"/>
                    <a:pt x="643" y="886"/>
                  </a:cubicBezTo>
                  <a:cubicBezTo>
                    <a:pt x="672" y="890"/>
                    <a:pt x="701" y="892"/>
                    <a:pt x="731" y="892"/>
                  </a:cubicBezTo>
                  <a:cubicBezTo>
                    <a:pt x="874" y="892"/>
                    <a:pt x="1023" y="845"/>
                    <a:pt x="1132" y="737"/>
                  </a:cubicBezTo>
                  <a:cubicBezTo>
                    <a:pt x="1245" y="623"/>
                    <a:pt x="1303" y="415"/>
                    <a:pt x="1227" y="248"/>
                  </a:cubicBezTo>
                  <a:cubicBezTo>
                    <a:pt x="1141" y="93"/>
                    <a:pt x="963" y="0"/>
                    <a:pt x="7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3694644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Title only 1">
  <p:cSld name="Title only 1">
    <p:spTree>
      <p:nvGrpSpPr>
        <p:cNvPr id="1" name="Shape 2304"/>
        <p:cNvGrpSpPr/>
        <p:nvPr/>
      </p:nvGrpSpPr>
      <p:grpSpPr>
        <a:xfrm>
          <a:off x="0" y="0"/>
          <a:ext cx="0" cy="0"/>
          <a:chOff x="0" y="0"/>
          <a:chExt cx="0" cy="0"/>
        </a:xfrm>
      </p:grpSpPr>
      <p:sp>
        <p:nvSpPr>
          <p:cNvPr id="2305" name="Google Shape;2305;p17"/>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grpSp>
        <p:nvGrpSpPr>
          <p:cNvPr id="2306" name="Google Shape;2306;p17"/>
          <p:cNvGrpSpPr/>
          <p:nvPr/>
        </p:nvGrpSpPr>
        <p:grpSpPr>
          <a:xfrm>
            <a:off x="190634" y="158334"/>
            <a:ext cx="1171367" cy="837300"/>
            <a:chOff x="142975" y="118750"/>
            <a:chExt cx="878525" cy="627975"/>
          </a:xfrm>
        </p:grpSpPr>
        <p:sp>
          <p:nvSpPr>
            <p:cNvPr id="2307" name="Google Shape;2307;p17"/>
            <p:cNvSpPr/>
            <p:nvPr/>
          </p:nvSpPr>
          <p:spPr>
            <a:xfrm>
              <a:off x="339616" y="466103"/>
              <a:ext cx="63379" cy="61703"/>
            </a:xfrm>
            <a:custGeom>
              <a:avLst/>
              <a:gdLst/>
              <a:ahLst/>
              <a:cxnLst/>
              <a:rect l="l" t="t" r="r" b="b"/>
              <a:pathLst>
                <a:path w="643" h="626" extrusionOk="0">
                  <a:moveTo>
                    <a:pt x="322" y="1"/>
                  </a:moveTo>
                  <a:cubicBezTo>
                    <a:pt x="285" y="1"/>
                    <a:pt x="245" y="1"/>
                    <a:pt x="208" y="19"/>
                  </a:cubicBezTo>
                  <a:cubicBezTo>
                    <a:pt x="172" y="37"/>
                    <a:pt x="132" y="60"/>
                    <a:pt x="95" y="96"/>
                  </a:cubicBezTo>
                  <a:cubicBezTo>
                    <a:pt x="77" y="114"/>
                    <a:pt x="59" y="150"/>
                    <a:pt x="41" y="191"/>
                  </a:cubicBezTo>
                  <a:cubicBezTo>
                    <a:pt x="18" y="227"/>
                    <a:pt x="0" y="263"/>
                    <a:pt x="18" y="304"/>
                  </a:cubicBezTo>
                  <a:lnTo>
                    <a:pt x="18" y="399"/>
                  </a:lnTo>
                  <a:cubicBezTo>
                    <a:pt x="41" y="435"/>
                    <a:pt x="59" y="489"/>
                    <a:pt x="95" y="530"/>
                  </a:cubicBezTo>
                  <a:cubicBezTo>
                    <a:pt x="132" y="548"/>
                    <a:pt x="154" y="566"/>
                    <a:pt x="172" y="584"/>
                  </a:cubicBezTo>
                  <a:cubicBezTo>
                    <a:pt x="208" y="602"/>
                    <a:pt x="267" y="625"/>
                    <a:pt x="322" y="625"/>
                  </a:cubicBezTo>
                  <a:cubicBezTo>
                    <a:pt x="358" y="625"/>
                    <a:pt x="398" y="602"/>
                    <a:pt x="435" y="584"/>
                  </a:cubicBezTo>
                  <a:cubicBezTo>
                    <a:pt x="471" y="584"/>
                    <a:pt x="512" y="566"/>
                    <a:pt x="548" y="530"/>
                  </a:cubicBezTo>
                  <a:cubicBezTo>
                    <a:pt x="566" y="489"/>
                    <a:pt x="607" y="471"/>
                    <a:pt x="607" y="435"/>
                  </a:cubicBezTo>
                  <a:cubicBezTo>
                    <a:pt x="625" y="399"/>
                    <a:pt x="643" y="358"/>
                    <a:pt x="643" y="304"/>
                  </a:cubicBezTo>
                  <a:cubicBezTo>
                    <a:pt x="625" y="286"/>
                    <a:pt x="625" y="245"/>
                    <a:pt x="625" y="227"/>
                  </a:cubicBezTo>
                  <a:cubicBezTo>
                    <a:pt x="607" y="173"/>
                    <a:pt x="584" y="132"/>
                    <a:pt x="548" y="96"/>
                  </a:cubicBezTo>
                  <a:cubicBezTo>
                    <a:pt x="530" y="78"/>
                    <a:pt x="512" y="60"/>
                    <a:pt x="471" y="37"/>
                  </a:cubicBezTo>
                  <a:cubicBezTo>
                    <a:pt x="435" y="19"/>
                    <a:pt x="380" y="1"/>
                    <a:pt x="3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8" name="Google Shape;2308;p17"/>
            <p:cNvSpPr/>
            <p:nvPr/>
          </p:nvSpPr>
          <p:spPr>
            <a:xfrm>
              <a:off x="415808" y="317660"/>
              <a:ext cx="54114" cy="54015"/>
            </a:xfrm>
            <a:custGeom>
              <a:avLst/>
              <a:gdLst/>
              <a:ahLst/>
              <a:cxnLst/>
              <a:rect l="l" t="t" r="r" b="b"/>
              <a:pathLst>
                <a:path w="549" h="548" extrusionOk="0">
                  <a:moveTo>
                    <a:pt x="286" y="0"/>
                  </a:moveTo>
                  <a:cubicBezTo>
                    <a:pt x="209" y="0"/>
                    <a:pt x="132" y="37"/>
                    <a:pt x="78" y="95"/>
                  </a:cubicBezTo>
                  <a:cubicBezTo>
                    <a:pt x="60" y="114"/>
                    <a:pt x="37" y="150"/>
                    <a:pt x="19" y="168"/>
                  </a:cubicBezTo>
                  <a:cubicBezTo>
                    <a:pt x="19" y="209"/>
                    <a:pt x="1" y="245"/>
                    <a:pt x="1" y="281"/>
                  </a:cubicBezTo>
                  <a:cubicBezTo>
                    <a:pt x="1" y="358"/>
                    <a:pt x="37" y="412"/>
                    <a:pt x="78" y="471"/>
                  </a:cubicBezTo>
                  <a:cubicBezTo>
                    <a:pt x="132" y="525"/>
                    <a:pt x="209" y="548"/>
                    <a:pt x="286" y="548"/>
                  </a:cubicBezTo>
                  <a:cubicBezTo>
                    <a:pt x="340" y="548"/>
                    <a:pt x="417" y="525"/>
                    <a:pt x="471" y="471"/>
                  </a:cubicBezTo>
                  <a:cubicBezTo>
                    <a:pt x="490" y="453"/>
                    <a:pt x="512" y="412"/>
                    <a:pt x="530" y="376"/>
                  </a:cubicBezTo>
                  <a:cubicBezTo>
                    <a:pt x="548" y="358"/>
                    <a:pt x="548" y="322"/>
                    <a:pt x="548" y="281"/>
                  </a:cubicBezTo>
                  <a:cubicBezTo>
                    <a:pt x="548" y="209"/>
                    <a:pt x="530" y="132"/>
                    <a:pt x="471" y="95"/>
                  </a:cubicBezTo>
                  <a:cubicBezTo>
                    <a:pt x="417" y="37"/>
                    <a:pt x="358" y="0"/>
                    <a:pt x="2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9" name="Google Shape;2309;p17"/>
            <p:cNvSpPr/>
            <p:nvPr/>
          </p:nvSpPr>
          <p:spPr>
            <a:xfrm>
              <a:off x="622305" y="380546"/>
              <a:ext cx="48298" cy="48692"/>
            </a:xfrm>
            <a:custGeom>
              <a:avLst/>
              <a:gdLst/>
              <a:ahLst/>
              <a:cxnLst/>
              <a:rect l="l" t="t" r="r" b="b"/>
              <a:pathLst>
                <a:path w="490" h="494" extrusionOk="0">
                  <a:moveTo>
                    <a:pt x="245" y="0"/>
                  </a:moveTo>
                  <a:cubicBezTo>
                    <a:pt x="204" y="0"/>
                    <a:pt x="186" y="23"/>
                    <a:pt x="150" y="23"/>
                  </a:cubicBezTo>
                  <a:cubicBezTo>
                    <a:pt x="114" y="41"/>
                    <a:pt x="91" y="59"/>
                    <a:pt x="73" y="77"/>
                  </a:cubicBezTo>
                  <a:cubicBezTo>
                    <a:pt x="55" y="95"/>
                    <a:pt x="37" y="136"/>
                    <a:pt x="19" y="154"/>
                  </a:cubicBezTo>
                  <a:cubicBezTo>
                    <a:pt x="0" y="190"/>
                    <a:pt x="0" y="208"/>
                    <a:pt x="0" y="249"/>
                  </a:cubicBezTo>
                  <a:cubicBezTo>
                    <a:pt x="0" y="267"/>
                    <a:pt x="0" y="285"/>
                    <a:pt x="19" y="321"/>
                  </a:cubicBezTo>
                  <a:cubicBezTo>
                    <a:pt x="19" y="362"/>
                    <a:pt x="37" y="398"/>
                    <a:pt x="73" y="416"/>
                  </a:cubicBezTo>
                  <a:cubicBezTo>
                    <a:pt x="91" y="435"/>
                    <a:pt x="114" y="453"/>
                    <a:pt x="132" y="453"/>
                  </a:cubicBezTo>
                  <a:cubicBezTo>
                    <a:pt x="168" y="475"/>
                    <a:pt x="204" y="493"/>
                    <a:pt x="245" y="493"/>
                  </a:cubicBezTo>
                  <a:cubicBezTo>
                    <a:pt x="281" y="493"/>
                    <a:pt x="299" y="493"/>
                    <a:pt x="340" y="475"/>
                  </a:cubicBezTo>
                  <a:cubicBezTo>
                    <a:pt x="376" y="453"/>
                    <a:pt x="394" y="453"/>
                    <a:pt x="412" y="416"/>
                  </a:cubicBezTo>
                  <a:cubicBezTo>
                    <a:pt x="430" y="398"/>
                    <a:pt x="453" y="380"/>
                    <a:pt x="471" y="340"/>
                  </a:cubicBezTo>
                  <a:cubicBezTo>
                    <a:pt x="489" y="321"/>
                    <a:pt x="489" y="285"/>
                    <a:pt x="489" y="249"/>
                  </a:cubicBezTo>
                  <a:cubicBezTo>
                    <a:pt x="489" y="226"/>
                    <a:pt x="489" y="208"/>
                    <a:pt x="471" y="190"/>
                  </a:cubicBezTo>
                  <a:cubicBezTo>
                    <a:pt x="471" y="154"/>
                    <a:pt x="453" y="113"/>
                    <a:pt x="412" y="77"/>
                  </a:cubicBezTo>
                  <a:cubicBezTo>
                    <a:pt x="394" y="59"/>
                    <a:pt x="376" y="59"/>
                    <a:pt x="376" y="41"/>
                  </a:cubicBezTo>
                  <a:cubicBezTo>
                    <a:pt x="340" y="23"/>
                    <a:pt x="281" y="0"/>
                    <a:pt x="2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0" name="Google Shape;2310;p17"/>
            <p:cNvSpPr/>
            <p:nvPr/>
          </p:nvSpPr>
          <p:spPr>
            <a:xfrm>
              <a:off x="659267" y="206180"/>
              <a:ext cx="37160" cy="38934"/>
            </a:xfrm>
            <a:custGeom>
              <a:avLst/>
              <a:gdLst/>
              <a:ahLst/>
              <a:cxnLst/>
              <a:rect l="l" t="t" r="r" b="b"/>
              <a:pathLst>
                <a:path w="377" h="395" extrusionOk="0">
                  <a:moveTo>
                    <a:pt x="191" y="0"/>
                  </a:moveTo>
                  <a:cubicBezTo>
                    <a:pt x="168" y="0"/>
                    <a:pt x="132" y="19"/>
                    <a:pt x="114" y="19"/>
                  </a:cubicBezTo>
                  <a:cubicBezTo>
                    <a:pt x="96" y="37"/>
                    <a:pt x="78" y="37"/>
                    <a:pt x="55" y="55"/>
                  </a:cubicBezTo>
                  <a:cubicBezTo>
                    <a:pt x="37" y="73"/>
                    <a:pt x="19" y="95"/>
                    <a:pt x="19" y="132"/>
                  </a:cubicBezTo>
                  <a:cubicBezTo>
                    <a:pt x="1" y="150"/>
                    <a:pt x="1" y="168"/>
                    <a:pt x="1" y="209"/>
                  </a:cubicBezTo>
                  <a:lnTo>
                    <a:pt x="1" y="245"/>
                  </a:lnTo>
                  <a:cubicBezTo>
                    <a:pt x="19" y="281"/>
                    <a:pt x="19" y="322"/>
                    <a:pt x="55" y="340"/>
                  </a:cubicBezTo>
                  <a:cubicBezTo>
                    <a:pt x="55" y="340"/>
                    <a:pt x="78" y="358"/>
                    <a:pt x="96" y="376"/>
                  </a:cubicBezTo>
                  <a:cubicBezTo>
                    <a:pt x="114" y="376"/>
                    <a:pt x="150" y="394"/>
                    <a:pt x="191" y="394"/>
                  </a:cubicBezTo>
                  <a:cubicBezTo>
                    <a:pt x="209" y="394"/>
                    <a:pt x="245" y="394"/>
                    <a:pt x="263" y="376"/>
                  </a:cubicBezTo>
                  <a:cubicBezTo>
                    <a:pt x="281" y="376"/>
                    <a:pt x="304" y="358"/>
                    <a:pt x="322" y="340"/>
                  </a:cubicBezTo>
                  <a:cubicBezTo>
                    <a:pt x="340" y="322"/>
                    <a:pt x="358" y="299"/>
                    <a:pt x="358" y="281"/>
                  </a:cubicBezTo>
                  <a:cubicBezTo>
                    <a:pt x="376" y="245"/>
                    <a:pt x="376" y="227"/>
                    <a:pt x="376" y="209"/>
                  </a:cubicBezTo>
                  <a:lnTo>
                    <a:pt x="376" y="150"/>
                  </a:lnTo>
                  <a:cubicBezTo>
                    <a:pt x="376" y="114"/>
                    <a:pt x="358" y="95"/>
                    <a:pt x="322" y="55"/>
                  </a:cubicBezTo>
                  <a:cubicBezTo>
                    <a:pt x="322" y="55"/>
                    <a:pt x="304" y="37"/>
                    <a:pt x="281" y="37"/>
                  </a:cubicBezTo>
                  <a:cubicBezTo>
                    <a:pt x="263" y="19"/>
                    <a:pt x="227" y="0"/>
                    <a:pt x="1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1" name="Google Shape;2311;p17"/>
            <p:cNvSpPr/>
            <p:nvPr/>
          </p:nvSpPr>
          <p:spPr>
            <a:xfrm>
              <a:off x="512600" y="558066"/>
              <a:ext cx="27796" cy="27993"/>
            </a:xfrm>
            <a:custGeom>
              <a:avLst/>
              <a:gdLst/>
              <a:ahLst/>
              <a:cxnLst/>
              <a:rect l="l" t="t" r="r" b="b"/>
              <a:pathLst>
                <a:path w="282" h="284" extrusionOk="0">
                  <a:moveTo>
                    <a:pt x="150" y="1"/>
                  </a:moveTo>
                  <a:cubicBezTo>
                    <a:pt x="138" y="1"/>
                    <a:pt x="126" y="9"/>
                    <a:pt x="114" y="9"/>
                  </a:cubicBezTo>
                  <a:cubicBezTo>
                    <a:pt x="73" y="9"/>
                    <a:pt x="37" y="49"/>
                    <a:pt x="19" y="68"/>
                  </a:cubicBezTo>
                  <a:cubicBezTo>
                    <a:pt x="19" y="86"/>
                    <a:pt x="1" y="104"/>
                    <a:pt x="1" y="122"/>
                  </a:cubicBezTo>
                  <a:cubicBezTo>
                    <a:pt x="1" y="144"/>
                    <a:pt x="1" y="163"/>
                    <a:pt x="19" y="181"/>
                  </a:cubicBezTo>
                  <a:cubicBezTo>
                    <a:pt x="19" y="217"/>
                    <a:pt x="37" y="235"/>
                    <a:pt x="73" y="258"/>
                  </a:cubicBezTo>
                  <a:cubicBezTo>
                    <a:pt x="102" y="270"/>
                    <a:pt x="128" y="283"/>
                    <a:pt x="154" y="283"/>
                  </a:cubicBezTo>
                  <a:cubicBezTo>
                    <a:pt x="165" y="283"/>
                    <a:pt x="175" y="281"/>
                    <a:pt x="186" y="276"/>
                  </a:cubicBezTo>
                  <a:cubicBezTo>
                    <a:pt x="209" y="276"/>
                    <a:pt x="245" y="235"/>
                    <a:pt x="263" y="217"/>
                  </a:cubicBezTo>
                  <a:cubicBezTo>
                    <a:pt x="281" y="199"/>
                    <a:pt x="281" y="163"/>
                    <a:pt x="281" y="144"/>
                  </a:cubicBezTo>
                  <a:cubicBezTo>
                    <a:pt x="281" y="122"/>
                    <a:pt x="281" y="104"/>
                    <a:pt x="263" y="86"/>
                  </a:cubicBezTo>
                  <a:cubicBezTo>
                    <a:pt x="263" y="68"/>
                    <a:pt x="263" y="49"/>
                    <a:pt x="245" y="49"/>
                  </a:cubicBezTo>
                  <a:cubicBezTo>
                    <a:pt x="227" y="31"/>
                    <a:pt x="209" y="9"/>
                    <a:pt x="186" y="9"/>
                  </a:cubicBezTo>
                  <a:lnTo>
                    <a:pt x="168" y="9"/>
                  </a:lnTo>
                  <a:cubicBezTo>
                    <a:pt x="162" y="3"/>
                    <a:pt x="156" y="1"/>
                    <a:pt x="1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2" name="Google Shape;2312;p17"/>
            <p:cNvSpPr/>
            <p:nvPr/>
          </p:nvSpPr>
          <p:spPr>
            <a:xfrm>
              <a:off x="547788" y="341710"/>
              <a:ext cx="37160" cy="37948"/>
            </a:xfrm>
            <a:custGeom>
              <a:avLst/>
              <a:gdLst/>
              <a:ahLst/>
              <a:cxnLst/>
              <a:rect l="l" t="t" r="r" b="b"/>
              <a:pathLst>
                <a:path w="377" h="385" extrusionOk="0">
                  <a:moveTo>
                    <a:pt x="191" y="1"/>
                  </a:moveTo>
                  <a:cubicBezTo>
                    <a:pt x="168" y="1"/>
                    <a:pt x="132" y="19"/>
                    <a:pt x="114" y="19"/>
                  </a:cubicBezTo>
                  <a:cubicBezTo>
                    <a:pt x="96" y="37"/>
                    <a:pt x="78" y="37"/>
                    <a:pt x="55" y="55"/>
                  </a:cubicBezTo>
                  <a:cubicBezTo>
                    <a:pt x="37" y="78"/>
                    <a:pt x="19" y="96"/>
                    <a:pt x="19" y="132"/>
                  </a:cubicBezTo>
                  <a:cubicBezTo>
                    <a:pt x="1" y="150"/>
                    <a:pt x="1" y="168"/>
                    <a:pt x="1" y="191"/>
                  </a:cubicBezTo>
                  <a:lnTo>
                    <a:pt x="1" y="245"/>
                  </a:lnTo>
                  <a:cubicBezTo>
                    <a:pt x="19" y="281"/>
                    <a:pt x="37" y="304"/>
                    <a:pt x="55" y="340"/>
                  </a:cubicBezTo>
                  <a:cubicBezTo>
                    <a:pt x="78" y="340"/>
                    <a:pt x="78" y="358"/>
                    <a:pt x="96" y="358"/>
                  </a:cubicBezTo>
                  <a:cubicBezTo>
                    <a:pt x="132" y="376"/>
                    <a:pt x="150" y="376"/>
                    <a:pt x="191" y="376"/>
                  </a:cubicBezTo>
                  <a:cubicBezTo>
                    <a:pt x="197" y="382"/>
                    <a:pt x="205" y="384"/>
                    <a:pt x="214" y="384"/>
                  </a:cubicBezTo>
                  <a:cubicBezTo>
                    <a:pt x="231" y="384"/>
                    <a:pt x="251" y="376"/>
                    <a:pt x="263" y="376"/>
                  </a:cubicBezTo>
                  <a:cubicBezTo>
                    <a:pt x="281" y="358"/>
                    <a:pt x="304" y="358"/>
                    <a:pt x="322" y="340"/>
                  </a:cubicBezTo>
                  <a:cubicBezTo>
                    <a:pt x="340" y="322"/>
                    <a:pt x="358" y="304"/>
                    <a:pt x="358" y="263"/>
                  </a:cubicBezTo>
                  <a:cubicBezTo>
                    <a:pt x="376" y="245"/>
                    <a:pt x="376" y="227"/>
                    <a:pt x="376" y="191"/>
                  </a:cubicBezTo>
                  <a:lnTo>
                    <a:pt x="376" y="150"/>
                  </a:lnTo>
                  <a:cubicBezTo>
                    <a:pt x="358" y="114"/>
                    <a:pt x="340" y="96"/>
                    <a:pt x="322" y="55"/>
                  </a:cubicBezTo>
                  <a:cubicBezTo>
                    <a:pt x="304" y="55"/>
                    <a:pt x="304" y="37"/>
                    <a:pt x="281" y="37"/>
                  </a:cubicBezTo>
                  <a:cubicBezTo>
                    <a:pt x="263" y="19"/>
                    <a:pt x="227" y="1"/>
                    <a:pt x="1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3" name="Google Shape;2313;p17"/>
            <p:cNvSpPr/>
            <p:nvPr/>
          </p:nvSpPr>
          <p:spPr>
            <a:xfrm>
              <a:off x="299006" y="273107"/>
              <a:ext cx="40708" cy="40216"/>
            </a:xfrm>
            <a:custGeom>
              <a:avLst/>
              <a:gdLst/>
              <a:ahLst/>
              <a:cxnLst/>
              <a:rect l="l" t="t" r="r" b="b"/>
              <a:pathLst>
                <a:path w="413" h="408" extrusionOk="0">
                  <a:moveTo>
                    <a:pt x="245" y="0"/>
                  </a:moveTo>
                  <a:cubicBezTo>
                    <a:pt x="204" y="0"/>
                    <a:pt x="186" y="0"/>
                    <a:pt x="168" y="18"/>
                  </a:cubicBezTo>
                  <a:cubicBezTo>
                    <a:pt x="132" y="18"/>
                    <a:pt x="114" y="36"/>
                    <a:pt x="91" y="54"/>
                  </a:cubicBezTo>
                  <a:cubicBezTo>
                    <a:pt x="73" y="54"/>
                    <a:pt x="55" y="72"/>
                    <a:pt x="37" y="113"/>
                  </a:cubicBezTo>
                  <a:cubicBezTo>
                    <a:pt x="19" y="131"/>
                    <a:pt x="19" y="149"/>
                    <a:pt x="19" y="186"/>
                  </a:cubicBezTo>
                  <a:cubicBezTo>
                    <a:pt x="1" y="208"/>
                    <a:pt x="19" y="226"/>
                    <a:pt x="19" y="262"/>
                  </a:cubicBezTo>
                  <a:cubicBezTo>
                    <a:pt x="19" y="281"/>
                    <a:pt x="37" y="299"/>
                    <a:pt x="37" y="299"/>
                  </a:cubicBezTo>
                  <a:cubicBezTo>
                    <a:pt x="55" y="339"/>
                    <a:pt x="73" y="357"/>
                    <a:pt x="114" y="376"/>
                  </a:cubicBezTo>
                  <a:cubicBezTo>
                    <a:pt x="132" y="394"/>
                    <a:pt x="150" y="394"/>
                    <a:pt x="168" y="394"/>
                  </a:cubicBezTo>
                  <a:cubicBezTo>
                    <a:pt x="177" y="403"/>
                    <a:pt x="192" y="407"/>
                    <a:pt x="209" y="407"/>
                  </a:cubicBezTo>
                  <a:cubicBezTo>
                    <a:pt x="226" y="407"/>
                    <a:pt x="245" y="403"/>
                    <a:pt x="263" y="394"/>
                  </a:cubicBezTo>
                  <a:cubicBezTo>
                    <a:pt x="281" y="394"/>
                    <a:pt x="299" y="394"/>
                    <a:pt x="317" y="376"/>
                  </a:cubicBezTo>
                  <a:cubicBezTo>
                    <a:pt x="340" y="357"/>
                    <a:pt x="376" y="339"/>
                    <a:pt x="394" y="299"/>
                  </a:cubicBezTo>
                  <a:cubicBezTo>
                    <a:pt x="394" y="299"/>
                    <a:pt x="394" y="281"/>
                    <a:pt x="412" y="262"/>
                  </a:cubicBezTo>
                  <a:lnTo>
                    <a:pt x="412" y="167"/>
                  </a:lnTo>
                  <a:lnTo>
                    <a:pt x="412" y="149"/>
                  </a:lnTo>
                  <a:cubicBezTo>
                    <a:pt x="394" y="131"/>
                    <a:pt x="394" y="113"/>
                    <a:pt x="376" y="72"/>
                  </a:cubicBezTo>
                  <a:cubicBezTo>
                    <a:pt x="358" y="54"/>
                    <a:pt x="340" y="36"/>
                    <a:pt x="317" y="36"/>
                  </a:cubicBezTo>
                  <a:cubicBezTo>
                    <a:pt x="299" y="18"/>
                    <a:pt x="263" y="18"/>
                    <a:pt x="2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4" name="Google Shape;2314;p17"/>
            <p:cNvSpPr/>
            <p:nvPr/>
          </p:nvSpPr>
          <p:spPr>
            <a:xfrm>
              <a:off x="142975" y="434462"/>
              <a:ext cx="29472" cy="28190"/>
            </a:xfrm>
            <a:custGeom>
              <a:avLst/>
              <a:gdLst/>
              <a:ahLst/>
              <a:cxnLst/>
              <a:rect l="l" t="t" r="r" b="b"/>
              <a:pathLst>
                <a:path w="299" h="286" extrusionOk="0">
                  <a:moveTo>
                    <a:pt x="132" y="1"/>
                  </a:moveTo>
                  <a:cubicBezTo>
                    <a:pt x="113" y="1"/>
                    <a:pt x="91" y="1"/>
                    <a:pt x="91" y="19"/>
                  </a:cubicBezTo>
                  <a:cubicBezTo>
                    <a:pt x="73" y="19"/>
                    <a:pt x="73" y="19"/>
                    <a:pt x="55" y="41"/>
                  </a:cubicBezTo>
                  <a:cubicBezTo>
                    <a:pt x="55" y="41"/>
                    <a:pt x="37" y="41"/>
                    <a:pt x="37" y="59"/>
                  </a:cubicBezTo>
                  <a:cubicBezTo>
                    <a:pt x="18" y="59"/>
                    <a:pt x="18" y="78"/>
                    <a:pt x="18" y="96"/>
                  </a:cubicBezTo>
                  <a:cubicBezTo>
                    <a:pt x="0" y="114"/>
                    <a:pt x="0" y="132"/>
                    <a:pt x="0" y="154"/>
                  </a:cubicBezTo>
                  <a:lnTo>
                    <a:pt x="0" y="191"/>
                  </a:lnTo>
                  <a:cubicBezTo>
                    <a:pt x="18" y="191"/>
                    <a:pt x="18" y="209"/>
                    <a:pt x="18" y="209"/>
                  </a:cubicBezTo>
                  <a:cubicBezTo>
                    <a:pt x="37" y="227"/>
                    <a:pt x="37" y="227"/>
                    <a:pt x="37" y="245"/>
                  </a:cubicBezTo>
                  <a:cubicBezTo>
                    <a:pt x="55" y="245"/>
                    <a:pt x="55" y="268"/>
                    <a:pt x="73" y="268"/>
                  </a:cubicBezTo>
                  <a:cubicBezTo>
                    <a:pt x="73" y="268"/>
                    <a:pt x="91" y="286"/>
                    <a:pt x="113" y="286"/>
                  </a:cubicBezTo>
                  <a:lnTo>
                    <a:pt x="204" y="286"/>
                  </a:lnTo>
                  <a:lnTo>
                    <a:pt x="245" y="245"/>
                  </a:lnTo>
                  <a:lnTo>
                    <a:pt x="263" y="227"/>
                  </a:lnTo>
                  <a:cubicBezTo>
                    <a:pt x="281" y="209"/>
                    <a:pt x="281" y="209"/>
                    <a:pt x="281" y="191"/>
                  </a:cubicBezTo>
                  <a:cubicBezTo>
                    <a:pt x="299" y="173"/>
                    <a:pt x="299" y="154"/>
                    <a:pt x="299" y="154"/>
                  </a:cubicBezTo>
                  <a:lnTo>
                    <a:pt x="299" y="114"/>
                  </a:lnTo>
                  <a:cubicBezTo>
                    <a:pt x="281" y="96"/>
                    <a:pt x="281" y="78"/>
                    <a:pt x="263" y="59"/>
                  </a:cubicBezTo>
                  <a:lnTo>
                    <a:pt x="245" y="41"/>
                  </a:lnTo>
                  <a:lnTo>
                    <a:pt x="227" y="19"/>
                  </a:lnTo>
                  <a:cubicBezTo>
                    <a:pt x="204" y="19"/>
                    <a:pt x="186" y="1"/>
                    <a:pt x="1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5" name="Google Shape;2315;p17"/>
            <p:cNvSpPr/>
            <p:nvPr/>
          </p:nvSpPr>
          <p:spPr>
            <a:xfrm>
              <a:off x="367707" y="174539"/>
              <a:ext cx="62985" cy="63379"/>
            </a:xfrm>
            <a:custGeom>
              <a:avLst/>
              <a:gdLst/>
              <a:ahLst/>
              <a:cxnLst/>
              <a:rect l="l" t="t" r="r" b="b"/>
              <a:pathLst>
                <a:path w="639" h="643" extrusionOk="0">
                  <a:moveTo>
                    <a:pt x="322" y="0"/>
                  </a:moveTo>
                  <a:cubicBezTo>
                    <a:pt x="281" y="0"/>
                    <a:pt x="245" y="0"/>
                    <a:pt x="186" y="18"/>
                  </a:cubicBezTo>
                  <a:cubicBezTo>
                    <a:pt x="150" y="36"/>
                    <a:pt x="132" y="55"/>
                    <a:pt x="95" y="95"/>
                  </a:cubicBezTo>
                  <a:cubicBezTo>
                    <a:pt x="55" y="113"/>
                    <a:pt x="37" y="150"/>
                    <a:pt x="18" y="190"/>
                  </a:cubicBezTo>
                  <a:cubicBezTo>
                    <a:pt x="0" y="226"/>
                    <a:pt x="0" y="281"/>
                    <a:pt x="0" y="321"/>
                  </a:cubicBezTo>
                  <a:cubicBezTo>
                    <a:pt x="0" y="340"/>
                    <a:pt x="0" y="376"/>
                    <a:pt x="18" y="394"/>
                  </a:cubicBezTo>
                  <a:cubicBezTo>
                    <a:pt x="18" y="453"/>
                    <a:pt x="55" y="507"/>
                    <a:pt x="95" y="548"/>
                  </a:cubicBezTo>
                  <a:cubicBezTo>
                    <a:pt x="150" y="602"/>
                    <a:pt x="227" y="643"/>
                    <a:pt x="322" y="643"/>
                  </a:cubicBezTo>
                  <a:cubicBezTo>
                    <a:pt x="358" y="643"/>
                    <a:pt x="412" y="643"/>
                    <a:pt x="453" y="620"/>
                  </a:cubicBezTo>
                  <a:cubicBezTo>
                    <a:pt x="489" y="602"/>
                    <a:pt x="525" y="584"/>
                    <a:pt x="548" y="548"/>
                  </a:cubicBezTo>
                  <a:cubicBezTo>
                    <a:pt x="584" y="507"/>
                    <a:pt x="602" y="489"/>
                    <a:pt x="620" y="435"/>
                  </a:cubicBezTo>
                  <a:cubicBezTo>
                    <a:pt x="638" y="394"/>
                    <a:pt x="638" y="358"/>
                    <a:pt x="638" y="321"/>
                  </a:cubicBezTo>
                  <a:lnTo>
                    <a:pt x="638" y="226"/>
                  </a:lnTo>
                  <a:cubicBezTo>
                    <a:pt x="620" y="168"/>
                    <a:pt x="584" y="131"/>
                    <a:pt x="548" y="95"/>
                  </a:cubicBezTo>
                  <a:cubicBezTo>
                    <a:pt x="489" y="36"/>
                    <a:pt x="412" y="0"/>
                    <a:pt x="3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6" name="Google Shape;2316;p17"/>
            <p:cNvSpPr/>
            <p:nvPr/>
          </p:nvSpPr>
          <p:spPr>
            <a:xfrm>
              <a:off x="757834" y="399077"/>
              <a:ext cx="38934" cy="34893"/>
            </a:xfrm>
            <a:custGeom>
              <a:avLst/>
              <a:gdLst/>
              <a:ahLst/>
              <a:cxnLst/>
              <a:rect l="l" t="t" r="r" b="b"/>
              <a:pathLst>
                <a:path w="395" h="354" extrusionOk="0">
                  <a:moveTo>
                    <a:pt x="205" y="1"/>
                  </a:moveTo>
                  <a:cubicBezTo>
                    <a:pt x="160" y="1"/>
                    <a:pt x="109" y="16"/>
                    <a:pt x="73" y="38"/>
                  </a:cubicBezTo>
                  <a:cubicBezTo>
                    <a:pt x="55" y="61"/>
                    <a:pt x="37" y="79"/>
                    <a:pt x="19" y="97"/>
                  </a:cubicBezTo>
                  <a:cubicBezTo>
                    <a:pt x="1" y="115"/>
                    <a:pt x="1" y="152"/>
                    <a:pt x="1" y="174"/>
                  </a:cubicBezTo>
                  <a:cubicBezTo>
                    <a:pt x="1" y="210"/>
                    <a:pt x="1" y="228"/>
                    <a:pt x="19" y="265"/>
                  </a:cubicBezTo>
                  <a:cubicBezTo>
                    <a:pt x="37" y="287"/>
                    <a:pt x="55" y="305"/>
                    <a:pt x="73" y="323"/>
                  </a:cubicBezTo>
                  <a:cubicBezTo>
                    <a:pt x="108" y="345"/>
                    <a:pt x="154" y="353"/>
                    <a:pt x="198" y="353"/>
                  </a:cubicBezTo>
                  <a:cubicBezTo>
                    <a:pt x="229" y="353"/>
                    <a:pt x="259" y="349"/>
                    <a:pt x="281" y="342"/>
                  </a:cubicBezTo>
                  <a:cubicBezTo>
                    <a:pt x="281" y="323"/>
                    <a:pt x="299" y="323"/>
                    <a:pt x="322" y="305"/>
                  </a:cubicBezTo>
                  <a:cubicBezTo>
                    <a:pt x="358" y="287"/>
                    <a:pt x="394" y="228"/>
                    <a:pt x="394" y="174"/>
                  </a:cubicBezTo>
                  <a:cubicBezTo>
                    <a:pt x="394" y="133"/>
                    <a:pt x="358" y="79"/>
                    <a:pt x="322" y="61"/>
                  </a:cubicBezTo>
                  <a:cubicBezTo>
                    <a:pt x="299" y="38"/>
                    <a:pt x="281" y="38"/>
                    <a:pt x="281" y="20"/>
                  </a:cubicBezTo>
                  <a:cubicBezTo>
                    <a:pt x="260" y="7"/>
                    <a:pt x="234" y="1"/>
                    <a:pt x="2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7" name="Google Shape;2317;p17"/>
            <p:cNvSpPr/>
            <p:nvPr/>
          </p:nvSpPr>
          <p:spPr>
            <a:xfrm>
              <a:off x="707466" y="577583"/>
              <a:ext cx="76390" cy="73433"/>
            </a:xfrm>
            <a:custGeom>
              <a:avLst/>
              <a:gdLst/>
              <a:ahLst/>
              <a:cxnLst/>
              <a:rect l="l" t="t" r="r" b="b"/>
              <a:pathLst>
                <a:path w="775" h="745" extrusionOk="0">
                  <a:moveTo>
                    <a:pt x="358" y="1"/>
                  </a:moveTo>
                  <a:cubicBezTo>
                    <a:pt x="304" y="1"/>
                    <a:pt x="245" y="19"/>
                    <a:pt x="191" y="60"/>
                  </a:cubicBezTo>
                  <a:cubicBezTo>
                    <a:pt x="114" y="96"/>
                    <a:pt x="59" y="150"/>
                    <a:pt x="41" y="227"/>
                  </a:cubicBezTo>
                  <a:cubicBezTo>
                    <a:pt x="1" y="286"/>
                    <a:pt x="1" y="340"/>
                    <a:pt x="1" y="417"/>
                  </a:cubicBezTo>
                  <a:cubicBezTo>
                    <a:pt x="19" y="489"/>
                    <a:pt x="59" y="566"/>
                    <a:pt x="114" y="625"/>
                  </a:cubicBezTo>
                  <a:lnTo>
                    <a:pt x="114" y="643"/>
                  </a:lnTo>
                  <a:cubicBezTo>
                    <a:pt x="188" y="717"/>
                    <a:pt x="294" y="744"/>
                    <a:pt x="391" y="744"/>
                  </a:cubicBezTo>
                  <a:cubicBezTo>
                    <a:pt x="419" y="744"/>
                    <a:pt x="446" y="742"/>
                    <a:pt x="471" y="738"/>
                  </a:cubicBezTo>
                  <a:cubicBezTo>
                    <a:pt x="607" y="697"/>
                    <a:pt x="697" y="602"/>
                    <a:pt x="738" y="471"/>
                  </a:cubicBezTo>
                  <a:cubicBezTo>
                    <a:pt x="774" y="340"/>
                    <a:pt x="738" y="209"/>
                    <a:pt x="643" y="114"/>
                  </a:cubicBezTo>
                  <a:cubicBezTo>
                    <a:pt x="607" y="60"/>
                    <a:pt x="548" y="37"/>
                    <a:pt x="471" y="19"/>
                  </a:cubicBezTo>
                  <a:cubicBezTo>
                    <a:pt x="444" y="10"/>
                    <a:pt x="411" y="5"/>
                    <a:pt x="378" y="5"/>
                  </a:cubicBezTo>
                  <a:cubicBezTo>
                    <a:pt x="345" y="5"/>
                    <a:pt x="313" y="10"/>
                    <a:pt x="286" y="19"/>
                  </a:cubicBezTo>
                  <a:cubicBezTo>
                    <a:pt x="304" y="1"/>
                    <a:pt x="340" y="1"/>
                    <a:pt x="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8" name="Google Shape;2318;p17"/>
            <p:cNvSpPr/>
            <p:nvPr/>
          </p:nvSpPr>
          <p:spPr>
            <a:xfrm>
              <a:off x="876508" y="356397"/>
              <a:ext cx="33513" cy="37554"/>
            </a:xfrm>
            <a:custGeom>
              <a:avLst/>
              <a:gdLst/>
              <a:ahLst/>
              <a:cxnLst/>
              <a:rect l="l" t="t" r="r" b="b"/>
              <a:pathLst>
                <a:path w="340" h="381" extrusionOk="0">
                  <a:moveTo>
                    <a:pt x="172" y="1"/>
                  </a:moveTo>
                  <a:cubicBezTo>
                    <a:pt x="154" y="19"/>
                    <a:pt x="136" y="19"/>
                    <a:pt x="113" y="19"/>
                  </a:cubicBezTo>
                  <a:cubicBezTo>
                    <a:pt x="113" y="19"/>
                    <a:pt x="95" y="19"/>
                    <a:pt x="77" y="42"/>
                  </a:cubicBezTo>
                  <a:cubicBezTo>
                    <a:pt x="59" y="42"/>
                    <a:pt x="59" y="60"/>
                    <a:pt x="41" y="78"/>
                  </a:cubicBezTo>
                  <a:cubicBezTo>
                    <a:pt x="23" y="96"/>
                    <a:pt x="23" y="114"/>
                    <a:pt x="0" y="132"/>
                  </a:cubicBezTo>
                  <a:lnTo>
                    <a:pt x="0" y="173"/>
                  </a:lnTo>
                  <a:lnTo>
                    <a:pt x="0" y="245"/>
                  </a:lnTo>
                  <a:cubicBezTo>
                    <a:pt x="23" y="286"/>
                    <a:pt x="23" y="304"/>
                    <a:pt x="41" y="322"/>
                  </a:cubicBezTo>
                  <a:cubicBezTo>
                    <a:pt x="77" y="358"/>
                    <a:pt x="113" y="381"/>
                    <a:pt x="172" y="381"/>
                  </a:cubicBezTo>
                  <a:cubicBezTo>
                    <a:pt x="190" y="381"/>
                    <a:pt x="208" y="381"/>
                    <a:pt x="226" y="358"/>
                  </a:cubicBezTo>
                  <a:cubicBezTo>
                    <a:pt x="249" y="358"/>
                    <a:pt x="267" y="340"/>
                    <a:pt x="285" y="322"/>
                  </a:cubicBezTo>
                  <a:cubicBezTo>
                    <a:pt x="303" y="304"/>
                    <a:pt x="321" y="286"/>
                    <a:pt x="321" y="245"/>
                  </a:cubicBezTo>
                  <a:cubicBezTo>
                    <a:pt x="339" y="227"/>
                    <a:pt x="339" y="191"/>
                    <a:pt x="321" y="173"/>
                  </a:cubicBezTo>
                  <a:lnTo>
                    <a:pt x="321" y="132"/>
                  </a:lnTo>
                  <a:cubicBezTo>
                    <a:pt x="321" y="114"/>
                    <a:pt x="303" y="96"/>
                    <a:pt x="303" y="96"/>
                  </a:cubicBezTo>
                  <a:cubicBezTo>
                    <a:pt x="303" y="78"/>
                    <a:pt x="285" y="60"/>
                    <a:pt x="267" y="42"/>
                  </a:cubicBezTo>
                  <a:cubicBezTo>
                    <a:pt x="249" y="42"/>
                    <a:pt x="249" y="19"/>
                    <a:pt x="226" y="19"/>
                  </a:cubicBezTo>
                  <a:cubicBezTo>
                    <a:pt x="208" y="19"/>
                    <a:pt x="190" y="1"/>
                    <a:pt x="1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9" name="Google Shape;2319;p17"/>
            <p:cNvSpPr/>
            <p:nvPr/>
          </p:nvSpPr>
          <p:spPr>
            <a:xfrm>
              <a:off x="887646" y="501390"/>
              <a:ext cx="58056" cy="44651"/>
            </a:xfrm>
            <a:custGeom>
              <a:avLst/>
              <a:gdLst/>
              <a:ahLst/>
              <a:cxnLst/>
              <a:rect l="l" t="t" r="r" b="b"/>
              <a:pathLst>
                <a:path w="589" h="453" extrusionOk="0">
                  <a:moveTo>
                    <a:pt x="303" y="0"/>
                  </a:moveTo>
                  <a:cubicBezTo>
                    <a:pt x="0" y="0"/>
                    <a:pt x="0" y="453"/>
                    <a:pt x="303" y="453"/>
                  </a:cubicBezTo>
                  <a:cubicBezTo>
                    <a:pt x="588" y="453"/>
                    <a:pt x="588" y="0"/>
                    <a:pt x="3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0" name="Google Shape;2320;p17"/>
            <p:cNvSpPr/>
            <p:nvPr/>
          </p:nvSpPr>
          <p:spPr>
            <a:xfrm>
              <a:off x="361892" y="673588"/>
              <a:ext cx="48692" cy="47214"/>
            </a:xfrm>
            <a:custGeom>
              <a:avLst/>
              <a:gdLst/>
              <a:ahLst/>
              <a:cxnLst/>
              <a:rect l="l" t="t" r="r" b="b"/>
              <a:pathLst>
                <a:path w="494" h="479" extrusionOk="0">
                  <a:moveTo>
                    <a:pt x="214" y="1"/>
                  </a:moveTo>
                  <a:cubicBezTo>
                    <a:pt x="189" y="1"/>
                    <a:pt x="167" y="14"/>
                    <a:pt x="154" y="27"/>
                  </a:cubicBezTo>
                  <a:cubicBezTo>
                    <a:pt x="114" y="27"/>
                    <a:pt x="96" y="45"/>
                    <a:pt x="77" y="63"/>
                  </a:cubicBezTo>
                  <a:cubicBezTo>
                    <a:pt x="41" y="81"/>
                    <a:pt x="41" y="122"/>
                    <a:pt x="19" y="140"/>
                  </a:cubicBezTo>
                  <a:cubicBezTo>
                    <a:pt x="1" y="176"/>
                    <a:pt x="1" y="217"/>
                    <a:pt x="1" y="235"/>
                  </a:cubicBezTo>
                  <a:lnTo>
                    <a:pt x="1" y="307"/>
                  </a:lnTo>
                  <a:cubicBezTo>
                    <a:pt x="19" y="348"/>
                    <a:pt x="41" y="384"/>
                    <a:pt x="77" y="402"/>
                  </a:cubicBezTo>
                  <a:cubicBezTo>
                    <a:pt x="96" y="420"/>
                    <a:pt x="96" y="443"/>
                    <a:pt x="114" y="443"/>
                  </a:cubicBezTo>
                  <a:cubicBezTo>
                    <a:pt x="154" y="479"/>
                    <a:pt x="191" y="479"/>
                    <a:pt x="245" y="479"/>
                  </a:cubicBezTo>
                  <a:cubicBezTo>
                    <a:pt x="267" y="479"/>
                    <a:pt x="304" y="479"/>
                    <a:pt x="340" y="461"/>
                  </a:cubicBezTo>
                  <a:cubicBezTo>
                    <a:pt x="358" y="461"/>
                    <a:pt x="399" y="443"/>
                    <a:pt x="417" y="402"/>
                  </a:cubicBezTo>
                  <a:cubicBezTo>
                    <a:pt x="435" y="384"/>
                    <a:pt x="453" y="366"/>
                    <a:pt x="453" y="330"/>
                  </a:cubicBezTo>
                  <a:cubicBezTo>
                    <a:pt x="471" y="307"/>
                    <a:pt x="494" y="271"/>
                    <a:pt x="471" y="235"/>
                  </a:cubicBezTo>
                  <a:lnTo>
                    <a:pt x="471" y="176"/>
                  </a:lnTo>
                  <a:cubicBezTo>
                    <a:pt x="453" y="140"/>
                    <a:pt x="435" y="103"/>
                    <a:pt x="417" y="63"/>
                  </a:cubicBezTo>
                  <a:cubicBezTo>
                    <a:pt x="399" y="63"/>
                    <a:pt x="381" y="45"/>
                    <a:pt x="358" y="27"/>
                  </a:cubicBezTo>
                  <a:cubicBezTo>
                    <a:pt x="322" y="8"/>
                    <a:pt x="286" y="8"/>
                    <a:pt x="245" y="8"/>
                  </a:cubicBezTo>
                  <a:cubicBezTo>
                    <a:pt x="234" y="3"/>
                    <a:pt x="224" y="1"/>
                    <a:pt x="2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1" name="Google Shape;2321;p17"/>
            <p:cNvSpPr/>
            <p:nvPr/>
          </p:nvSpPr>
          <p:spPr>
            <a:xfrm>
              <a:off x="570163" y="717155"/>
              <a:ext cx="31739" cy="29570"/>
            </a:xfrm>
            <a:custGeom>
              <a:avLst/>
              <a:gdLst/>
              <a:ahLst/>
              <a:cxnLst/>
              <a:rect l="l" t="t" r="r" b="b"/>
              <a:pathLst>
                <a:path w="322" h="300" extrusionOk="0">
                  <a:moveTo>
                    <a:pt x="168" y="1"/>
                  </a:moveTo>
                  <a:cubicBezTo>
                    <a:pt x="131" y="1"/>
                    <a:pt x="113" y="1"/>
                    <a:pt x="95" y="19"/>
                  </a:cubicBezTo>
                  <a:cubicBezTo>
                    <a:pt x="77" y="19"/>
                    <a:pt x="77" y="19"/>
                    <a:pt x="54" y="37"/>
                  </a:cubicBezTo>
                  <a:cubicBezTo>
                    <a:pt x="36" y="37"/>
                    <a:pt x="18" y="55"/>
                    <a:pt x="18" y="73"/>
                  </a:cubicBezTo>
                  <a:cubicBezTo>
                    <a:pt x="0" y="91"/>
                    <a:pt x="0" y="114"/>
                    <a:pt x="0" y="150"/>
                  </a:cubicBezTo>
                  <a:cubicBezTo>
                    <a:pt x="0" y="168"/>
                    <a:pt x="0" y="186"/>
                    <a:pt x="18" y="204"/>
                  </a:cubicBezTo>
                  <a:cubicBezTo>
                    <a:pt x="18" y="227"/>
                    <a:pt x="36" y="245"/>
                    <a:pt x="54" y="263"/>
                  </a:cubicBezTo>
                  <a:cubicBezTo>
                    <a:pt x="77" y="263"/>
                    <a:pt x="77" y="263"/>
                    <a:pt x="95" y="281"/>
                  </a:cubicBezTo>
                  <a:cubicBezTo>
                    <a:pt x="113" y="281"/>
                    <a:pt x="131" y="299"/>
                    <a:pt x="168" y="299"/>
                  </a:cubicBezTo>
                  <a:cubicBezTo>
                    <a:pt x="190" y="299"/>
                    <a:pt x="226" y="281"/>
                    <a:pt x="244" y="281"/>
                  </a:cubicBezTo>
                  <a:cubicBezTo>
                    <a:pt x="281" y="245"/>
                    <a:pt x="321" y="186"/>
                    <a:pt x="321" y="150"/>
                  </a:cubicBezTo>
                  <a:cubicBezTo>
                    <a:pt x="321" y="91"/>
                    <a:pt x="281" y="37"/>
                    <a:pt x="244" y="19"/>
                  </a:cubicBezTo>
                  <a:cubicBezTo>
                    <a:pt x="226" y="1"/>
                    <a:pt x="190" y="1"/>
                    <a:pt x="1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2" name="Google Shape;2322;p17"/>
            <p:cNvSpPr/>
            <p:nvPr/>
          </p:nvSpPr>
          <p:spPr>
            <a:xfrm>
              <a:off x="834125" y="616813"/>
              <a:ext cx="85261" cy="85261"/>
            </a:xfrm>
            <a:custGeom>
              <a:avLst/>
              <a:gdLst/>
              <a:ahLst/>
              <a:cxnLst/>
              <a:rect l="l" t="t" r="r" b="b"/>
              <a:pathLst>
                <a:path w="865" h="865" extrusionOk="0">
                  <a:moveTo>
                    <a:pt x="430" y="1"/>
                  </a:moveTo>
                  <a:cubicBezTo>
                    <a:pt x="376" y="1"/>
                    <a:pt x="317" y="19"/>
                    <a:pt x="263" y="37"/>
                  </a:cubicBezTo>
                  <a:cubicBezTo>
                    <a:pt x="226" y="55"/>
                    <a:pt x="168" y="91"/>
                    <a:pt x="131" y="132"/>
                  </a:cubicBezTo>
                  <a:cubicBezTo>
                    <a:pt x="91" y="168"/>
                    <a:pt x="55" y="227"/>
                    <a:pt x="36" y="263"/>
                  </a:cubicBezTo>
                  <a:cubicBezTo>
                    <a:pt x="18" y="318"/>
                    <a:pt x="0" y="376"/>
                    <a:pt x="0" y="431"/>
                  </a:cubicBezTo>
                  <a:cubicBezTo>
                    <a:pt x="18" y="471"/>
                    <a:pt x="18" y="508"/>
                    <a:pt x="18" y="544"/>
                  </a:cubicBezTo>
                  <a:cubicBezTo>
                    <a:pt x="36" y="621"/>
                    <a:pt x="73" y="679"/>
                    <a:pt x="131" y="734"/>
                  </a:cubicBezTo>
                  <a:cubicBezTo>
                    <a:pt x="168" y="752"/>
                    <a:pt x="186" y="793"/>
                    <a:pt x="226" y="811"/>
                  </a:cubicBezTo>
                  <a:cubicBezTo>
                    <a:pt x="281" y="847"/>
                    <a:pt x="358" y="865"/>
                    <a:pt x="430" y="865"/>
                  </a:cubicBezTo>
                  <a:cubicBezTo>
                    <a:pt x="489" y="865"/>
                    <a:pt x="543" y="847"/>
                    <a:pt x="602" y="829"/>
                  </a:cubicBezTo>
                  <a:cubicBezTo>
                    <a:pt x="656" y="811"/>
                    <a:pt x="697" y="770"/>
                    <a:pt x="733" y="734"/>
                  </a:cubicBezTo>
                  <a:cubicBezTo>
                    <a:pt x="769" y="698"/>
                    <a:pt x="810" y="657"/>
                    <a:pt x="828" y="603"/>
                  </a:cubicBezTo>
                  <a:cubicBezTo>
                    <a:pt x="846" y="544"/>
                    <a:pt x="864" y="489"/>
                    <a:pt x="864" y="431"/>
                  </a:cubicBezTo>
                  <a:cubicBezTo>
                    <a:pt x="864" y="394"/>
                    <a:pt x="846" y="358"/>
                    <a:pt x="846" y="318"/>
                  </a:cubicBezTo>
                  <a:cubicBezTo>
                    <a:pt x="828" y="245"/>
                    <a:pt x="792" y="186"/>
                    <a:pt x="733" y="132"/>
                  </a:cubicBezTo>
                  <a:cubicBezTo>
                    <a:pt x="715" y="114"/>
                    <a:pt x="679" y="91"/>
                    <a:pt x="656" y="73"/>
                  </a:cubicBezTo>
                  <a:cubicBezTo>
                    <a:pt x="584" y="19"/>
                    <a:pt x="507" y="1"/>
                    <a:pt x="4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3" name="Google Shape;2323;p17"/>
            <p:cNvSpPr/>
            <p:nvPr/>
          </p:nvSpPr>
          <p:spPr>
            <a:xfrm>
              <a:off x="181712" y="569993"/>
              <a:ext cx="52339" cy="52339"/>
            </a:xfrm>
            <a:custGeom>
              <a:avLst/>
              <a:gdLst/>
              <a:ahLst/>
              <a:cxnLst/>
              <a:rect l="l" t="t" r="r" b="b"/>
              <a:pathLst>
                <a:path w="531" h="531" extrusionOk="0">
                  <a:moveTo>
                    <a:pt x="263" y="1"/>
                  </a:moveTo>
                  <a:cubicBezTo>
                    <a:pt x="227" y="1"/>
                    <a:pt x="209" y="1"/>
                    <a:pt x="173" y="23"/>
                  </a:cubicBezTo>
                  <a:cubicBezTo>
                    <a:pt x="132" y="42"/>
                    <a:pt x="114" y="60"/>
                    <a:pt x="78" y="78"/>
                  </a:cubicBezTo>
                  <a:cubicBezTo>
                    <a:pt x="60" y="96"/>
                    <a:pt x="37" y="137"/>
                    <a:pt x="37" y="155"/>
                  </a:cubicBezTo>
                  <a:cubicBezTo>
                    <a:pt x="19" y="191"/>
                    <a:pt x="1" y="227"/>
                    <a:pt x="1" y="268"/>
                  </a:cubicBezTo>
                  <a:cubicBezTo>
                    <a:pt x="19" y="286"/>
                    <a:pt x="19" y="304"/>
                    <a:pt x="19" y="340"/>
                  </a:cubicBezTo>
                  <a:cubicBezTo>
                    <a:pt x="37" y="381"/>
                    <a:pt x="60" y="417"/>
                    <a:pt x="78" y="453"/>
                  </a:cubicBezTo>
                  <a:cubicBezTo>
                    <a:pt x="96" y="453"/>
                    <a:pt x="114" y="476"/>
                    <a:pt x="132" y="494"/>
                  </a:cubicBezTo>
                  <a:cubicBezTo>
                    <a:pt x="173" y="512"/>
                    <a:pt x="227" y="530"/>
                    <a:pt x="263" y="530"/>
                  </a:cubicBezTo>
                  <a:cubicBezTo>
                    <a:pt x="304" y="530"/>
                    <a:pt x="340" y="512"/>
                    <a:pt x="376" y="512"/>
                  </a:cubicBezTo>
                  <a:cubicBezTo>
                    <a:pt x="399" y="494"/>
                    <a:pt x="435" y="476"/>
                    <a:pt x="453" y="453"/>
                  </a:cubicBezTo>
                  <a:cubicBezTo>
                    <a:pt x="471" y="417"/>
                    <a:pt x="490" y="399"/>
                    <a:pt x="512" y="363"/>
                  </a:cubicBezTo>
                  <a:cubicBezTo>
                    <a:pt x="530" y="340"/>
                    <a:pt x="530" y="304"/>
                    <a:pt x="530" y="268"/>
                  </a:cubicBezTo>
                  <a:lnTo>
                    <a:pt x="530" y="191"/>
                  </a:lnTo>
                  <a:cubicBezTo>
                    <a:pt x="512" y="155"/>
                    <a:pt x="490" y="114"/>
                    <a:pt x="453" y="78"/>
                  </a:cubicBezTo>
                  <a:cubicBezTo>
                    <a:pt x="435" y="60"/>
                    <a:pt x="417" y="60"/>
                    <a:pt x="399" y="42"/>
                  </a:cubicBezTo>
                  <a:cubicBezTo>
                    <a:pt x="358" y="23"/>
                    <a:pt x="322" y="1"/>
                    <a:pt x="2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4" name="Google Shape;2324;p17"/>
            <p:cNvSpPr/>
            <p:nvPr/>
          </p:nvSpPr>
          <p:spPr>
            <a:xfrm>
              <a:off x="497421" y="118750"/>
              <a:ext cx="50467" cy="48298"/>
            </a:xfrm>
            <a:custGeom>
              <a:avLst/>
              <a:gdLst/>
              <a:ahLst/>
              <a:cxnLst/>
              <a:rect l="l" t="t" r="r" b="b"/>
              <a:pathLst>
                <a:path w="512" h="490" extrusionOk="0">
                  <a:moveTo>
                    <a:pt x="250" y="1"/>
                  </a:moveTo>
                  <a:cubicBezTo>
                    <a:pt x="227" y="1"/>
                    <a:pt x="191" y="1"/>
                    <a:pt x="155" y="19"/>
                  </a:cubicBezTo>
                  <a:cubicBezTo>
                    <a:pt x="137" y="19"/>
                    <a:pt x="96" y="37"/>
                    <a:pt x="78" y="55"/>
                  </a:cubicBezTo>
                  <a:cubicBezTo>
                    <a:pt x="60" y="96"/>
                    <a:pt x="42" y="114"/>
                    <a:pt x="42" y="150"/>
                  </a:cubicBezTo>
                  <a:cubicBezTo>
                    <a:pt x="23" y="168"/>
                    <a:pt x="1" y="209"/>
                    <a:pt x="23" y="245"/>
                  </a:cubicBezTo>
                  <a:lnTo>
                    <a:pt x="23" y="304"/>
                  </a:lnTo>
                  <a:cubicBezTo>
                    <a:pt x="42" y="340"/>
                    <a:pt x="60" y="376"/>
                    <a:pt x="78" y="417"/>
                  </a:cubicBezTo>
                  <a:cubicBezTo>
                    <a:pt x="96" y="417"/>
                    <a:pt x="114" y="435"/>
                    <a:pt x="137" y="453"/>
                  </a:cubicBezTo>
                  <a:cubicBezTo>
                    <a:pt x="173" y="471"/>
                    <a:pt x="209" y="489"/>
                    <a:pt x="250" y="489"/>
                  </a:cubicBezTo>
                  <a:cubicBezTo>
                    <a:pt x="286" y="489"/>
                    <a:pt x="322" y="471"/>
                    <a:pt x="340" y="453"/>
                  </a:cubicBezTo>
                  <a:cubicBezTo>
                    <a:pt x="381" y="453"/>
                    <a:pt x="399" y="435"/>
                    <a:pt x="435" y="417"/>
                  </a:cubicBezTo>
                  <a:cubicBezTo>
                    <a:pt x="453" y="394"/>
                    <a:pt x="476" y="358"/>
                    <a:pt x="476" y="340"/>
                  </a:cubicBezTo>
                  <a:cubicBezTo>
                    <a:pt x="494" y="304"/>
                    <a:pt x="512" y="263"/>
                    <a:pt x="494" y="245"/>
                  </a:cubicBezTo>
                  <a:lnTo>
                    <a:pt x="494" y="168"/>
                  </a:lnTo>
                  <a:cubicBezTo>
                    <a:pt x="476" y="132"/>
                    <a:pt x="453" y="96"/>
                    <a:pt x="435" y="55"/>
                  </a:cubicBezTo>
                  <a:cubicBezTo>
                    <a:pt x="417" y="55"/>
                    <a:pt x="399" y="37"/>
                    <a:pt x="381" y="19"/>
                  </a:cubicBezTo>
                  <a:cubicBezTo>
                    <a:pt x="340" y="1"/>
                    <a:pt x="304" y="1"/>
                    <a:pt x="2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5" name="Google Shape;2325;p17"/>
            <p:cNvSpPr/>
            <p:nvPr/>
          </p:nvSpPr>
          <p:spPr>
            <a:xfrm>
              <a:off x="822987" y="224415"/>
              <a:ext cx="62985" cy="63477"/>
            </a:xfrm>
            <a:custGeom>
              <a:avLst/>
              <a:gdLst/>
              <a:ahLst/>
              <a:cxnLst/>
              <a:rect l="l" t="t" r="r" b="b"/>
              <a:pathLst>
                <a:path w="639" h="644" extrusionOk="0">
                  <a:moveTo>
                    <a:pt x="317" y="1"/>
                  </a:moveTo>
                  <a:cubicBezTo>
                    <a:pt x="281" y="1"/>
                    <a:pt x="244" y="1"/>
                    <a:pt x="204" y="42"/>
                  </a:cubicBezTo>
                  <a:cubicBezTo>
                    <a:pt x="168" y="42"/>
                    <a:pt x="131" y="60"/>
                    <a:pt x="91" y="96"/>
                  </a:cubicBezTo>
                  <a:cubicBezTo>
                    <a:pt x="73" y="114"/>
                    <a:pt x="54" y="155"/>
                    <a:pt x="36" y="191"/>
                  </a:cubicBezTo>
                  <a:cubicBezTo>
                    <a:pt x="18" y="227"/>
                    <a:pt x="0" y="268"/>
                    <a:pt x="18" y="322"/>
                  </a:cubicBezTo>
                  <a:lnTo>
                    <a:pt x="18" y="399"/>
                  </a:lnTo>
                  <a:cubicBezTo>
                    <a:pt x="36" y="453"/>
                    <a:pt x="54" y="512"/>
                    <a:pt x="91" y="548"/>
                  </a:cubicBezTo>
                  <a:cubicBezTo>
                    <a:pt x="131" y="548"/>
                    <a:pt x="149" y="566"/>
                    <a:pt x="168" y="589"/>
                  </a:cubicBezTo>
                  <a:cubicBezTo>
                    <a:pt x="204" y="625"/>
                    <a:pt x="263" y="625"/>
                    <a:pt x="317" y="643"/>
                  </a:cubicBezTo>
                  <a:cubicBezTo>
                    <a:pt x="376" y="643"/>
                    <a:pt x="412" y="625"/>
                    <a:pt x="453" y="607"/>
                  </a:cubicBezTo>
                  <a:cubicBezTo>
                    <a:pt x="489" y="589"/>
                    <a:pt x="525" y="566"/>
                    <a:pt x="543" y="548"/>
                  </a:cubicBezTo>
                  <a:cubicBezTo>
                    <a:pt x="584" y="512"/>
                    <a:pt x="602" y="476"/>
                    <a:pt x="620" y="435"/>
                  </a:cubicBezTo>
                  <a:cubicBezTo>
                    <a:pt x="638" y="399"/>
                    <a:pt x="638" y="363"/>
                    <a:pt x="638" y="322"/>
                  </a:cubicBezTo>
                  <a:cubicBezTo>
                    <a:pt x="638" y="286"/>
                    <a:pt x="638" y="268"/>
                    <a:pt x="620" y="227"/>
                  </a:cubicBezTo>
                  <a:cubicBezTo>
                    <a:pt x="620" y="191"/>
                    <a:pt x="584" y="137"/>
                    <a:pt x="543" y="96"/>
                  </a:cubicBezTo>
                  <a:cubicBezTo>
                    <a:pt x="525" y="78"/>
                    <a:pt x="507" y="60"/>
                    <a:pt x="489" y="42"/>
                  </a:cubicBezTo>
                  <a:cubicBezTo>
                    <a:pt x="430" y="24"/>
                    <a:pt x="376" y="1"/>
                    <a:pt x="3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6" name="Google Shape;2326;p17"/>
            <p:cNvSpPr/>
            <p:nvPr/>
          </p:nvSpPr>
          <p:spPr>
            <a:xfrm>
              <a:off x="986115" y="421550"/>
              <a:ext cx="35386" cy="29965"/>
            </a:xfrm>
            <a:custGeom>
              <a:avLst/>
              <a:gdLst/>
              <a:ahLst/>
              <a:cxnLst/>
              <a:rect l="l" t="t" r="r" b="b"/>
              <a:pathLst>
                <a:path w="359" h="304" extrusionOk="0">
                  <a:moveTo>
                    <a:pt x="173" y="0"/>
                  </a:moveTo>
                  <a:cubicBezTo>
                    <a:pt x="132" y="0"/>
                    <a:pt x="96" y="19"/>
                    <a:pt x="60" y="59"/>
                  </a:cubicBezTo>
                  <a:cubicBezTo>
                    <a:pt x="60" y="59"/>
                    <a:pt x="42" y="77"/>
                    <a:pt x="42" y="95"/>
                  </a:cubicBezTo>
                  <a:cubicBezTo>
                    <a:pt x="1" y="132"/>
                    <a:pt x="1" y="190"/>
                    <a:pt x="42" y="227"/>
                  </a:cubicBezTo>
                  <a:lnTo>
                    <a:pt x="60" y="245"/>
                  </a:lnTo>
                  <a:cubicBezTo>
                    <a:pt x="78" y="285"/>
                    <a:pt x="132" y="304"/>
                    <a:pt x="173" y="304"/>
                  </a:cubicBezTo>
                  <a:cubicBezTo>
                    <a:pt x="209" y="304"/>
                    <a:pt x="227" y="304"/>
                    <a:pt x="268" y="285"/>
                  </a:cubicBezTo>
                  <a:lnTo>
                    <a:pt x="304" y="285"/>
                  </a:lnTo>
                  <a:cubicBezTo>
                    <a:pt x="304" y="263"/>
                    <a:pt x="322" y="245"/>
                    <a:pt x="340" y="245"/>
                  </a:cubicBezTo>
                  <a:cubicBezTo>
                    <a:pt x="358" y="209"/>
                    <a:pt x="358" y="190"/>
                    <a:pt x="358" y="150"/>
                  </a:cubicBezTo>
                  <a:cubicBezTo>
                    <a:pt x="358" y="132"/>
                    <a:pt x="358" y="114"/>
                    <a:pt x="340" y="77"/>
                  </a:cubicBezTo>
                  <a:cubicBezTo>
                    <a:pt x="322" y="59"/>
                    <a:pt x="286" y="19"/>
                    <a:pt x="268" y="19"/>
                  </a:cubicBezTo>
                  <a:cubicBezTo>
                    <a:pt x="227" y="19"/>
                    <a:pt x="209" y="0"/>
                    <a:pt x="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7" name="Google Shape;2327;p17"/>
            <p:cNvSpPr/>
            <p:nvPr/>
          </p:nvSpPr>
          <p:spPr>
            <a:xfrm>
              <a:off x="469822" y="451416"/>
              <a:ext cx="37061" cy="35287"/>
            </a:xfrm>
            <a:custGeom>
              <a:avLst/>
              <a:gdLst/>
              <a:ahLst/>
              <a:cxnLst/>
              <a:rect l="l" t="t" r="r" b="b"/>
              <a:pathLst>
                <a:path w="376" h="358" extrusionOk="0">
                  <a:moveTo>
                    <a:pt x="190" y="1"/>
                  </a:moveTo>
                  <a:cubicBezTo>
                    <a:pt x="168" y="1"/>
                    <a:pt x="132" y="1"/>
                    <a:pt x="113" y="19"/>
                  </a:cubicBezTo>
                  <a:cubicBezTo>
                    <a:pt x="95" y="19"/>
                    <a:pt x="77" y="37"/>
                    <a:pt x="55" y="55"/>
                  </a:cubicBezTo>
                  <a:cubicBezTo>
                    <a:pt x="37" y="73"/>
                    <a:pt x="37" y="96"/>
                    <a:pt x="18" y="114"/>
                  </a:cubicBezTo>
                  <a:cubicBezTo>
                    <a:pt x="18" y="132"/>
                    <a:pt x="0" y="150"/>
                    <a:pt x="18" y="168"/>
                  </a:cubicBezTo>
                  <a:lnTo>
                    <a:pt x="18" y="227"/>
                  </a:lnTo>
                  <a:cubicBezTo>
                    <a:pt x="18" y="245"/>
                    <a:pt x="37" y="281"/>
                    <a:pt x="55" y="299"/>
                  </a:cubicBezTo>
                  <a:cubicBezTo>
                    <a:pt x="77" y="299"/>
                    <a:pt x="95" y="322"/>
                    <a:pt x="95" y="322"/>
                  </a:cubicBezTo>
                  <a:cubicBezTo>
                    <a:pt x="132" y="340"/>
                    <a:pt x="150" y="358"/>
                    <a:pt x="190" y="358"/>
                  </a:cubicBezTo>
                  <a:cubicBezTo>
                    <a:pt x="190" y="358"/>
                    <a:pt x="208" y="358"/>
                    <a:pt x="208" y="340"/>
                  </a:cubicBezTo>
                  <a:cubicBezTo>
                    <a:pt x="245" y="340"/>
                    <a:pt x="263" y="340"/>
                    <a:pt x="281" y="322"/>
                  </a:cubicBezTo>
                  <a:cubicBezTo>
                    <a:pt x="281" y="322"/>
                    <a:pt x="303" y="299"/>
                    <a:pt x="322" y="299"/>
                  </a:cubicBezTo>
                  <a:lnTo>
                    <a:pt x="322" y="281"/>
                  </a:lnTo>
                  <a:cubicBezTo>
                    <a:pt x="340" y="281"/>
                    <a:pt x="358" y="263"/>
                    <a:pt x="358" y="245"/>
                  </a:cubicBezTo>
                  <a:cubicBezTo>
                    <a:pt x="376" y="227"/>
                    <a:pt x="376" y="186"/>
                    <a:pt x="376" y="168"/>
                  </a:cubicBezTo>
                  <a:lnTo>
                    <a:pt x="376" y="132"/>
                  </a:lnTo>
                  <a:cubicBezTo>
                    <a:pt x="358" y="114"/>
                    <a:pt x="340" y="73"/>
                    <a:pt x="322" y="55"/>
                  </a:cubicBezTo>
                  <a:cubicBezTo>
                    <a:pt x="303" y="37"/>
                    <a:pt x="281" y="37"/>
                    <a:pt x="281" y="19"/>
                  </a:cubicBezTo>
                  <a:cubicBezTo>
                    <a:pt x="263" y="19"/>
                    <a:pt x="245" y="19"/>
                    <a:pt x="2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28" name="Google Shape;2328;p17"/>
          <p:cNvGrpSpPr/>
          <p:nvPr/>
        </p:nvGrpSpPr>
        <p:grpSpPr>
          <a:xfrm>
            <a:off x="10724091" y="88421"/>
            <a:ext cx="1341699" cy="1168913"/>
            <a:chOff x="8043068" y="66315"/>
            <a:chExt cx="1006274" cy="876685"/>
          </a:xfrm>
        </p:grpSpPr>
        <p:sp>
          <p:nvSpPr>
            <p:cNvPr id="2329" name="Google Shape;2329;p17"/>
            <p:cNvSpPr/>
            <p:nvPr/>
          </p:nvSpPr>
          <p:spPr>
            <a:xfrm rot="-3439216">
              <a:off x="8199825" y="438753"/>
              <a:ext cx="186964" cy="111391"/>
            </a:xfrm>
            <a:custGeom>
              <a:avLst/>
              <a:gdLst/>
              <a:ahLst/>
              <a:cxnLst/>
              <a:rect l="l" t="t" r="r" b="b"/>
              <a:pathLst>
                <a:path w="1472" h="877" extrusionOk="0">
                  <a:moveTo>
                    <a:pt x="166" y="1"/>
                  </a:moveTo>
                  <a:cubicBezTo>
                    <a:pt x="108" y="1"/>
                    <a:pt x="50" y="35"/>
                    <a:pt x="23" y="92"/>
                  </a:cubicBezTo>
                  <a:cubicBezTo>
                    <a:pt x="1" y="169"/>
                    <a:pt x="42" y="259"/>
                    <a:pt x="114" y="300"/>
                  </a:cubicBezTo>
                  <a:cubicBezTo>
                    <a:pt x="494" y="485"/>
                    <a:pt x="851" y="675"/>
                    <a:pt x="1227" y="865"/>
                  </a:cubicBezTo>
                  <a:cubicBezTo>
                    <a:pt x="1244" y="873"/>
                    <a:pt x="1261" y="877"/>
                    <a:pt x="1279" y="877"/>
                  </a:cubicBezTo>
                  <a:cubicBezTo>
                    <a:pt x="1342" y="877"/>
                    <a:pt x="1407" y="830"/>
                    <a:pt x="1435" y="770"/>
                  </a:cubicBezTo>
                  <a:cubicBezTo>
                    <a:pt x="1471" y="693"/>
                    <a:pt x="1417" y="598"/>
                    <a:pt x="1340" y="580"/>
                  </a:cubicBezTo>
                  <a:cubicBezTo>
                    <a:pt x="983" y="395"/>
                    <a:pt x="607" y="205"/>
                    <a:pt x="227" y="15"/>
                  </a:cubicBezTo>
                  <a:cubicBezTo>
                    <a:pt x="208" y="5"/>
                    <a:pt x="187" y="1"/>
                    <a:pt x="1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0" name="Google Shape;2330;p17"/>
            <p:cNvSpPr/>
            <p:nvPr/>
          </p:nvSpPr>
          <p:spPr>
            <a:xfrm rot="-3439216">
              <a:off x="8350564" y="297962"/>
              <a:ext cx="155846" cy="96657"/>
            </a:xfrm>
            <a:custGeom>
              <a:avLst/>
              <a:gdLst/>
              <a:ahLst/>
              <a:cxnLst/>
              <a:rect l="l" t="t" r="r" b="b"/>
              <a:pathLst>
                <a:path w="1227" h="761" extrusionOk="0">
                  <a:moveTo>
                    <a:pt x="184" y="1"/>
                  </a:moveTo>
                  <a:cubicBezTo>
                    <a:pt x="127" y="1"/>
                    <a:pt x="55" y="47"/>
                    <a:pt x="41" y="107"/>
                  </a:cubicBezTo>
                  <a:cubicBezTo>
                    <a:pt x="0" y="184"/>
                    <a:pt x="41" y="256"/>
                    <a:pt x="113" y="297"/>
                  </a:cubicBezTo>
                  <a:cubicBezTo>
                    <a:pt x="416" y="446"/>
                    <a:pt x="697" y="596"/>
                    <a:pt x="982" y="749"/>
                  </a:cubicBezTo>
                  <a:cubicBezTo>
                    <a:pt x="998" y="757"/>
                    <a:pt x="1016" y="760"/>
                    <a:pt x="1034" y="760"/>
                  </a:cubicBezTo>
                  <a:cubicBezTo>
                    <a:pt x="1102" y="760"/>
                    <a:pt x="1176" y="712"/>
                    <a:pt x="1190" y="654"/>
                  </a:cubicBezTo>
                  <a:cubicBezTo>
                    <a:pt x="1226" y="578"/>
                    <a:pt x="1190" y="501"/>
                    <a:pt x="1095" y="464"/>
                  </a:cubicBezTo>
                  <a:cubicBezTo>
                    <a:pt x="810" y="315"/>
                    <a:pt x="529" y="161"/>
                    <a:pt x="226" y="12"/>
                  </a:cubicBezTo>
                  <a:cubicBezTo>
                    <a:pt x="215" y="4"/>
                    <a:pt x="200" y="1"/>
                    <a:pt x="1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1" name="Google Shape;2331;p17"/>
            <p:cNvSpPr/>
            <p:nvPr/>
          </p:nvSpPr>
          <p:spPr>
            <a:xfrm rot="-3439216">
              <a:off x="8438759" y="443508"/>
              <a:ext cx="140858" cy="85353"/>
            </a:xfrm>
            <a:custGeom>
              <a:avLst/>
              <a:gdLst/>
              <a:ahLst/>
              <a:cxnLst/>
              <a:rect l="l" t="t" r="r" b="b"/>
              <a:pathLst>
                <a:path w="1109" h="672" extrusionOk="0">
                  <a:moveTo>
                    <a:pt x="160" y="1"/>
                  </a:moveTo>
                  <a:cubicBezTo>
                    <a:pt x="113" y="1"/>
                    <a:pt x="68" y="19"/>
                    <a:pt x="37" y="64"/>
                  </a:cubicBezTo>
                  <a:cubicBezTo>
                    <a:pt x="0" y="141"/>
                    <a:pt x="0" y="231"/>
                    <a:pt x="73" y="272"/>
                  </a:cubicBezTo>
                  <a:cubicBezTo>
                    <a:pt x="317" y="439"/>
                    <a:pt x="584" y="571"/>
                    <a:pt x="883" y="666"/>
                  </a:cubicBezTo>
                  <a:cubicBezTo>
                    <a:pt x="900" y="670"/>
                    <a:pt x="918" y="672"/>
                    <a:pt x="935" y="672"/>
                  </a:cubicBezTo>
                  <a:cubicBezTo>
                    <a:pt x="998" y="672"/>
                    <a:pt x="1058" y="645"/>
                    <a:pt x="1073" y="571"/>
                  </a:cubicBezTo>
                  <a:cubicBezTo>
                    <a:pt x="1109" y="498"/>
                    <a:pt x="1073" y="403"/>
                    <a:pt x="996" y="367"/>
                  </a:cubicBezTo>
                  <a:cubicBezTo>
                    <a:pt x="864" y="326"/>
                    <a:pt x="733" y="290"/>
                    <a:pt x="602" y="231"/>
                  </a:cubicBezTo>
                  <a:cubicBezTo>
                    <a:pt x="566" y="213"/>
                    <a:pt x="543" y="195"/>
                    <a:pt x="507" y="195"/>
                  </a:cubicBezTo>
                  <a:cubicBezTo>
                    <a:pt x="489" y="177"/>
                    <a:pt x="489" y="177"/>
                    <a:pt x="471" y="159"/>
                  </a:cubicBezTo>
                  <a:lnTo>
                    <a:pt x="453" y="159"/>
                  </a:lnTo>
                  <a:lnTo>
                    <a:pt x="430" y="141"/>
                  </a:lnTo>
                  <a:cubicBezTo>
                    <a:pt x="376" y="118"/>
                    <a:pt x="317" y="82"/>
                    <a:pt x="263" y="28"/>
                  </a:cubicBezTo>
                  <a:cubicBezTo>
                    <a:pt x="230" y="11"/>
                    <a:pt x="195" y="1"/>
                    <a:pt x="1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2" name="Google Shape;2332;p17"/>
            <p:cNvSpPr/>
            <p:nvPr/>
          </p:nvSpPr>
          <p:spPr>
            <a:xfrm rot="-3439216">
              <a:off x="8522236" y="315416"/>
              <a:ext cx="141493" cy="85226"/>
            </a:xfrm>
            <a:custGeom>
              <a:avLst/>
              <a:gdLst/>
              <a:ahLst/>
              <a:cxnLst/>
              <a:rect l="l" t="t" r="r" b="b"/>
              <a:pathLst>
                <a:path w="1114" h="671" extrusionOk="0">
                  <a:moveTo>
                    <a:pt x="173" y="1"/>
                  </a:moveTo>
                  <a:cubicBezTo>
                    <a:pt x="118" y="1"/>
                    <a:pt x="55" y="37"/>
                    <a:pt x="41" y="89"/>
                  </a:cubicBezTo>
                  <a:cubicBezTo>
                    <a:pt x="1" y="166"/>
                    <a:pt x="41" y="261"/>
                    <a:pt x="114" y="297"/>
                  </a:cubicBezTo>
                  <a:cubicBezTo>
                    <a:pt x="381" y="410"/>
                    <a:pt x="625" y="542"/>
                    <a:pt x="887" y="655"/>
                  </a:cubicBezTo>
                  <a:cubicBezTo>
                    <a:pt x="908" y="666"/>
                    <a:pt x="931" y="671"/>
                    <a:pt x="952" y="671"/>
                  </a:cubicBezTo>
                  <a:cubicBezTo>
                    <a:pt x="1010" y="671"/>
                    <a:pt x="1064" y="635"/>
                    <a:pt x="1077" y="582"/>
                  </a:cubicBezTo>
                  <a:cubicBezTo>
                    <a:pt x="1114" y="487"/>
                    <a:pt x="1077" y="410"/>
                    <a:pt x="1001" y="374"/>
                  </a:cubicBezTo>
                  <a:cubicBezTo>
                    <a:pt x="738" y="261"/>
                    <a:pt x="494" y="130"/>
                    <a:pt x="227" y="17"/>
                  </a:cubicBezTo>
                  <a:cubicBezTo>
                    <a:pt x="212" y="6"/>
                    <a:pt x="193" y="1"/>
                    <a:pt x="1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3" name="Google Shape;2333;p17"/>
            <p:cNvSpPr/>
            <p:nvPr/>
          </p:nvSpPr>
          <p:spPr>
            <a:xfrm rot="-3439216">
              <a:off x="8369635" y="170263"/>
              <a:ext cx="167404" cy="113677"/>
            </a:xfrm>
            <a:custGeom>
              <a:avLst/>
              <a:gdLst/>
              <a:ahLst/>
              <a:cxnLst/>
              <a:rect l="l" t="t" r="r" b="b"/>
              <a:pathLst>
                <a:path w="1318" h="895" extrusionOk="0">
                  <a:moveTo>
                    <a:pt x="169" y="0"/>
                  </a:moveTo>
                  <a:cubicBezTo>
                    <a:pt x="128" y="0"/>
                    <a:pt x="89" y="19"/>
                    <a:pt x="55" y="64"/>
                  </a:cubicBezTo>
                  <a:cubicBezTo>
                    <a:pt x="1" y="118"/>
                    <a:pt x="1" y="231"/>
                    <a:pt x="73" y="272"/>
                  </a:cubicBezTo>
                  <a:cubicBezTo>
                    <a:pt x="412" y="457"/>
                    <a:pt x="734" y="665"/>
                    <a:pt x="1055" y="855"/>
                  </a:cubicBezTo>
                  <a:cubicBezTo>
                    <a:pt x="1090" y="881"/>
                    <a:pt x="1130" y="894"/>
                    <a:pt x="1166" y="894"/>
                  </a:cubicBezTo>
                  <a:cubicBezTo>
                    <a:pt x="1207" y="894"/>
                    <a:pt x="1243" y="876"/>
                    <a:pt x="1263" y="837"/>
                  </a:cubicBezTo>
                  <a:cubicBezTo>
                    <a:pt x="1317" y="778"/>
                    <a:pt x="1317" y="665"/>
                    <a:pt x="1245" y="611"/>
                  </a:cubicBezTo>
                  <a:cubicBezTo>
                    <a:pt x="924" y="421"/>
                    <a:pt x="584" y="213"/>
                    <a:pt x="263" y="27"/>
                  </a:cubicBezTo>
                  <a:cubicBezTo>
                    <a:pt x="231" y="10"/>
                    <a:pt x="199" y="0"/>
                    <a:pt x="1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4" name="Google Shape;2334;p17"/>
            <p:cNvSpPr/>
            <p:nvPr/>
          </p:nvSpPr>
          <p:spPr>
            <a:xfrm rot="-3439216">
              <a:off x="8695895" y="94902"/>
              <a:ext cx="119647" cy="94625"/>
            </a:xfrm>
            <a:custGeom>
              <a:avLst/>
              <a:gdLst/>
              <a:ahLst/>
              <a:cxnLst/>
              <a:rect l="l" t="t" r="r" b="b"/>
              <a:pathLst>
                <a:path w="942" h="745" extrusionOk="0">
                  <a:moveTo>
                    <a:pt x="162" y="0"/>
                  </a:moveTo>
                  <a:cubicBezTo>
                    <a:pt x="119" y="0"/>
                    <a:pt x="76" y="19"/>
                    <a:pt x="55" y="60"/>
                  </a:cubicBezTo>
                  <a:cubicBezTo>
                    <a:pt x="0" y="137"/>
                    <a:pt x="0" y="232"/>
                    <a:pt x="73" y="268"/>
                  </a:cubicBezTo>
                  <a:cubicBezTo>
                    <a:pt x="281" y="418"/>
                    <a:pt x="489" y="571"/>
                    <a:pt x="697" y="721"/>
                  </a:cubicBezTo>
                  <a:cubicBezTo>
                    <a:pt x="720" y="736"/>
                    <a:pt x="749" y="744"/>
                    <a:pt x="780" y="744"/>
                  </a:cubicBezTo>
                  <a:cubicBezTo>
                    <a:pt x="824" y="744"/>
                    <a:pt x="871" y="727"/>
                    <a:pt x="905" y="684"/>
                  </a:cubicBezTo>
                  <a:cubicBezTo>
                    <a:pt x="941" y="626"/>
                    <a:pt x="941" y="513"/>
                    <a:pt x="864" y="476"/>
                  </a:cubicBezTo>
                  <a:cubicBezTo>
                    <a:pt x="679" y="323"/>
                    <a:pt x="471" y="173"/>
                    <a:pt x="263" y="42"/>
                  </a:cubicBezTo>
                  <a:cubicBezTo>
                    <a:pt x="237" y="15"/>
                    <a:pt x="199" y="0"/>
                    <a:pt x="1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5" name="Google Shape;2335;p17"/>
            <p:cNvSpPr/>
            <p:nvPr/>
          </p:nvSpPr>
          <p:spPr>
            <a:xfrm rot="-3439216">
              <a:off x="8738948" y="353955"/>
              <a:ext cx="117233" cy="76716"/>
            </a:xfrm>
            <a:custGeom>
              <a:avLst/>
              <a:gdLst/>
              <a:ahLst/>
              <a:cxnLst/>
              <a:rect l="l" t="t" r="r" b="b"/>
              <a:pathLst>
                <a:path w="923" h="604" extrusionOk="0">
                  <a:moveTo>
                    <a:pt x="468" y="171"/>
                  </a:moveTo>
                  <a:cubicBezTo>
                    <a:pt x="466" y="171"/>
                    <a:pt x="466" y="173"/>
                    <a:pt x="471" y="178"/>
                  </a:cubicBezTo>
                  <a:cubicBezTo>
                    <a:pt x="474" y="178"/>
                    <a:pt x="478" y="179"/>
                    <a:pt x="482" y="180"/>
                  </a:cubicBezTo>
                  <a:lnTo>
                    <a:pt x="482" y="180"/>
                  </a:lnTo>
                  <a:cubicBezTo>
                    <a:pt x="478" y="177"/>
                    <a:pt x="470" y="171"/>
                    <a:pt x="468" y="171"/>
                  </a:cubicBezTo>
                  <a:close/>
                  <a:moveTo>
                    <a:pt x="176" y="1"/>
                  </a:moveTo>
                  <a:cubicBezTo>
                    <a:pt x="128" y="1"/>
                    <a:pt x="79" y="20"/>
                    <a:pt x="54" y="65"/>
                  </a:cubicBezTo>
                  <a:cubicBezTo>
                    <a:pt x="0" y="138"/>
                    <a:pt x="18" y="214"/>
                    <a:pt x="73" y="269"/>
                  </a:cubicBezTo>
                  <a:cubicBezTo>
                    <a:pt x="263" y="423"/>
                    <a:pt x="489" y="536"/>
                    <a:pt x="697" y="590"/>
                  </a:cubicBezTo>
                  <a:cubicBezTo>
                    <a:pt x="724" y="599"/>
                    <a:pt x="748" y="603"/>
                    <a:pt x="769" y="603"/>
                  </a:cubicBezTo>
                  <a:cubicBezTo>
                    <a:pt x="791" y="603"/>
                    <a:pt x="810" y="599"/>
                    <a:pt x="828" y="590"/>
                  </a:cubicBezTo>
                  <a:cubicBezTo>
                    <a:pt x="864" y="572"/>
                    <a:pt x="887" y="554"/>
                    <a:pt x="905" y="518"/>
                  </a:cubicBezTo>
                  <a:cubicBezTo>
                    <a:pt x="923" y="441"/>
                    <a:pt x="905" y="346"/>
                    <a:pt x="828" y="309"/>
                  </a:cubicBezTo>
                  <a:cubicBezTo>
                    <a:pt x="715" y="291"/>
                    <a:pt x="620" y="251"/>
                    <a:pt x="507" y="196"/>
                  </a:cubicBezTo>
                  <a:cubicBezTo>
                    <a:pt x="507" y="196"/>
                    <a:pt x="495" y="185"/>
                    <a:pt x="482" y="180"/>
                  </a:cubicBezTo>
                  <a:lnTo>
                    <a:pt x="482" y="180"/>
                  </a:lnTo>
                  <a:cubicBezTo>
                    <a:pt x="483" y="182"/>
                    <a:pt x="484" y="183"/>
                    <a:pt x="483" y="183"/>
                  </a:cubicBezTo>
                  <a:cubicBezTo>
                    <a:pt x="481" y="183"/>
                    <a:pt x="478" y="182"/>
                    <a:pt x="471" y="178"/>
                  </a:cubicBezTo>
                  <a:cubicBezTo>
                    <a:pt x="453" y="156"/>
                    <a:pt x="434" y="138"/>
                    <a:pt x="394" y="119"/>
                  </a:cubicBezTo>
                  <a:cubicBezTo>
                    <a:pt x="358" y="101"/>
                    <a:pt x="321" y="65"/>
                    <a:pt x="263" y="24"/>
                  </a:cubicBezTo>
                  <a:cubicBezTo>
                    <a:pt x="240" y="10"/>
                    <a:pt x="209" y="1"/>
                    <a:pt x="1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6" name="Google Shape;2336;p17"/>
            <p:cNvSpPr/>
            <p:nvPr/>
          </p:nvSpPr>
          <p:spPr>
            <a:xfrm rot="-3439216">
              <a:off x="8852924" y="138209"/>
              <a:ext cx="105294" cy="80908"/>
            </a:xfrm>
            <a:custGeom>
              <a:avLst/>
              <a:gdLst/>
              <a:ahLst/>
              <a:cxnLst/>
              <a:rect l="l" t="t" r="r" b="b"/>
              <a:pathLst>
                <a:path w="829" h="637" extrusionOk="0">
                  <a:moveTo>
                    <a:pt x="154" y="1"/>
                  </a:moveTo>
                  <a:cubicBezTo>
                    <a:pt x="113" y="1"/>
                    <a:pt x="70" y="15"/>
                    <a:pt x="37" y="48"/>
                  </a:cubicBezTo>
                  <a:cubicBezTo>
                    <a:pt x="1" y="120"/>
                    <a:pt x="1" y="215"/>
                    <a:pt x="73" y="274"/>
                  </a:cubicBezTo>
                  <a:cubicBezTo>
                    <a:pt x="245" y="387"/>
                    <a:pt x="394" y="500"/>
                    <a:pt x="566" y="613"/>
                  </a:cubicBezTo>
                  <a:cubicBezTo>
                    <a:pt x="596" y="628"/>
                    <a:pt x="629" y="637"/>
                    <a:pt x="662" y="637"/>
                  </a:cubicBezTo>
                  <a:cubicBezTo>
                    <a:pt x="710" y="637"/>
                    <a:pt x="758" y="618"/>
                    <a:pt x="792" y="573"/>
                  </a:cubicBezTo>
                  <a:cubicBezTo>
                    <a:pt x="829" y="518"/>
                    <a:pt x="829" y="405"/>
                    <a:pt x="752" y="365"/>
                  </a:cubicBezTo>
                  <a:lnTo>
                    <a:pt x="245" y="25"/>
                  </a:lnTo>
                  <a:cubicBezTo>
                    <a:pt x="219" y="9"/>
                    <a:pt x="187" y="1"/>
                    <a:pt x="1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7" name="Google Shape;2337;p17"/>
            <p:cNvSpPr/>
            <p:nvPr/>
          </p:nvSpPr>
          <p:spPr>
            <a:xfrm rot="-3439216">
              <a:off x="8496075" y="648999"/>
              <a:ext cx="129427" cy="90053"/>
            </a:xfrm>
            <a:custGeom>
              <a:avLst/>
              <a:gdLst/>
              <a:ahLst/>
              <a:cxnLst/>
              <a:rect l="l" t="t" r="r" b="b"/>
              <a:pathLst>
                <a:path w="1019" h="709" extrusionOk="0">
                  <a:moveTo>
                    <a:pt x="162" y="1"/>
                  </a:moveTo>
                  <a:cubicBezTo>
                    <a:pt x="118" y="1"/>
                    <a:pt x="72" y="19"/>
                    <a:pt x="37" y="65"/>
                  </a:cubicBezTo>
                  <a:cubicBezTo>
                    <a:pt x="1" y="119"/>
                    <a:pt x="1" y="232"/>
                    <a:pt x="73" y="268"/>
                  </a:cubicBezTo>
                  <a:cubicBezTo>
                    <a:pt x="299" y="404"/>
                    <a:pt x="525" y="553"/>
                    <a:pt x="752" y="685"/>
                  </a:cubicBezTo>
                  <a:cubicBezTo>
                    <a:pt x="776" y="700"/>
                    <a:pt x="806" y="708"/>
                    <a:pt x="838" y="708"/>
                  </a:cubicBezTo>
                  <a:cubicBezTo>
                    <a:pt x="882" y="708"/>
                    <a:pt x="928" y="691"/>
                    <a:pt x="960" y="648"/>
                  </a:cubicBezTo>
                  <a:cubicBezTo>
                    <a:pt x="1000" y="590"/>
                    <a:pt x="1018" y="477"/>
                    <a:pt x="942" y="440"/>
                  </a:cubicBezTo>
                  <a:cubicBezTo>
                    <a:pt x="715" y="309"/>
                    <a:pt x="471" y="155"/>
                    <a:pt x="245" y="24"/>
                  </a:cubicBezTo>
                  <a:cubicBezTo>
                    <a:pt x="221" y="9"/>
                    <a:pt x="192" y="1"/>
                    <a:pt x="1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8" name="Google Shape;2338;p17"/>
            <p:cNvSpPr/>
            <p:nvPr/>
          </p:nvSpPr>
          <p:spPr>
            <a:xfrm rot="-3439216">
              <a:off x="8225122" y="689079"/>
              <a:ext cx="139207" cy="95133"/>
            </a:xfrm>
            <a:custGeom>
              <a:avLst/>
              <a:gdLst/>
              <a:ahLst/>
              <a:cxnLst/>
              <a:rect l="l" t="t" r="r" b="b"/>
              <a:pathLst>
                <a:path w="1096" h="749" extrusionOk="0">
                  <a:moveTo>
                    <a:pt x="165" y="1"/>
                  </a:moveTo>
                  <a:cubicBezTo>
                    <a:pt x="118" y="1"/>
                    <a:pt x="71" y="19"/>
                    <a:pt x="37" y="61"/>
                  </a:cubicBezTo>
                  <a:cubicBezTo>
                    <a:pt x="0" y="120"/>
                    <a:pt x="0" y="233"/>
                    <a:pt x="77" y="269"/>
                  </a:cubicBezTo>
                  <a:cubicBezTo>
                    <a:pt x="322" y="423"/>
                    <a:pt x="584" y="572"/>
                    <a:pt x="828" y="721"/>
                  </a:cubicBezTo>
                  <a:cubicBezTo>
                    <a:pt x="861" y="739"/>
                    <a:pt x="896" y="748"/>
                    <a:pt x="931" y="748"/>
                  </a:cubicBezTo>
                  <a:cubicBezTo>
                    <a:pt x="978" y="748"/>
                    <a:pt x="1023" y="730"/>
                    <a:pt x="1054" y="685"/>
                  </a:cubicBezTo>
                  <a:cubicBezTo>
                    <a:pt x="1095" y="626"/>
                    <a:pt x="1095" y="513"/>
                    <a:pt x="1018" y="477"/>
                  </a:cubicBezTo>
                  <a:cubicBezTo>
                    <a:pt x="774" y="328"/>
                    <a:pt x="507" y="174"/>
                    <a:pt x="263" y="25"/>
                  </a:cubicBezTo>
                  <a:cubicBezTo>
                    <a:pt x="233" y="10"/>
                    <a:pt x="199" y="1"/>
                    <a:pt x="1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9" name="Google Shape;2339;p17"/>
            <p:cNvSpPr/>
            <p:nvPr/>
          </p:nvSpPr>
          <p:spPr>
            <a:xfrm rot="-3439216">
              <a:off x="8653687" y="509329"/>
              <a:ext cx="132221" cy="104405"/>
            </a:xfrm>
            <a:custGeom>
              <a:avLst/>
              <a:gdLst/>
              <a:ahLst/>
              <a:cxnLst/>
              <a:rect l="l" t="t" r="r" b="b"/>
              <a:pathLst>
                <a:path w="1041" h="822" extrusionOk="0">
                  <a:moveTo>
                    <a:pt x="166" y="1"/>
                  </a:moveTo>
                  <a:cubicBezTo>
                    <a:pt x="118" y="1"/>
                    <a:pt x="73" y="18"/>
                    <a:pt x="41" y="61"/>
                  </a:cubicBezTo>
                  <a:cubicBezTo>
                    <a:pt x="0" y="138"/>
                    <a:pt x="0" y="233"/>
                    <a:pt x="77" y="269"/>
                  </a:cubicBezTo>
                  <a:cubicBezTo>
                    <a:pt x="303" y="459"/>
                    <a:pt x="548" y="626"/>
                    <a:pt x="774" y="798"/>
                  </a:cubicBezTo>
                  <a:cubicBezTo>
                    <a:pt x="806" y="813"/>
                    <a:pt x="841" y="822"/>
                    <a:pt x="873" y="822"/>
                  </a:cubicBezTo>
                  <a:cubicBezTo>
                    <a:pt x="919" y="822"/>
                    <a:pt x="961" y="804"/>
                    <a:pt x="982" y="762"/>
                  </a:cubicBezTo>
                  <a:cubicBezTo>
                    <a:pt x="1041" y="703"/>
                    <a:pt x="1041" y="608"/>
                    <a:pt x="964" y="554"/>
                  </a:cubicBezTo>
                  <a:cubicBezTo>
                    <a:pt x="719" y="382"/>
                    <a:pt x="493" y="214"/>
                    <a:pt x="267" y="24"/>
                  </a:cubicBezTo>
                  <a:cubicBezTo>
                    <a:pt x="235" y="9"/>
                    <a:pt x="200" y="1"/>
                    <a:pt x="1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0" name="Google Shape;2340;p17"/>
            <p:cNvSpPr/>
            <p:nvPr/>
          </p:nvSpPr>
          <p:spPr>
            <a:xfrm rot="-3439216">
              <a:off x="8930200" y="348632"/>
              <a:ext cx="110375" cy="81162"/>
            </a:xfrm>
            <a:custGeom>
              <a:avLst/>
              <a:gdLst/>
              <a:ahLst/>
              <a:cxnLst/>
              <a:rect l="l" t="t" r="r" b="b"/>
              <a:pathLst>
                <a:path w="869" h="639" extrusionOk="0">
                  <a:moveTo>
                    <a:pt x="131" y="0"/>
                  </a:moveTo>
                  <a:cubicBezTo>
                    <a:pt x="95" y="0"/>
                    <a:pt x="59" y="36"/>
                    <a:pt x="41" y="54"/>
                  </a:cubicBezTo>
                  <a:cubicBezTo>
                    <a:pt x="0" y="131"/>
                    <a:pt x="0" y="226"/>
                    <a:pt x="59" y="281"/>
                  </a:cubicBezTo>
                  <a:cubicBezTo>
                    <a:pt x="244" y="376"/>
                    <a:pt x="434" y="489"/>
                    <a:pt x="606" y="602"/>
                  </a:cubicBezTo>
                  <a:cubicBezTo>
                    <a:pt x="642" y="620"/>
                    <a:pt x="679" y="638"/>
                    <a:pt x="737" y="638"/>
                  </a:cubicBezTo>
                  <a:cubicBezTo>
                    <a:pt x="774" y="620"/>
                    <a:pt x="810" y="602"/>
                    <a:pt x="832" y="584"/>
                  </a:cubicBezTo>
                  <a:cubicBezTo>
                    <a:pt x="869" y="507"/>
                    <a:pt x="869" y="412"/>
                    <a:pt x="792" y="358"/>
                  </a:cubicBezTo>
                  <a:cubicBezTo>
                    <a:pt x="624" y="244"/>
                    <a:pt x="434" y="149"/>
                    <a:pt x="244" y="36"/>
                  </a:cubicBezTo>
                  <a:cubicBezTo>
                    <a:pt x="208" y="0"/>
                    <a:pt x="172" y="0"/>
                    <a:pt x="1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1" name="Google Shape;2341;p17"/>
            <p:cNvSpPr/>
            <p:nvPr/>
          </p:nvSpPr>
          <p:spPr>
            <a:xfrm rot="-3439216">
              <a:off x="8892801" y="554689"/>
              <a:ext cx="105294" cy="84083"/>
            </a:xfrm>
            <a:custGeom>
              <a:avLst/>
              <a:gdLst/>
              <a:ahLst/>
              <a:cxnLst/>
              <a:rect l="l" t="t" r="r" b="b"/>
              <a:pathLst>
                <a:path w="829" h="662" extrusionOk="0">
                  <a:moveTo>
                    <a:pt x="166" y="1"/>
                  </a:moveTo>
                  <a:cubicBezTo>
                    <a:pt x="120" y="1"/>
                    <a:pt x="73" y="26"/>
                    <a:pt x="37" y="73"/>
                  </a:cubicBezTo>
                  <a:cubicBezTo>
                    <a:pt x="1" y="127"/>
                    <a:pt x="1" y="222"/>
                    <a:pt x="73" y="281"/>
                  </a:cubicBezTo>
                  <a:cubicBezTo>
                    <a:pt x="227" y="394"/>
                    <a:pt x="394" y="525"/>
                    <a:pt x="566" y="638"/>
                  </a:cubicBezTo>
                  <a:cubicBezTo>
                    <a:pt x="595" y="653"/>
                    <a:pt x="629" y="662"/>
                    <a:pt x="662" y="662"/>
                  </a:cubicBezTo>
                  <a:cubicBezTo>
                    <a:pt x="710" y="662"/>
                    <a:pt x="757" y="643"/>
                    <a:pt x="792" y="597"/>
                  </a:cubicBezTo>
                  <a:cubicBezTo>
                    <a:pt x="828" y="543"/>
                    <a:pt x="828" y="448"/>
                    <a:pt x="752" y="394"/>
                  </a:cubicBezTo>
                  <a:cubicBezTo>
                    <a:pt x="584" y="281"/>
                    <a:pt x="412" y="145"/>
                    <a:pt x="245" y="32"/>
                  </a:cubicBezTo>
                  <a:cubicBezTo>
                    <a:pt x="222" y="11"/>
                    <a:pt x="194" y="1"/>
                    <a:pt x="1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2" name="Google Shape;2342;p17"/>
            <p:cNvSpPr/>
            <p:nvPr/>
          </p:nvSpPr>
          <p:spPr>
            <a:xfrm rot="-3439216">
              <a:off x="8053999" y="644117"/>
              <a:ext cx="139080" cy="101992"/>
            </a:xfrm>
            <a:custGeom>
              <a:avLst/>
              <a:gdLst/>
              <a:ahLst/>
              <a:cxnLst/>
              <a:rect l="l" t="t" r="r" b="b"/>
              <a:pathLst>
                <a:path w="1095" h="803" extrusionOk="0">
                  <a:moveTo>
                    <a:pt x="167" y="0"/>
                  </a:moveTo>
                  <a:cubicBezTo>
                    <a:pt x="119" y="0"/>
                    <a:pt x="71" y="19"/>
                    <a:pt x="36" y="64"/>
                  </a:cubicBezTo>
                  <a:cubicBezTo>
                    <a:pt x="0" y="119"/>
                    <a:pt x="0" y="232"/>
                    <a:pt x="77" y="268"/>
                  </a:cubicBezTo>
                  <a:cubicBezTo>
                    <a:pt x="321" y="440"/>
                    <a:pt x="584" y="607"/>
                    <a:pt x="828" y="779"/>
                  </a:cubicBezTo>
                  <a:cubicBezTo>
                    <a:pt x="860" y="794"/>
                    <a:pt x="895" y="803"/>
                    <a:pt x="927" y="803"/>
                  </a:cubicBezTo>
                  <a:cubicBezTo>
                    <a:pt x="973" y="803"/>
                    <a:pt x="1015" y="785"/>
                    <a:pt x="1036" y="743"/>
                  </a:cubicBezTo>
                  <a:cubicBezTo>
                    <a:pt x="1095" y="684"/>
                    <a:pt x="1095" y="571"/>
                    <a:pt x="1018" y="535"/>
                  </a:cubicBezTo>
                  <a:cubicBezTo>
                    <a:pt x="756" y="363"/>
                    <a:pt x="507" y="196"/>
                    <a:pt x="262" y="24"/>
                  </a:cubicBezTo>
                  <a:cubicBezTo>
                    <a:pt x="233" y="9"/>
                    <a:pt x="200" y="0"/>
                    <a:pt x="1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3" name="Google Shape;2343;p17"/>
            <p:cNvSpPr/>
            <p:nvPr/>
          </p:nvSpPr>
          <p:spPr>
            <a:xfrm rot="-3439216">
              <a:off x="8632796" y="768265"/>
              <a:ext cx="122568" cy="88020"/>
            </a:xfrm>
            <a:custGeom>
              <a:avLst/>
              <a:gdLst/>
              <a:ahLst/>
              <a:cxnLst/>
              <a:rect l="l" t="t" r="r" b="b"/>
              <a:pathLst>
                <a:path w="965" h="693" extrusionOk="0">
                  <a:moveTo>
                    <a:pt x="164" y="1"/>
                  </a:moveTo>
                  <a:cubicBezTo>
                    <a:pt x="117" y="1"/>
                    <a:pt x="71" y="20"/>
                    <a:pt x="37" y="64"/>
                  </a:cubicBezTo>
                  <a:cubicBezTo>
                    <a:pt x="1" y="118"/>
                    <a:pt x="1" y="232"/>
                    <a:pt x="77" y="272"/>
                  </a:cubicBezTo>
                  <a:cubicBezTo>
                    <a:pt x="286" y="403"/>
                    <a:pt x="489" y="535"/>
                    <a:pt x="697" y="666"/>
                  </a:cubicBezTo>
                  <a:cubicBezTo>
                    <a:pt x="730" y="683"/>
                    <a:pt x="765" y="693"/>
                    <a:pt x="798" y="693"/>
                  </a:cubicBezTo>
                  <a:cubicBezTo>
                    <a:pt x="844" y="693"/>
                    <a:pt x="884" y="674"/>
                    <a:pt x="905" y="630"/>
                  </a:cubicBezTo>
                  <a:cubicBezTo>
                    <a:pt x="964" y="571"/>
                    <a:pt x="964" y="458"/>
                    <a:pt x="887" y="422"/>
                  </a:cubicBezTo>
                  <a:cubicBezTo>
                    <a:pt x="679" y="290"/>
                    <a:pt x="471" y="159"/>
                    <a:pt x="263" y="28"/>
                  </a:cubicBezTo>
                  <a:cubicBezTo>
                    <a:pt x="232" y="11"/>
                    <a:pt x="198" y="1"/>
                    <a:pt x="1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4" name="Google Shape;2344;p17"/>
            <p:cNvSpPr/>
            <p:nvPr/>
          </p:nvSpPr>
          <p:spPr>
            <a:xfrm rot="-3439216">
              <a:off x="8304129" y="810219"/>
              <a:ext cx="143779" cy="93863"/>
            </a:xfrm>
            <a:custGeom>
              <a:avLst/>
              <a:gdLst/>
              <a:ahLst/>
              <a:cxnLst/>
              <a:rect l="l" t="t" r="r" b="b"/>
              <a:pathLst>
                <a:path w="1132" h="739" extrusionOk="0">
                  <a:moveTo>
                    <a:pt x="168" y="1"/>
                  </a:moveTo>
                  <a:cubicBezTo>
                    <a:pt x="112" y="1"/>
                    <a:pt x="50" y="44"/>
                    <a:pt x="37" y="100"/>
                  </a:cubicBezTo>
                  <a:cubicBezTo>
                    <a:pt x="1" y="195"/>
                    <a:pt x="37" y="249"/>
                    <a:pt x="114" y="308"/>
                  </a:cubicBezTo>
                  <a:cubicBezTo>
                    <a:pt x="376" y="439"/>
                    <a:pt x="639" y="588"/>
                    <a:pt x="906" y="724"/>
                  </a:cubicBezTo>
                  <a:cubicBezTo>
                    <a:pt x="920" y="734"/>
                    <a:pt x="939" y="738"/>
                    <a:pt x="958" y="738"/>
                  </a:cubicBezTo>
                  <a:cubicBezTo>
                    <a:pt x="1013" y="738"/>
                    <a:pt x="1078" y="704"/>
                    <a:pt x="1091" y="647"/>
                  </a:cubicBezTo>
                  <a:cubicBezTo>
                    <a:pt x="1132" y="552"/>
                    <a:pt x="1091" y="475"/>
                    <a:pt x="1019" y="439"/>
                  </a:cubicBezTo>
                  <a:cubicBezTo>
                    <a:pt x="752" y="308"/>
                    <a:pt x="490" y="158"/>
                    <a:pt x="227" y="23"/>
                  </a:cubicBezTo>
                  <a:cubicBezTo>
                    <a:pt x="211" y="7"/>
                    <a:pt x="190" y="1"/>
                    <a:pt x="1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45" name="Google Shape;2345;p17"/>
          <p:cNvGrpSpPr/>
          <p:nvPr/>
        </p:nvGrpSpPr>
        <p:grpSpPr>
          <a:xfrm>
            <a:off x="89373" y="5584685"/>
            <a:ext cx="1026500" cy="1106633"/>
            <a:chOff x="67029" y="4188513"/>
            <a:chExt cx="769875" cy="829975"/>
          </a:xfrm>
        </p:grpSpPr>
        <p:sp>
          <p:nvSpPr>
            <p:cNvPr id="2346" name="Google Shape;2346;p17"/>
            <p:cNvSpPr/>
            <p:nvPr/>
          </p:nvSpPr>
          <p:spPr>
            <a:xfrm>
              <a:off x="67029" y="4556599"/>
              <a:ext cx="126747" cy="95563"/>
            </a:xfrm>
            <a:custGeom>
              <a:avLst/>
              <a:gdLst/>
              <a:ahLst/>
              <a:cxnLst/>
              <a:rect l="l" t="t" r="r" b="b"/>
              <a:pathLst>
                <a:path w="1512" h="1140" extrusionOk="0">
                  <a:moveTo>
                    <a:pt x="835" y="1"/>
                  </a:moveTo>
                  <a:cubicBezTo>
                    <a:pt x="674" y="1"/>
                    <a:pt x="509" y="85"/>
                    <a:pt x="321" y="210"/>
                  </a:cubicBezTo>
                  <a:cubicBezTo>
                    <a:pt x="190" y="287"/>
                    <a:pt x="77" y="400"/>
                    <a:pt x="41" y="550"/>
                  </a:cubicBezTo>
                  <a:cubicBezTo>
                    <a:pt x="0" y="721"/>
                    <a:pt x="77" y="907"/>
                    <a:pt x="208" y="1020"/>
                  </a:cubicBezTo>
                  <a:cubicBezTo>
                    <a:pt x="334" y="1098"/>
                    <a:pt x="469" y="1139"/>
                    <a:pt x="609" y="1139"/>
                  </a:cubicBezTo>
                  <a:cubicBezTo>
                    <a:pt x="639" y="1139"/>
                    <a:pt x="670" y="1137"/>
                    <a:pt x="701" y="1133"/>
                  </a:cubicBezTo>
                  <a:cubicBezTo>
                    <a:pt x="887" y="1115"/>
                    <a:pt x="1041" y="1043"/>
                    <a:pt x="1190" y="966"/>
                  </a:cubicBezTo>
                  <a:cubicBezTo>
                    <a:pt x="1303" y="907"/>
                    <a:pt x="1416" y="835"/>
                    <a:pt x="1452" y="721"/>
                  </a:cubicBezTo>
                  <a:cubicBezTo>
                    <a:pt x="1511" y="531"/>
                    <a:pt x="1380" y="341"/>
                    <a:pt x="1226" y="192"/>
                  </a:cubicBezTo>
                  <a:cubicBezTo>
                    <a:pt x="1092" y="56"/>
                    <a:pt x="965" y="1"/>
                    <a:pt x="8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7" name="Google Shape;2347;p17"/>
            <p:cNvSpPr/>
            <p:nvPr/>
          </p:nvSpPr>
          <p:spPr>
            <a:xfrm>
              <a:off x="193106" y="4750827"/>
              <a:ext cx="139405" cy="111574"/>
            </a:xfrm>
            <a:custGeom>
              <a:avLst/>
              <a:gdLst/>
              <a:ahLst/>
              <a:cxnLst/>
              <a:rect l="l" t="t" r="r" b="b"/>
              <a:pathLst>
                <a:path w="1663" h="1331" extrusionOk="0">
                  <a:moveTo>
                    <a:pt x="849" y="0"/>
                  </a:moveTo>
                  <a:cubicBezTo>
                    <a:pt x="432" y="0"/>
                    <a:pt x="0" y="237"/>
                    <a:pt x="25" y="684"/>
                  </a:cubicBezTo>
                  <a:cubicBezTo>
                    <a:pt x="43" y="988"/>
                    <a:pt x="288" y="1250"/>
                    <a:pt x="591" y="1304"/>
                  </a:cubicBezTo>
                  <a:cubicBezTo>
                    <a:pt x="656" y="1322"/>
                    <a:pt x="724" y="1331"/>
                    <a:pt x="792" y="1331"/>
                  </a:cubicBezTo>
                  <a:cubicBezTo>
                    <a:pt x="1015" y="1331"/>
                    <a:pt x="1241" y="1238"/>
                    <a:pt x="1401" y="1078"/>
                  </a:cubicBezTo>
                  <a:cubicBezTo>
                    <a:pt x="1550" y="929"/>
                    <a:pt x="1663" y="721"/>
                    <a:pt x="1627" y="535"/>
                  </a:cubicBezTo>
                  <a:cubicBezTo>
                    <a:pt x="1591" y="363"/>
                    <a:pt x="1477" y="232"/>
                    <a:pt x="1346" y="137"/>
                  </a:cubicBezTo>
                  <a:cubicBezTo>
                    <a:pt x="1209" y="45"/>
                    <a:pt x="1030" y="0"/>
                    <a:pt x="8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8" name="Google Shape;2348;p17"/>
            <p:cNvSpPr/>
            <p:nvPr/>
          </p:nvSpPr>
          <p:spPr>
            <a:xfrm>
              <a:off x="359421" y="4885286"/>
              <a:ext cx="155165" cy="133202"/>
            </a:xfrm>
            <a:custGeom>
              <a:avLst/>
              <a:gdLst/>
              <a:ahLst/>
              <a:cxnLst/>
              <a:rect l="l" t="t" r="r" b="b"/>
              <a:pathLst>
                <a:path w="1851" h="1589" extrusionOk="0">
                  <a:moveTo>
                    <a:pt x="995" y="1"/>
                  </a:moveTo>
                  <a:cubicBezTo>
                    <a:pt x="547" y="1"/>
                    <a:pt x="92" y="330"/>
                    <a:pt x="41" y="813"/>
                  </a:cubicBezTo>
                  <a:cubicBezTo>
                    <a:pt x="0" y="1170"/>
                    <a:pt x="285" y="1550"/>
                    <a:pt x="624" y="1587"/>
                  </a:cubicBezTo>
                  <a:cubicBezTo>
                    <a:pt x="643" y="1588"/>
                    <a:pt x="662" y="1589"/>
                    <a:pt x="681" y="1589"/>
                  </a:cubicBezTo>
                  <a:cubicBezTo>
                    <a:pt x="885" y="1589"/>
                    <a:pt x="1074" y="1502"/>
                    <a:pt x="1244" y="1419"/>
                  </a:cubicBezTo>
                  <a:cubicBezTo>
                    <a:pt x="1470" y="1284"/>
                    <a:pt x="1697" y="1116"/>
                    <a:pt x="1773" y="872"/>
                  </a:cubicBezTo>
                  <a:cubicBezTo>
                    <a:pt x="1850" y="605"/>
                    <a:pt x="1715" y="324"/>
                    <a:pt x="1511" y="175"/>
                  </a:cubicBezTo>
                  <a:cubicBezTo>
                    <a:pt x="1358" y="55"/>
                    <a:pt x="1177" y="1"/>
                    <a:pt x="99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9" name="Google Shape;2349;p17"/>
            <p:cNvSpPr/>
            <p:nvPr/>
          </p:nvSpPr>
          <p:spPr>
            <a:xfrm>
              <a:off x="560272" y="4595494"/>
              <a:ext cx="172349" cy="127166"/>
            </a:xfrm>
            <a:custGeom>
              <a:avLst/>
              <a:gdLst/>
              <a:ahLst/>
              <a:cxnLst/>
              <a:rect l="l" t="t" r="r" b="b"/>
              <a:pathLst>
                <a:path w="2056" h="1517" extrusionOk="0">
                  <a:moveTo>
                    <a:pt x="1196" y="0"/>
                  </a:moveTo>
                  <a:cubicBezTo>
                    <a:pt x="670" y="0"/>
                    <a:pt x="0" y="402"/>
                    <a:pt x="133" y="972"/>
                  </a:cubicBezTo>
                  <a:cubicBezTo>
                    <a:pt x="205" y="1257"/>
                    <a:pt x="472" y="1461"/>
                    <a:pt x="753" y="1502"/>
                  </a:cubicBezTo>
                  <a:cubicBezTo>
                    <a:pt x="808" y="1512"/>
                    <a:pt x="863" y="1517"/>
                    <a:pt x="918" y="1517"/>
                  </a:cubicBezTo>
                  <a:cubicBezTo>
                    <a:pt x="1145" y="1517"/>
                    <a:pt x="1365" y="1432"/>
                    <a:pt x="1562" y="1312"/>
                  </a:cubicBezTo>
                  <a:cubicBezTo>
                    <a:pt x="1734" y="1198"/>
                    <a:pt x="1902" y="1049"/>
                    <a:pt x="1961" y="841"/>
                  </a:cubicBezTo>
                  <a:cubicBezTo>
                    <a:pt x="2056" y="502"/>
                    <a:pt x="1771" y="126"/>
                    <a:pt x="1431" y="31"/>
                  </a:cubicBezTo>
                  <a:cubicBezTo>
                    <a:pt x="1359" y="10"/>
                    <a:pt x="1279" y="0"/>
                    <a:pt x="11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0" name="Google Shape;2350;p17"/>
            <p:cNvSpPr/>
            <p:nvPr/>
          </p:nvSpPr>
          <p:spPr>
            <a:xfrm>
              <a:off x="356319" y="4514014"/>
              <a:ext cx="159775" cy="142591"/>
            </a:xfrm>
            <a:custGeom>
              <a:avLst/>
              <a:gdLst/>
              <a:ahLst/>
              <a:cxnLst/>
              <a:rect l="l" t="t" r="r" b="b"/>
              <a:pathLst>
                <a:path w="1906" h="1701" extrusionOk="0">
                  <a:moveTo>
                    <a:pt x="1115" y="0"/>
                  </a:moveTo>
                  <a:cubicBezTo>
                    <a:pt x="751" y="0"/>
                    <a:pt x="408" y="288"/>
                    <a:pt x="191" y="551"/>
                  </a:cubicBezTo>
                  <a:cubicBezTo>
                    <a:pt x="78" y="700"/>
                    <a:pt x="1" y="872"/>
                    <a:pt x="19" y="1039"/>
                  </a:cubicBezTo>
                  <a:cubicBezTo>
                    <a:pt x="37" y="1248"/>
                    <a:pt x="191" y="1438"/>
                    <a:pt x="358" y="1528"/>
                  </a:cubicBezTo>
                  <a:cubicBezTo>
                    <a:pt x="530" y="1642"/>
                    <a:pt x="727" y="1701"/>
                    <a:pt x="923" y="1701"/>
                  </a:cubicBezTo>
                  <a:cubicBezTo>
                    <a:pt x="1052" y="1701"/>
                    <a:pt x="1180" y="1675"/>
                    <a:pt x="1299" y="1623"/>
                  </a:cubicBezTo>
                  <a:cubicBezTo>
                    <a:pt x="1602" y="1510"/>
                    <a:pt x="1829" y="1211"/>
                    <a:pt x="1865" y="890"/>
                  </a:cubicBezTo>
                  <a:cubicBezTo>
                    <a:pt x="1905" y="569"/>
                    <a:pt x="1715" y="230"/>
                    <a:pt x="1435" y="80"/>
                  </a:cubicBezTo>
                  <a:cubicBezTo>
                    <a:pt x="1328" y="25"/>
                    <a:pt x="1221" y="0"/>
                    <a:pt x="11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1" name="Google Shape;2351;p17"/>
            <p:cNvSpPr/>
            <p:nvPr/>
          </p:nvSpPr>
          <p:spPr>
            <a:xfrm>
              <a:off x="680482" y="4820739"/>
              <a:ext cx="156422" cy="148459"/>
            </a:xfrm>
            <a:custGeom>
              <a:avLst/>
              <a:gdLst/>
              <a:ahLst/>
              <a:cxnLst/>
              <a:rect l="l" t="t" r="r" b="b"/>
              <a:pathLst>
                <a:path w="1866" h="1771" extrusionOk="0">
                  <a:moveTo>
                    <a:pt x="1059" y="0"/>
                  </a:moveTo>
                  <a:cubicBezTo>
                    <a:pt x="525" y="0"/>
                    <a:pt x="0" y="610"/>
                    <a:pt x="15" y="1113"/>
                  </a:cubicBezTo>
                  <a:cubicBezTo>
                    <a:pt x="15" y="1398"/>
                    <a:pt x="205" y="1678"/>
                    <a:pt x="486" y="1755"/>
                  </a:cubicBezTo>
                  <a:cubicBezTo>
                    <a:pt x="531" y="1766"/>
                    <a:pt x="576" y="1771"/>
                    <a:pt x="621" y="1771"/>
                  </a:cubicBezTo>
                  <a:cubicBezTo>
                    <a:pt x="801" y="1771"/>
                    <a:pt x="980" y="1692"/>
                    <a:pt x="1146" y="1601"/>
                  </a:cubicBezTo>
                  <a:cubicBezTo>
                    <a:pt x="1391" y="1470"/>
                    <a:pt x="1639" y="1284"/>
                    <a:pt x="1730" y="1018"/>
                  </a:cubicBezTo>
                  <a:cubicBezTo>
                    <a:pt x="1866" y="660"/>
                    <a:pt x="1694" y="244"/>
                    <a:pt x="1372" y="77"/>
                  </a:cubicBezTo>
                  <a:cubicBezTo>
                    <a:pt x="1270" y="24"/>
                    <a:pt x="1165" y="0"/>
                    <a:pt x="10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2" name="Google Shape;2352;p17"/>
            <p:cNvSpPr/>
            <p:nvPr/>
          </p:nvSpPr>
          <p:spPr>
            <a:xfrm>
              <a:off x="228565" y="4341246"/>
              <a:ext cx="92965" cy="79217"/>
            </a:xfrm>
            <a:custGeom>
              <a:avLst/>
              <a:gdLst/>
              <a:ahLst/>
              <a:cxnLst/>
              <a:rect l="l" t="t" r="r" b="b"/>
              <a:pathLst>
                <a:path w="1109" h="945" extrusionOk="0">
                  <a:moveTo>
                    <a:pt x="452" y="1"/>
                  </a:moveTo>
                  <a:cubicBezTo>
                    <a:pt x="220" y="1"/>
                    <a:pt x="1" y="193"/>
                    <a:pt x="37" y="445"/>
                  </a:cubicBezTo>
                  <a:cubicBezTo>
                    <a:pt x="55" y="594"/>
                    <a:pt x="168" y="725"/>
                    <a:pt x="281" y="802"/>
                  </a:cubicBezTo>
                  <a:cubicBezTo>
                    <a:pt x="385" y="892"/>
                    <a:pt x="526" y="945"/>
                    <a:pt x="672" y="945"/>
                  </a:cubicBezTo>
                  <a:cubicBezTo>
                    <a:pt x="710" y="945"/>
                    <a:pt x="749" y="941"/>
                    <a:pt x="788" y="934"/>
                  </a:cubicBezTo>
                  <a:cubicBezTo>
                    <a:pt x="959" y="875"/>
                    <a:pt x="1109" y="725"/>
                    <a:pt x="1091" y="535"/>
                  </a:cubicBezTo>
                  <a:cubicBezTo>
                    <a:pt x="1091" y="386"/>
                    <a:pt x="959" y="255"/>
                    <a:pt x="828" y="160"/>
                  </a:cubicBezTo>
                  <a:cubicBezTo>
                    <a:pt x="751" y="83"/>
                    <a:pt x="656" y="29"/>
                    <a:pt x="543" y="11"/>
                  </a:cubicBezTo>
                  <a:cubicBezTo>
                    <a:pt x="513" y="4"/>
                    <a:pt x="483" y="1"/>
                    <a:pt x="45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3" name="Google Shape;2353;p17"/>
            <p:cNvSpPr/>
            <p:nvPr/>
          </p:nvSpPr>
          <p:spPr>
            <a:xfrm>
              <a:off x="365875" y="4188513"/>
              <a:ext cx="189618" cy="138651"/>
            </a:xfrm>
            <a:custGeom>
              <a:avLst/>
              <a:gdLst/>
              <a:ahLst/>
              <a:cxnLst/>
              <a:rect l="l" t="t" r="r" b="b"/>
              <a:pathLst>
                <a:path w="2262" h="1654" extrusionOk="0">
                  <a:moveTo>
                    <a:pt x="1473" y="1"/>
                  </a:moveTo>
                  <a:cubicBezTo>
                    <a:pt x="1446" y="1"/>
                    <a:pt x="1419" y="2"/>
                    <a:pt x="1393" y="5"/>
                  </a:cubicBezTo>
                  <a:cubicBezTo>
                    <a:pt x="774" y="78"/>
                    <a:pt x="0" y="851"/>
                    <a:pt x="602" y="1435"/>
                  </a:cubicBezTo>
                  <a:cubicBezTo>
                    <a:pt x="741" y="1588"/>
                    <a:pt x="951" y="1653"/>
                    <a:pt x="1167" y="1653"/>
                  </a:cubicBezTo>
                  <a:cubicBezTo>
                    <a:pt x="1219" y="1653"/>
                    <a:pt x="1270" y="1650"/>
                    <a:pt x="1321" y="1643"/>
                  </a:cubicBezTo>
                  <a:cubicBezTo>
                    <a:pt x="1565" y="1588"/>
                    <a:pt x="1810" y="1435"/>
                    <a:pt x="1977" y="1249"/>
                  </a:cubicBezTo>
                  <a:cubicBezTo>
                    <a:pt x="2131" y="1059"/>
                    <a:pt x="2262" y="815"/>
                    <a:pt x="2226" y="571"/>
                  </a:cubicBezTo>
                  <a:cubicBezTo>
                    <a:pt x="2188" y="235"/>
                    <a:pt x="1812" y="1"/>
                    <a:pt x="14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4" name="Google Shape;2354;p17"/>
            <p:cNvSpPr/>
            <p:nvPr/>
          </p:nvSpPr>
          <p:spPr>
            <a:xfrm>
              <a:off x="536465" y="4831636"/>
              <a:ext cx="69493" cy="57003"/>
            </a:xfrm>
            <a:custGeom>
              <a:avLst/>
              <a:gdLst/>
              <a:ahLst/>
              <a:cxnLst/>
              <a:rect l="l" t="t" r="r" b="b"/>
              <a:pathLst>
                <a:path w="829" h="680" extrusionOk="0">
                  <a:moveTo>
                    <a:pt x="417" y="1"/>
                  </a:moveTo>
                  <a:cubicBezTo>
                    <a:pt x="358" y="1"/>
                    <a:pt x="304" y="1"/>
                    <a:pt x="227" y="42"/>
                  </a:cubicBezTo>
                  <a:cubicBezTo>
                    <a:pt x="78" y="114"/>
                    <a:pt x="1" y="363"/>
                    <a:pt x="96" y="512"/>
                  </a:cubicBezTo>
                  <a:cubicBezTo>
                    <a:pt x="150" y="607"/>
                    <a:pt x="263" y="661"/>
                    <a:pt x="376" y="679"/>
                  </a:cubicBezTo>
                  <a:cubicBezTo>
                    <a:pt x="489" y="679"/>
                    <a:pt x="602" y="625"/>
                    <a:pt x="679" y="548"/>
                  </a:cubicBezTo>
                  <a:cubicBezTo>
                    <a:pt x="774" y="453"/>
                    <a:pt x="829" y="340"/>
                    <a:pt x="792" y="209"/>
                  </a:cubicBezTo>
                  <a:cubicBezTo>
                    <a:pt x="756" y="60"/>
                    <a:pt x="584" y="1"/>
                    <a:pt x="4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5" name="Google Shape;2355;p17"/>
            <p:cNvSpPr/>
            <p:nvPr/>
          </p:nvSpPr>
          <p:spPr>
            <a:xfrm>
              <a:off x="613838" y="4349796"/>
              <a:ext cx="109311" cy="74774"/>
            </a:xfrm>
            <a:custGeom>
              <a:avLst/>
              <a:gdLst/>
              <a:ahLst/>
              <a:cxnLst/>
              <a:rect l="l" t="t" r="r" b="b"/>
              <a:pathLst>
                <a:path w="1304" h="892" extrusionOk="0">
                  <a:moveTo>
                    <a:pt x="776" y="0"/>
                  </a:moveTo>
                  <a:cubicBezTo>
                    <a:pt x="756" y="0"/>
                    <a:pt x="736" y="2"/>
                    <a:pt x="715" y="4"/>
                  </a:cubicBezTo>
                  <a:cubicBezTo>
                    <a:pt x="566" y="22"/>
                    <a:pt x="417" y="76"/>
                    <a:pt x="304" y="189"/>
                  </a:cubicBezTo>
                  <a:cubicBezTo>
                    <a:pt x="1" y="510"/>
                    <a:pt x="263" y="832"/>
                    <a:pt x="643" y="886"/>
                  </a:cubicBezTo>
                  <a:cubicBezTo>
                    <a:pt x="672" y="890"/>
                    <a:pt x="701" y="892"/>
                    <a:pt x="731" y="892"/>
                  </a:cubicBezTo>
                  <a:cubicBezTo>
                    <a:pt x="874" y="892"/>
                    <a:pt x="1023" y="845"/>
                    <a:pt x="1132" y="737"/>
                  </a:cubicBezTo>
                  <a:cubicBezTo>
                    <a:pt x="1245" y="623"/>
                    <a:pt x="1303" y="415"/>
                    <a:pt x="1227" y="248"/>
                  </a:cubicBezTo>
                  <a:cubicBezTo>
                    <a:pt x="1141" y="93"/>
                    <a:pt x="963" y="0"/>
                    <a:pt x="7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4723479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Title only 4">
  <p:cSld name="Title only 4">
    <p:spTree>
      <p:nvGrpSpPr>
        <p:cNvPr id="1" name="Shape 2528"/>
        <p:cNvGrpSpPr/>
        <p:nvPr/>
      </p:nvGrpSpPr>
      <p:grpSpPr>
        <a:xfrm>
          <a:off x="0" y="0"/>
          <a:ext cx="0" cy="0"/>
          <a:chOff x="0" y="0"/>
          <a:chExt cx="0" cy="0"/>
        </a:xfrm>
      </p:grpSpPr>
      <p:sp>
        <p:nvSpPr>
          <p:cNvPr id="2529" name="Google Shape;2529;p21"/>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30" name="Google Shape;2530;p21"/>
          <p:cNvSpPr/>
          <p:nvPr/>
        </p:nvSpPr>
        <p:spPr>
          <a:xfrm rot="10800000">
            <a:off x="11860491" y="6365647"/>
            <a:ext cx="95508" cy="72013"/>
          </a:xfrm>
          <a:custGeom>
            <a:avLst/>
            <a:gdLst/>
            <a:ahLst/>
            <a:cxnLst/>
            <a:rect l="l" t="t" r="r" b="b"/>
            <a:pathLst>
              <a:path w="1512" h="1140" extrusionOk="0">
                <a:moveTo>
                  <a:pt x="835" y="1"/>
                </a:moveTo>
                <a:cubicBezTo>
                  <a:pt x="674" y="1"/>
                  <a:pt x="509" y="85"/>
                  <a:pt x="321" y="210"/>
                </a:cubicBezTo>
                <a:cubicBezTo>
                  <a:pt x="190" y="287"/>
                  <a:pt x="77" y="400"/>
                  <a:pt x="41" y="550"/>
                </a:cubicBezTo>
                <a:cubicBezTo>
                  <a:pt x="0" y="721"/>
                  <a:pt x="77" y="907"/>
                  <a:pt x="208" y="1020"/>
                </a:cubicBezTo>
                <a:cubicBezTo>
                  <a:pt x="334" y="1098"/>
                  <a:pt x="469" y="1139"/>
                  <a:pt x="609" y="1139"/>
                </a:cubicBezTo>
                <a:cubicBezTo>
                  <a:pt x="639" y="1139"/>
                  <a:pt x="670" y="1137"/>
                  <a:pt x="701" y="1133"/>
                </a:cubicBezTo>
                <a:cubicBezTo>
                  <a:pt x="887" y="1115"/>
                  <a:pt x="1041" y="1043"/>
                  <a:pt x="1190" y="966"/>
                </a:cubicBezTo>
                <a:cubicBezTo>
                  <a:pt x="1303" y="907"/>
                  <a:pt x="1416" y="835"/>
                  <a:pt x="1452" y="721"/>
                </a:cubicBezTo>
                <a:cubicBezTo>
                  <a:pt x="1511" y="531"/>
                  <a:pt x="1380" y="341"/>
                  <a:pt x="1226" y="192"/>
                </a:cubicBezTo>
                <a:cubicBezTo>
                  <a:pt x="1092" y="56"/>
                  <a:pt x="965" y="1"/>
                  <a:pt x="83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31" name="Google Shape;2531;p21"/>
          <p:cNvSpPr/>
          <p:nvPr/>
        </p:nvSpPr>
        <p:spPr>
          <a:xfrm rot="10800000">
            <a:off x="11755949" y="6207221"/>
            <a:ext cx="105047" cy="84079"/>
          </a:xfrm>
          <a:custGeom>
            <a:avLst/>
            <a:gdLst/>
            <a:ahLst/>
            <a:cxnLst/>
            <a:rect l="l" t="t" r="r" b="b"/>
            <a:pathLst>
              <a:path w="1663" h="1331" extrusionOk="0">
                <a:moveTo>
                  <a:pt x="849" y="0"/>
                </a:moveTo>
                <a:cubicBezTo>
                  <a:pt x="432" y="0"/>
                  <a:pt x="0" y="237"/>
                  <a:pt x="25" y="684"/>
                </a:cubicBezTo>
                <a:cubicBezTo>
                  <a:pt x="43" y="988"/>
                  <a:pt x="288" y="1250"/>
                  <a:pt x="591" y="1304"/>
                </a:cubicBezTo>
                <a:cubicBezTo>
                  <a:pt x="656" y="1322"/>
                  <a:pt x="724" y="1331"/>
                  <a:pt x="792" y="1331"/>
                </a:cubicBezTo>
                <a:cubicBezTo>
                  <a:pt x="1015" y="1331"/>
                  <a:pt x="1241" y="1238"/>
                  <a:pt x="1401" y="1078"/>
                </a:cubicBezTo>
                <a:cubicBezTo>
                  <a:pt x="1550" y="929"/>
                  <a:pt x="1663" y="721"/>
                  <a:pt x="1627" y="535"/>
                </a:cubicBezTo>
                <a:cubicBezTo>
                  <a:pt x="1591" y="363"/>
                  <a:pt x="1477" y="232"/>
                  <a:pt x="1346" y="137"/>
                </a:cubicBezTo>
                <a:cubicBezTo>
                  <a:pt x="1209" y="45"/>
                  <a:pt x="1030" y="0"/>
                  <a:pt x="849"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32" name="Google Shape;2532;p21"/>
          <p:cNvSpPr/>
          <p:nvPr/>
        </p:nvSpPr>
        <p:spPr>
          <a:xfrm rot="10800000">
            <a:off x="11618748" y="6089601"/>
            <a:ext cx="116921" cy="100377"/>
          </a:xfrm>
          <a:custGeom>
            <a:avLst/>
            <a:gdLst/>
            <a:ahLst/>
            <a:cxnLst/>
            <a:rect l="l" t="t" r="r" b="b"/>
            <a:pathLst>
              <a:path w="1851" h="1589" extrusionOk="0">
                <a:moveTo>
                  <a:pt x="995" y="1"/>
                </a:moveTo>
                <a:cubicBezTo>
                  <a:pt x="547" y="1"/>
                  <a:pt x="92" y="330"/>
                  <a:pt x="41" y="813"/>
                </a:cubicBezTo>
                <a:cubicBezTo>
                  <a:pt x="0" y="1170"/>
                  <a:pt x="285" y="1550"/>
                  <a:pt x="624" y="1587"/>
                </a:cubicBezTo>
                <a:cubicBezTo>
                  <a:pt x="643" y="1588"/>
                  <a:pt x="662" y="1589"/>
                  <a:pt x="681" y="1589"/>
                </a:cubicBezTo>
                <a:cubicBezTo>
                  <a:pt x="885" y="1589"/>
                  <a:pt x="1074" y="1502"/>
                  <a:pt x="1244" y="1419"/>
                </a:cubicBezTo>
                <a:cubicBezTo>
                  <a:pt x="1470" y="1284"/>
                  <a:pt x="1697" y="1116"/>
                  <a:pt x="1773" y="872"/>
                </a:cubicBezTo>
                <a:cubicBezTo>
                  <a:pt x="1850" y="605"/>
                  <a:pt x="1715" y="324"/>
                  <a:pt x="1511" y="175"/>
                </a:cubicBezTo>
                <a:cubicBezTo>
                  <a:pt x="1358" y="55"/>
                  <a:pt x="1177" y="1"/>
                  <a:pt x="99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33" name="Google Shape;2533;p21"/>
          <p:cNvSpPr/>
          <p:nvPr/>
        </p:nvSpPr>
        <p:spPr>
          <a:xfrm rot="10800000">
            <a:off x="11454449" y="6312522"/>
            <a:ext cx="129871" cy="95829"/>
          </a:xfrm>
          <a:custGeom>
            <a:avLst/>
            <a:gdLst/>
            <a:ahLst/>
            <a:cxnLst/>
            <a:rect l="l" t="t" r="r" b="b"/>
            <a:pathLst>
              <a:path w="2056" h="1517" extrusionOk="0">
                <a:moveTo>
                  <a:pt x="1196" y="0"/>
                </a:moveTo>
                <a:cubicBezTo>
                  <a:pt x="670" y="0"/>
                  <a:pt x="0" y="402"/>
                  <a:pt x="133" y="972"/>
                </a:cubicBezTo>
                <a:cubicBezTo>
                  <a:pt x="205" y="1257"/>
                  <a:pt x="472" y="1461"/>
                  <a:pt x="753" y="1502"/>
                </a:cubicBezTo>
                <a:cubicBezTo>
                  <a:pt x="808" y="1512"/>
                  <a:pt x="863" y="1517"/>
                  <a:pt x="918" y="1517"/>
                </a:cubicBezTo>
                <a:cubicBezTo>
                  <a:pt x="1145" y="1517"/>
                  <a:pt x="1365" y="1432"/>
                  <a:pt x="1562" y="1312"/>
                </a:cubicBezTo>
                <a:cubicBezTo>
                  <a:pt x="1734" y="1198"/>
                  <a:pt x="1902" y="1049"/>
                  <a:pt x="1961" y="841"/>
                </a:cubicBezTo>
                <a:cubicBezTo>
                  <a:pt x="2056" y="502"/>
                  <a:pt x="1771" y="126"/>
                  <a:pt x="1431" y="31"/>
                </a:cubicBezTo>
                <a:cubicBezTo>
                  <a:pt x="1359" y="10"/>
                  <a:pt x="1279" y="0"/>
                  <a:pt x="11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34" name="Google Shape;2534;p21"/>
          <p:cNvSpPr/>
          <p:nvPr/>
        </p:nvSpPr>
        <p:spPr>
          <a:xfrm rot="10800000">
            <a:off x="11617610" y="6362298"/>
            <a:ext cx="120396" cy="107452"/>
          </a:xfrm>
          <a:custGeom>
            <a:avLst/>
            <a:gdLst/>
            <a:ahLst/>
            <a:cxnLst/>
            <a:rect l="l" t="t" r="r" b="b"/>
            <a:pathLst>
              <a:path w="1906" h="1701" extrusionOk="0">
                <a:moveTo>
                  <a:pt x="1115" y="0"/>
                </a:moveTo>
                <a:cubicBezTo>
                  <a:pt x="751" y="0"/>
                  <a:pt x="408" y="288"/>
                  <a:pt x="191" y="551"/>
                </a:cubicBezTo>
                <a:cubicBezTo>
                  <a:pt x="78" y="700"/>
                  <a:pt x="1" y="872"/>
                  <a:pt x="19" y="1039"/>
                </a:cubicBezTo>
                <a:cubicBezTo>
                  <a:pt x="37" y="1248"/>
                  <a:pt x="191" y="1438"/>
                  <a:pt x="358" y="1528"/>
                </a:cubicBezTo>
                <a:cubicBezTo>
                  <a:pt x="530" y="1642"/>
                  <a:pt x="727" y="1701"/>
                  <a:pt x="923" y="1701"/>
                </a:cubicBezTo>
                <a:cubicBezTo>
                  <a:pt x="1052" y="1701"/>
                  <a:pt x="1180" y="1675"/>
                  <a:pt x="1299" y="1623"/>
                </a:cubicBezTo>
                <a:cubicBezTo>
                  <a:pt x="1602" y="1510"/>
                  <a:pt x="1829" y="1211"/>
                  <a:pt x="1865" y="890"/>
                </a:cubicBezTo>
                <a:cubicBezTo>
                  <a:pt x="1905" y="569"/>
                  <a:pt x="1715" y="230"/>
                  <a:pt x="1435" y="80"/>
                </a:cubicBezTo>
                <a:cubicBezTo>
                  <a:pt x="1328" y="25"/>
                  <a:pt x="1221" y="0"/>
                  <a:pt x="1115"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35" name="Google Shape;2535;p21"/>
          <p:cNvSpPr/>
          <p:nvPr/>
        </p:nvSpPr>
        <p:spPr>
          <a:xfrm rot="10800000">
            <a:off x="11375867" y="6126743"/>
            <a:ext cx="117869" cy="111875"/>
          </a:xfrm>
          <a:custGeom>
            <a:avLst/>
            <a:gdLst/>
            <a:ahLst/>
            <a:cxnLst/>
            <a:rect l="l" t="t" r="r" b="b"/>
            <a:pathLst>
              <a:path w="1866" h="1771" extrusionOk="0">
                <a:moveTo>
                  <a:pt x="1059" y="0"/>
                </a:moveTo>
                <a:cubicBezTo>
                  <a:pt x="525" y="0"/>
                  <a:pt x="0" y="610"/>
                  <a:pt x="15" y="1113"/>
                </a:cubicBezTo>
                <a:cubicBezTo>
                  <a:pt x="15" y="1398"/>
                  <a:pt x="205" y="1678"/>
                  <a:pt x="486" y="1755"/>
                </a:cubicBezTo>
                <a:cubicBezTo>
                  <a:pt x="531" y="1766"/>
                  <a:pt x="576" y="1771"/>
                  <a:pt x="621" y="1771"/>
                </a:cubicBezTo>
                <a:cubicBezTo>
                  <a:pt x="801" y="1771"/>
                  <a:pt x="980" y="1692"/>
                  <a:pt x="1146" y="1601"/>
                </a:cubicBezTo>
                <a:cubicBezTo>
                  <a:pt x="1391" y="1470"/>
                  <a:pt x="1639" y="1284"/>
                  <a:pt x="1730" y="1018"/>
                </a:cubicBezTo>
                <a:cubicBezTo>
                  <a:pt x="1866" y="660"/>
                  <a:pt x="1694" y="244"/>
                  <a:pt x="1372" y="77"/>
                </a:cubicBezTo>
                <a:cubicBezTo>
                  <a:pt x="1270" y="24"/>
                  <a:pt x="1165" y="0"/>
                  <a:pt x="1059"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36" name="Google Shape;2536;p21"/>
          <p:cNvSpPr/>
          <p:nvPr/>
        </p:nvSpPr>
        <p:spPr>
          <a:xfrm rot="10800000">
            <a:off x="11764222" y="6540244"/>
            <a:ext cx="70052" cy="59696"/>
          </a:xfrm>
          <a:custGeom>
            <a:avLst/>
            <a:gdLst/>
            <a:ahLst/>
            <a:cxnLst/>
            <a:rect l="l" t="t" r="r" b="b"/>
            <a:pathLst>
              <a:path w="1109" h="945" extrusionOk="0">
                <a:moveTo>
                  <a:pt x="452" y="1"/>
                </a:moveTo>
                <a:cubicBezTo>
                  <a:pt x="220" y="1"/>
                  <a:pt x="1" y="193"/>
                  <a:pt x="37" y="445"/>
                </a:cubicBezTo>
                <a:cubicBezTo>
                  <a:pt x="55" y="594"/>
                  <a:pt x="168" y="725"/>
                  <a:pt x="281" y="802"/>
                </a:cubicBezTo>
                <a:cubicBezTo>
                  <a:pt x="385" y="892"/>
                  <a:pt x="526" y="945"/>
                  <a:pt x="672" y="945"/>
                </a:cubicBezTo>
                <a:cubicBezTo>
                  <a:pt x="710" y="945"/>
                  <a:pt x="749" y="941"/>
                  <a:pt x="788" y="934"/>
                </a:cubicBezTo>
                <a:cubicBezTo>
                  <a:pt x="959" y="875"/>
                  <a:pt x="1109" y="725"/>
                  <a:pt x="1091" y="535"/>
                </a:cubicBezTo>
                <a:cubicBezTo>
                  <a:pt x="1091" y="386"/>
                  <a:pt x="959" y="255"/>
                  <a:pt x="828" y="160"/>
                </a:cubicBezTo>
                <a:cubicBezTo>
                  <a:pt x="751" y="83"/>
                  <a:pt x="656" y="29"/>
                  <a:pt x="543" y="11"/>
                </a:cubicBezTo>
                <a:cubicBezTo>
                  <a:pt x="513" y="4"/>
                  <a:pt x="483" y="1"/>
                  <a:pt x="452"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37" name="Google Shape;2537;p21"/>
          <p:cNvSpPr/>
          <p:nvPr/>
        </p:nvSpPr>
        <p:spPr>
          <a:xfrm rot="10800000">
            <a:off x="11587921" y="6610548"/>
            <a:ext cx="142883" cy="104483"/>
          </a:xfrm>
          <a:custGeom>
            <a:avLst/>
            <a:gdLst/>
            <a:ahLst/>
            <a:cxnLst/>
            <a:rect l="l" t="t" r="r" b="b"/>
            <a:pathLst>
              <a:path w="2262" h="1654" extrusionOk="0">
                <a:moveTo>
                  <a:pt x="1473" y="1"/>
                </a:moveTo>
                <a:cubicBezTo>
                  <a:pt x="1446" y="1"/>
                  <a:pt x="1419" y="2"/>
                  <a:pt x="1393" y="5"/>
                </a:cubicBezTo>
                <a:cubicBezTo>
                  <a:pt x="774" y="78"/>
                  <a:pt x="0" y="851"/>
                  <a:pt x="602" y="1435"/>
                </a:cubicBezTo>
                <a:cubicBezTo>
                  <a:pt x="741" y="1588"/>
                  <a:pt x="951" y="1653"/>
                  <a:pt x="1167" y="1653"/>
                </a:cubicBezTo>
                <a:cubicBezTo>
                  <a:pt x="1219" y="1653"/>
                  <a:pt x="1270" y="1650"/>
                  <a:pt x="1321" y="1643"/>
                </a:cubicBezTo>
                <a:cubicBezTo>
                  <a:pt x="1565" y="1588"/>
                  <a:pt x="1810" y="1435"/>
                  <a:pt x="1977" y="1249"/>
                </a:cubicBezTo>
                <a:cubicBezTo>
                  <a:pt x="2131" y="1059"/>
                  <a:pt x="2262" y="815"/>
                  <a:pt x="2226" y="571"/>
                </a:cubicBezTo>
                <a:cubicBezTo>
                  <a:pt x="2188" y="235"/>
                  <a:pt x="1812" y="1"/>
                  <a:pt x="147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38" name="Google Shape;2538;p21"/>
          <p:cNvSpPr/>
          <p:nvPr/>
        </p:nvSpPr>
        <p:spPr>
          <a:xfrm rot="10800000">
            <a:off x="11549892" y="6187450"/>
            <a:ext cx="52365" cy="42956"/>
          </a:xfrm>
          <a:custGeom>
            <a:avLst/>
            <a:gdLst/>
            <a:ahLst/>
            <a:cxnLst/>
            <a:rect l="l" t="t" r="r" b="b"/>
            <a:pathLst>
              <a:path w="829" h="680" extrusionOk="0">
                <a:moveTo>
                  <a:pt x="417" y="1"/>
                </a:moveTo>
                <a:cubicBezTo>
                  <a:pt x="358" y="1"/>
                  <a:pt x="304" y="1"/>
                  <a:pt x="227" y="42"/>
                </a:cubicBezTo>
                <a:cubicBezTo>
                  <a:pt x="78" y="114"/>
                  <a:pt x="1" y="363"/>
                  <a:pt x="96" y="512"/>
                </a:cubicBezTo>
                <a:cubicBezTo>
                  <a:pt x="150" y="607"/>
                  <a:pt x="263" y="661"/>
                  <a:pt x="376" y="679"/>
                </a:cubicBezTo>
                <a:cubicBezTo>
                  <a:pt x="489" y="679"/>
                  <a:pt x="602" y="625"/>
                  <a:pt x="679" y="548"/>
                </a:cubicBezTo>
                <a:cubicBezTo>
                  <a:pt x="774" y="453"/>
                  <a:pt x="829" y="340"/>
                  <a:pt x="792" y="209"/>
                </a:cubicBezTo>
                <a:cubicBezTo>
                  <a:pt x="756" y="60"/>
                  <a:pt x="584" y="1"/>
                  <a:pt x="417"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39" name="Google Shape;2539;p21"/>
          <p:cNvSpPr/>
          <p:nvPr/>
        </p:nvSpPr>
        <p:spPr>
          <a:xfrm rot="10800000">
            <a:off x="11461585" y="6537149"/>
            <a:ext cx="82369" cy="56348"/>
          </a:xfrm>
          <a:custGeom>
            <a:avLst/>
            <a:gdLst/>
            <a:ahLst/>
            <a:cxnLst/>
            <a:rect l="l" t="t" r="r" b="b"/>
            <a:pathLst>
              <a:path w="1304" h="892" extrusionOk="0">
                <a:moveTo>
                  <a:pt x="776" y="0"/>
                </a:moveTo>
                <a:cubicBezTo>
                  <a:pt x="756" y="0"/>
                  <a:pt x="736" y="2"/>
                  <a:pt x="715" y="4"/>
                </a:cubicBezTo>
                <a:cubicBezTo>
                  <a:pt x="566" y="22"/>
                  <a:pt x="417" y="76"/>
                  <a:pt x="304" y="189"/>
                </a:cubicBezTo>
                <a:cubicBezTo>
                  <a:pt x="1" y="510"/>
                  <a:pt x="263" y="832"/>
                  <a:pt x="643" y="886"/>
                </a:cubicBezTo>
                <a:cubicBezTo>
                  <a:pt x="672" y="890"/>
                  <a:pt x="701" y="892"/>
                  <a:pt x="731" y="892"/>
                </a:cubicBezTo>
                <a:cubicBezTo>
                  <a:pt x="874" y="892"/>
                  <a:pt x="1023" y="845"/>
                  <a:pt x="1132" y="737"/>
                </a:cubicBezTo>
                <a:cubicBezTo>
                  <a:pt x="1245" y="623"/>
                  <a:pt x="1303" y="415"/>
                  <a:pt x="1227" y="248"/>
                </a:cubicBezTo>
                <a:cubicBezTo>
                  <a:pt x="1141" y="93"/>
                  <a:pt x="963" y="0"/>
                  <a:pt x="77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40" name="Google Shape;2540;p21"/>
          <p:cNvSpPr/>
          <p:nvPr/>
        </p:nvSpPr>
        <p:spPr>
          <a:xfrm rot="3182689">
            <a:off x="474843" y="377607"/>
            <a:ext cx="210085" cy="56864"/>
          </a:xfrm>
          <a:custGeom>
            <a:avLst/>
            <a:gdLst/>
            <a:ahLst/>
            <a:cxnLst/>
            <a:rect l="l" t="t" r="r" b="b"/>
            <a:pathLst>
              <a:path w="1548" h="419" extrusionOk="0">
                <a:moveTo>
                  <a:pt x="127" y="0"/>
                </a:moveTo>
                <a:cubicBezTo>
                  <a:pt x="46" y="0"/>
                  <a:pt x="1" y="85"/>
                  <a:pt x="1" y="152"/>
                </a:cubicBezTo>
                <a:cubicBezTo>
                  <a:pt x="1" y="247"/>
                  <a:pt x="55" y="305"/>
                  <a:pt x="150" y="305"/>
                </a:cubicBezTo>
                <a:cubicBezTo>
                  <a:pt x="566" y="342"/>
                  <a:pt x="982" y="378"/>
                  <a:pt x="1394" y="419"/>
                </a:cubicBezTo>
                <a:cubicBezTo>
                  <a:pt x="1471" y="419"/>
                  <a:pt x="1548" y="342"/>
                  <a:pt x="1548" y="265"/>
                </a:cubicBezTo>
                <a:cubicBezTo>
                  <a:pt x="1548" y="174"/>
                  <a:pt x="1471" y="115"/>
                  <a:pt x="1394" y="115"/>
                </a:cubicBezTo>
                <a:cubicBezTo>
                  <a:pt x="982" y="79"/>
                  <a:pt x="566" y="39"/>
                  <a:pt x="150" y="2"/>
                </a:cubicBezTo>
                <a:cubicBezTo>
                  <a:pt x="142" y="1"/>
                  <a:pt x="134" y="0"/>
                  <a:pt x="12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41" name="Google Shape;2541;p21"/>
          <p:cNvSpPr/>
          <p:nvPr/>
        </p:nvSpPr>
        <p:spPr>
          <a:xfrm rot="3182689">
            <a:off x="654624" y="519684"/>
            <a:ext cx="173985" cy="54149"/>
          </a:xfrm>
          <a:custGeom>
            <a:avLst/>
            <a:gdLst/>
            <a:ahLst/>
            <a:cxnLst/>
            <a:rect l="l" t="t" r="r" b="b"/>
            <a:pathLst>
              <a:path w="1282" h="399" extrusionOk="0">
                <a:moveTo>
                  <a:pt x="150" y="0"/>
                </a:moveTo>
                <a:cubicBezTo>
                  <a:pt x="73" y="0"/>
                  <a:pt x="1" y="77"/>
                  <a:pt x="1" y="154"/>
                </a:cubicBezTo>
                <a:cubicBezTo>
                  <a:pt x="1" y="244"/>
                  <a:pt x="73" y="303"/>
                  <a:pt x="150" y="303"/>
                </a:cubicBezTo>
                <a:cubicBezTo>
                  <a:pt x="471" y="339"/>
                  <a:pt x="811" y="358"/>
                  <a:pt x="1132" y="398"/>
                </a:cubicBezTo>
                <a:cubicBezTo>
                  <a:pt x="1204" y="398"/>
                  <a:pt x="1281" y="321"/>
                  <a:pt x="1281" y="244"/>
                </a:cubicBezTo>
                <a:cubicBezTo>
                  <a:pt x="1281" y="154"/>
                  <a:pt x="1204" y="95"/>
                  <a:pt x="1132" y="95"/>
                </a:cubicBezTo>
                <a:cubicBezTo>
                  <a:pt x="811" y="59"/>
                  <a:pt x="471" y="41"/>
                  <a:pt x="150"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42" name="Google Shape;2542;p21"/>
          <p:cNvSpPr/>
          <p:nvPr/>
        </p:nvSpPr>
        <p:spPr>
          <a:xfrm rot="3182689">
            <a:off x="513337" y="610558"/>
            <a:ext cx="158649" cy="51164"/>
          </a:xfrm>
          <a:custGeom>
            <a:avLst/>
            <a:gdLst/>
            <a:ahLst/>
            <a:cxnLst/>
            <a:rect l="l" t="t" r="r" b="b"/>
            <a:pathLst>
              <a:path w="1169" h="377" extrusionOk="0">
                <a:moveTo>
                  <a:pt x="209" y="1"/>
                </a:moveTo>
                <a:cubicBezTo>
                  <a:pt x="132" y="1"/>
                  <a:pt x="37" y="37"/>
                  <a:pt x="19" y="114"/>
                </a:cubicBezTo>
                <a:cubicBezTo>
                  <a:pt x="1" y="186"/>
                  <a:pt x="37" y="281"/>
                  <a:pt x="132" y="300"/>
                </a:cubicBezTo>
                <a:cubicBezTo>
                  <a:pt x="323" y="351"/>
                  <a:pt x="521" y="376"/>
                  <a:pt x="722" y="376"/>
                </a:cubicBezTo>
                <a:cubicBezTo>
                  <a:pt x="820" y="376"/>
                  <a:pt x="919" y="370"/>
                  <a:pt x="1019" y="358"/>
                </a:cubicBezTo>
                <a:cubicBezTo>
                  <a:pt x="1096" y="358"/>
                  <a:pt x="1168" y="300"/>
                  <a:pt x="1168" y="205"/>
                </a:cubicBezTo>
                <a:cubicBezTo>
                  <a:pt x="1168" y="138"/>
                  <a:pt x="1107" y="53"/>
                  <a:pt x="1038" y="53"/>
                </a:cubicBezTo>
                <a:cubicBezTo>
                  <a:pt x="1032" y="53"/>
                  <a:pt x="1025" y="54"/>
                  <a:pt x="1019" y="55"/>
                </a:cubicBezTo>
                <a:cubicBezTo>
                  <a:pt x="944" y="64"/>
                  <a:pt x="874" y="69"/>
                  <a:pt x="806" y="69"/>
                </a:cubicBezTo>
                <a:cubicBezTo>
                  <a:pt x="737" y="69"/>
                  <a:pt x="670" y="64"/>
                  <a:pt x="603" y="55"/>
                </a:cubicBezTo>
                <a:lnTo>
                  <a:pt x="417" y="55"/>
                </a:lnTo>
                <a:cubicBezTo>
                  <a:pt x="340" y="37"/>
                  <a:pt x="286" y="19"/>
                  <a:pt x="209"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43" name="Google Shape;2543;p21"/>
          <p:cNvSpPr/>
          <p:nvPr/>
        </p:nvSpPr>
        <p:spPr>
          <a:xfrm rot="3182689">
            <a:off x="654632" y="696342"/>
            <a:ext cx="158649" cy="51164"/>
          </a:xfrm>
          <a:custGeom>
            <a:avLst/>
            <a:gdLst/>
            <a:ahLst/>
            <a:cxnLst/>
            <a:rect l="l" t="t" r="r" b="b"/>
            <a:pathLst>
              <a:path w="1169" h="377" extrusionOk="0">
                <a:moveTo>
                  <a:pt x="173" y="1"/>
                </a:moveTo>
                <a:cubicBezTo>
                  <a:pt x="78" y="1"/>
                  <a:pt x="1" y="73"/>
                  <a:pt x="19" y="168"/>
                </a:cubicBezTo>
                <a:cubicBezTo>
                  <a:pt x="19" y="245"/>
                  <a:pt x="78" y="299"/>
                  <a:pt x="173" y="317"/>
                </a:cubicBezTo>
                <a:cubicBezTo>
                  <a:pt x="453" y="340"/>
                  <a:pt x="738" y="358"/>
                  <a:pt x="1001" y="376"/>
                </a:cubicBezTo>
                <a:cubicBezTo>
                  <a:pt x="1096" y="376"/>
                  <a:pt x="1168" y="299"/>
                  <a:pt x="1168" y="227"/>
                </a:cubicBezTo>
                <a:cubicBezTo>
                  <a:pt x="1150" y="132"/>
                  <a:pt x="1096" y="73"/>
                  <a:pt x="1001" y="73"/>
                </a:cubicBezTo>
                <a:cubicBezTo>
                  <a:pt x="738" y="55"/>
                  <a:pt x="453" y="37"/>
                  <a:pt x="173"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44" name="Google Shape;2544;p21"/>
          <p:cNvSpPr/>
          <p:nvPr/>
        </p:nvSpPr>
        <p:spPr>
          <a:xfrm rot="3182689">
            <a:off x="771128" y="536274"/>
            <a:ext cx="197192" cy="67857"/>
          </a:xfrm>
          <a:custGeom>
            <a:avLst/>
            <a:gdLst/>
            <a:ahLst/>
            <a:cxnLst/>
            <a:rect l="l" t="t" r="r" b="b"/>
            <a:pathLst>
              <a:path w="1453" h="500" extrusionOk="0">
                <a:moveTo>
                  <a:pt x="163" y="0"/>
                </a:moveTo>
                <a:cubicBezTo>
                  <a:pt x="91" y="0"/>
                  <a:pt x="38" y="38"/>
                  <a:pt x="19" y="118"/>
                </a:cubicBezTo>
                <a:cubicBezTo>
                  <a:pt x="1" y="195"/>
                  <a:pt x="41" y="290"/>
                  <a:pt x="114" y="308"/>
                </a:cubicBezTo>
                <a:cubicBezTo>
                  <a:pt x="494" y="362"/>
                  <a:pt x="869" y="421"/>
                  <a:pt x="1245" y="493"/>
                </a:cubicBezTo>
                <a:cubicBezTo>
                  <a:pt x="1259" y="497"/>
                  <a:pt x="1273" y="499"/>
                  <a:pt x="1288" y="499"/>
                </a:cubicBezTo>
                <a:cubicBezTo>
                  <a:pt x="1353" y="499"/>
                  <a:pt x="1420" y="458"/>
                  <a:pt x="1435" y="380"/>
                </a:cubicBezTo>
                <a:cubicBezTo>
                  <a:pt x="1453" y="308"/>
                  <a:pt x="1417" y="213"/>
                  <a:pt x="1322" y="195"/>
                </a:cubicBezTo>
                <a:cubicBezTo>
                  <a:pt x="946" y="136"/>
                  <a:pt x="584" y="63"/>
                  <a:pt x="209" y="5"/>
                </a:cubicBezTo>
                <a:cubicBezTo>
                  <a:pt x="193" y="2"/>
                  <a:pt x="178" y="0"/>
                  <a:pt x="163"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45" name="Google Shape;2545;p21"/>
          <p:cNvSpPr/>
          <p:nvPr/>
        </p:nvSpPr>
        <p:spPr>
          <a:xfrm rot="3182689">
            <a:off x="897181" y="858618"/>
            <a:ext cx="143179" cy="65549"/>
          </a:xfrm>
          <a:custGeom>
            <a:avLst/>
            <a:gdLst/>
            <a:ahLst/>
            <a:cxnLst/>
            <a:rect l="l" t="t" r="r" b="b"/>
            <a:pathLst>
              <a:path w="1055" h="483" extrusionOk="0">
                <a:moveTo>
                  <a:pt x="156" y="1"/>
                </a:moveTo>
                <a:cubicBezTo>
                  <a:pt x="88" y="1"/>
                  <a:pt x="33" y="42"/>
                  <a:pt x="18" y="120"/>
                </a:cubicBezTo>
                <a:cubicBezTo>
                  <a:pt x="0" y="192"/>
                  <a:pt x="37" y="287"/>
                  <a:pt x="113" y="306"/>
                </a:cubicBezTo>
                <a:lnTo>
                  <a:pt x="846" y="477"/>
                </a:lnTo>
                <a:cubicBezTo>
                  <a:pt x="859" y="481"/>
                  <a:pt x="873" y="482"/>
                  <a:pt x="887" y="482"/>
                </a:cubicBezTo>
                <a:cubicBezTo>
                  <a:pt x="953" y="482"/>
                  <a:pt x="1021" y="446"/>
                  <a:pt x="1036" y="382"/>
                </a:cubicBezTo>
                <a:cubicBezTo>
                  <a:pt x="1054" y="287"/>
                  <a:pt x="1018" y="211"/>
                  <a:pt x="923" y="192"/>
                </a:cubicBezTo>
                <a:cubicBezTo>
                  <a:pt x="679" y="120"/>
                  <a:pt x="430" y="61"/>
                  <a:pt x="204" y="7"/>
                </a:cubicBezTo>
                <a:cubicBezTo>
                  <a:pt x="188" y="3"/>
                  <a:pt x="172" y="1"/>
                  <a:pt x="15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46" name="Google Shape;2546;p21"/>
          <p:cNvSpPr/>
          <p:nvPr/>
        </p:nvSpPr>
        <p:spPr>
          <a:xfrm rot="3182689">
            <a:off x="634971" y="916166"/>
            <a:ext cx="133407" cy="51028"/>
          </a:xfrm>
          <a:custGeom>
            <a:avLst/>
            <a:gdLst/>
            <a:ahLst/>
            <a:cxnLst/>
            <a:rect l="l" t="t" r="r" b="b"/>
            <a:pathLst>
              <a:path w="983" h="376" extrusionOk="0">
                <a:moveTo>
                  <a:pt x="178" y="0"/>
                </a:moveTo>
                <a:cubicBezTo>
                  <a:pt x="109" y="0"/>
                  <a:pt x="35" y="50"/>
                  <a:pt x="19" y="117"/>
                </a:cubicBezTo>
                <a:cubicBezTo>
                  <a:pt x="1" y="194"/>
                  <a:pt x="37" y="266"/>
                  <a:pt x="132" y="307"/>
                </a:cubicBezTo>
                <a:cubicBezTo>
                  <a:pt x="295" y="346"/>
                  <a:pt x="458" y="376"/>
                  <a:pt x="628" y="376"/>
                </a:cubicBezTo>
                <a:cubicBezTo>
                  <a:pt x="694" y="376"/>
                  <a:pt x="761" y="371"/>
                  <a:pt x="829" y="361"/>
                </a:cubicBezTo>
                <a:cubicBezTo>
                  <a:pt x="869" y="361"/>
                  <a:pt x="906" y="361"/>
                  <a:pt x="942" y="325"/>
                </a:cubicBezTo>
                <a:cubicBezTo>
                  <a:pt x="964" y="307"/>
                  <a:pt x="983" y="248"/>
                  <a:pt x="983" y="212"/>
                </a:cubicBezTo>
                <a:cubicBezTo>
                  <a:pt x="983" y="135"/>
                  <a:pt x="906" y="58"/>
                  <a:pt x="829" y="58"/>
                </a:cubicBezTo>
                <a:cubicBezTo>
                  <a:pt x="772" y="69"/>
                  <a:pt x="716" y="75"/>
                  <a:pt x="662" y="75"/>
                </a:cubicBezTo>
                <a:cubicBezTo>
                  <a:pt x="608" y="75"/>
                  <a:pt x="557" y="69"/>
                  <a:pt x="512" y="58"/>
                </a:cubicBezTo>
                <a:lnTo>
                  <a:pt x="453" y="58"/>
                </a:lnTo>
                <a:cubicBezTo>
                  <a:pt x="417" y="58"/>
                  <a:pt x="399" y="58"/>
                  <a:pt x="376" y="40"/>
                </a:cubicBezTo>
                <a:cubicBezTo>
                  <a:pt x="322" y="40"/>
                  <a:pt x="263" y="22"/>
                  <a:pt x="209" y="4"/>
                </a:cubicBezTo>
                <a:cubicBezTo>
                  <a:pt x="199" y="1"/>
                  <a:pt x="189" y="0"/>
                  <a:pt x="178"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47" name="Google Shape;2547;p21"/>
          <p:cNvSpPr/>
          <p:nvPr/>
        </p:nvSpPr>
        <p:spPr>
          <a:xfrm rot="3182689">
            <a:off x="870567" y="1021743"/>
            <a:ext cx="125400" cy="57815"/>
          </a:xfrm>
          <a:custGeom>
            <a:avLst/>
            <a:gdLst/>
            <a:ahLst/>
            <a:cxnLst/>
            <a:rect l="l" t="t" r="r" b="b"/>
            <a:pathLst>
              <a:path w="924" h="426" extrusionOk="0">
                <a:moveTo>
                  <a:pt x="169" y="0"/>
                </a:moveTo>
                <a:cubicBezTo>
                  <a:pt x="102" y="0"/>
                  <a:pt x="34" y="39"/>
                  <a:pt x="18" y="118"/>
                </a:cubicBezTo>
                <a:cubicBezTo>
                  <a:pt x="0" y="195"/>
                  <a:pt x="37" y="285"/>
                  <a:pt x="113" y="308"/>
                </a:cubicBezTo>
                <a:cubicBezTo>
                  <a:pt x="322" y="344"/>
                  <a:pt x="512" y="380"/>
                  <a:pt x="715" y="421"/>
                </a:cubicBezTo>
                <a:cubicBezTo>
                  <a:pt x="727" y="424"/>
                  <a:pt x="740" y="425"/>
                  <a:pt x="753" y="425"/>
                </a:cubicBezTo>
                <a:cubicBezTo>
                  <a:pt x="820" y="425"/>
                  <a:pt x="890" y="387"/>
                  <a:pt x="905" y="326"/>
                </a:cubicBezTo>
                <a:cubicBezTo>
                  <a:pt x="923" y="249"/>
                  <a:pt x="887" y="154"/>
                  <a:pt x="792" y="136"/>
                </a:cubicBezTo>
                <a:cubicBezTo>
                  <a:pt x="602" y="100"/>
                  <a:pt x="398" y="41"/>
                  <a:pt x="208" y="5"/>
                </a:cubicBezTo>
                <a:cubicBezTo>
                  <a:pt x="196" y="2"/>
                  <a:pt x="182" y="0"/>
                  <a:pt x="16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48" name="Google Shape;2548;p21"/>
          <p:cNvSpPr/>
          <p:nvPr/>
        </p:nvSpPr>
        <p:spPr>
          <a:xfrm rot="3182689">
            <a:off x="298018" y="668607"/>
            <a:ext cx="151185" cy="57272"/>
          </a:xfrm>
          <a:custGeom>
            <a:avLst/>
            <a:gdLst/>
            <a:ahLst/>
            <a:cxnLst/>
            <a:rect l="l" t="t" r="r" b="b"/>
            <a:pathLst>
              <a:path w="1114" h="422" extrusionOk="0">
                <a:moveTo>
                  <a:pt x="162" y="1"/>
                </a:moveTo>
                <a:cubicBezTo>
                  <a:pt x="89" y="1"/>
                  <a:pt x="33" y="37"/>
                  <a:pt x="18" y="101"/>
                </a:cubicBezTo>
                <a:cubicBezTo>
                  <a:pt x="0" y="177"/>
                  <a:pt x="37" y="291"/>
                  <a:pt x="113" y="291"/>
                </a:cubicBezTo>
                <a:cubicBezTo>
                  <a:pt x="376" y="345"/>
                  <a:pt x="643" y="386"/>
                  <a:pt x="905" y="422"/>
                </a:cubicBezTo>
                <a:cubicBezTo>
                  <a:pt x="982" y="422"/>
                  <a:pt x="1072" y="404"/>
                  <a:pt x="1095" y="309"/>
                </a:cubicBezTo>
                <a:cubicBezTo>
                  <a:pt x="1113" y="232"/>
                  <a:pt x="1072" y="137"/>
                  <a:pt x="982" y="119"/>
                </a:cubicBezTo>
                <a:cubicBezTo>
                  <a:pt x="715" y="82"/>
                  <a:pt x="453" y="46"/>
                  <a:pt x="208" y="6"/>
                </a:cubicBezTo>
                <a:cubicBezTo>
                  <a:pt x="192" y="2"/>
                  <a:pt x="177" y="1"/>
                  <a:pt x="162"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49" name="Google Shape;2549;p21"/>
          <p:cNvSpPr/>
          <p:nvPr/>
        </p:nvSpPr>
        <p:spPr>
          <a:xfrm rot="3182689">
            <a:off x="239985" y="384794"/>
            <a:ext cx="163400" cy="59036"/>
          </a:xfrm>
          <a:custGeom>
            <a:avLst/>
            <a:gdLst/>
            <a:ahLst/>
            <a:cxnLst/>
            <a:rect l="l" t="t" r="r" b="b"/>
            <a:pathLst>
              <a:path w="1204" h="435" extrusionOk="0">
                <a:moveTo>
                  <a:pt x="209" y="1"/>
                </a:moveTo>
                <a:cubicBezTo>
                  <a:pt x="132" y="1"/>
                  <a:pt x="37" y="19"/>
                  <a:pt x="19" y="114"/>
                </a:cubicBezTo>
                <a:cubicBezTo>
                  <a:pt x="1" y="186"/>
                  <a:pt x="37" y="281"/>
                  <a:pt x="132" y="299"/>
                </a:cubicBezTo>
                <a:cubicBezTo>
                  <a:pt x="412" y="340"/>
                  <a:pt x="697" y="376"/>
                  <a:pt x="1000" y="435"/>
                </a:cubicBezTo>
                <a:cubicBezTo>
                  <a:pt x="1073" y="435"/>
                  <a:pt x="1168" y="412"/>
                  <a:pt x="1186" y="322"/>
                </a:cubicBezTo>
                <a:cubicBezTo>
                  <a:pt x="1204" y="245"/>
                  <a:pt x="1168" y="150"/>
                  <a:pt x="1073" y="132"/>
                </a:cubicBezTo>
                <a:cubicBezTo>
                  <a:pt x="792" y="96"/>
                  <a:pt x="489" y="55"/>
                  <a:pt x="209"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50" name="Google Shape;2550;p21"/>
          <p:cNvSpPr/>
          <p:nvPr/>
        </p:nvSpPr>
        <p:spPr>
          <a:xfrm rot="3182689">
            <a:off x="438180" y="827998"/>
            <a:ext cx="160957" cy="70164"/>
          </a:xfrm>
          <a:custGeom>
            <a:avLst/>
            <a:gdLst/>
            <a:ahLst/>
            <a:cxnLst/>
            <a:rect l="l" t="t" r="r" b="b"/>
            <a:pathLst>
              <a:path w="1186" h="517" extrusionOk="0">
                <a:moveTo>
                  <a:pt x="168" y="1"/>
                </a:moveTo>
                <a:cubicBezTo>
                  <a:pt x="102" y="1"/>
                  <a:pt x="34" y="36"/>
                  <a:pt x="19" y="100"/>
                </a:cubicBezTo>
                <a:cubicBezTo>
                  <a:pt x="1" y="191"/>
                  <a:pt x="55" y="268"/>
                  <a:pt x="132" y="286"/>
                </a:cubicBezTo>
                <a:cubicBezTo>
                  <a:pt x="417" y="363"/>
                  <a:pt x="697" y="439"/>
                  <a:pt x="982" y="512"/>
                </a:cubicBezTo>
                <a:cubicBezTo>
                  <a:pt x="994" y="515"/>
                  <a:pt x="1007" y="516"/>
                  <a:pt x="1020" y="516"/>
                </a:cubicBezTo>
                <a:cubicBezTo>
                  <a:pt x="1084" y="516"/>
                  <a:pt x="1153" y="478"/>
                  <a:pt x="1168" y="399"/>
                </a:cubicBezTo>
                <a:cubicBezTo>
                  <a:pt x="1186" y="326"/>
                  <a:pt x="1132" y="249"/>
                  <a:pt x="1055" y="213"/>
                </a:cubicBezTo>
                <a:cubicBezTo>
                  <a:pt x="774" y="136"/>
                  <a:pt x="489" y="78"/>
                  <a:pt x="209" y="5"/>
                </a:cubicBezTo>
                <a:cubicBezTo>
                  <a:pt x="196" y="2"/>
                  <a:pt x="182" y="1"/>
                  <a:pt x="168"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51" name="Google Shape;2551;p21"/>
          <p:cNvSpPr/>
          <p:nvPr/>
        </p:nvSpPr>
        <p:spPr>
          <a:xfrm rot="3182689">
            <a:off x="644950" y="1113645"/>
            <a:ext cx="130285" cy="55915"/>
          </a:xfrm>
          <a:custGeom>
            <a:avLst/>
            <a:gdLst/>
            <a:ahLst/>
            <a:cxnLst/>
            <a:rect l="l" t="t" r="r" b="b"/>
            <a:pathLst>
              <a:path w="960" h="412" extrusionOk="0">
                <a:moveTo>
                  <a:pt x="151" y="0"/>
                </a:moveTo>
                <a:cubicBezTo>
                  <a:pt x="132" y="0"/>
                  <a:pt x="114" y="5"/>
                  <a:pt x="96" y="14"/>
                </a:cubicBezTo>
                <a:cubicBezTo>
                  <a:pt x="55" y="32"/>
                  <a:pt x="19" y="72"/>
                  <a:pt x="19" y="109"/>
                </a:cubicBezTo>
                <a:cubicBezTo>
                  <a:pt x="1" y="185"/>
                  <a:pt x="37" y="280"/>
                  <a:pt x="114" y="299"/>
                </a:cubicBezTo>
                <a:cubicBezTo>
                  <a:pt x="340" y="335"/>
                  <a:pt x="548" y="371"/>
                  <a:pt x="756" y="412"/>
                </a:cubicBezTo>
                <a:cubicBezTo>
                  <a:pt x="793" y="412"/>
                  <a:pt x="829" y="412"/>
                  <a:pt x="869" y="394"/>
                </a:cubicBezTo>
                <a:cubicBezTo>
                  <a:pt x="906" y="371"/>
                  <a:pt x="924" y="335"/>
                  <a:pt x="942" y="299"/>
                </a:cubicBezTo>
                <a:cubicBezTo>
                  <a:pt x="960" y="222"/>
                  <a:pt x="924" y="127"/>
                  <a:pt x="829" y="109"/>
                </a:cubicBezTo>
                <a:cubicBezTo>
                  <a:pt x="621" y="72"/>
                  <a:pt x="417" y="32"/>
                  <a:pt x="209" y="14"/>
                </a:cubicBezTo>
                <a:cubicBezTo>
                  <a:pt x="189" y="5"/>
                  <a:pt x="169" y="0"/>
                  <a:pt x="15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52" name="Google Shape;2552;p21"/>
          <p:cNvSpPr/>
          <p:nvPr/>
        </p:nvSpPr>
        <p:spPr>
          <a:xfrm rot="3182689">
            <a:off x="605207" y="218607"/>
            <a:ext cx="171407" cy="70436"/>
          </a:xfrm>
          <a:custGeom>
            <a:avLst/>
            <a:gdLst/>
            <a:ahLst/>
            <a:cxnLst/>
            <a:rect l="l" t="t" r="r" b="b"/>
            <a:pathLst>
              <a:path w="1263" h="519" extrusionOk="0">
                <a:moveTo>
                  <a:pt x="159" y="1"/>
                </a:moveTo>
                <a:cubicBezTo>
                  <a:pt x="89" y="1"/>
                  <a:pt x="33" y="36"/>
                  <a:pt x="18" y="100"/>
                </a:cubicBezTo>
                <a:cubicBezTo>
                  <a:pt x="0" y="195"/>
                  <a:pt x="36" y="268"/>
                  <a:pt x="113" y="286"/>
                </a:cubicBezTo>
                <a:cubicBezTo>
                  <a:pt x="430" y="363"/>
                  <a:pt x="751" y="439"/>
                  <a:pt x="1054" y="512"/>
                </a:cubicBezTo>
                <a:cubicBezTo>
                  <a:pt x="1069" y="516"/>
                  <a:pt x="1083" y="518"/>
                  <a:pt x="1098" y="518"/>
                </a:cubicBezTo>
                <a:cubicBezTo>
                  <a:pt x="1163" y="518"/>
                  <a:pt x="1226" y="480"/>
                  <a:pt x="1244" y="421"/>
                </a:cubicBezTo>
                <a:cubicBezTo>
                  <a:pt x="1262" y="326"/>
                  <a:pt x="1222" y="249"/>
                  <a:pt x="1149" y="231"/>
                </a:cubicBezTo>
                <a:cubicBezTo>
                  <a:pt x="828" y="154"/>
                  <a:pt x="507" y="82"/>
                  <a:pt x="204" y="5"/>
                </a:cubicBezTo>
                <a:cubicBezTo>
                  <a:pt x="188" y="2"/>
                  <a:pt x="173" y="1"/>
                  <a:pt x="159"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53" name="Google Shape;2553;p21"/>
          <p:cNvSpPr/>
          <p:nvPr/>
        </p:nvSpPr>
        <p:spPr>
          <a:xfrm rot="3182689">
            <a:off x="424467" y="1073171"/>
            <a:ext cx="125943" cy="62564"/>
          </a:xfrm>
          <a:custGeom>
            <a:avLst/>
            <a:gdLst/>
            <a:ahLst/>
            <a:cxnLst/>
            <a:rect l="l" t="t" r="r" b="b"/>
            <a:pathLst>
              <a:path w="928" h="461" extrusionOk="0">
                <a:moveTo>
                  <a:pt x="179" y="1"/>
                </a:moveTo>
                <a:cubicBezTo>
                  <a:pt x="112" y="1"/>
                  <a:pt x="38" y="51"/>
                  <a:pt x="23" y="118"/>
                </a:cubicBezTo>
                <a:cubicBezTo>
                  <a:pt x="0" y="194"/>
                  <a:pt x="41" y="289"/>
                  <a:pt x="113" y="308"/>
                </a:cubicBezTo>
                <a:cubicBezTo>
                  <a:pt x="321" y="362"/>
                  <a:pt x="511" y="403"/>
                  <a:pt x="719" y="457"/>
                </a:cubicBezTo>
                <a:cubicBezTo>
                  <a:pt x="729" y="459"/>
                  <a:pt x="739" y="460"/>
                  <a:pt x="749" y="460"/>
                </a:cubicBezTo>
                <a:cubicBezTo>
                  <a:pt x="815" y="460"/>
                  <a:pt x="889" y="411"/>
                  <a:pt x="905" y="344"/>
                </a:cubicBezTo>
                <a:cubicBezTo>
                  <a:pt x="927" y="267"/>
                  <a:pt x="887" y="176"/>
                  <a:pt x="792" y="154"/>
                </a:cubicBezTo>
                <a:cubicBezTo>
                  <a:pt x="606" y="118"/>
                  <a:pt x="398" y="63"/>
                  <a:pt x="208" y="4"/>
                </a:cubicBezTo>
                <a:cubicBezTo>
                  <a:pt x="199" y="2"/>
                  <a:pt x="189" y="1"/>
                  <a:pt x="179"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54" name="Google Shape;2554;p21"/>
          <p:cNvSpPr/>
          <p:nvPr/>
        </p:nvSpPr>
        <p:spPr>
          <a:xfrm rot="3182689">
            <a:off x="280813" y="197231"/>
            <a:ext cx="163536" cy="65415"/>
          </a:xfrm>
          <a:custGeom>
            <a:avLst/>
            <a:gdLst/>
            <a:ahLst/>
            <a:cxnLst/>
            <a:rect l="l" t="t" r="r" b="b"/>
            <a:pathLst>
              <a:path w="1205" h="482" extrusionOk="0">
                <a:moveTo>
                  <a:pt x="163" y="0"/>
                </a:moveTo>
                <a:cubicBezTo>
                  <a:pt x="90" y="0"/>
                  <a:pt x="34" y="39"/>
                  <a:pt x="19" y="118"/>
                </a:cubicBezTo>
                <a:cubicBezTo>
                  <a:pt x="1" y="195"/>
                  <a:pt x="37" y="290"/>
                  <a:pt x="114" y="308"/>
                </a:cubicBezTo>
                <a:cubicBezTo>
                  <a:pt x="413" y="362"/>
                  <a:pt x="698" y="421"/>
                  <a:pt x="1001" y="475"/>
                </a:cubicBezTo>
                <a:cubicBezTo>
                  <a:pt x="1014" y="480"/>
                  <a:pt x="1029" y="482"/>
                  <a:pt x="1043" y="482"/>
                </a:cubicBezTo>
                <a:cubicBezTo>
                  <a:pt x="1106" y="482"/>
                  <a:pt x="1171" y="444"/>
                  <a:pt x="1186" y="385"/>
                </a:cubicBezTo>
                <a:cubicBezTo>
                  <a:pt x="1204" y="308"/>
                  <a:pt x="1168" y="213"/>
                  <a:pt x="1073" y="195"/>
                </a:cubicBezTo>
                <a:cubicBezTo>
                  <a:pt x="793" y="136"/>
                  <a:pt x="489" y="64"/>
                  <a:pt x="209" y="5"/>
                </a:cubicBezTo>
                <a:cubicBezTo>
                  <a:pt x="193" y="2"/>
                  <a:pt x="178" y="0"/>
                  <a:pt x="163"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55" name="Google Shape;2555;p21"/>
          <p:cNvSpPr/>
          <p:nvPr/>
        </p:nvSpPr>
        <p:spPr>
          <a:xfrm rot="3182689">
            <a:off x="179775" y="812858"/>
            <a:ext cx="143179" cy="57815"/>
          </a:xfrm>
          <a:custGeom>
            <a:avLst/>
            <a:gdLst/>
            <a:ahLst/>
            <a:cxnLst/>
            <a:rect l="l" t="t" r="r" b="b"/>
            <a:pathLst>
              <a:path w="1055" h="426" extrusionOk="0">
                <a:moveTo>
                  <a:pt x="169" y="0"/>
                </a:moveTo>
                <a:cubicBezTo>
                  <a:pt x="102" y="0"/>
                  <a:pt x="34" y="39"/>
                  <a:pt x="19" y="118"/>
                </a:cubicBezTo>
                <a:cubicBezTo>
                  <a:pt x="1" y="195"/>
                  <a:pt x="37" y="290"/>
                  <a:pt x="132" y="308"/>
                </a:cubicBezTo>
                <a:cubicBezTo>
                  <a:pt x="358" y="344"/>
                  <a:pt x="602" y="385"/>
                  <a:pt x="847" y="421"/>
                </a:cubicBezTo>
                <a:cubicBezTo>
                  <a:pt x="859" y="424"/>
                  <a:pt x="873" y="425"/>
                  <a:pt x="886" y="425"/>
                </a:cubicBezTo>
                <a:cubicBezTo>
                  <a:pt x="953" y="425"/>
                  <a:pt x="1021" y="387"/>
                  <a:pt x="1037" y="308"/>
                </a:cubicBezTo>
                <a:cubicBezTo>
                  <a:pt x="1055" y="231"/>
                  <a:pt x="1018" y="136"/>
                  <a:pt x="923" y="118"/>
                </a:cubicBezTo>
                <a:cubicBezTo>
                  <a:pt x="679" y="82"/>
                  <a:pt x="453" y="45"/>
                  <a:pt x="209" y="5"/>
                </a:cubicBezTo>
                <a:cubicBezTo>
                  <a:pt x="196" y="2"/>
                  <a:pt x="183" y="0"/>
                  <a:pt x="16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56" name="Google Shape;2556;p21"/>
          <p:cNvSpPr/>
          <p:nvPr/>
        </p:nvSpPr>
        <p:spPr>
          <a:xfrm rot="3182689">
            <a:off x="115258" y="476040"/>
            <a:ext cx="160957" cy="56864"/>
          </a:xfrm>
          <a:custGeom>
            <a:avLst/>
            <a:gdLst/>
            <a:ahLst/>
            <a:cxnLst/>
            <a:rect l="l" t="t" r="r" b="b"/>
            <a:pathLst>
              <a:path w="1186" h="419" extrusionOk="0">
                <a:moveTo>
                  <a:pt x="150" y="1"/>
                </a:moveTo>
                <a:cubicBezTo>
                  <a:pt x="73" y="1"/>
                  <a:pt x="1" y="77"/>
                  <a:pt x="1" y="150"/>
                </a:cubicBezTo>
                <a:cubicBezTo>
                  <a:pt x="1" y="245"/>
                  <a:pt x="55" y="304"/>
                  <a:pt x="150" y="304"/>
                </a:cubicBezTo>
                <a:cubicBezTo>
                  <a:pt x="453" y="340"/>
                  <a:pt x="733" y="376"/>
                  <a:pt x="1037" y="417"/>
                </a:cubicBezTo>
                <a:cubicBezTo>
                  <a:pt x="1043" y="418"/>
                  <a:pt x="1049" y="419"/>
                  <a:pt x="1055" y="419"/>
                </a:cubicBezTo>
                <a:cubicBezTo>
                  <a:pt x="1121" y="419"/>
                  <a:pt x="1186" y="333"/>
                  <a:pt x="1186" y="263"/>
                </a:cubicBezTo>
                <a:cubicBezTo>
                  <a:pt x="1168" y="168"/>
                  <a:pt x="1109" y="132"/>
                  <a:pt x="1037" y="114"/>
                </a:cubicBezTo>
                <a:cubicBezTo>
                  <a:pt x="733" y="77"/>
                  <a:pt x="453" y="37"/>
                  <a:pt x="150"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557" name="Google Shape;2557;p21"/>
          <p:cNvGrpSpPr/>
          <p:nvPr/>
        </p:nvGrpSpPr>
        <p:grpSpPr>
          <a:xfrm>
            <a:off x="10836263" y="144919"/>
            <a:ext cx="1232467" cy="880933"/>
            <a:chOff x="8127197" y="108689"/>
            <a:chExt cx="924350" cy="660700"/>
          </a:xfrm>
        </p:grpSpPr>
        <p:sp>
          <p:nvSpPr>
            <p:cNvPr id="2558" name="Google Shape;2558;p21"/>
            <p:cNvSpPr/>
            <p:nvPr/>
          </p:nvSpPr>
          <p:spPr>
            <a:xfrm rot="10800000">
              <a:off x="8777934" y="339052"/>
              <a:ext cx="64825" cy="64825"/>
            </a:xfrm>
            <a:custGeom>
              <a:avLst/>
              <a:gdLst/>
              <a:ahLst/>
              <a:cxnLst/>
              <a:rect l="l" t="t" r="r" b="b"/>
              <a:pathLst>
                <a:path w="625" h="625" extrusionOk="0">
                  <a:moveTo>
                    <a:pt x="303" y="0"/>
                  </a:moveTo>
                  <a:cubicBezTo>
                    <a:pt x="267" y="0"/>
                    <a:pt x="226" y="0"/>
                    <a:pt x="190" y="19"/>
                  </a:cubicBezTo>
                  <a:cubicBezTo>
                    <a:pt x="154" y="37"/>
                    <a:pt x="113" y="59"/>
                    <a:pt x="95" y="95"/>
                  </a:cubicBezTo>
                  <a:cubicBezTo>
                    <a:pt x="59" y="114"/>
                    <a:pt x="41" y="150"/>
                    <a:pt x="23" y="190"/>
                  </a:cubicBezTo>
                  <a:cubicBezTo>
                    <a:pt x="0" y="227"/>
                    <a:pt x="0" y="263"/>
                    <a:pt x="0" y="304"/>
                  </a:cubicBezTo>
                  <a:lnTo>
                    <a:pt x="0" y="399"/>
                  </a:lnTo>
                  <a:cubicBezTo>
                    <a:pt x="23" y="435"/>
                    <a:pt x="59" y="489"/>
                    <a:pt x="95" y="530"/>
                  </a:cubicBezTo>
                  <a:cubicBezTo>
                    <a:pt x="113" y="548"/>
                    <a:pt x="136" y="566"/>
                    <a:pt x="154" y="584"/>
                  </a:cubicBezTo>
                  <a:cubicBezTo>
                    <a:pt x="190" y="602"/>
                    <a:pt x="249" y="625"/>
                    <a:pt x="303" y="625"/>
                  </a:cubicBezTo>
                  <a:cubicBezTo>
                    <a:pt x="362" y="625"/>
                    <a:pt x="398" y="602"/>
                    <a:pt x="434" y="584"/>
                  </a:cubicBezTo>
                  <a:cubicBezTo>
                    <a:pt x="475" y="584"/>
                    <a:pt x="493" y="566"/>
                    <a:pt x="529" y="530"/>
                  </a:cubicBezTo>
                  <a:cubicBezTo>
                    <a:pt x="566" y="489"/>
                    <a:pt x="588" y="471"/>
                    <a:pt x="588" y="435"/>
                  </a:cubicBezTo>
                  <a:cubicBezTo>
                    <a:pt x="606" y="399"/>
                    <a:pt x="624" y="358"/>
                    <a:pt x="624" y="304"/>
                  </a:cubicBezTo>
                  <a:cubicBezTo>
                    <a:pt x="624" y="285"/>
                    <a:pt x="606" y="245"/>
                    <a:pt x="606" y="227"/>
                  </a:cubicBezTo>
                  <a:cubicBezTo>
                    <a:pt x="588" y="172"/>
                    <a:pt x="566" y="132"/>
                    <a:pt x="529" y="95"/>
                  </a:cubicBezTo>
                  <a:cubicBezTo>
                    <a:pt x="511" y="77"/>
                    <a:pt x="493" y="59"/>
                    <a:pt x="475" y="37"/>
                  </a:cubicBezTo>
                  <a:cubicBezTo>
                    <a:pt x="416" y="19"/>
                    <a:pt x="362" y="0"/>
                    <a:pt x="3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9" name="Google Shape;2559;p21"/>
            <p:cNvSpPr/>
            <p:nvPr/>
          </p:nvSpPr>
          <p:spPr>
            <a:xfrm rot="10800000">
              <a:off x="8707508" y="503242"/>
              <a:ext cx="56942" cy="56839"/>
            </a:xfrm>
            <a:custGeom>
              <a:avLst/>
              <a:gdLst/>
              <a:ahLst/>
              <a:cxnLst/>
              <a:rect l="l" t="t" r="r" b="b"/>
              <a:pathLst>
                <a:path w="549" h="548" extrusionOk="0">
                  <a:moveTo>
                    <a:pt x="286" y="0"/>
                  </a:moveTo>
                  <a:cubicBezTo>
                    <a:pt x="209" y="0"/>
                    <a:pt x="132" y="36"/>
                    <a:pt x="96" y="95"/>
                  </a:cubicBezTo>
                  <a:cubicBezTo>
                    <a:pt x="59" y="113"/>
                    <a:pt x="37" y="149"/>
                    <a:pt x="37" y="167"/>
                  </a:cubicBezTo>
                  <a:cubicBezTo>
                    <a:pt x="19" y="208"/>
                    <a:pt x="1" y="244"/>
                    <a:pt x="1" y="280"/>
                  </a:cubicBezTo>
                  <a:cubicBezTo>
                    <a:pt x="19" y="357"/>
                    <a:pt x="37" y="434"/>
                    <a:pt x="96" y="470"/>
                  </a:cubicBezTo>
                  <a:cubicBezTo>
                    <a:pt x="132" y="525"/>
                    <a:pt x="209" y="547"/>
                    <a:pt x="286" y="547"/>
                  </a:cubicBezTo>
                  <a:cubicBezTo>
                    <a:pt x="358" y="547"/>
                    <a:pt x="417" y="525"/>
                    <a:pt x="471" y="470"/>
                  </a:cubicBezTo>
                  <a:cubicBezTo>
                    <a:pt x="489" y="452"/>
                    <a:pt x="512" y="412"/>
                    <a:pt x="530" y="375"/>
                  </a:cubicBezTo>
                  <a:cubicBezTo>
                    <a:pt x="548" y="357"/>
                    <a:pt x="548" y="321"/>
                    <a:pt x="548" y="280"/>
                  </a:cubicBezTo>
                  <a:cubicBezTo>
                    <a:pt x="548" y="208"/>
                    <a:pt x="530" y="131"/>
                    <a:pt x="471" y="95"/>
                  </a:cubicBezTo>
                  <a:cubicBezTo>
                    <a:pt x="417" y="36"/>
                    <a:pt x="358" y="0"/>
                    <a:pt x="2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0" name="Google Shape;2560;p21"/>
            <p:cNvSpPr/>
            <p:nvPr/>
          </p:nvSpPr>
          <p:spPr>
            <a:xfrm rot="10800000">
              <a:off x="8496439" y="442773"/>
              <a:ext cx="50719" cy="51238"/>
            </a:xfrm>
            <a:custGeom>
              <a:avLst/>
              <a:gdLst/>
              <a:ahLst/>
              <a:cxnLst/>
              <a:rect l="l" t="t" r="r" b="b"/>
              <a:pathLst>
                <a:path w="489" h="494" extrusionOk="0">
                  <a:moveTo>
                    <a:pt x="244" y="1"/>
                  </a:moveTo>
                  <a:cubicBezTo>
                    <a:pt x="204" y="1"/>
                    <a:pt x="186" y="23"/>
                    <a:pt x="149" y="23"/>
                  </a:cubicBezTo>
                  <a:cubicBezTo>
                    <a:pt x="131" y="42"/>
                    <a:pt x="91" y="60"/>
                    <a:pt x="73" y="78"/>
                  </a:cubicBezTo>
                  <a:cubicBezTo>
                    <a:pt x="54" y="96"/>
                    <a:pt x="36" y="137"/>
                    <a:pt x="18" y="155"/>
                  </a:cubicBezTo>
                  <a:cubicBezTo>
                    <a:pt x="18" y="191"/>
                    <a:pt x="0" y="209"/>
                    <a:pt x="0" y="250"/>
                  </a:cubicBezTo>
                  <a:cubicBezTo>
                    <a:pt x="0" y="268"/>
                    <a:pt x="18" y="286"/>
                    <a:pt x="18" y="322"/>
                  </a:cubicBezTo>
                  <a:cubicBezTo>
                    <a:pt x="18" y="363"/>
                    <a:pt x="36" y="399"/>
                    <a:pt x="73" y="417"/>
                  </a:cubicBezTo>
                  <a:cubicBezTo>
                    <a:pt x="91" y="435"/>
                    <a:pt x="113" y="453"/>
                    <a:pt x="131" y="453"/>
                  </a:cubicBezTo>
                  <a:cubicBezTo>
                    <a:pt x="168" y="476"/>
                    <a:pt x="204" y="494"/>
                    <a:pt x="244" y="494"/>
                  </a:cubicBezTo>
                  <a:cubicBezTo>
                    <a:pt x="281" y="494"/>
                    <a:pt x="317" y="494"/>
                    <a:pt x="339" y="476"/>
                  </a:cubicBezTo>
                  <a:cubicBezTo>
                    <a:pt x="376" y="453"/>
                    <a:pt x="394" y="453"/>
                    <a:pt x="412" y="417"/>
                  </a:cubicBezTo>
                  <a:cubicBezTo>
                    <a:pt x="453" y="399"/>
                    <a:pt x="453" y="381"/>
                    <a:pt x="471" y="340"/>
                  </a:cubicBezTo>
                  <a:cubicBezTo>
                    <a:pt x="489" y="322"/>
                    <a:pt x="489" y="286"/>
                    <a:pt x="489" y="250"/>
                  </a:cubicBezTo>
                  <a:lnTo>
                    <a:pt x="489" y="191"/>
                  </a:lnTo>
                  <a:cubicBezTo>
                    <a:pt x="471" y="155"/>
                    <a:pt x="453" y="114"/>
                    <a:pt x="412" y="78"/>
                  </a:cubicBezTo>
                  <a:cubicBezTo>
                    <a:pt x="394" y="60"/>
                    <a:pt x="394" y="60"/>
                    <a:pt x="376" y="42"/>
                  </a:cubicBezTo>
                  <a:cubicBezTo>
                    <a:pt x="339" y="23"/>
                    <a:pt x="299" y="1"/>
                    <a:pt x="2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1" name="Google Shape;2561;p21"/>
            <p:cNvSpPr/>
            <p:nvPr/>
          </p:nvSpPr>
          <p:spPr>
            <a:xfrm rot="10800000">
              <a:off x="8467293" y="636523"/>
              <a:ext cx="40969" cy="40866"/>
            </a:xfrm>
            <a:custGeom>
              <a:avLst/>
              <a:gdLst/>
              <a:ahLst/>
              <a:cxnLst/>
              <a:rect l="l" t="t" r="r" b="b"/>
              <a:pathLst>
                <a:path w="395" h="394" extrusionOk="0">
                  <a:moveTo>
                    <a:pt x="191" y="0"/>
                  </a:moveTo>
                  <a:cubicBezTo>
                    <a:pt x="168" y="0"/>
                    <a:pt x="132" y="18"/>
                    <a:pt x="114" y="18"/>
                  </a:cubicBezTo>
                  <a:cubicBezTo>
                    <a:pt x="96" y="36"/>
                    <a:pt x="78" y="36"/>
                    <a:pt x="55" y="54"/>
                  </a:cubicBezTo>
                  <a:cubicBezTo>
                    <a:pt x="37" y="72"/>
                    <a:pt x="19" y="95"/>
                    <a:pt x="19" y="131"/>
                  </a:cubicBezTo>
                  <a:cubicBezTo>
                    <a:pt x="1" y="149"/>
                    <a:pt x="1" y="167"/>
                    <a:pt x="1" y="208"/>
                  </a:cubicBezTo>
                  <a:lnTo>
                    <a:pt x="1" y="244"/>
                  </a:lnTo>
                  <a:cubicBezTo>
                    <a:pt x="19" y="281"/>
                    <a:pt x="37" y="321"/>
                    <a:pt x="55" y="339"/>
                  </a:cubicBezTo>
                  <a:cubicBezTo>
                    <a:pt x="78" y="339"/>
                    <a:pt x="78" y="357"/>
                    <a:pt x="96" y="376"/>
                  </a:cubicBezTo>
                  <a:cubicBezTo>
                    <a:pt x="132" y="376"/>
                    <a:pt x="150" y="394"/>
                    <a:pt x="191" y="394"/>
                  </a:cubicBezTo>
                  <a:cubicBezTo>
                    <a:pt x="227" y="394"/>
                    <a:pt x="245" y="394"/>
                    <a:pt x="263" y="376"/>
                  </a:cubicBezTo>
                  <a:cubicBezTo>
                    <a:pt x="281" y="376"/>
                    <a:pt x="322" y="357"/>
                    <a:pt x="340" y="339"/>
                  </a:cubicBezTo>
                  <a:cubicBezTo>
                    <a:pt x="358" y="321"/>
                    <a:pt x="358" y="299"/>
                    <a:pt x="376" y="281"/>
                  </a:cubicBezTo>
                  <a:cubicBezTo>
                    <a:pt x="376" y="244"/>
                    <a:pt x="394" y="226"/>
                    <a:pt x="394" y="208"/>
                  </a:cubicBezTo>
                  <a:cubicBezTo>
                    <a:pt x="376" y="186"/>
                    <a:pt x="376" y="167"/>
                    <a:pt x="376" y="149"/>
                  </a:cubicBezTo>
                  <a:cubicBezTo>
                    <a:pt x="376" y="113"/>
                    <a:pt x="358" y="95"/>
                    <a:pt x="340" y="54"/>
                  </a:cubicBezTo>
                  <a:cubicBezTo>
                    <a:pt x="322" y="54"/>
                    <a:pt x="304" y="36"/>
                    <a:pt x="281" y="36"/>
                  </a:cubicBezTo>
                  <a:cubicBezTo>
                    <a:pt x="263" y="18"/>
                    <a:pt x="227" y="0"/>
                    <a:pt x="1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2" name="Google Shape;2562;p21"/>
            <p:cNvSpPr/>
            <p:nvPr/>
          </p:nvSpPr>
          <p:spPr>
            <a:xfrm rot="10800000">
              <a:off x="8633452" y="277753"/>
              <a:ext cx="29145" cy="29353"/>
            </a:xfrm>
            <a:custGeom>
              <a:avLst/>
              <a:gdLst/>
              <a:ahLst/>
              <a:cxnLst/>
              <a:rect l="l" t="t" r="r" b="b"/>
              <a:pathLst>
                <a:path w="281" h="283" extrusionOk="0">
                  <a:moveTo>
                    <a:pt x="150" y="0"/>
                  </a:moveTo>
                  <a:cubicBezTo>
                    <a:pt x="138" y="0"/>
                    <a:pt x="125" y="8"/>
                    <a:pt x="113" y="8"/>
                  </a:cubicBezTo>
                  <a:cubicBezTo>
                    <a:pt x="73" y="8"/>
                    <a:pt x="36" y="49"/>
                    <a:pt x="18" y="67"/>
                  </a:cubicBezTo>
                  <a:lnTo>
                    <a:pt x="18" y="121"/>
                  </a:lnTo>
                  <a:cubicBezTo>
                    <a:pt x="0" y="144"/>
                    <a:pt x="0" y="162"/>
                    <a:pt x="18" y="180"/>
                  </a:cubicBezTo>
                  <a:cubicBezTo>
                    <a:pt x="18" y="216"/>
                    <a:pt x="36" y="235"/>
                    <a:pt x="73" y="257"/>
                  </a:cubicBezTo>
                  <a:cubicBezTo>
                    <a:pt x="101" y="270"/>
                    <a:pt x="128" y="283"/>
                    <a:pt x="154" y="283"/>
                  </a:cubicBezTo>
                  <a:cubicBezTo>
                    <a:pt x="165" y="283"/>
                    <a:pt x="175" y="281"/>
                    <a:pt x="186" y="275"/>
                  </a:cubicBezTo>
                  <a:cubicBezTo>
                    <a:pt x="226" y="275"/>
                    <a:pt x="245" y="235"/>
                    <a:pt x="263" y="216"/>
                  </a:cubicBezTo>
                  <a:cubicBezTo>
                    <a:pt x="281" y="198"/>
                    <a:pt x="281" y="162"/>
                    <a:pt x="281" y="144"/>
                  </a:cubicBezTo>
                  <a:lnTo>
                    <a:pt x="281" y="85"/>
                  </a:lnTo>
                  <a:cubicBezTo>
                    <a:pt x="263" y="67"/>
                    <a:pt x="263" y="49"/>
                    <a:pt x="245" y="49"/>
                  </a:cubicBezTo>
                  <a:cubicBezTo>
                    <a:pt x="226" y="31"/>
                    <a:pt x="208" y="8"/>
                    <a:pt x="186" y="8"/>
                  </a:cubicBezTo>
                  <a:lnTo>
                    <a:pt x="168" y="8"/>
                  </a:lnTo>
                  <a:cubicBezTo>
                    <a:pt x="162" y="2"/>
                    <a:pt x="156" y="0"/>
                    <a:pt x="1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3" name="Google Shape;2563;p21"/>
            <p:cNvSpPr/>
            <p:nvPr/>
          </p:nvSpPr>
          <p:spPr>
            <a:xfrm rot="10800000">
              <a:off x="8586467" y="494944"/>
              <a:ext cx="39102" cy="39828"/>
            </a:xfrm>
            <a:custGeom>
              <a:avLst/>
              <a:gdLst/>
              <a:ahLst/>
              <a:cxnLst/>
              <a:rect l="l" t="t" r="r" b="b"/>
              <a:pathLst>
                <a:path w="377" h="384" extrusionOk="0">
                  <a:moveTo>
                    <a:pt x="191" y="0"/>
                  </a:moveTo>
                  <a:cubicBezTo>
                    <a:pt x="168" y="0"/>
                    <a:pt x="150" y="18"/>
                    <a:pt x="114" y="18"/>
                  </a:cubicBezTo>
                  <a:cubicBezTo>
                    <a:pt x="96" y="36"/>
                    <a:pt x="78" y="36"/>
                    <a:pt x="55" y="55"/>
                  </a:cubicBezTo>
                  <a:cubicBezTo>
                    <a:pt x="37" y="77"/>
                    <a:pt x="19" y="95"/>
                    <a:pt x="19" y="131"/>
                  </a:cubicBezTo>
                  <a:cubicBezTo>
                    <a:pt x="1" y="150"/>
                    <a:pt x="1" y="168"/>
                    <a:pt x="1" y="190"/>
                  </a:cubicBezTo>
                  <a:cubicBezTo>
                    <a:pt x="1" y="208"/>
                    <a:pt x="1" y="226"/>
                    <a:pt x="19" y="245"/>
                  </a:cubicBezTo>
                  <a:cubicBezTo>
                    <a:pt x="19" y="281"/>
                    <a:pt x="37" y="303"/>
                    <a:pt x="55" y="340"/>
                  </a:cubicBezTo>
                  <a:cubicBezTo>
                    <a:pt x="78" y="340"/>
                    <a:pt x="78" y="358"/>
                    <a:pt x="96" y="358"/>
                  </a:cubicBezTo>
                  <a:cubicBezTo>
                    <a:pt x="132" y="376"/>
                    <a:pt x="150" y="376"/>
                    <a:pt x="191" y="376"/>
                  </a:cubicBezTo>
                  <a:cubicBezTo>
                    <a:pt x="203" y="382"/>
                    <a:pt x="213" y="384"/>
                    <a:pt x="222" y="384"/>
                  </a:cubicBezTo>
                  <a:cubicBezTo>
                    <a:pt x="239" y="384"/>
                    <a:pt x="251" y="376"/>
                    <a:pt x="263" y="376"/>
                  </a:cubicBezTo>
                  <a:cubicBezTo>
                    <a:pt x="281" y="358"/>
                    <a:pt x="304" y="358"/>
                    <a:pt x="322" y="340"/>
                  </a:cubicBezTo>
                  <a:cubicBezTo>
                    <a:pt x="340" y="321"/>
                    <a:pt x="358" y="303"/>
                    <a:pt x="358" y="263"/>
                  </a:cubicBezTo>
                  <a:cubicBezTo>
                    <a:pt x="376" y="245"/>
                    <a:pt x="376" y="226"/>
                    <a:pt x="376" y="190"/>
                  </a:cubicBezTo>
                  <a:lnTo>
                    <a:pt x="376" y="150"/>
                  </a:lnTo>
                  <a:cubicBezTo>
                    <a:pt x="358" y="113"/>
                    <a:pt x="358" y="95"/>
                    <a:pt x="322" y="55"/>
                  </a:cubicBezTo>
                  <a:cubicBezTo>
                    <a:pt x="322" y="55"/>
                    <a:pt x="304" y="36"/>
                    <a:pt x="281" y="36"/>
                  </a:cubicBezTo>
                  <a:cubicBezTo>
                    <a:pt x="263" y="18"/>
                    <a:pt x="227" y="0"/>
                    <a:pt x="1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4" name="Google Shape;2564;p21"/>
            <p:cNvSpPr/>
            <p:nvPr/>
          </p:nvSpPr>
          <p:spPr>
            <a:xfrm rot="10800000">
              <a:off x="8844522" y="564748"/>
              <a:ext cx="40969" cy="42318"/>
            </a:xfrm>
            <a:custGeom>
              <a:avLst/>
              <a:gdLst/>
              <a:ahLst/>
              <a:cxnLst/>
              <a:rect l="l" t="t" r="r" b="b"/>
              <a:pathLst>
                <a:path w="395" h="408" extrusionOk="0">
                  <a:moveTo>
                    <a:pt x="227" y="1"/>
                  </a:moveTo>
                  <a:cubicBezTo>
                    <a:pt x="209" y="1"/>
                    <a:pt x="168" y="1"/>
                    <a:pt x="150" y="19"/>
                  </a:cubicBezTo>
                  <a:cubicBezTo>
                    <a:pt x="114" y="19"/>
                    <a:pt x="96" y="37"/>
                    <a:pt x="73" y="55"/>
                  </a:cubicBezTo>
                  <a:cubicBezTo>
                    <a:pt x="55" y="55"/>
                    <a:pt x="37" y="73"/>
                    <a:pt x="19" y="114"/>
                  </a:cubicBezTo>
                  <a:cubicBezTo>
                    <a:pt x="1" y="132"/>
                    <a:pt x="1" y="150"/>
                    <a:pt x="1" y="186"/>
                  </a:cubicBezTo>
                  <a:lnTo>
                    <a:pt x="1" y="263"/>
                  </a:lnTo>
                  <a:cubicBezTo>
                    <a:pt x="19" y="281"/>
                    <a:pt x="19" y="299"/>
                    <a:pt x="19" y="299"/>
                  </a:cubicBezTo>
                  <a:cubicBezTo>
                    <a:pt x="37" y="340"/>
                    <a:pt x="73" y="358"/>
                    <a:pt x="96" y="376"/>
                  </a:cubicBezTo>
                  <a:cubicBezTo>
                    <a:pt x="114" y="394"/>
                    <a:pt x="132" y="394"/>
                    <a:pt x="150" y="394"/>
                  </a:cubicBezTo>
                  <a:cubicBezTo>
                    <a:pt x="168" y="403"/>
                    <a:pt x="187" y="408"/>
                    <a:pt x="204" y="408"/>
                  </a:cubicBezTo>
                  <a:cubicBezTo>
                    <a:pt x="221" y="408"/>
                    <a:pt x="236" y="403"/>
                    <a:pt x="245" y="394"/>
                  </a:cubicBezTo>
                  <a:cubicBezTo>
                    <a:pt x="263" y="394"/>
                    <a:pt x="281" y="394"/>
                    <a:pt x="299" y="376"/>
                  </a:cubicBezTo>
                  <a:cubicBezTo>
                    <a:pt x="340" y="358"/>
                    <a:pt x="358" y="340"/>
                    <a:pt x="376" y="299"/>
                  </a:cubicBezTo>
                  <a:cubicBezTo>
                    <a:pt x="376" y="299"/>
                    <a:pt x="394" y="281"/>
                    <a:pt x="394" y="263"/>
                  </a:cubicBezTo>
                  <a:lnTo>
                    <a:pt x="394" y="168"/>
                  </a:lnTo>
                  <a:lnTo>
                    <a:pt x="394" y="150"/>
                  </a:lnTo>
                  <a:cubicBezTo>
                    <a:pt x="394" y="132"/>
                    <a:pt x="376" y="114"/>
                    <a:pt x="358" y="96"/>
                  </a:cubicBezTo>
                  <a:cubicBezTo>
                    <a:pt x="340" y="55"/>
                    <a:pt x="322" y="37"/>
                    <a:pt x="299" y="37"/>
                  </a:cubicBezTo>
                  <a:cubicBezTo>
                    <a:pt x="281" y="19"/>
                    <a:pt x="245" y="19"/>
                    <a:pt x="2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5" name="Google Shape;2565;p21"/>
            <p:cNvSpPr/>
            <p:nvPr/>
          </p:nvSpPr>
          <p:spPr>
            <a:xfrm rot="10800000">
              <a:off x="9020534" y="407508"/>
              <a:ext cx="31012" cy="29664"/>
            </a:xfrm>
            <a:custGeom>
              <a:avLst/>
              <a:gdLst/>
              <a:ahLst/>
              <a:cxnLst/>
              <a:rect l="l" t="t" r="r" b="b"/>
              <a:pathLst>
                <a:path w="299" h="286" extrusionOk="0">
                  <a:moveTo>
                    <a:pt x="131" y="0"/>
                  </a:moveTo>
                  <a:cubicBezTo>
                    <a:pt x="113" y="0"/>
                    <a:pt x="113" y="0"/>
                    <a:pt x="91" y="18"/>
                  </a:cubicBezTo>
                  <a:cubicBezTo>
                    <a:pt x="72" y="18"/>
                    <a:pt x="72" y="18"/>
                    <a:pt x="54" y="41"/>
                  </a:cubicBezTo>
                  <a:cubicBezTo>
                    <a:pt x="54" y="41"/>
                    <a:pt x="36" y="41"/>
                    <a:pt x="36" y="59"/>
                  </a:cubicBezTo>
                  <a:cubicBezTo>
                    <a:pt x="18" y="59"/>
                    <a:pt x="18" y="77"/>
                    <a:pt x="18" y="95"/>
                  </a:cubicBezTo>
                  <a:cubicBezTo>
                    <a:pt x="0" y="113"/>
                    <a:pt x="0" y="131"/>
                    <a:pt x="0" y="154"/>
                  </a:cubicBezTo>
                  <a:cubicBezTo>
                    <a:pt x="0" y="154"/>
                    <a:pt x="0" y="172"/>
                    <a:pt x="18" y="190"/>
                  </a:cubicBezTo>
                  <a:lnTo>
                    <a:pt x="18" y="208"/>
                  </a:lnTo>
                  <a:cubicBezTo>
                    <a:pt x="36" y="226"/>
                    <a:pt x="36" y="226"/>
                    <a:pt x="54" y="245"/>
                  </a:cubicBezTo>
                  <a:lnTo>
                    <a:pt x="72" y="267"/>
                  </a:lnTo>
                  <a:cubicBezTo>
                    <a:pt x="91" y="267"/>
                    <a:pt x="91" y="285"/>
                    <a:pt x="113" y="285"/>
                  </a:cubicBezTo>
                  <a:lnTo>
                    <a:pt x="204" y="285"/>
                  </a:lnTo>
                  <a:cubicBezTo>
                    <a:pt x="226" y="267"/>
                    <a:pt x="244" y="267"/>
                    <a:pt x="244" y="245"/>
                  </a:cubicBezTo>
                  <a:lnTo>
                    <a:pt x="262" y="226"/>
                  </a:lnTo>
                  <a:cubicBezTo>
                    <a:pt x="281" y="208"/>
                    <a:pt x="281" y="208"/>
                    <a:pt x="281" y="190"/>
                  </a:cubicBezTo>
                  <a:cubicBezTo>
                    <a:pt x="299" y="172"/>
                    <a:pt x="299" y="154"/>
                    <a:pt x="299" y="154"/>
                  </a:cubicBezTo>
                  <a:lnTo>
                    <a:pt x="299" y="113"/>
                  </a:lnTo>
                  <a:cubicBezTo>
                    <a:pt x="281" y="95"/>
                    <a:pt x="281" y="77"/>
                    <a:pt x="262" y="59"/>
                  </a:cubicBezTo>
                  <a:lnTo>
                    <a:pt x="244" y="41"/>
                  </a:lnTo>
                  <a:lnTo>
                    <a:pt x="226" y="18"/>
                  </a:lnTo>
                  <a:cubicBezTo>
                    <a:pt x="204" y="18"/>
                    <a:pt x="204" y="0"/>
                    <a:pt x="1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6" name="Google Shape;2566;p21"/>
            <p:cNvSpPr/>
            <p:nvPr/>
          </p:nvSpPr>
          <p:spPr>
            <a:xfrm rot="10800000">
              <a:off x="8748892" y="643991"/>
              <a:ext cx="66173" cy="66796"/>
            </a:xfrm>
            <a:custGeom>
              <a:avLst/>
              <a:gdLst/>
              <a:ahLst/>
              <a:cxnLst/>
              <a:rect l="l" t="t" r="r" b="b"/>
              <a:pathLst>
                <a:path w="638" h="644" extrusionOk="0">
                  <a:moveTo>
                    <a:pt x="321" y="1"/>
                  </a:moveTo>
                  <a:cubicBezTo>
                    <a:pt x="281" y="1"/>
                    <a:pt x="244" y="1"/>
                    <a:pt x="208" y="19"/>
                  </a:cubicBezTo>
                  <a:cubicBezTo>
                    <a:pt x="167" y="37"/>
                    <a:pt x="131" y="55"/>
                    <a:pt x="95" y="96"/>
                  </a:cubicBezTo>
                  <a:cubicBezTo>
                    <a:pt x="54" y="114"/>
                    <a:pt x="36" y="150"/>
                    <a:pt x="36" y="191"/>
                  </a:cubicBezTo>
                  <a:cubicBezTo>
                    <a:pt x="18" y="227"/>
                    <a:pt x="0" y="281"/>
                    <a:pt x="0" y="322"/>
                  </a:cubicBezTo>
                  <a:cubicBezTo>
                    <a:pt x="0" y="340"/>
                    <a:pt x="18" y="376"/>
                    <a:pt x="18" y="394"/>
                  </a:cubicBezTo>
                  <a:cubicBezTo>
                    <a:pt x="36" y="453"/>
                    <a:pt x="54" y="508"/>
                    <a:pt x="95" y="548"/>
                  </a:cubicBezTo>
                  <a:cubicBezTo>
                    <a:pt x="167" y="603"/>
                    <a:pt x="244" y="643"/>
                    <a:pt x="321" y="643"/>
                  </a:cubicBezTo>
                  <a:cubicBezTo>
                    <a:pt x="376" y="643"/>
                    <a:pt x="412" y="643"/>
                    <a:pt x="452" y="621"/>
                  </a:cubicBezTo>
                  <a:cubicBezTo>
                    <a:pt x="489" y="603"/>
                    <a:pt x="525" y="584"/>
                    <a:pt x="547" y="548"/>
                  </a:cubicBezTo>
                  <a:cubicBezTo>
                    <a:pt x="584" y="508"/>
                    <a:pt x="602" y="489"/>
                    <a:pt x="620" y="453"/>
                  </a:cubicBezTo>
                  <a:cubicBezTo>
                    <a:pt x="638" y="394"/>
                    <a:pt x="638" y="358"/>
                    <a:pt x="638" y="322"/>
                  </a:cubicBezTo>
                  <a:lnTo>
                    <a:pt x="638" y="227"/>
                  </a:lnTo>
                  <a:cubicBezTo>
                    <a:pt x="620" y="168"/>
                    <a:pt x="584" y="132"/>
                    <a:pt x="547" y="96"/>
                  </a:cubicBezTo>
                  <a:cubicBezTo>
                    <a:pt x="489" y="37"/>
                    <a:pt x="412" y="1"/>
                    <a:pt x="3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7" name="Google Shape;2567;p21"/>
            <p:cNvSpPr/>
            <p:nvPr/>
          </p:nvSpPr>
          <p:spPr>
            <a:xfrm rot="10800000">
              <a:off x="8363678" y="437691"/>
              <a:ext cx="40866" cy="36717"/>
            </a:xfrm>
            <a:custGeom>
              <a:avLst/>
              <a:gdLst/>
              <a:ahLst/>
              <a:cxnLst/>
              <a:rect l="l" t="t" r="r" b="b"/>
              <a:pathLst>
                <a:path w="394" h="354" extrusionOk="0">
                  <a:moveTo>
                    <a:pt x="211" y="0"/>
                  </a:moveTo>
                  <a:cubicBezTo>
                    <a:pt x="171" y="0"/>
                    <a:pt x="129" y="16"/>
                    <a:pt x="95" y="38"/>
                  </a:cubicBezTo>
                  <a:cubicBezTo>
                    <a:pt x="55" y="61"/>
                    <a:pt x="37" y="79"/>
                    <a:pt x="18" y="97"/>
                  </a:cubicBezTo>
                  <a:cubicBezTo>
                    <a:pt x="18" y="115"/>
                    <a:pt x="0" y="151"/>
                    <a:pt x="0" y="174"/>
                  </a:cubicBezTo>
                  <a:cubicBezTo>
                    <a:pt x="0" y="210"/>
                    <a:pt x="18" y="228"/>
                    <a:pt x="18" y="264"/>
                  </a:cubicBezTo>
                  <a:cubicBezTo>
                    <a:pt x="37" y="287"/>
                    <a:pt x="55" y="305"/>
                    <a:pt x="95" y="323"/>
                  </a:cubicBezTo>
                  <a:cubicBezTo>
                    <a:pt x="127" y="344"/>
                    <a:pt x="167" y="353"/>
                    <a:pt x="205" y="353"/>
                  </a:cubicBezTo>
                  <a:cubicBezTo>
                    <a:pt x="232" y="353"/>
                    <a:pt x="258" y="349"/>
                    <a:pt x="281" y="341"/>
                  </a:cubicBezTo>
                  <a:cubicBezTo>
                    <a:pt x="299" y="323"/>
                    <a:pt x="299" y="323"/>
                    <a:pt x="322" y="305"/>
                  </a:cubicBezTo>
                  <a:cubicBezTo>
                    <a:pt x="358" y="287"/>
                    <a:pt x="394" y="228"/>
                    <a:pt x="394" y="174"/>
                  </a:cubicBezTo>
                  <a:cubicBezTo>
                    <a:pt x="394" y="133"/>
                    <a:pt x="358" y="79"/>
                    <a:pt x="322" y="61"/>
                  </a:cubicBezTo>
                  <a:cubicBezTo>
                    <a:pt x="299" y="38"/>
                    <a:pt x="299" y="38"/>
                    <a:pt x="281" y="20"/>
                  </a:cubicBezTo>
                  <a:cubicBezTo>
                    <a:pt x="260" y="6"/>
                    <a:pt x="236" y="0"/>
                    <a:pt x="2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8" name="Google Shape;2568;p21"/>
            <p:cNvSpPr/>
            <p:nvPr/>
          </p:nvSpPr>
          <p:spPr>
            <a:xfrm rot="10800000">
              <a:off x="8377265" y="209402"/>
              <a:ext cx="80279" cy="77168"/>
            </a:xfrm>
            <a:custGeom>
              <a:avLst/>
              <a:gdLst/>
              <a:ahLst/>
              <a:cxnLst/>
              <a:rect l="l" t="t" r="r" b="b"/>
              <a:pathLst>
                <a:path w="774" h="744" extrusionOk="0">
                  <a:moveTo>
                    <a:pt x="380" y="0"/>
                  </a:moveTo>
                  <a:cubicBezTo>
                    <a:pt x="303" y="0"/>
                    <a:pt x="244" y="18"/>
                    <a:pt x="190" y="59"/>
                  </a:cubicBezTo>
                  <a:cubicBezTo>
                    <a:pt x="113" y="95"/>
                    <a:pt x="77" y="150"/>
                    <a:pt x="41" y="227"/>
                  </a:cubicBezTo>
                  <a:cubicBezTo>
                    <a:pt x="18" y="285"/>
                    <a:pt x="0" y="340"/>
                    <a:pt x="18" y="417"/>
                  </a:cubicBezTo>
                  <a:cubicBezTo>
                    <a:pt x="18" y="489"/>
                    <a:pt x="59" y="566"/>
                    <a:pt x="113" y="625"/>
                  </a:cubicBezTo>
                  <a:lnTo>
                    <a:pt x="113" y="643"/>
                  </a:lnTo>
                  <a:cubicBezTo>
                    <a:pt x="187" y="717"/>
                    <a:pt x="294" y="744"/>
                    <a:pt x="402" y="744"/>
                  </a:cubicBezTo>
                  <a:cubicBezTo>
                    <a:pt x="432" y="744"/>
                    <a:pt x="463" y="742"/>
                    <a:pt x="493" y="738"/>
                  </a:cubicBezTo>
                  <a:cubicBezTo>
                    <a:pt x="606" y="697"/>
                    <a:pt x="719" y="602"/>
                    <a:pt x="738" y="471"/>
                  </a:cubicBezTo>
                  <a:cubicBezTo>
                    <a:pt x="774" y="340"/>
                    <a:pt x="738" y="208"/>
                    <a:pt x="643" y="113"/>
                  </a:cubicBezTo>
                  <a:cubicBezTo>
                    <a:pt x="606" y="59"/>
                    <a:pt x="548" y="37"/>
                    <a:pt x="493" y="18"/>
                  </a:cubicBezTo>
                  <a:cubicBezTo>
                    <a:pt x="455" y="9"/>
                    <a:pt x="421" y="5"/>
                    <a:pt x="388" y="5"/>
                  </a:cubicBezTo>
                  <a:cubicBezTo>
                    <a:pt x="369" y="5"/>
                    <a:pt x="351" y="6"/>
                    <a:pt x="332" y="9"/>
                  </a:cubicBezTo>
                  <a:lnTo>
                    <a:pt x="332" y="9"/>
                  </a:lnTo>
                  <a:cubicBezTo>
                    <a:pt x="346" y="5"/>
                    <a:pt x="360" y="0"/>
                    <a:pt x="3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9" name="Google Shape;2569;p21"/>
            <p:cNvSpPr/>
            <p:nvPr/>
          </p:nvSpPr>
          <p:spPr>
            <a:xfrm rot="10800000">
              <a:off x="8244504" y="479801"/>
              <a:ext cx="35265" cy="39517"/>
            </a:xfrm>
            <a:custGeom>
              <a:avLst/>
              <a:gdLst/>
              <a:ahLst/>
              <a:cxnLst/>
              <a:rect l="l" t="t" r="r" b="b"/>
              <a:pathLst>
                <a:path w="340" h="381" extrusionOk="0">
                  <a:moveTo>
                    <a:pt x="173" y="1"/>
                  </a:moveTo>
                  <a:cubicBezTo>
                    <a:pt x="155" y="19"/>
                    <a:pt x="136" y="19"/>
                    <a:pt x="136" y="19"/>
                  </a:cubicBezTo>
                  <a:cubicBezTo>
                    <a:pt x="114" y="19"/>
                    <a:pt x="96" y="19"/>
                    <a:pt x="96" y="41"/>
                  </a:cubicBezTo>
                  <a:cubicBezTo>
                    <a:pt x="78" y="41"/>
                    <a:pt x="60" y="59"/>
                    <a:pt x="41" y="77"/>
                  </a:cubicBezTo>
                  <a:cubicBezTo>
                    <a:pt x="23" y="96"/>
                    <a:pt x="23" y="114"/>
                    <a:pt x="23" y="132"/>
                  </a:cubicBezTo>
                  <a:cubicBezTo>
                    <a:pt x="23" y="132"/>
                    <a:pt x="1" y="154"/>
                    <a:pt x="1" y="172"/>
                  </a:cubicBezTo>
                  <a:lnTo>
                    <a:pt x="1" y="245"/>
                  </a:lnTo>
                  <a:cubicBezTo>
                    <a:pt x="23" y="286"/>
                    <a:pt x="41" y="304"/>
                    <a:pt x="60" y="322"/>
                  </a:cubicBezTo>
                  <a:cubicBezTo>
                    <a:pt x="78" y="358"/>
                    <a:pt x="136" y="381"/>
                    <a:pt x="173" y="381"/>
                  </a:cubicBezTo>
                  <a:cubicBezTo>
                    <a:pt x="191" y="381"/>
                    <a:pt x="209" y="381"/>
                    <a:pt x="227" y="358"/>
                  </a:cubicBezTo>
                  <a:cubicBezTo>
                    <a:pt x="250" y="358"/>
                    <a:pt x="268" y="340"/>
                    <a:pt x="286" y="322"/>
                  </a:cubicBezTo>
                  <a:cubicBezTo>
                    <a:pt x="304" y="304"/>
                    <a:pt x="322" y="286"/>
                    <a:pt x="322" y="245"/>
                  </a:cubicBezTo>
                  <a:cubicBezTo>
                    <a:pt x="340" y="227"/>
                    <a:pt x="340" y="191"/>
                    <a:pt x="322" y="172"/>
                  </a:cubicBezTo>
                  <a:lnTo>
                    <a:pt x="322" y="132"/>
                  </a:lnTo>
                  <a:cubicBezTo>
                    <a:pt x="322" y="114"/>
                    <a:pt x="322" y="96"/>
                    <a:pt x="304" y="96"/>
                  </a:cubicBezTo>
                  <a:cubicBezTo>
                    <a:pt x="304" y="77"/>
                    <a:pt x="286" y="59"/>
                    <a:pt x="268" y="41"/>
                  </a:cubicBezTo>
                  <a:cubicBezTo>
                    <a:pt x="268" y="41"/>
                    <a:pt x="250" y="19"/>
                    <a:pt x="227" y="19"/>
                  </a:cubicBezTo>
                  <a:cubicBezTo>
                    <a:pt x="209" y="19"/>
                    <a:pt x="191" y="1"/>
                    <a:pt x="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0" name="Google Shape;2570;p21"/>
            <p:cNvSpPr/>
            <p:nvPr/>
          </p:nvSpPr>
          <p:spPr>
            <a:xfrm rot="10800000">
              <a:off x="8206957" y="319760"/>
              <a:ext cx="61091" cy="47089"/>
            </a:xfrm>
            <a:custGeom>
              <a:avLst/>
              <a:gdLst/>
              <a:ahLst/>
              <a:cxnLst/>
              <a:rect l="l" t="t" r="r" b="b"/>
              <a:pathLst>
                <a:path w="589" h="454" extrusionOk="0">
                  <a:moveTo>
                    <a:pt x="304" y="1"/>
                  </a:moveTo>
                  <a:cubicBezTo>
                    <a:pt x="1" y="1"/>
                    <a:pt x="1" y="453"/>
                    <a:pt x="304" y="453"/>
                  </a:cubicBezTo>
                  <a:cubicBezTo>
                    <a:pt x="589" y="453"/>
                    <a:pt x="589" y="1"/>
                    <a:pt x="3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1" name="Google Shape;2571;p21"/>
            <p:cNvSpPr/>
            <p:nvPr/>
          </p:nvSpPr>
          <p:spPr>
            <a:xfrm rot="10800000">
              <a:off x="8769948" y="135864"/>
              <a:ext cx="51238" cy="48852"/>
            </a:xfrm>
            <a:custGeom>
              <a:avLst/>
              <a:gdLst/>
              <a:ahLst/>
              <a:cxnLst/>
              <a:rect l="l" t="t" r="r" b="b"/>
              <a:pathLst>
                <a:path w="494" h="471" extrusionOk="0">
                  <a:moveTo>
                    <a:pt x="245" y="0"/>
                  </a:moveTo>
                  <a:cubicBezTo>
                    <a:pt x="208" y="0"/>
                    <a:pt x="172" y="0"/>
                    <a:pt x="154" y="18"/>
                  </a:cubicBezTo>
                  <a:cubicBezTo>
                    <a:pt x="113" y="18"/>
                    <a:pt x="95" y="36"/>
                    <a:pt x="77" y="54"/>
                  </a:cubicBezTo>
                  <a:cubicBezTo>
                    <a:pt x="59" y="72"/>
                    <a:pt x="41" y="113"/>
                    <a:pt x="18" y="131"/>
                  </a:cubicBezTo>
                  <a:cubicBezTo>
                    <a:pt x="0" y="167"/>
                    <a:pt x="0" y="208"/>
                    <a:pt x="0" y="226"/>
                  </a:cubicBezTo>
                  <a:cubicBezTo>
                    <a:pt x="0" y="262"/>
                    <a:pt x="0" y="280"/>
                    <a:pt x="18" y="299"/>
                  </a:cubicBezTo>
                  <a:cubicBezTo>
                    <a:pt x="18" y="339"/>
                    <a:pt x="41" y="375"/>
                    <a:pt x="77" y="394"/>
                  </a:cubicBezTo>
                  <a:cubicBezTo>
                    <a:pt x="95" y="412"/>
                    <a:pt x="113" y="434"/>
                    <a:pt x="113" y="434"/>
                  </a:cubicBezTo>
                  <a:cubicBezTo>
                    <a:pt x="154" y="470"/>
                    <a:pt x="208" y="470"/>
                    <a:pt x="245" y="470"/>
                  </a:cubicBezTo>
                  <a:cubicBezTo>
                    <a:pt x="285" y="470"/>
                    <a:pt x="303" y="470"/>
                    <a:pt x="340" y="452"/>
                  </a:cubicBezTo>
                  <a:cubicBezTo>
                    <a:pt x="358" y="452"/>
                    <a:pt x="398" y="434"/>
                    <a:pt x="416" y="394"/>
                  </a:cubicBezTo>
                  <a:cubicBezTo>
                    <a:pt x="435" y="375"/>
                    <a:pt x="453" y="357"/>
                    <a:pt x="471" y="321"/>
                  </a:cubicBezTo>
                  <a:cubicBezTo>
                    <a:pt x="471" y="299"/>
                    <a:pt x="493" y="262"/>
                    <a:pt x="493" y="226"/>
                  </a:cubicBezTo>
                  <a:cubicBezTo>
                    <a:pt x="493" y="208"/>
                    <a:pt x="471" y="185"/>
                    <a:pt x="471" y="167"/>
                  </a:cubicBezTo>
                  <a:cubicBezTo>
                    <a:pt x="471" y="131"/>
                    <a:pt x="435" y="95"/>
                    <a:pt x="416" y="54"/>
                  </a:cubicBezTo>
                  <a:cubicBezTo>
                    <a:pt x="398" y="54"/>
                    <a:pt x="380" y="36"/>
                    <a:pt x="358" y="18"/>
                  </a:cubicBezTo>
                  <a:cubicBezTo>
                    <a:pt x="321" y="0"/>
                    <a:pt x="285" y="0"/>
                    <a:pt x="2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2" name="Google Shape;2572;p21"/>
            <p:cNvSpPr/>
            <p:nvPr/>
          </p:nvSpPr>
          <p:spPr>
            <a:xfrm rot="10800000">
              <a:off x="8568628" y="108689"/>
              <a:ext cx="33502" cy="31012"/>
            </a:xfrm>
            <a:custGeom>
              <a:avLst/>
              <a:gdLst/>
              <a:ahLst/>
              <a:cxnLst/>
              <a:rect l="l" t="t" r="r" b="b"/>
              <a:pathLst>
                <a:path w="323" h="299" extrusionOk="0">
                  <a:moveTo>
                    <a:pt x="168" y="0"/>
                  </a:moveTo>
                  <a:cubicBezTo>
                    <a:pt x="150" y="0"/>
                    <a:pt x="114" y="0"/>
                    <a:pt x="96" y="18"/>
                  </a:cubicBezTo>
                  <a:cubicBezTo>
                    <a:pt x="78" y="18"/>
                    <a:pt x="78" y="18"/>
                    <a:pt x="78" y="36"/>
                  </a:cubicBezTo>
                  <a:cubicBezTo>
                    <a:pt x="37" y="36"/>
                    <a:pt x="37" y="55"/>
                    <a:pt x="19" y="73"/>
                  </a:cubicBezTo>
                  <a:cubicBezTo>
                    <a:pt x="1" y="91"/>
                    <a:pt x="1" y="113"/>
                    <a:pt x="1" y="150"/>
                  </a:cubicBezTo>
                  <a:cubicBezTo>
                    <a:pt x="1" y="168"/>
                    <a:pt x="1" y="186"/>
                    <a:pt x="19" y="204"/>
                  </a:cubicBezTo>
                  <a:cubicBezTo>
                    <a:pt x="37" y="226"/>
                    <a:pt x="37" y="245"/>
                    <a:pt x="78" y="263"/>
                  </a:cubicBezTo>
                  <a:lnTo>
                    <a:pt x="96" y="281"/>
                  </a:lnTo>
                  <a:cubicBezTo>
                    <a:pt x="114" y="281"/>
                    <a:pt x="150" y="299"/>
                    <a:pt x="168" y="299"/>
                  </a:cubicBezTo>
                  <a:cubicBezTo>
                    <a:pt x="191" y="299"/>
                    <a:pt x="227" y="281"/>
                    <a:pt x="245" y="281"/>
                  </a:cubicBezTo>
                  <a:cubicBezTo>
                    <a:pt x="281" y="245"/>
                    <a:pt x="322" y="204"/>
                    <a:pt x="322" y="150"/>
                  </a:cubicBezTo>
                  <a:cubicBezTo>
                    <a:pt x="322" y="91"/>
                    <a:pt x="281" y="36"/>
                    <a:pt x="245" y="18"/>
                  </a:cubicBezTo>
                  <a:cubicBezTo>
                    <a:pt x="227" y="0"/>
                    <a:pt x="191" y="0"/>
                    <a:pt x="1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3" name="Google Shape;2573;p21"/>
            <p:cNvSpPr/>
            <p:nvPr/>
          </p:nvSpPr>
          <p:spPr>
            <a:xfrm rot="10800000">
              <a:off x="8234650" y="155571"/>
              <a:ext cx="89718" cy="89718"/>
            </a:xfrm>
            <a:custGeom>
              <a:avLst/>
              <a:gdLst/>
              <a:ahLst/>
              <a:cxnLst/>
              <a:rect l="l" t="t" r="r" b="b"/>
              <a:pathLst>
                <a:path w="865" h="865" extrusionOk="0">
                  <a:moveTo>
                    <a:pt x="431" y="0"/>
                  </a:moveTo>
                  <a:cubicBezTo>
                    <a:pt x="376" y="0"/>
                    <a:pt x="318" y="19"/>
                    <a:pt x="281" y="37"/>
                  </a:cubicBezTo>
                  <a:cubicBezTo>
                    <a:pt x="227" y="55"/>
                    <a:pt x="168" y="91"/>
                    <a:pt x="132" y="132"/>
                  </a:cubicBezTo>
                  <a:cubicBezTo>
                    <a:pt x="91" y="168"/>
                    <a:pt x="55" y="227"/>
                    <a:pt x="55" y="263"/>
                  </a:cubicBezTo>
                  <a:cubicBezTo>
                    <a:pt x="19" y="317"/>
                    <a:pt x="1" y="376"/>
                    <a:pt x="19" y="430"/>
                  </a:cubicBezTo>
                  <a:lnTo>
                    <a:pt x="19" y="543"/>
                  </a:lnTo>
                  <a:cubicBezTo>
                    <a:pt x="55" y="620"/>
                    <a:pt x="73" y="679"/>
                    <a:pt x="132" y="733"/>
                  </a:cubicBezTo>
                  <a:cubicBezTo>
                    <a:pt x="168" y="751"/>
                    <a:pt x="186" y="792"/>
                    <a:pt x="227" y="810"/>
                  </a:cubicBezTo>
                  <a:cubicBezTo>
                    <a:pt x="281" y="846"/>
                    <a:pt x="358" y="864"/>
                    <a:pt x="431" y="864"/>
                  </a:cubicBezTo>
                  <a:cubicBezTo>
                    <a:pt x="490" y="864"/>
                    <a:pt x="544" y="846"/>
                    <a:pt x="603" y="828"/>
                  </a:cubicBezTo>
                  <a:cubicBezTo>
                    <a:pt x="657" y="810"/>
                    <a:pt x="698" y="769"/>
                    <a:pt x="734" y="733"/>
                  </a:cubicBezTo>
                  <a:cubicBezTo>
                    <a:pt x="793" y="697"/>
                    <a:pt x="811" y="656"/>
                    <a:pt x="829" y="602"/>
                  </a:cubicBezTo>
                  <a:cubicBezTo>
                    <a:pt x="865" y="543"/>
                    <a:pt x="865" y="489"/>
                    <a:pt x="865" y="430"/>
                  </a:cubicBezTo>
                  <a:cubicBezTo>
                    <a:pt x="865" y="394"/>
                    <a:pt x="865" y="358"/>
                    <a:pt x="847" y="317"/>
                  </a:cubicBezTo>
                  <a:cubicBezTo>
                    <a:pt x="829" y="245"/>
                    <a:pt x="793" y="186"/>
                    <a:pt x="734" y="132"/>
                  </a:cubicBezTo>
                  <a:cubicBezTo>
                    <a:pt x="716" y="114"/>
                    <a:pt x="680" y="91"/>
                    <a:pt x="657" y="73"/>
                  </a:cubicBezTo>
                  <a:cubicBezTo>
                    <a:pt x="585" y="19"/>
                    <a:pt x="508" y="0"/>
                    <a:pt x="4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4" name="Google Shape;2574;p21"/>
            <p:cNvSpPr/>
            <p:nvPr/>
          </p:nvSpPr>
          <p:spPr>
            <a:xfrm rot="10800000">
              <a:off x="8955813" y="239584"/>
              <a:ext cx="54972" cy="54972"/>
            </a:xfrm>
            <a:custGeom>
              <a:avLst/>
              <a:gdLst/>
              <a:ahLst/>
              <a:cxnLst/>
              <a:rect l="l" t="t" r="r" b="b"/>
              <a:pathLst>
                <a:path w="530" h="530" extrusionOk="0">
                  <a:moveTo>
                    <a:pt x="263" y="0"/>
                  </a:moveTo>
                  <a:cubicBezTo>
                    <a:pt x="245" y="0"/>
                    <a:pt x="209" y="0"/>
                    <a:pt x="173" y="23"/>
                  </a:cubicBezTo>
                  <a:cubicBezTo>
                    <a:pt x="132" y="41"/>
                    <a:pt x="114" y="59"/>
                    <a:pt x="96" y="77"/>
                  </a:cubicBezTo>
                  <a:cubicBezTo>
                    <a:pt x="59" y="95"/>
                    <a:pt x="37" y="136"/>
                    <a:pt x="37" y="172"/>
                  </a:cubicBezTo>
                  <a:cubicBezTo>
                    <a:pt x="19" y="190"/>
                    <a:pt x="1" y="227"/>
                    <a:pt x="19" y="267"/>
                  </a:cubicBezTo>
                  <a:lnTo>
                    <a:pt x="19" y="340"/>
                  </a:lnTo>
                  <a:cubicBezTo>
                    <a:pt x="37" y="380"/>
                    <a:pt x="59" y="417"/>
                    <a:pt x="96" y="453"/>
                  </a:cubicBezTo>
                  <a:cubicBezTo>
                    <a:pt x="114" y="453"/>
                    <a:pt x="114" y="475"/>
                    <a:pt x="132" y="494"/>
                  </a:cubicBezTo>
                  <a:cubicBezTo>
                    <a:pt x="191" y="512"/>
                    <a:pt x="227" y="530"/>
                    <a:pt x="263" y="530"/>
                  </a:cubicBezTo>
                  <a:cubicBezTo>
                    <a:pt x="304" y="530"/>
                    <a:pt x="340" y="512"/>
                    <a:pt x="376" y="512"/>
                  </a:cubicBezTo>
                  <a:cubicBezTo>
                    <a:pt x="399" y="494"/>
                    <a:pt x="435" y="475"/>
                    <a:pt x="453" y="453"/>
                  </a:cubicBezTo>
                  <a:cubicBezTo>
                    <a:pt x="489" y="417"/>
                    <a:pt x="512" y="399"/>
                    <a:pt x="512" y="362"/>
                  </a:cubicBezTo>
                  <a:cubicBezTo>
                    <a:pt x="530" y="340"/>
                    <a:pt x="530" y="304"/>
                    <a:pt x="530" y="267"/>
                  </a:cubicBezTo>
                  <a:lnTo>
                    <a:pt x="530" y="190"/>
                  </a:lnTo>
                  <a:cubicBezTo>
                    <a:pt x="512" y="154"/>
                    <a:pt x="489" y="114"/>
                    <a:pt x="453" y="77"/>
                  </a:cubicBezTo>
                  <a:cubicBezTo>
                    <a:pt x="435" y="59"/>
                    <a:pt x="417" y="59"/>
                    <a:pt x="399" y="41"/>
                  </a:cubicBezTo>
                  <a:cubicBezTo>
                    <a:pt x="358" y="23"/>
                    <a:pt x="322"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5" name="Google Shape;2575;p21"/>
            <p:cNvSpPr/>
            <p:nvPr/>
          </p:nvSpPr>
          <p:spPr>
            <a:xfrm rot="10800000">
              <a:off x="8625466" y="718670"/>
              <a:ext cx="50719" cy="50719"/>
            </a:xfrm>
            <a:custGeom>
              <a:avLst/>
              <a:gdLst/>
              <a:ahLst/>
              <a:cxnLst/>
              <a:rect l="l" t="t" r="r" b="b"/>
              <a:pathLst>
                <a:path w="489" h="489" extrusionOk="0">
                  <a:moveTo>
                    <a:pt x="244" y="0"/>
                  </a:moveTo>
                  <a:cubicBezTo>
                    <a:pt x="204" y="0"/>
                    <a:pt x="167" y="0"/>
                    <a:pt x="149" y="18"/>
                  </a:cubicBezTo>
                  <a:cubicBezTo>
                    <a:pt x="113" y="18"/>
                    <a:pt x="91" y="37"/>
                    <a:pt x="54" y="55"/>
                  </a:cubicBezTo>
                  <a:cubicBezTo>
                    <a:pt x="36" y="95"/>
                    <a:pt x="18" y="113"/>
                    <a:pt x="18" y="150"/>
                  </a:cubicBezTo>
                  <a:cubicBezTo>
                    <a:pt x="0" y="168"/>
                    <a:pt x="0" y="208"/>
                    <a:pt x="0" y="245"/>
                  </a:cubicBezTo>
                  <a:lnTo>
                    <a:pt x="0" y="303"/>
                  </a:lnTo>
                  <a:cubicBezTo>
                    <a:pt x="18" y="340"/>
                    <a:pt x="36" y="376"/>
                    <a:pt x="54" y="417"/>
                  </a:cubicBezTo>
                  <a:cubicBezTo>
                    <a:pt x="72" y="417"/>
                    <a:pt x="91" y="435"/>
                    <a:pt x="113" y="453"/>
                  </a:cubicBezTo>
                  <a:cubicBezTo>
                    <a:pt x="149" y="471"/>
                    <a:pt x="186" y="489"/>
                    <a:pt x="244" y="489"/>
                  </a:cubicBezTo>
                  <a:cubicBezTo>
                    <a:pt x="262" y="489"/>
                    <a:pt x="299" y="471"/>
                    <a:pt x="339" y="453"/>
                  </a:cubicBezTo>
                  <a:cubicBezTo>
                    <a:pt x="357" y="453"/>
                    <a:pt x="394" y="435"/>
                    <a:pt x="412" y="417"/>
                  </a:cubicBezTo>
                  <a:cubicBezTo>
                    <a:pt x="430" y="394"/>
                    <a:pt x="452" y="358"/>
                    <a:pt x="471" y="340"/>
                  </a:cubicBezTo>
                  <a:cubicBezTo>
                    <a:pt x="471" y="303"/>
                    <a:pt x="489" y="263"/>
                    <a:pt x="489" y="245"/>
                  </a:cubicBezTo>
                  <a:cubicBezTo>
                    <a:pt x="471" y="208"/>
                    <a:pt x="471" y="190"/>
                    <a:pt x="471" y="168"/>
                  </a:cubicBezTo>
                  <a:cubicBezTo>
                    <a:pt x="471" y="132"/>
                    <a:pt x="430" y="95"/>
                    <a:pt x="412" y="55"/>
                  </a:cubicBezTo>
                  <a:cubicBezTo>
                    <a:pt x="394" y="55"/>
                    <a:pt x="376" y="37"/>
                    <a:pt x="357" y="18"/>
                  </a:cubicBezTo>
                  <a:cubicBezTo>
                    <a:pt x="317" y="0"/>
                    <a:pt x="281" y="0"/>
                    <a:pt x="2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6" name="Google Shape;2576;p21"/>
            <p:cNvSpPr/>
            <p:nvPr/>
          </p:nvSpPr>
          <p:spPr>
            <a:xfrm rot="10800000">
              <a:off x="8269811" y="591508"/>
              <a:ext cx="64410" cy="66692"/>
            </a:xfrm>
            <a:custGeom>
              <a:avLst/>
              <a:gdLst/>
              <a:ahLst/>
              <a:cxnLst/>
              <a:rect l="l" t="t" r="r" b="b"/>
              <a:pathLst>
                <a:path w="621" h="643" extrusionOk="0">
                  <a:moveTo>
                    <a:pt x="300" y="1"/>
                  </a:moveTo>
                  <a:cubicBezTo>
                    <a:pt x="263" y="1"/>
                    <a:pt x="227" y="1"/>
                    <a:pt x="186" y="41"/>
                  </a:cubicBezTo>
                  <a:cubicBezTo>
                    <a:pt x="150" y="41"/>
                    <a:pt x="114" y="59"/>
                    <a:pt x="96" y="96"/>
                  </a:cubicBezTo>
                  <a:cubicBezTo>
                    <a:pt x="55" y="136"/>
                    <a:pt x="37" y="154"/>
                    <a:pt x="19" y="191"/>
                  </a:cubicBezTo>
                  <a:cubicBezTo>
                    <a:pt x="1" y="227"/>
                    <a:pt x="1" y="286"/>
                    <a:pt x="1" y="322"/>
                  </a:cubicBezTo>
                  <a:lnTo>
                    <a:pt x="1" y="399"/>
                  </a:lnTo>
                  <a:cubicBezTo>
                    <a:pt x="19" y="453"/>
                    <a:pt x="55" y="512"/>
                    <a:pt x="96" y="548"/>
                  </a:cubicBezTo>
                  <a:cubicBezTo>
                    <a:pt x="114" y="566"/>
                    <a:pt x="132" y="566"/>
                    <a:pt x="150" y="589"/>
                  </a:cubicBezTo>
                  <a:cubicBezTo>
                    <a:pt x="209" y="625"/>
                    <a:pt x="245" y="643"/>
                    <a:pt x="300" y="643"/>
                  </a:cubicBezTo>
                  <a:cubicBezTo>
                    <a:pt x="358" y="643"/>
                    <a:pt x="395" y="625"/>
                    <a:pt x="435" y="607"/>
                  </a:cubicBezTo>
                  <a:cubicBezTo>
                    <a:pt x="471" y="589"/>
                    <a:pt x="508" y="566"/>
                    <a:pt x="526" y="548"/>
                  </a:cubicBezTo>
                  <a:cubicBezTo>
                    <a:pt x="566" y="512"/>
                    <a:pt x="585" y="476"/>
                    <a:pt x="603" y="435"/>
                  </a:cubicBezTo>
                  <a:cubicBezTo>
                    <a:pt x="621" y="399"/>
                    <a:pt x="621" y="362"/>
                    <a:pt x="621" y="322"/>
                  </a:cubicBezTo>
                  <a:lnTo>
                    <a:pt x="621" y="227"/>
                  </a:lnTo>
                  <a:cubicBezTo>
                    <a:pt x="603" y="191"/>
                    <a:pt x="566" y="136"/>
                    <a:pt x="526" y="96"/>
                  </a:cubicBezTo>
                  <a:cubicBezTo>
                    <a:pt x="508" y="77"/>
                    <a:pt x="490" y="59"/>
                    <a:pt x="471" y="41"/>
                  </a:cubicBezTo>
                  <a:cubicBezTo>
                    <a:pt x="413" y="23"/>
                    <a:pt x="358" y="1"/>
                    <a:pt x="3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7" name="Google Shape;2577;p21"/>
            <p:cNvSpPr/>
            <p:nvPr/>
          </p:nvSpPr>
          <p:spPr>
            <a:xfrm rot="10800000">
              <a:off x="8127197" y="419228"/>
              <a:ext cx="35265" cy="31531"/>
            </a:xfrm>
            <a:custGeom>
              <a:avLst/>
              <a:gdLst/>
              <a:ahLst/>
              <a:cxnLst/>
              <a:rect l="l" t="t" r="r" b="b"/>
              <a:pathLst>
                <a:path w="340" h="304" extrusionOk="0">
                  <a:moveTo>
                    <a:pt x="154" y="0"/>
                  </a:moveTo>
                  <a:cubicBezTo>
                    <a:pt x="114" y="0"/>
                    <a:pt x="78" y="18"/>
                    <a:pt x="41" y="59"/>
                  </a:cubicBezTo>
                  <a:cubicBezTo>
                    <a:pt x="41" y="59"/>
                    <a:pt x="23" y="77"/>
                    <a:pt x="23" y="95"/>
                  </a:cubicBezTo>
                  <a:cubicBezTo>
                    <a:pt x="1" y="131"/>
                    <a:pt x="1" y="190"/>
                    <a:pt x="23" y="226"/>
                  </a:cubicBezTo>
                  <a:cubicBezTo>
                    <a:pt x="23" y="226"/>
                    <a:pt x="41" y="226"/>
                    <a:pt x="41" y="244"/>
                  </a:cubicBezTo>
                  <a:cubicBezTo>
                    <a:pt x="59" y="285"/>
                    <a:pt x="114" y="303"/>
                    <a:pt x="154" y="303"/>
                  </a:cubicBezTo>
                  <a:cubicBezTo>
                    <a:pt x="191" y="303"/>
                    <a:pt x="227" y="303"/>
                    <a:pt x="249" y="285"/>
                  </a:cubicBezTo>
                  <a:lnTo>
                    <a:pt x="286" y="285"/>
                  </a:lnTo>
                  <a:cubicBezTo>
                    <a:pt x="304" y="262"/>
                    <a:pt x="304" y="244"/>
                    <a:pt x="322" y="244"/>
                  </a:cubicBezTo>
                  <a:cubicBezTo>
                    <a:pt x="340" y="208"/>
                    <a:pt x="340" y="190"/>
                    <a:pt x="340" y="149"/>
                  </a:cubicBezTo>
                  <a:cubicBezTo>
                    <a:pt x="340" y="131"/>
                    <a:pt x="340" y="113"/>
                    <a:pt x="322" y="77"/>
                  </a:cubicBezTo>
                  <a:cubicBezTo>
                    <a:pt x="322" y="59"/>
                    <a:pt x="286" y="18"/>
                    <a:pt x="249" y="18"/>
                  </a:cubicBezTo>
                  <a:cubicBezTo>
                    <a:pt x="227" y="18"/>
                    <a:pt x="191" y="0"/>
                    <a:pt x="1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8" name="Google Shape;2578;p21"/>
            <p:cNvSpPr/>
            <p:nvPr/>
          </p:nvSpPr>
          <p:spPr>
            <a:xfrm rot="10800000">
              <a:off x="8668613" y="382200"/>
              <a:ext cx="37132" cy="37132"/>
            </a:xfrm>
            <a:custGeom>
              <a:avLst/>
              <a:gdLst/>
              <a:ahLst/>
              <a:cxnLst/>
              <a:rect l="l" t="t" r="r" b="b"/>
              <a:pathLst>
                <a:path w="358" h="358" extrusionOk="0">
                  <a:moveTo>
                    <a:pt x="172" y="0"/>
                  </a:moveTo>
                  <a:cubicBezTo>
                    <a:pt x="149" y="0"/>
                    <a:pt x="131" y="0"/>
                    <a:pt x="95" y="18"/>
                  </a:cubicBezTo>
                  <a:cubicBezTo>
                    <a:pt x="77" y="18"/>
                    <a:pt x="59" y="36"/>
                    <a:pt x="36" y="54"/>
                  </a:cubicBezTo>
                  <a:cubicBezTo>
                    <a:pt x="36" y="73"/>
                    <a:pt x="18" y="95"/>
                    <a:pt x="0" y="113"/>
                  </a:cubicBezTo>
                  <a:lnTo>
                    <a:pt x="0" y="168"/>
                  </a:lnTo>
                  <a:lnTo>
                    <a:pt x="0" y="226"/>
                  </a:lnTo>
                  <a:cubicBezTo>
                    <a:pt x="0" y="244"/>
                    <a:pt x="18" y="281"/>
                    <a:pt x="36" y="299"/>
                  </a:cubicBezTo>
                  <a:cubicBezTo>
                    <a:pt x="59" y="299"/>
                    <a:pt x="77" y="321"/>
                    <a:pt x="77" y="321"/>
                  </a:cubicBezTo>
                  <a:cubicBezTo>
                    <a:pt x="113" y="339"/>
                    <a:pt x="131" y="358"/>
                    <a:pt x="172" y="358"/>
                  </a:cubicBezTo>
                  <a:lnTo>
                    <a:pt x="190" y="358"/>
                  </a:lnTo>
                  <a:cubicBezTo>
                    <a:pt x="226" y="339"/>
                    <a:pt x="244" y="339"/>
                    <a:pt x="262" y="321"/>
                  </a:cubicBezTo>
                  <a:cubicBezTo>
                    <a:pt x="285" y="321"/>
                    <a:pt x="285" y="299"/>
                    <a:pt x="303" y="299"/>
                  </a:cubicBezTo>
                  <a:lnTo>
                    <a:pt x="321" y="281"/>
                  </a:lnTo>
                  <a:cubicBezTo>
                    <a:pt x="321" y="281"/>
                    <a:pt x="339" y="263"/>
                    <a:pt x="339" y="244"/>
                  </a:cubicBezTo>
                  <a:cubicBezTo>
                    <a:pt x="357" y="226"/>
                    <a:pt x="357" y="186"/>
                    <a:pt x="357" y="168"/>
                  </a:cubicBezTo>
                  <a:lnTo>
                    <a:pt x="357" y="131"/>
                  </a:lnTo>
                  <a:cubicBezTo>
                    <a:pt x="339" y="113"/>
                    <a:pt x="339" y="73"/>
                    <a:pt x="321" y="54"/>
                  </a:cubicBezTo>
                  <a:lnTo>
                    <a:pt x="303" y="54"/>
                  </a:lnTo>
                  <a:lnTo>
                    <a:pt x="262" y="18"/>
                  </a:lnTo>
                  <a:cubicBezTo>
                    <a:pt x="244" y="18"/>
                    <a:pt x="226" y="18"/>
                    <a:pt x="2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79" name="Google Shape;2579;p21"/>
          <p:cNvGrpSpPr/>
          <p:nvPr/>
        </p:nvGrpSpPr>
        <p:grpSpPr>
          <a:xfrm>
            <a:off x="144271" y="5673577"/>
            <a:ext cx="1093269" cy="1070681"/>
            <a:chOff x="108203" y="1706482"/>
            <a:chExt cx="819952" cy="803011"/>
          </a:xfrm>
        </p:grpSpPr>
        <p:sp>
          <p:nvSpPr>
            <p:cNvPr id="2580" name="Google Shape;2580;p21"/>
            <p:cNvSpPr/>
            <p:nvPr/>
          </p:nvSpPr>
          <p:spPr>
            <a:xfrm rot="2700000">
              <a:off x="310775" y="1917343"/>
              <a:ext cx="64824" cy="64824"/>
            </a:xfrm>
            <a:custGeom>
              <a:avLst/>
              <a:gdLst/>
              <a:ahLst/>
              <a:cxnLst/>
              <a:rect l="l" t="t" r="r" b="b"/>
              <a:pathLst>
                <a:path w="625" h="625" extrusionOk="0">
                  <a:moveTo>
                    <a:pt x="303" y="0"/>
                  </a:moveTo>
                  <a:cubicBezTo>
                    <a:pt x="267" y="0"/>
                    <a:pt x="226" y="0"/>
                    <a:pt x="190" y="19"/>
                  </a:cubicBezTo>
                  <a:cubicBezTo>
                    <a:pt x="154" y="37"/>
                    <a:pt x="113" y="59"/>
                    <a:pt x="95" y="95"/>
                  </a:cubicBezTo>
                  <a:cubicBezTo>
                    <a:pt x="59" y="114"/>
                    <a:pt x="41" y="150"/>
                    <a:pt x="23" y="190"/>
                  </a:cubicBezTo>
                  <a:cubicBezTo>
                    <a:pt x="0" y="227"/>
                    <a:pt x="0" y="263"/>
                    <a:pt x="0" y="304"/>
                  </a:cubicBezTo>
                  <a:lnTo>
                    <a:pt x="0" y="399"/>
                  </a:lnTo>
                  <a:cubicBezTo>
                    <a:pt x="23" y="435"/>
                    <a:pt x="59" y="489"/>
                    <a:pt x="95" y="530"/>
                  </a:cubicBezTo>
                  <a:cubicBezTo>
                    <a:pt x="113" y="548"/>
                    <a:pt x="136" y="566"/>
                    <a:pt x="154" y="584"/>
                  </a:cubicBezTo>
                  <a:cubicBezTo>
                    <a:pt x="190" y="602"/>
                    <a:pt x="249" y="625"/>
                    <a:pt x="303" y="625"/>
                  </a:cubicBezTo>
                  <a:cubicBezTo>
                    <a:pt x="362" y="625"/>
                    <a:pt x="398" y="602"/>
                    <a:pt x="434" y="584"/>
                  </a:cubicBezTo>
                  <a:cubicBezTo>
                    <a:pt x="475" y="584"/>
                    <a:pt x="493" y="566"/>
                    <a:pt x="529" y="530"/>
                  </a:cubicBezTo>
                  <a:cubicBezTo>
                    <a:pt x="566" y="489"/>
                    <a:pt x="588" y="471"/>
                    <a:pt x="588" y="435"/>
                  </a:cubicBezTo>
                  <a:cubicBezTo>
                    <a:pt x="606" y="399"/>
                    <a:pt x="624" y="358"/>
                    <a:pt x="624" y="304"/>
                  </a:cubicBezTo>
                  <a:cubicBezTo>
                    <a:pt x="624" y="285"/>
                    <a:pt x="606" y="245"/>
                    <a:pt x="606" y="227"/>
                  </a:cubicBezTo>
                  <a:cubicBezTo>
                    <a:pt x="588" y="172"/>
                    <a:pt x="566" y="132"/>
                    <a:pt x="529" y="95"/>
                  </a:cubicBezTo>
                  <a:cubicBezTo>
                    <a:pt x="511" y="77"/>
                    <a:pt x="493" y="59"/>
                    <a:pt x="475" y="37"/>
                  </a:cubicBezTo>
                  <a:cubicBezTo>
                    <a:pt x="416" y="19"/>
                    <a:pt x="362" y="0"/>
                    <a:pt x="3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1" name="Google Shape;2581;p21"/>
            <p:cNvSpPr/>
            <p:nvPr/>
          </p:nvSpPr>
          <p:spPr>
            <a:xfrm rot="2700000">
              <a:off x="480578" y="1860646"/>
              <a:ext cx="56941" cy="56838"/>
            </a:xfrm>
            <a:custGeom>
              <a:avLst/>
              <a:gdLst/>
              <a:ahLst/>
              <a:cxnLst/>
              <a:rect l="l" t="t" r="r" b="b"/>
              <a:pathLst>
                <a:path w="549" h="548" extrusionOk="0">
                  <a:moveTo>
                    <a:pt x="286" y="0"/>
                  </a:moveTo>
                  <a:cubicBezTo>
                    <a:pt x="209" y="0"/>
                    <a:pt x="132" y="36"/>
                    <a:pt x="96" y="95"/>
                  </a:cubicBezTo>
                  <a:cubicBezTo>
                    <a:pt x="59" y="113"/>
                    <a:pt x="37" y="149"/>
                    <a:pt x="37" y="167"/>
                  </a:cubicBezTo>
                  <a:cubicBezTo>
                    <a:pt x="19" y="208"/>
                    <a:pt x="1" y="244"/>
                    <a:pt x="1" y="280"/>
                  </a:cubicBezTo>
                  <a:cubicBezTo>
                    <a:pt x="19" y="357"/>
                    <a:pt x="37" y="434"/>
                    <a:pt x="96" y="470"/>
                  </a:cubicBezTo>
                  <a:cubicBezTo>
                    <a:pt x="132" y="525"/>
                    <a:pt x="209" y="547"/>
                    <a:pt x="286" y="547"/>
                  </a:cubicBezTo>
                  <a:cubicBezTo>
                    <a:pt x="358" y="547"/>
                    <a:pt x="417" y="525"/>
                    <a:pt x="471" y="470"/>
                  </a:cubicBezTo>
                  <a:cubicBezTo>
                    <a:pt x="489" y="452"/>
                    <a:pt x="512" y="412"/>
                    <a:pt x="530" y="375"/>
                  </a:cubicBezTo>
                  <a:cubicBezTo>
                    <a:pt x="548" y="357"/>
                    <a:pt x="548" y="321"/>
                    <a:pt x="548" y="280"/>
                  </a:cubicBezTo>
                  <a:cubicBezTo>
                    <a:pt x="548" y="208"/>
                    <a:pt x="530" y="131"/>
                    <a:pt x="471" y="95"/>
                  </a:cubicBezTo>
                  <a:cubicBezTo>
                    <a:pt x="417" y="36"/>
                    <a:pt x="358" y="0"/>
                    <a:pt x="2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2" name="Google Shape;2582;p21"/>
            <p:cNvSpPr/>
            <p:nvPr/>
          </p:nvSpPr>
          <p:spPr>
            <a:xfrm rot="2700000">
              <a:off x="590400" y="2059633"/>
              <a:ext cx="50718" cy="51237"/>
            </a:xfrm>
            <a:custGeom>
              <a:avLst/>
              <a:gdLst/>
              <a:ahLst/>
              <a:cxnLst/>
              <a:rect l="l" t="t" r="r" b="b"/>
              <a:pathLst>
                <a:path w="489" h="494" extrusionOk="0">
                  <a:moveTo>
                    <a:pt x="244" y="1"/>
                  </a:moveTo>
                  <a:cubicBezTo>
                    <a:pt x="204" y="1"/>
                    <a:pt x="186" y="23"/>
                    <a:pt x="149" y="23"/>
                  </a:cubicBezTo>
                  <a:cubicBezTo>
                    <a:pt x="131" y="42"/>
                    <a:pt x="91" y="60"/>
                    <a:pt x="73" y="78"/>
                  </a:cubicBezTo>
                  <a:cubicBezTo>
                    <a:pt x="54" y="96"/>
                    <a:pt x="36" y="137"/>
                    <a:pt x="18" y="155"/>
                  </a:cubicBezTo>
                  <a:cubicBezTo>
                    <a:pt x="18" y="191"/>
                    <a:pt x="0" y="209"/>
                    <a:pt x="0" y="250"/>
                  </a:cubicBezTo>
                  <a:cubicBezTo>
                    <a:pt x="0" y="268"/>
                    <a:pt x="18" y="286"/>
                    <a:pt x="18" y="322"/>
                  </a:cubicBezTo>
                  <a:cubicBezTo>
                    <a:pt x="18" y="363"/>
                    <a:pt x="36" y="399"/>
                    <a:pt x="73" y="417"/>
                  </a:cubicBezTo>
                  <a:cubicBezTo>
                    <a:pt x="91" y="435"/>
                    <a:pt x="113" y="453"/>
                    <a:pt x="131" y="453"/>
                  </a:cubicBezTo>
                  <a:cubicBezTo>
                    <a:pt x="168" y="476"/>
                    <a:pt x="204" y="494"/>
                    <a:pt x="244" y="494"/>
                  </a:cubicBezTo>
                  <a:cubicBezTo>
                    <a:pt x="281" y="494"/>
                    <a:pt x="317" y="494"/>
                    <a:pt x="339" y="476"/>
                  </a:cubicBezTo>
                  <a:cubicBezTo>
                    <a:pt x="376" y="453"/>
                    <a:pt x="394" y="453"/>
                    <a:pt x="412" y="417"/>
                  </a:cubicBezTo>
                  <a:cubicBezTo>
                    <a:pt x="453" y="399"/>
                    <a:pt x="453" y="381"/>
                    <a:pt x="471" y="340"/>
                  </a:cubicBezTo>
                  <a:cubicBezTo>
                    <a:pt x="489" y="322"/>
                    <a:pt x="489" y="286"/>
                    <a:pt x="489" y="250"/>
                  </a:cubicBezTo>
                  <a:lnTo>
                    <a:pt x="489" y="191"/>
                  </a:lnTo>
                  <a:cubicBezTo>
                    <a:pt x="471" y="155"/>
                    <a:pt x="453" y="114"/>
                    <a:pt x="412" y="78"/>
                  </a:cubicBezTo>
                  <a:cubicBezTo>
                    <a:pt x="394" y="60"/>
                    <a:pt x="394" y="60"/>
                    <a:pt x="376" y="42"/>
                  </a:cubicBezTo>
                  <a:cubicBezTo>
                    <a:pt x="339" y="23"/>
                    <a:pt x="299" y="1"/>
                    <a:pt x="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3" name="Google Shape;2583;p21"/>
            <p:cNvSpPr/>
            <p:nvPr/>
          </p:nvSpPr>
          <p:spPr>
            <a:xfrm rot="2700000">
              <a:off x="752665" y="1955540"/>
              <a:ext cx="40969" cy="40865"/>
            </a:xfrm>
            <a:custGeom>
              <a:avLst/>
              <a:gdLst/>
              <a:ahLst/>
              <a:cxnLst/>
              <a:rect l="l" t="t" r="r" b="b"/>
              <a:pathLst>
                <a:path w="395" h="394" extrusionOk="0">
                  <a:moveTo>
                    <a:pt x="191" y="0"/>
                  </a:moveTo>
                  <a:cubicBezTo>
                    <a:pt x="168" y="0"/>
                    <a:pt x="132" y="18"/>
                    <a:pt x="114" y="18"/>
                  </a:cubicBezTo>
                  <a:cubicBezTo>
                    <a:pt x="96" y="36"/>
                    <a:pt x="78" y="36"/>
                    <a:pt x="55" y="54"/>
                  </a:cubicBezTo>
                  <a:cubicBezTo>
                    <a:pt x="37" y="72"/>
                    <a:pt x="19" y="95"/>
                    <a:pt x="19" y="131"/>
                  </a:cubicBezTo>
                  <a:cubicBezTo>
                    <a:pt x="1" y="149"/>
                    <a:pt x="1" y="167"/>
                    <a:pt x="1" y="208"/>
                  </a:cubicBezTo>
                  <a:lnTo>
                    <a:pt x="1" y="244"/>
                  </a:lnTo>
                  <a:cubicBezTo>
                    <a:pt x="19" y="281"/>
                    <a:pt x="37" y="321"/>
                    <a:pt x="55" y="339"/>
                  </a:cubicBezTo>
                  <a:cubicBezTo>
                    <a:pt x="78" y="339"/>
                    <a:pt x="78" y="357"/>
                    <a:pt x="96" y="376"/>
                  </a:cubicBezTo>
                  <a:cubicBezTo>
                    <a:pt x="132" y="376"/>
                    <a:pt x="150" y="394"/>
                    <a:pt x="191" y="394"/>
                  </a:cubicBezTo>
                  <a:cubicBezTo>
                    <a:pt x="227" y="394"/>
                    <a:pt x="245" y="394"/>
                    <a:pt x="263" y="376"/>
                  </a:cubicBezTo>
                  <a:cubicBezTo>
                    <a:pt x="281" y="376"/>
                    <a:pt x="322" y="357"/>
                    <a:pt x="340" y="339"/>
                  </a:cubicBezTo>
                  <a:cubicBezTo>
                    <a:pt x="358" y="321"/>
                    <a:pt x="358" y="299"/>
                    <a:pt x="376" y="281"/>
                  </a:cubicBezTo>
                  <a:cubicBezTo>
                    <a:pt x="376" y="244"/>
                    <a:pt x="394" y="226"/>
                    <a:pt x="394" y="208"/>
                  </a:cubicBezTo>
                  <a:cubicBezTo>
                    <a:pt x="376" y="186"/>
                    <a:pt x="376" y="167"/>
                    <a:pt x="376" y="149"/>
                  </a:cubicBezTo>
                  <a:cubicBezTo>
                    <a:pt x="376" y="113"/>
                    <a:pt x="358" y="95"/>
                    <a:pt x="340" y="54"/>
                  </a:cubicBezTo>
                  <a:cubicBezTo>
                    <a:pt x="322" y="54"/>
                    <a:pt x="304" y="36"/>
                    <a:pt x="281" y="36"/>
                  </a:cubicBezTo>
                  <a:cubicBezTo>
                    <a:pt x="263" y="18"/>
                    <a:pt x="227" y="0"/>
                    <a:pt x="1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4" name="Google Shape;2584;p21"/>
            <p:cNvSpPr/>
            <p:nvPr/>
          </p:nvSpPr>
          <p:spPr>
            <a:xfrm rot="2700000">
              <a:off x="387507" y="2105744"/>
              <a:ext cx="29145" cy="29352"/>
            </a:xfrm>
            <a:custGeom>
              <a:avLst/>
              <a:gdLst/>
              <a:ahLst/>
              <a:cxnLst/>
              <a:rect l="l" t="t" r="r" b="b"/>
              <a:pathLst>
                <a:path w="281" h="283" extrusionOk="0">
                  <a:moveTo>
                    <a:pt x="150" y="0"/>
                  </a:moveTo>
                  <a:cubicBezTo>
                    <a:pt x="138" y="0"/>
                    <a:pt x="125" y="8"/>
                    <a:pt x="113" y="8"/>
                  </a:cubicBezTo>
                  <a:cubicBezTo>
                    <a:pt x="73" y="8"/>
                    <a:pt x="36" y="49"/>
                    <a:pt x="18" y="67"/>
                  </a:cubicBezTo>
                  <a:lnTo>
                    <a:pt x="18" y="121"/>
                  </a:lnTo>
                  <a:cubicBezTo>
                    <a:pt x="0" y="144"/>
                    <a:pt x="0" y="162"/>
                    <a:pt x="18" y="180"/>
                  </a:cubicBezTo>
                  <a:cubicBezTo>
                    <a:pt x="18" y="216"/>
                    <a:pt x="36" y="235"/>
                    <a:pt x="73" y="257"/>
                  </a:cubicBezTo>
                  <a:cubicBezTo>
                    <a:pt x="101" y="270"/>
                    <a:pt x="128" y="283"/>
                    <a:pt x="154" y="283"/>
                  </a:cubicBezTo>
                  <a:cubicBezTo>
                    <a:pt x="165" y="283"/>
                    <a:pt x="175" y="281"/>
                    <a:pt x="186" y="275"/>
                  </a:cubicBezTo>
                  <a:cubicBezTo>
                    <a:pt x="226" y="275"/>
                    <a:pt x="245" y="235"/>
                    <a:pt x="263" y="216"/>
                  </a:cubicBezTo>
                  <a:cubicBezTo>
                    <a:pt x="281" y="198"/>
                    <a:pt x="281" y="162"/>
                    <a:pt x="281" y="144"/>
                  </a:cubicBezTo>
                  <a:lnTo>
                    <a:pt x="281" y="85"/>
                  </a:lnTo>
                  <a:cubicBezTo>
                    <a:pt x="263" y="67"/>
                    <a:pt x="263" y="49"/>
                    <a:pt x="245" y="49"/>
                  </a:cubicBezTo>
                  <a:cubicBezTo>
                    <a:pt x="226" y="31"/>
                    <a:pt x="208" y="8"/>
                    <a:pt x="186" y="8"/>
                  </a:cubicBezTo>
                  <a:lnTo>
                    <a:pt x="168" y="8"/>
                  </a:lnTo>
                  <a:cubicBezTo>
                    <a:pt x="162" y="2"/>
                    <a:pt x="156" y="0"/>
                    <a:pt x="1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5" name="Google Shape;2585;p21"/>
            <p:cNvSpPr/>
            <p:nvPr/>
          </p:nvSpPr>
          <p:spPr>
            <a:xfrm rot="2700000">
              <a:off x="569512" y="1972928"/>
              <a:ext cx="39102" cy="39828"/>
            </a:xfrm>
            <a:custGeom>
              <a:avLst/>
              <a:gdLst/>
              <a:ahLst/>
              <a:cxnLst/>
              <a:rect l="l" t="t" r="r" b="b"/>
              <a:pathLst>
                <a:path w="377" h="384" extrusionOk="0">
                  <a:moveTo>
                    <a:pt x="191" y="0"/>
                  </a:moveTo>
                  <a:cubicBezTo>
                    <a:pt x="168" y="0"/>
                    <a:pt x="150" y="18"/>
                    <a:pt x="114" y="18"/>
                  </a:cubicBezTo>
                  <a:cubicBezTo>
                    <a:pt x="96" y="36"/>
                    <a:pt x="78" y="36"/>
                    <a:pt x="55" y="55"/>
                  </a:cubicBezTo>
                  <a:cubicBezTo>
                    <a:pt x="37" y="77"/>
                    <a:pt x="19" y="95"/>
                    <a:pt x="19" y="131"/>
                  </a:cubicBezTo>
                  <a:cubicBezTo>
                    <a:pt x="1" y="150"/>
                    <a:pt x="1" y="168"/>
                    <a:pt x="1" y="190"/>
                  </a:cubicBezTo>
                  <a:cubicBezTo>
                    <a:pt x="1" y="208"/>
                    <a:pt x="1" y="226"/>
                    <a:pt x="19" y="245"/>
                  </a:cubicBezTo>
                  <a:cubicBezTo>
                    <a:pt x="19" y="281"/>
                    <a:pt x="37" y="303"/>
                    <a:pt x="55" y="340"/>
                  </a:cubicBezTo>
                  <a:cubicBezTo>
                    <a:pt x="78" y="340"/>
                    <a:pt x="78" y="358"/>
                    <a:pt x="96" y="358"/>
                  </a:cubicBezTo>
                  <a:cubicBezTo>
                    <a:pt x="132" y="376"/>
                    <a:pt x="150" y="376"/>
                    <a:pt x="191" y="376"/>
                  </a:cubicBezTo>
                  <a:cubicBezTo>
                    <a:pt x="203" y="382"/>
                    <a:pt x="213" y="384"/>
                    <a:pt x="222" y="384"/>
                  </a:cubicBezTo>
                  <a:cubicBezTo>
                    <a:pt x="239" y="384"/>
                    <a:pt x="251" y="376"/>
                    <a:pt x="263" y="376"/>
                  </a:cubicBezTo>
                  <a:cubicBezTo>
                    <a:pt x="281" y="358"/>
                    <a:pt x="304" y="358"/>
                    <a:pt x="322" y="340"/>
                  </a:cubicBezTo>
                  <a:cubicBezTo>
                    <a:pt x="340" y="321"/>
                    <a:pt x="358" y="303"/>
                    <a:pt x="358" y="263"/>
                  </a:cubicBezTo>
                  <a:cubicBezTo>
                    <a:pt x="376" y="245"/>
                    <a:pt x="376" y="226"/>
                    <a:pt x="376" y="190"/>
                  </a:cubicBezTo>
                  <a:lnTo>
                    <a:pt x="376" y="150"/>
                  </a:lnTo>
                  <a:cubicBezTo>
                    <a:pt x="358" y="113"/>
                    <a:pt x="358" y="95"/>
                    <a:pt x="322" y="55"/>
                  </a:cubicBezTo>
                  <a:cubicBezTo>
                    <a:pt x="322" y="55"/>
                    <a:pt x="304" y="36"/>
                    <a:pt x="281" y="36"/>
                  </a:cubicBezTo>
                  <a:cubicBezTo>
                    <a:pt x="263" y="18"/>
                    <a:pt x="227" y="0"/>
                    <a:pt x="1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6" name="Google Shape;2586;p21"/>
            <p:cNvSpPr/>
            <p:nvPr/>
          </p:nvSpPr>
          <p:spPr>
            <a:xfrm rot="2700000">
              <a:off x="435685" y="1738312"/>
              <a:ext cx="40969" cy="42317"/>
            </a:xfrm>
            <a:custGeom>
              <a:avLst/>
              <a:gdLst/>
              <a:ahLst/>
              <a:cxnLst/>
              <a:rect l="l" t="t" r="r" b="b"/>
              <a:pathLst>
                <a:path w="395" h="408" extrusionOk="0">
                  <a:moveTo>
                    <a:pt x="227" y="1"/>
                  </a:moveTo>
                  <a:cubicBezTo>
                    <a:pt x="209" y="1"/>
                    <a:pt x="168" y="1"/>
                    <a:pt x="150" y="19"/>
                  </a:cubicBezTo>
                  <a:cubicBezTo>
                    <a:pt x="114" y="19"/>
                    <a:pt x="96" y="37"/>
                    <a:pt x="73" y="55"/>
                  </a:cubicBezTo>
                  <a:cubicBezTo>
                    <a:pt x="55" y="55"/>
                    <a:pt x="37" y="73"/>
                    <a:pt x="19" y="114"/>
                  </a:cubicBezTo>
                  <a:cubicBezTo>
                    <a:pt x="1" y="132"/>
                    <a:pt x="1" y="150"/>
                    <a:pt x="1" y="186"/>
                  </a:cubicBezTo>
                  <a:lnTo>
                    <a:pt x="1" y="263"/>
                  </a:lnTo>
                  <a:cubicBezTo>
                    <a:pt x="19" y="281"/>
                    <a:pt x="19" y="299"/>
                    <a:pt x="19" y="299"/>
                  </a:cubicBezTo>
                  <a:cubicBezTo>
                    <a:pt x="37" y="340"/>
                    <a:pt x="73" y="358"/>
                    <a:pt x="96" y="376"/>
                  </a:cubicBezTo>
                  <a:cubicBezTo>
                    <a:pt x="114" y="394"/>
                    <a:pt x="132" y="394"/>
                    <a:pt x="150" y="394"/>
                  </a:cubicBezTo>
                  <a:cubicBezTo>
                    <a:pt x="168" y="403"/>
                    <a:pt x="187" y="408"/>
                    <a:pt x="204" y="408"/>
                  </a:cubicBezTo>
                  <a:cubicBezTo>
                    <a:pt x="221" y="408"/>
                    <a:pt x="236" y="403"/>
                    <a:pt x="245" y="394"/>
                  </a:cubicBezTo>
                  <a:cubicBezTo>
                    <a:pt x="263" y="394"/>
                    <a:pt x="281" y="394"/>
                    <a:pt x="299" y="376"/>
                  </a:cubicBezTo>
                  <a:cubicBezTo>
                    <a:pt x="340" y="358"/>
                    <a:pt x="358" y="340"/>
                    <a:pt x="376" y="299"/>
                  </a:cubicBezTo>
                  <a:cubicBezTo>
                    <a:pt x="376" y="299"/>
                    <a:pt x="394" y="281"/>
                    <a:pt x="394" y="263"/>
                  </a:cubicBezTo>
                  <a:lnTo>
                    <a:pt x="394" y="168"/>
                  </a:lnTo>
                  <a:lnTo>
                    <a:pt x="394" y="150"/>
                  </a:lnTo>
                  <a:cubicBezTo>
                    <a:pt x="394" y="132"/>
                    <a:pt x="376" y="114"/>
                    <a:pt x="358" y="96"/>
                  </a:cubicBezTo>
                  <a:cubicBezTo>
                    <a:pt x="340" y="55"/>
                    <a:pt x="322" y="37"/>
                    <a:pt x="299" y="37"/>
                  </a:cubicBezTo>
                  <a:cubicBezTo>
                    <a:pt x="281" y="19"/>
                    <a:pt x="245" y="19"/>
                    <a:pt x="2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7" name="Google Shape;2587;p21"/>
            <p:cNvSpPr/>
            <p:nvPr/>
          </p:nvSpPr>
          <p:spPr>
            <a:xfrm rot="2700000">
              <a:off x="204065" y="1739360"/>
              <a:ext cx="31012" cy="29663"/>
            </a:xfrm>
            <a:custGeom>
              <a:avLst/>
              <a:gdLst/>
              <a:ahLst/>
              <a:cxnLst/>
              <a:rect l="l" t="t" r="r" b="b"/>
              <a:pathLst>
                <a:path w="299" h="286" extrusionOk="0">
                  <a:moveTo>
                    <a:pt x="131" y="0"/>
                  </a:moveTo>
                  <a:cubicBezTo>
                    <a:pt x="113" y="0"/>
                    <a:pt x="113" y="0"/>
                    <a:pt x="91" y="18"/>
                  </a:cubicBezTo>
                  <a:cubicBezTo>
                    <a:pt x="72" y="18"/>
                    <a:pt x="72" y="18"/>
                    <a:pt x="54" y="41"/>
                  </a:cubicBezTo>
                  <a:cubicBezTo>
                    <a:pt x="54" y="41"/>
                    <a:pt x="36" y="41"/>
                    <a:pt x="36" y="59"/>
                  </a:cubicBezTo>
                  <a:cubicBezTo>
                    <a:pt x="18" y="59"/>
                    <a:pt x="18" y="77"/>
                    <a:pt x="18" y="95"/>
                  </a:cubicBezTo>
                  <a:cubicBezTo>
                    <a:pt x="0" y="113"/>
                    <a:pt x="0" y="131"/>
                    <a:pt x="0" y="154"/>
                  </a:cubicBezTo>
                  <a:cubicBezTo>
                    <a:pt x="0" y="154"/>
                    <a:pt x="0" y="172"/>
                    <a:pt x="18" y="190"/>
                  </a:cubicBezTo>
                  <a:lnTo>
                    <a:pt x="18" y="208"/>
                  </a:lnTo>
                  <a:cubicBezTo>
                    <a:pt x="36" y="226"/>
                    <a:pt x="36" y="226"/>
                    <a:pt x="54" y="245"/>
                  </a:cubicBezTo>
                  <a:lnTo>
                    <a:pt x="72" y="267"/>
                  </a:lnTo>
                  <a:cubicBezTo>
                    <a:pt x="91" y="267"/>
                    <a:pt x="91" y="285"/>
                    <a:pt x="113" y="285"/>
                  </a:cubicBezTo>
                  <a:lnTo>
                    <a:pt x="204" y="285"/>
                  </a:lnTo>
                  <a:cubicBezTo>
                    <a:pt x="226" y="267"/>
                    <a:pt x="244" y="267"/>
                    <a:pt x="244" y="245"/>
                  </a:cubicBezTo>
                  <a:lnTo>
                    <a:pt x="262" y="226"/>
                  </a:lnTo>
                  <a:cubicBezTo>
                    <a:pt x="281" y="208"/>
                    <a:pt x="281" y="208"/>
                    <a:pt x="281" y="190"/>
                  </a:cubicBezTo>
                  <a:cubicBezTo>
                    <a:pt x="299" y="172"/>
                    <a:pt x="299" y="154"/>
                    <a:pt x="299" y="154"/>
                  </a:cubicBezTo>
                  <a:lnTo>
                    <a:pt x="299" y="113"/>
                  </a:lnTo>
                  <a:cubicBezTo>
                    <a:pt x="281" y="95"/>
                    <a:pt x="281" y="77"/>
                    <a:pt x="262" y="59"/>
                  </a:cubicBezTo>
                  <a:lnTo>
                    <a:pt x="244" y="41"/>
                  </a:lnTo>
                  <a:lnTo>
                    <a:pt x="226" y="18"/>
                  </a:lnTo>
                  <a:cubicBezTo>
                    <a:pt x="204" y="18"/>
                    <a:pt x="204" y="0"/>
                    <a:pt x="1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8" name="Google Shape;2588;p21"/>
            <p:cNvSpPr/>
            <p:nvPr/>
          </p:nvSpPr>
          <p:spPr>
            <a:xfrm rot="2700000">
              <a:off x="546480" y="1720095"/>
              <a:ext cx="66172" cy="66795"/>
            </a:xfrm>
            <a:custGeom>
              <a:avLst/>
              <a:gdLst/>
              <a:ahLst/>
              <a:cxnLst/>
              <a:rect l="l" t="t" r="r" b="b"/>
              <a:pathLst>
                <a:path w="638" h="644" extrusionOk="0">
                  <a:moveTo>
                    <a:pt x="321" y="1"/>
                  </a:moveTo>
                  <a:cubicBezTo>
                    <a:pt x="281" y="1"/>
                    <a:pt x="244" y="1"/>
                    <a:pt x="208" y="19"/>
                  </a:cubicBezTo>
                  <a:cubicBezTo>
                    <a:pt x="167" y="37"/>
                    <a:pt x="131" y="55"/>
                    <a:pt x="95" y="96"/>
                  </a:cubicBezTo>
                  <a:cubicBezTo>
                    <a:pt x="54" y="114"/>
                    <a:pt x="36" y="150"/>
                    <a:pt x="36" y="191"/>
                  </a:cubicBezTo>
                  <a:cubicBezTo>
                    <a:pt x="18" y="227"/>
                    <a:pt x="0" y="281"/>
                    <a:pt x="0" y="322"/>
                  </a:cubicBezTo>
                  <a:cubicBezTo>
                    <a:pt x="0" y="340"/>
                    <a:pt x="18" y="376"/>
                    <a:pt x="18" y="394"/>
                  </a:cubicBezTo>
                  <a:cubicBezTo>
                    <a:pt x="36" y="453"/>
                    <a:pt x="54" y="508"/>
                    <a:pt x="95" y="548"/>
                  </a:cubicBezTo>
                  <a:cubicBezTo>
                    <a:pt x="167" y="603"/>
                    <a:pt x="244" y="643"/>
                    <a:pt x="321" y="643"/>
                  </a:cubicBezTo>
                  <a:cubicBezTo>
                    <a:pt x="376" y="643"/>
                    <a:pt x="412" y="643"/>
                    <a:pt x="452" y="621"/>
                  </a:cubicBezTo>
                  <a:cubicBezTo>
                    <a:pt x="489" y="603"/>
                    <a:pt x="525" y="584"/>
                    <a:pt x="547" y="548"/>
                  </a:cubicBezTo>
                  <a:cubicBezTo>
                    <a:pt x="584" y="508"/>
                    <a:pt x="602" y="489"/>
                    <a:pt x="620" y="453"/>
                  </a:cubicBezTo>
                  <a:cubicBezTo>
                    <a:pt x="638" y="394"/>
                    <a:pt x="638" y="358"/>
                    <a:pt x="638" y="322"/>
                  </a:cubicBezTo>
                  <a:lnTo>
                    <a:pt x="638" y="227"/>
                  </a:lnTo>
                  <a:cubicBezTo>
                    <a:pt x="620" y="168"/>
                    <a:pt x="584" y="132"/>
                    <a:pt x="547" y="96"/>
                  </a:cubicBezTo>
                  <a:cubicBezTo>
                    <a:pt x="489" y="37"/>
                    <a:pt x="412" y="1"/>
                    <a:pt x="3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9" name="Google Shape;2589;p21"/>
            <p:cNvSpPr/>
            <p:nvPr/>
          </p:nvSpPr>
          <p:spPr>
            <a:xfrm rot="2700000">
              <a:off x="683959" y="2172981"/>
              <a:ext cx="40865" cy="36716"/>
            </a:xfrm>
            <a:custGeom>
              <a:avLst/>
              <a:gdLst/>
              <a:ahLst/>
              <a:cxnLst/>
              <a:rect l="l" t="t" r="r" b="b"/>
              <a:pathLst>
                <a:path w="394" h="354" extrusionOk="0">
                  <a:moveTo>
                    <a:pt x="211" y="0"/>
                  </a:moveTo>
                  <a:cubicBezTo>
                    <a:pt x="171" y="0"/>
                    <a:pt x="129" y="16"/>
                    <a:pt x="95" y="38"/>
                  </a:cubicBezTo>
                  <a:cubicBezTo>
                    <a:pt x="55" y="61"/>
                    <a:pt x="37" y="79"/>
                    <a:pt x="18" y="97"/>
                  </a:cubicBezTo>
                  <a:cubicBezTo>
                    <a:pt x="18" y="115"/>
                    <a:pt x="0" y="151"/>
                    <a:pt x="0" y="174"/>
                  </a:cubicBezTo>
                  <a:cubicBezTo>
                    <a:pt x="0" y="210"/>
                    <a:pt x="18" y="228"/>
                    <a:pt x="18" y="264"/>
                  </a:cubicBezTo>
                  <a:cubicBezTo>
                    <a:pt x="37" y="287"/>
                    <a:pt x="55" y="305"/>
                    <a:pt x="95" y="323"/>
                  </a:cubicBezTo>
                  <a:cubicBezTo>
                    <a:pt x="127" y="344"/>
                    <a:pt x="167" y="353"/>
                    <a:pt x="205" y="353"/>
                  </a:cubicBezTo>
                  <a:cubicBezTo>
                    <a:pt x="232" y="353"/>
                    <a:pt x="258" y="349"/>
                    <a:pt x="281" y="341"/>
                  </a:cubicBezTo>
                  <a:cubicBezTo>
                    <a:pt x="299" y="323"/>
                    <a:pt x="299" y="323"/>
                    <a:pt x="322" y="305"/>
                  </a:cubicBezTo>
                  <a:cubicBezTo>
                    <a:pt x="358" y="287"/>
                    <a:pt x="394" y="228"/>
                    <a:pt x="394" y="174"/>
                  </a:cubicBezTo>
                  <a:cubicBezTo>
                    <a:pt x="394" y="133"/>
                    <a:pt x="358" y="79"/>
                    <a:pt x="322" y="61"/>
                  </a:cubicBezTo>
                  <a:cubicBezTo>
                    <a:pt x="299" y="38"/>
                    <a:pt x="299" y="38"/>
                    <a:pt x="281" y="20"/>
                  </a:cubicBezTo>
                  <a:cubicBezTo>
                    <a:pt x="260" y="6"/>
                    <a:pt x="236" y="0"/>
                    <a:pt x="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0" name="Google Shape;2590;p21"/>
            <p:cNvSpPr/>
            <p:nvPr/>
          </p:nvSpPr>
          <p:spPr>
            <a:xfrm rot="2700000">
              <a:off x="493587" y="2276336"/>
              <a:ext cx="80278" cy="77167"/>
            </a:xfrm>
            <a:custGeom>
              <a:avLst/>
              <a:gdLst/>
              <a:ahLst/>
              <a:cxnLst/>
              <a:rect l="l" t="t" r="r" b="b"/>
              <a:pathLst>
                <a:path w="774" h="744" extrusionOk="0">
                  <a:moveTo>
                    <a:pt x="380" y="0"/>
                  </a:moveTo>
                  <a:cubicBezTo>
                    <a:pt x="303" y="0"/>
                    <a:pt x="244" y="18"/>
                    <a:pt x="190" y="59"/>
                  </a:cubicBezTo>
                  <a:cubicBezTo>
                    <a:pt x="113" y="95"/>
                    <a:pt x="77" y="150"/>
                    <a:pt x="41" y="227"/>
                  </a:cubicBezTo>
                  <a:cubicBezTo>
                    <a:pt x="18" y="285"/>
                    <a:pt x="0" y="340"/>
                    <a:pt x="18" y="417"/>
                  </a:cubicBezTo>
                  <a:cubicBezTo>
                    <a:pt x="18" y="489"/>
                    <a:pt x="59" y="566"/>
                    <a:pt x="113" y="625"/>
                  </a:cubicBezTo>
                  <a:lnTo>
                    <a:pt x="113" y="643"/>
                  </a:lnTo>
                  <a:cubicBezTo>
                    <a:pt x="187" y="717"/>
                    <a:pt x="294" y="744"/>
                    <a:pt x="402" y="744"/>
                  </a:cubicBezTo>
                  <a:cubicBezTo>
                    <a:pt x="432" y="744"/>
                    <a:pt x="463" y="742"/>
                    <a:pt x="493" y="738"/>
                  </a:cubicBezTo>
                  <a:cubicBezTo>
                    <a:pt x="606" y="697"/>
                    <a:pt x="719" y="602"/>
                    <a:pt x="738" y="471"/>
                  </a:cubicBezTo>
                  <a:cubicBezTo>
                    <a:pt x="774" y="340"/>
                    <a:pt x="738" y="208"/>
                    <a:pt x="643" y="113"/>
                  </a:cubicBezTo>
                  <a:cubicBezTo>
                    <a:pt x="606" y="59"/>
                    <a:pt x="548" y="37"/>
                    <a:pt x="493" y="18"/>
                  </a:cubicBezTo>
                  <a:cubicBezTo>
                    <a:pt x="455" y="9"/>
                    <a:pt x="421" y="5"/>
                    <a:pt x="388" y="5"/>
                  </a:cubicBezTo>
                  <a:cubicBezTo>
                    <a:pt x="369" y="5"/>
                    <a:pt x="351" y="6"/>
                    <a:pt x="332" y="9"/>
                  </a:cubicBezTo>
                  <a:lnTo>
                    <a:pt x="332" y="9"/>
                  </a:lnTo>
                  <a:cubicBezTo>
                    <a:pt x="346" y="5"/>
                    <a:pt x="360" y="0"/>
                    <a:pt x="3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1" name="Google Shape;2591;p21"/>
            <p:cNvSpPr/>
            <p:nvPr/>
          </p:nvSpPr>
          <p:spPr>
            <a:xfrm rot="2700000">
              <a:off x="803775" y="2227063"/>
              <a:ext cx="35264" cy="39517"/>
            </a:xfrm>
            <a:custGeom>
              <a:avLst/>
              <a:gdLst/>
              <a:ahLst/>
              <a:cxnLst/>
              <a:rect l="l" t="t" r="r" b="b"/>
              <a:pathLst>
                <a:path w="340" h="381" extrusionOk="0">
                  <a:moveTo>
                    <a:pt x="173" y="1"/>
                  </a:moveTo>
                  <a:cubicBezTo>
                    <a:pt x="155" y="19"/>
                    <a:pt x="136" y="19"/>
                    <a:pt x="136" y="19"/>
                  </a:cubicBezTo>
                  <a:cubicBezTo>
                    <a:pt x="114" y="19"/>
                    <a:pt x="96" y="19"/>
                    <a:pt x="96" y="41"/>
                  </a:cubicBezTo>
                  <a:cubicBezTo>
                    <a:pt x="78" y="41"/>
                    <a:pt x="60" y="59"/>
                    <a:pt x="41" y="77"/>
                  </a:cubicBezTo>
                  <a:cubicBezTo>
                    <a:pt x="23" y="96"/>
                    <a:pt x="23" y="114"/>
                    <a:pt x="23" y="132"/>
                  </a:cubicBezTo>
                  <a:cubicBezTo>
                    <a:pt x="23" y="132"/>
                    <a:pt x="1" y="154"/>
                    <a:pt x="1" y="172"/>
                  </a:cubicBezTo>
                  <a:lnTo>
                    <a:pt x="1" y="245"/>
                  </a:lnTo>
                  <a:cubicBezTo>
                    <a:pt x="23" y="286"/>
                    <a:pt x="41" y="304"/>
                    <a:pt x="60" y="322"/>
                  </a:cubicBezTo>
                  <a:cubicBezTo>
                    <a:pt x="78" y="358"/>
                    <a:pt x="136" y="381"/>
                    <a:pt x="173" y="381"/>
                  </a:cubicBezTo>
                  <a:cubicBezTo>
                    <a:pt x="191" y="381"/>
                    <a:pt x="209" y="381"/>
                    <a:pt x="227" y="358"/>
                  </a:cubicBezTo>
                  <a:cubicBezTo>
                    <a:pt x="250" y="358"/>
                    <a:pt x="268" y="340"/>
                    <a:pt x="286" y="322"/>
                  </a:cubicBezTo>
                  <a:cubicBezTo>
                    <a:pt x="304" y="304"/>
                    <a:pt x="322" y="286"/>
                    <a:pt x="322" y="245"/>
                  </a:cubicBezTo>
                  <a:cubicBezTo>
                    <a:pt x="340" y="227"/>
                    <a:pt x="340" y="191"/>
                    <a:pt x="322" y="172"/>
                  </a:cubicBezTo>
                  <a:lnTo>
                    <a:pt x="322" y="132"/>
                  </a:lnTo>
                  <a:cubicBezTo>
                    <a:pt x="322" y="114"/>
                    <a:pt x="322" y="96"/>
                    <a:pt x="304" y="96"/>
                  </a:cubicBezTo>
                  <a:cubicBezTo>
                    <a:pt x="304" y="77"/>
                    <a:pt x="286" y="59"/>
                    <a:pt x="268" y="41"/>
                  </a:cubicBezTo>
                  <a:cubicBezTo>
                    <a:pt x="268" y="41"/>
                    <a:pt x="250" y="19"/>
                    <a:pt x="227" y="19"/>
                  </a:cubicBezTo>
                  <a:cubicBezTo>
                    <a:pt x="209" y="19"/>
                    <a:pt x="191" y="1"/>
                    <a:pt x="1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2" name="Google Shape;2592;p21"/>
            <p:cNvSpPr/>
            <p:nvPr/>
          </p:nvSpPr>
          <p:spPr>
            <a:xfrm rot="2700000">
              <a:off x="697791" y="2351185"/>
              <a:ext cx="61090" cy="47088"/>
            </a:xfrm>
            <a:custGeom>
              <a:avLst/>
              <a:gdLst/>
              <a:ahLst/>
              <a:cxnLst/>
              <a:rect l="l" t="t" r="r" b="b"/>
              <a:pathLst>
                <a:path w="589" h="454" extrusionOk="0">
                  <a:moveTo>
                    <a:pt x="304" y="1"/>
                  </a:moveTo>
                  <a:cubicBezTo>
                    <a:pt x="1" y="1"/>
                    <a:pt x="1" y="453"/>
                    <a:pt x="304" y="453"/>
                  </a:cubicBezTo>
                  <a:cubicBezTo>
                    <a:pt x="589" y="453"/>
                    <a:pt x="589" y="1"/>
                    <a:pt x="3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3" name="Google Shape;2593;p21"/>
            <p:cNvSpPr/>
            <p:nvPr/>
          </p:nvSpPr>
          <p:spPr>
            <a:xfrm rot="2700000">
              <a:off x="178696" y="2085104"/>
              <a:ext cx="51237" cy="48851"/>
            </a:xfrm>
            <a:custGeom>
              <a:avLst/>
              <a:gdLst/>
              <a:ahLst/>
              <a:cxnLst/>
              <a:rect l="l" t="t" r="r" b="b"/>
              <a:pathLst>
                <a:path w="494" h="471" extrusionOk="0">
                  <a:moveTo>
                    <a:pt x="245" y="0"/>
                  </a:moveTo>
                  <a:cubicBezTo>
                    <a:pt x="208" y="0"/>
                    <a:pt x="172" y="0"/>
                    <a:pt x="154" y="18"/>
                  </a:cubicBezTo>
                  <a:cubicBezTo>
                    <a:pt x="113" y="18"/>
                    <a:pt x="95" y="36"/>
                    <a:pt x="77" y="54"/>
                  </a:cubicBezTo>
                  <a:cubicBezTo>
                    <a:pt x="59" y="72"/>
                    <a:pt x="41" y="113"/>
                    <a:pt x="18" y="131"/>
                  </a:cubicBezTo>
                  <a:cubicBezTo>
                    <a:pt x="0" y="167"/>
                    <a:pt x="0" y="208"/>
                    <a:pt x="0" y="226"/>
                  </a:cubicBezTo>
                  <a:cubicBezTo>
                    <a:pt x="0" y="262"/>
                    <a:pt x="0" y="280"/>
                    <a:pt x="18" y="299"/>
                  </a:cubicBezTo>
                  <a:cubicBezTo>
                    <a:pt x="18" y="339"/>
                    <a:pt x="41" y="375"/>
                    <a:pt x="77" y="394"/>
                  </a:cubicBezTo>
                  <a:cubicBezTo>
                    <a:pt x="95" y="412"/>
                    <a:pt x="113" y="434"/>
                    <a:pt x="113" y="434"/>
                  </a:cubicBezTo>
                  <a:cubicBezTo>
                    <a:pt x="154" y="470"/>
                    <a:pt x="208" y="470"/>
                    <a:pt x="245" y="470"/>
                  </a:cubicBezTo>
                  <a:cubicBezTo>
                    <a:pt x="285" y="470"/>
                    <a:pt x="303" y="470"/>
                    <a:pt x="340" y="452"/>
                  </a:cubicBezTo>
                  <a:cubicBezTo>
                    <a:pt x="358" y="452"/>
                    <a:pt x="398" y="434"/>
                    <a:pt x="416" y="394"/>
                  </a:cubicBezTo>
                  <a:cubicBezTo>
                    <a:pt x="435" y="375"/>
                    <a:pt x="453" y="357"/>
                    <a:pt x="471" y="321"/>
                  </a:cubicBezTo>
                  <a:cubicBezTo>
                    <a:pt x="471" y="299"/>
                    <a:pt x="493" y="262"/>
                    <a:pt x="493" y="226"/>
                  </a:cubicBezTo>
                  <a:cubicBezTo>
                    <a:pt x="493" y="208"/>
                    <a:pt x="471" y="185"/>
                    <a:pt x="471" y="167"/>
                  </a:cubicBezTo>
                  <a:cubicBezTo>
                    <a:pt x="471" y="131"/>
                    <a:pt x="435" y="95"/>
                    <a:pt x="416" y="54"/>
                  </a:cubicBezTo>
                  <a:cubicBezTo>
                    <a:pt x="398" y="54"/>
                    <a:pt x="380" y="36"/>
                    <a:pt x="358" y="18"/>
                  </a:cubicBezTo>
                  <a:cubicBezTo>
                    <a:pt x="321" y="0"/>
                    <a:pt x="285" y="0"/>
                    <a:pt x="2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4" name="Google Shape;2594;p21"/>
            <p:cNvSpPr/>
            <p:nvPr/>
          </p:nvSpPr>
          <p:spPr>
            <a:xfrm rot="2700000">
              <a:off x="310667" y="2268172"/>
              <a:ext cx="33501" cy="31012"/>
            </a:xfrm>
            <a:custGeom>
              <a:avLst/>
              <a:gdLst/>
              <a:ahLst/>
              <a:cxnLst/>
              <a:rect l="l" t="t" r="r" b="b"/>
              <a:pathLst>
                <a:path w="323" h="299" extrusionOk="0">
                  <a:moveTo>
                    <a:pt x="168" y="0"/>
                  </a:moveTo>
                  <a:cubicBezTo>
                    <a:pt x="150" y="0"/>
                    <a:pt x="114" y="0"/>
                    <a:pt x="96" y="18"/>
                  </a:cubicBezTo>
                  <a:cubicBezTo>
                    <a:pt x="78" y="18"/>
                    <a:pt x="78" y="18"/>
                    <a:pt x="78" y="36"/>
                  </a:cubicBezTo>
                  <a:cubicBezTo>
                    <a:pt x="37" y="36"/>
                    <a:pt x="37" y="55"/>
                    <a:pt x="19" y="73"/>
                  </a:cubicBezTo>
                  <a:cubicBezTo>
                    <a:pt x="1" y="91"/>
                    <a:pt x="1" y="113"/>
                    <a:pt x="1" y="150"/>
                  </a:cubicBezTo>
                  <a:cubicBezTo>
                    <a:pt x="1" y="168"/>
                    <a:pt x="1" y="186"/>
                    <a:pt x="19" y="204"/>
                  </a:cubicBezTo>
                  <a:cubicBezTo>
                    <a:pt x="37" y="226"/>
                    <a:pt x="37" y="245"/>
                    <a:pt x="78" y="263"/>
                  </a:cubicBezTo>
                  <a:lnTo>
                    <a:pt x="96" y="281"/>
                  </a:lnTo>
                  <a:cubicBezTo>
                    <a:pt x="114" y="281"/>
                    <a:pt x="150" y="299"/>
                    <a:pt x="168" y="299"/>
                  </a:cubicBezTo>
                  <a:cubicBezTo>
                    <a:pt x="191" y="299"/>
                    <a:pt x="227" y="281"/>
                    <a:pt x="245" y="281"/>
                  </a:cubicBezTo>
                  <a:cubicBezTo>
                    <a:pt x="281" y="245"/>
                    <a:pt x="322" y="204"/>
                    <a:pt x="322" y="150"/>
                  </a:cubicBezTo>
                  <a:cubicBezTo>
                    <a:pt x="322" y="91"/>
                    <a:pt x="281" y="36"/>
                    <a:pt x="245" y="18"/>
                  </a:cubicBezTo>
                  <a:cubicBezTo>
                    <a:pt x="227" y="0"/>
                    <a:pt x="191" y="0"/>
                    <a:pt x="1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5" name="Google Shape;2595;p21"/>
            <p:cNvSpPr/>
            <p:nvPr/>
          </p:nvSpPr>
          <p:spPr>
            <a:xfrm rot="2700000">
              <a:off x="552747" y="2401195"/>
              <a:ext cx="89716" cy="89716"/>
            </a:xfrm>
            <a:custGeom>
              <a:avLst/>
              <a:gdLst/>
              <a:ahLst/>
              <a:cxnLst/>
              <a:rect l="l" t="t" r="r" b="b"/>
              <a:pathLst>
                <a:path w="865" h="865" extrusionOk="0">
                  <a:moveTo>
                    <a:pt x="431" y="0"/>
                  </a:moveTo>
                  <a:cubicBezTo>
                    <a:pt x="376" y="0"/>
                    <a:pt x="318" y="19"/>
                    <a:pt x="281" y="37"/>
                  </a:cubicBezTo>
                  <a:cubicBezTo>
                    <a:pt x="227" y="55"/>
                    <a:pt x="168" y="91"/>
                    <a:pt x="132" y="132"/>
                  </a:cubicBezTo>
                  <a:cubicBezTo>
                    <a:pt x="91" y="168"/>
                    <a:pt x="55" y="227"/>
                    <a:pt x="55" y="263"/>
                  </a:cubicBezTo>
                  <a:cubicBezTo>
                    <a:pt x="19" y="317"/>
                    <a:pt x="1" y="376"/>
                    <a:pt x="19" y="430"/>
                  </a:cubicBezTo>
                  <a:lnTo>
                    <a:pt x="19" y="543"/>
                  </a:lnTo>
                  <a:cubicBezTo>
                    <a:pt x="55" y="620"/>
                    <a:pt x="73" y="679"/>
                    <a:pt x="132" y="733"/>
                  </a:cubicBezTo>
                  <a:cubicBezTo>
                    <a:pt x="168" y="751"/>
                    <a:pt x="186" y="792"/>
                    <a:pt x="227" y="810"/>
                  </a:cubicBezTo>
                  <a:cubicBezTo>
                    <a:pt x="281" y="846"/>
                    <a:pt x="358" y="864"/>
                    <a:pt x="431" y="864"/>
                  </a:cubicBezTo>
                  <a:cubicBezTo>
                    <a:pt x="490" y="864"/>
                    <a:pt x="544" y="846"/>
                    <a:pt x="603" y="828"/>
                  </a:cubicBezTo>
                  <a:cubicBezTo>
                    <a:pt x="657" y="810"/>
                    <a:pt x="698" y="769"/>
                    <a:pt x="734" y="733"/>
                  </a:cubicBezTo>
                  <a:cubicBezTo>
                    <a:pt x="793" y="697"/>
                    <a:pt x="811" y="656"/>
                    <a:pt x="829" y="602"/>
                  </a:cubicBezTo>
                  <a:cubicBezTo>
                    <a:pt x="865" y="543"/>
                    <a:pt x="865" y="489"/>
                    <a:pt x="865" y="430"/>
                  </a:cubicBezTo>
                  <a:cubicBezTo>
                    <a:pt x="865" y="394"/>
                    <a:pt x="865" y="358"/>
                    <a:pt x="847" y="317"/>
                  </a:cubicBezTo>
                  <a:cubicBezTo>
                    <a:pt x="829" y="245"/>
                    <a:pt x="793" y="186"/>
                    <a:pt x="734" y="132"/>
                  </a:cubicBezTo>
                  <a:cubicBezTo>
                    <a:pt x="716" y="114"/>
                    <a:pt x="680" y="91"/>
                    <a:pt x="657" y="73"/>
                  </a:cubicBezTo>
                  <a:cubicBezTo>
                    <a:pt x="585" y="19"/>
                    <a:pt x="508" y="0"/>
                    <a:pt x="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6" name="Google Shape;2596;p21"/>
            <p:cNvSpPr/>
            <p:nvPr/>
          </p:nvSpPr>
          <p:spPr>
            <a:xfrm rot="2700000">
              <a:off x="119587" y="1873792"/>
              <a:ext cx="54971" cy="54971"/>
            </a:xfrm>
            <a:custGeom>
              <a:avLst/>
              <a:gdLst/>
              <a:ahLst/>
              <a:cxnLst/>
              <a:rect l="l" t="t" r="r" b="b"/>
              <a:pathLst>
                <a:path w="530" h="530" extrusionOk="0">
                  <a:moveTo>
                    <a:pt x="263" y="0"/>
                  </a:moveTo>
                  <a:cubicBezTo>
                    <a:pt x="245" y="0"/>
                    <a:pt x="209" y="0"/>
                    <a:pt x="173" y="23"/>
                  </a:cubicBezTo>
                  <a:cubicBezTo>
                    <a:pt x="132" y="41"/>
                    <a:pt x="114" y="59"/>
                    <a:pt x="96" y="77"/>
                  </a:cubicBezTo>
                  <a:cubicBezTo>
                    <a:pt x="59" y="95"/>
                    <a:pt x="37" y="136"/>
                    <a:pt x="37" y="172"/>
                  </a:cubicBezTo>
                  <a:cubicBezTo>
                    <a:pt x="19" y="190"/>
                    <a:pt x="1" y="227"/>
                    <a:pt x="19" y="267"/>
                  </a:cubicBezTo>
                  <a:lnTo>
                    <a:pt x="19" y="340"/>
                  </a:lnTo>
                  <a:cubicBezTo>
                    <a:pt x="37" y="380"/>
                    <a:pt x="59" y="417"/>
                    <a:pt x="96" y="453"/>
                  </a:cubicBezTo>
                  <a:cubicBezTo>
                    <a:pt x="114" y="453"/>
                    <a:pt x="114" y="475"/>
                    <a:pt x="132" y="494"/>
                  </a:cubicBezTo>
                  <a:cubicBezTo>
                    <a:pt x="191" y="512"/>
                    <a:pt x="227" y="530"/>
                    <a:pt x="263" y="530"/>
                  </a:cubicBezTo>
                  <a:cubicBezTo>
                    <a:pt x="304" y="530"/>
                    <a:pt x="340" y="512"/>
                    <a:pt x="376" y="512"/>
                  </a:cubicBezTo>
                  <a:cubicBezTo>
                    <a:pt x="399" y="494"/>
                    <a:pt x="435" y="475"/>
                    <a:pt x="453" y="453"/>
                  </a:cubicBezTo>
                  <a:cubicBezTo>
                    <a:pt x="489" y="417"/>
                    <a:pt x="512" y="399"/>
                    <a:pt x="512" y="362"/>
                  </a:cubicBezTo>
                  <a:cubicBezTo>
                    <a:pt x="530" y="340"/>
                    <a:pt x="530" y="304"/>
                    <a:pt x="530" y="267"/>
                  </a:cubicBezTo>
                  <a:lnTo>
                    <a:pt x="530" y="190"/>
                  </a:lnTo>
                  <a:cubicBezTo>
                    <a:pt x="512" y="154"/>
                    <a:pt x="489" y="114"/>
                    <a:pt x="453" y="77"/>
                  </a:cubicBezTo>
                  <a:cubicBezTo>
                    <a:pt x="435" y="59"/>
                    <a:pt x="417" y="59"/>
                    <a:pt x="399" y="41"/>
                  </a:cubicBezTo>
                  <a:cubicBezTo>
                    <a:pt x="358" y="23"/>
                    <a:pt x="322" y="0"/>
                    <a:pt x="2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7" name="Google Shape;2597;p21"/>
            <p:cNvSpPr/>
            <p:nvPr/>
          </p:nvSpPr>
          <p:spPr>
            <a:xfrm rot="2700000">
              <a:off x="694069" y="1773751"/>
              <a:ext cx="50718" cy="50718"/>
            </a:xfrm>
            <a:custGeom>
              <a:avLst/>
              <a:gdLst/>
              <a:ahLst/>
              <a:cxnLst/>
              <a:rect l="l" t="t" r="r" b="b"/>
              <a:pathLst>
                <a:path w="489" h="489" extrusionOk="0">
                  <a:moveTo>
                    <a:pt x="244" y="0"/>
                  </a:moveTo>
                  <a:cubicBezTo>
                    <a:pt x="204" y="0"/>
                    <a:pt x="167" y="0"/>
                    <a:pt x="149" y="18"/>
                  </a:cubicBezTo>
                  <a:cubicBezTo>
                    <a:pt x="113" y="18"/>
                    <a:pt x="91" y="37"/>
                    <a:pt x="54" y="55"/>
                  </a:cubicBezTo>
                  <a:cubicBezTo>
                    <a:pt x="36" y="95"/>
                    <a:pt x="18" y="113"/>
                    <a:pt x="18" y="150"/>
                  </a:cubicBezTo>
                  <a:cubicBezTo>
                    <a:pt x="0" y="168"/>
                    <a:pt x="0" y="208"/>
                    <a:pt x="0" y="245"/>
                  </a:cubicBezTo>
                  <a:lnTo>
                    <a:pt x="0" y="303"/>
                  </a:lnTo>
                  <a:cubicBezTo>
                    <a:pt x="18" y="340"/>
                    <a:pt x="36" y="376"/>
                    <a:pt x="54" y="417"/>
                  </a:cubicBezTo>
                  <a:cubicBezTo>
                    <a:pt x="72" y="417"/>
                    <a:pt x="91" y="435"/>
                    <a:pt x="113" y="453"/>
                  </a:cubicBezTo>
                  <a:cubicBezTo>
                    <a:pt x="149" y="471"/>
                    <a:pt x="186" y="489"/>
                    <a:pt x="244" y="489"/>
                  </a:cubicBezTo>
                  <a:cubicBezTo>
                    <a:pt x="262" y="489"/>
                    <a:pt x="299" y="471"/>
                    <a:pt x="339" y="453"/>
                  </a:cubicBezTo>
                  <a:cubicBezTo>
                    <a:pt x="357" y="453"/>
                    <a:pt x="394" y="435"/>
                    <a:pt x="412" y="417"/>
                  </a:cubicBezTo>
                  <a:cubicBezTo>
                    <a:pt x="430" y="394"/>
                    <a:pt x="452" y="358"/>
                    <a:pt x="471" y="340"/>
                  </a:cubicBezTo>
                  <a:cubicBezTo>
                    <a:pt x="471" y="303"/>
                    <a:pt x="489" y="263"/>
                    <a:pt x="489" y="245"/>
                  </a:cubicBezTo>
                  <a:cubicBezTo>
                    <a:pt x="471" y="208"/>
                    <a:pt x="471" y="190"/>
                    <a:pt x="471" y="168"/>
                  </a:cubicBezTo>
                  <a:cubicBezTo>
                    <a:pt x="471" y="132"/>
                    <a:pt x="430" y="95"/>
                    <a:pt x="412" y="55"/>
                  </a:cubicBezTo>
                  <a:cubicBezTo>
                    <a:pt x="394" y="55"/>
                    <a:pt x="376" y="37"/>
                    <a:pt x="357" y="18"/>
                  </a:cubicBezTo>
                  <a:cubicBezTo>
                    <a:pt x="317" y="0"/>
                    <a:pt x="281" y="0"/>
                    <a:pt x="2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8" name="Google Shape;2598;p21"/>
            <p:cNvSpPr/>
            <p:nvPr/>
          </p:nvSpPr>
          <p:spPr>
            <a:xfrm rot="2700000">
              <a:off x="849599" y="2096680"/>
              <a:ext cx="64409" cy="66691"/>
            </a:xfrm>
            <a:custGeom>
              <a:avLst/>
              <a:gdLst/>
              <a:ahLst/>
              <a:cxnLst/>
              <a:rect l="l" t="t" r="r" b="b"/>
              <a:pathLst>
                <a:path w="621" h="643" extrusionOk="0">
                  <a:moveTo>
                    <a:pt x="300" y="1"/>
                  </a:moveTo>
                  <a:cubicBezTo>
                    <a:pt x="263" y="1"/>
                    <a:pt x="227" y="1"/>
                    <a:pt x="186" y="41"/>
                  </a:cubicBezTo>
                  <a:cubicBezTo>
                    <a:pt x="150" y="41"/>
                    <a:pt x="114" y="59"/>
                    <a:pt x="96" y="96"/>
                  </a:cubicBezTo>
                  <a:cubicBezTo>
                    <a:pt x="55" y="136"/>
                    <a:pt x="37" y="154"/>
                    <a:pt x="19" y="191"/>
                  </a:cubicBezTo>
                  <a:cubicBezTo>
                    <a:pt x="1" y="227"/>
                    <a:pt x="1" y="286"/>
                    <a:pt x="1" y="322"/>
                  </a:cubicBezTo>
                  <a:lnTo>
                    <a:pt x="1" y="399"/>
                  </a:lnTo>
                  <a:cubicBezTo>
                    <a:pt x="19" y="453"/>
                    <a:pt x="55" y="512"/>
                    <a:pt x="96" y="548"/>
                  </a:cubicBezTo>
                  <a:cubicBezTo>
                    <a:pt x="114" y="566"/>
                    <a:pt x="132" y="566"/>
                    <a:pt x="150" y="589"/>
                  </a:cubicBezTo>
                  <a:cubicBezTo>
                    <a:pt x="209" y="625"/>
                    <a:pt x="245" y="643"/>
                    <a:pt x="300" y="643"/>
                  </a:cubicBezTo>
                  <a:cubicBezTo>
                    <a:pt x="358" y="643"/>
                    <a:pt x="395" y="625"/>
                    <a:pt x="435" y="607"/>
                  </a:cubicBezTo>
                  <a:cubicBezTo>
                    <a:pt x="471" y="589"/>
                    <a:pt x="508" y="566"/>
                    <a:pt x="526" y="548"/>
                  </a:cubicBezTo>
                  <a:cubicBezTo>
                    <a:pt x="566" y="512"/>
                    <a:pt x="585" y="476"/>
                    <a:pt x="603" y="435"/>
                  </a:cubicBezTo>
                  <a:cubicBezTo>
                    <a:pt x="621" y="399"/>
                    <a:pt x="621" y="362"/>
                    <a:pt x="621" y="322"/>
                  </a:cubicBezTo>
                  <a:lnTo>
                    <a:pt x="621" y="227"/>
                  </a:lnTo>
                  <a:cubicBezTo>
                    <a:pt x="603" y="191"/>
                    <a:pt x="566" y="136"/>
                    <a:pt x="526" y="96"/>
                  </a:cubicBezTo>
                  <a:cubicBezTo>
                    <a:pt x="508" y="77"/>
                    <a:pt x="490" y="59"/>
                    <a:pt x="471" y="41"/>
                  </a:cubicBezTo>
                  <a:cubicBezTo>
                    <a:pt x="413" y="23"/>
                    <a:pt x="358" y="1"/>
                    <a:pt x="3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9" name="Google Shape;2599;p21"/>
            <p:cNvSpPr/>
            <p:nvPr/>
          </p:nvSpPr>
          <p:spPr>
            <a:xfrm rot="2700000">
              <a:off x="841068" y="2359660"/>
              <a:ext cx="35264" cy="31530"/>
            </a:xfrm>
            <a:custGeom>
              <a:avLst/>
              <a:gdLst/>
              <a:ahLst/>
              <a:cxnLst/>
              <a:rect l="l" t="t" r="r" b="b"/>
              <a:pathLst>
                <a:path w="340" h="304" extrusionOk="0">
                  <a:moveTo>
                    <a:pt x="154" y="0"/>
                  </a:moveTo>
                  <a:cubicBezTo>
                    <a:pt x="114" y="0"/>
                    <a:pt x="78" y="18"/>
                    <a:pt x="41" y="59"/>
                  </a:cubicBezTo>
                  <a:cubicBezTo>
                    <a:pt x="41" y="59"/>
                    <a:pt x="23" y="77"/>
                    <a:pt x="23" y="95"/>
                  </a:cubicBezTo>
                  <a:cubicBezTo>
                    <a:pt x="1" y="131"/>
                    <a:pt x="1" y="190"/>
                    <a:pt x="23" y="226"/>
                  </a:cubicBezTo>
                  <a:cubicBezTo>
                    <a:pt x="23" y="226"/>
                    <a:pt x="41" y="226"/>
                    <a:pt x="41" y="244"/>
                  </a:cubicBezTo>
                  <a:cubicBezTo>
                    <a:pt x="59" y="285"/>
                    <a:pt x="114" y="303"/>
                    <a:pt x="154" y="303"/>
                  </a:cubicBezTo>
                  <a:cubicBezTo>
                    <a:pt x="191" y="303"/>
                    <a:pt x="227" y="303"/>
                    <a:pt x="249" y="285"/>
                  </a:cubicBezTo>
                  <a:lnTo>
                    <a:pt x="286" y="285"/>
                  </a:lnTo>
                  <a:cubicBezTo>
                    <a:pt x="304" y="262"/>
                    <a:pt x="304" y="244"/>
                    <a:pt x="322" y="244"/>
                  </a:cubicBezTo>
                  <a:cubicBezTo>
                    <a:pt x="340" y="208"/>
                    <a:pt x="340" y="190"/>
                    <a:pt x="340" y="149"/>
                  </a:cubicBezTo>
                  <a:cubicBezTo>
                    <a:pt x="340" y="131"/>
                    <a:pt x="340" y="113"/>
                    <a:pt x="322" y="77"/>
                  </a:cubicBezTo>
                  <a:cubicBezTo>
                    <a:pt x="322" y="59"/>
                    <a:pt x="286" y="18"/>
                    <a:pt x="249" y="18"/>
                  </a:cubicBezTo>
                  <a:cubicBezTo>
                    <a:pt x="227" y="18"/>
                    <a:pt x="191" y="0"/>
                    <a:pt x="1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0" name="Google Shape;2600;p21"/>
            <p:cNvSpPr/>
            <p:nvPr/>
          </p:nvSpPr>
          <p:spPr>
            <a:xfrm rot="2700000">
              <a:off x="432433" y="1997563"/>
              <a:ext cx="37131" cy="37131"/>
            </a:xfrm>
            <a:custGeom>
              <a:avLst/>
              <a:gdLst/>
              <a:ahLst/>
              <a:cxnLst/>
              <a:rect l="l" t="t" r="r" b="b"/>
              <a:pathLst>
                <a:path w="358" h="358" extrusionOk="0">
                  <a:moveTo>
                    <a:pt x="172" y="0"/>
                  </a:moveTo>
                  <a:cubicBezTo>
                    <a:pt x="149" y="0"/>
                    <a:pt x="131" y="0"/>
                    <a:pt x="95" y="18"/>
                  </a:cubicBezTo>
                  <a:cubicBezTo>
                    <a:pt x="77" y="18"/>
                    <a:pt x="59" y="36"/>
                    <a:pt x="36" y="54"/>
                  </a:cubicBezTo>
                  <a:cubicBezTo>
                    <a:pt x="36" y="73"/>
                    <a:pt x="18" y="95"/>
                    <a:pt x="0" y="113"/>
                  </a:cubicBezTo>
                  <a:lnTo>
                    <a:pt x="0" y="168"/>
                  </a:lnTo>
                  <a:lnTo>
                    <a:pt x="0" y="226"/>
                  </a:lnTo>
                  <a:cubicBezTo>
                    <a:pt x="0" y="244"/>
                    <a:pt x="18" y="281"/>
                    <a:pt x="36" y="299"/>
                  </a:cubicBezTo>
                  <a:cubicBezTo>
                    <a:pt x="59" y="299"/>
                    <a:pt x="77" y="321"/>
                    <a:pt x="77" y="321"/>
                  </a:cubicBezTo>
                  <a:cubicBezTo>
                    <a:pt x="113" y="339"/>
                    <a:pt x="131" y="358"/>
                    <a:pt x="172" y="358"/>
                  </a:cubicBezTo>
                  <a:lnTo>
                    <a:pt x="190" y="358"/>
                  </a:lnTo>
                  <a:cubicBezTo>
                    <a:pt x="226" y="339"/>
                    <a:pt x="244" y="339"/>
                    <a:pt x="262" y="321"/>
                  </a:cubicBezTo>
                  <a:cubicBezTo>
                    <a:pt x="285" y="321"/>
                    <a:pt x="285" y="299"/>
                    <a:pt x="303" y="299"/>
                  </a:cubicBezTo>
                  <a:lnTo>
                    <a:pt x="321" y="281"/>
                  </a:lnTo>
                  <a:cubicBezTo>
                    <a:pt x="321" y="281"/>
                    <a:pt x="339" y="263"/>
                    <a:pt x="339" y="244"/>
                  </a:cubicBezTo>
                  <a:cubicBezTo>
                    <a:pt x="357" y="226"/>
                    <a:pt x="357" y="186"/>
                    <a:pt x="357" y="168"/>
                  </a:cubicBezTo>
                  <a:lnTo>
                    <a:pt x="357" y="131"/>
                  </a:lnTo>
                  <a:cubicBezTo>
                    <a:pt x="339" y="113"/>
                    <a:pt x="339" y="73"/>
                    <a:pt x="321" y="54"/>
                  </a:cubicBezTo>
                  <a:lnTo>
                    <a:pt x="303" y="54"/>
                  </a:lnTo>
                  <a:lnTo>
                    <a:pt x="262" y="18"/>
                  </a:lnTo>
                  <a:cubicBezTo>
                    <a:pt x="244" y="18"/>
                    <a:pt x="226" y="18"/>
                    <a:pt x="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6100273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Background">
  <p:cSld name="Background">
    <p:spTree>
      <p:nvGrpSpPr>
        <p:cNvPr id="1" name="Shape 3334"/>
        <p:cNvGrpSpPr/>
        <p:nvPr/>
      </p:nvGrpSpPr>
      <p:grpSpPr>
        <a:xfrm>
          <a:off x="0" y="0"/>
          <a:ext cx="0" cy="0"/>
          <a:chOff x="0" y="0"/>
          <a:chExt cx="0" cy="0"/>
        </a:xfrm>
      </p:grpSpPr>
    </p:spTree>
    <p:extLst>
      <p:ext uri="{BB962C8B-B14F-4D97-AF65-F5344CB8AC3E}">
        <p14:creationId xmlns:p14="http://schemas.microsoft.com/office/powerpoint/2010/main" val="25105545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Title and six columns">
  <p:cSld name="Title and six columns">
    <p:spTree>
      <p:nvGrpSpPr>
        <p:cNvPr id="1" name="Shape 2385"/>
        <p:cNvGrpSpPr/>
        <p:nvPr/>
      </p:nvGrpSpPr>
      <p:grpSpPr>
        <a:xfrm>
          <a:off x="0" y="0"/>
          <a:ext cx="0" cy="0"/>
          <a:chOff x="0" y="0"/>
          <a:chExt cx="0" cy="0"/>
        </a:xfrm>
      </p:grpSpPr>
      <p:sp>
        <p:nvSpPr>
          <p:cNvPr id="2386" name="Google Shape;2386;p19"/>
          <p:cNvSpPr/>
          <p:nvPr/>
        </p:nvSpPr>
        <p:spPr>
          <a:xfrm rot="3785861">
            <a:off x="10856563" y="-1197142"/>
            <a:ext cx="3577780" cy="2851393"/>
          </a:xfrm>
          <a:custGeom>
            <a:avLst/>
            <a:gdLst/>
            <a:ahLst/>
            <a:cxnLst/>
            <a:rect l="l" t="t" r="r" b="b"/>
            <a:pathLst>
              <a:path w="12949" h="10320" extrusionOk="0">
                <a:moveTo>
                  <a:pt x="5030" y="0"/>
                </a:moveTo>
                <a:cubicBezTo>
                  <a:pt x="4569" y="0"/>
                  <a:pt x="4094" y="82"/>
                  <a:pt x="3620" y="273"/>
                </a:cubicBezTo>
                <a:cubicBezTo>
                  <a:pt x="1" y="1761"/>
                  <a:pt x="2204" y="7343"/>
                  <a:pt x="3466" y="8434"/>
                </a:cubicBezTo>
                <a:cubicBezTo>
                  <a:pt x="4280" y="9135"/>
                  <a:pt x="5185" y="9755"/>
                  <a:pt x="6294" y="10094"/>
                </a:cubicBezTo>
                <a:cubicBezTo>
                  <a:pt x="6796" y="10237"/>
                  <a:pt x="7348" y="10319"/>
                  <a:pt x="7918" y="10319"/>
                </a:cubicBezTo>
                <a:cubicBezTo>
                  <a:pt x="8631" y="10319"/>
                  <a:pt x="9373" y="10190"/>
                  <a:pt x="10084" y="9886"/>
                </a:cubicBezTo>
                <a:cubicBezTo>
                  <a:pt x="11383" y="9361"/>
                  <a:pt x="12536" y="8248"/>
                  <a:pt x="12763" y="7099"/>
                </a:cubicBezTo>
                <a:cubicBezTo>
                  <a:pt x="12948" y="6212"/>
                  <a:pt x="12573" y="5439"/>
                  <a:pt x="12043" y="4837"/>
                </a:cubicBezTo>
                <a:cubicBezTo>
                  <a:pt x="11496" y="4249"/>
                  <a:pt x="10799" y="3797"/>
                  <a:pt x="10179" y="3254"/>
                </a:cubicBezTo>
                <a:cubicBezTo>
                  <a:pt x="9275" y="2462"/>
                  <a:pt x="8578" y="1499"/>
                  <a:pt x="7560" y="820"/>
                </a:cubicBezTo>
                <a:cubicBezTo>
                  <a:pt x="6874" y="351"/>
                  <a:pt x="5983" y="0"/>
                  <a:pt x="503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87" name="Google Shape;2387;p19"/>
          <p:cNvSpPr/>
          <p:nvPr/>
        </p:nvSpPr>
        <p:spPr>
          <a:xfrm rot="-4452864">
            <a:off x="10520875" y="5587354"/>
            <a:ext cx="3577768" cy="2851383"/>
          </a:xfrm>
          <a:custGeom>
            <a:avLst/>
            <a:gdLst/>
            <a:ahLst/>
            <a:cxnLst/>
            <a:rect l="l" t="t" r="r" b="b"/>
            <a:pathLst>
              <a:path w="12949" h="10320" extrusionOk="0">
                <a:moveTo>
                  <a:pt x="5030" y="0"/>
                </a:moveTo>
                <a:cubicBezTo>
                  <a:pt x="4569" y="0"/>
                  <a:pt x="4094" y="82"/>
                  <a:pt x="3620" y="273"/>
                </a:cubicBezTo>
                <a:cubicBezTo>
                  <a:pt x="1" y="1761"/>
                  <a:pt x="2204" y="7343"/>
                  <a:pt x="3466" y="8434"/>
                </a:cubicBezTo>
                <a:cubicBezTo>
                  <a:pt x="4280" y="9135"/>
                  <a:pt x="5185" y="9755"/>
                  <a:pt x="6294" y="10094"/>
                </a:cubicBezTo>
                <a:cubicBezTo>
                  <a:pt x="6796" y="10237"/>
                  <a:pt x="7348" y="10319"/>
                  <a:pt x="7918" y="10319"/>
                </a:cubicBezTo>
                <a:cubicBezTo>
                  <a:pt x="8631" y="10319"/>
                  <a:pt x="9373" y="10190"/>
                  <a:pt x="10084" y="9886"/>
                </a:cubicBezTo>
                <a:cubicBezTo>
                  <a:pt x="11383" y="9361"/>
                  <a:pt x="12536" y="8248"/>
                  <a:pt x="12763" y="7099"/>
                </a:cubicBezTo>
                <a:cubicBezTo>
                  <a:pt x="12948" y="6212"/>
                  <a:pt x="12573" y="5439"/>
                  <a:pt x="12043" y="4837"/>
                </a:cubicBezTo>
                <a:cubicBezTo>
                  <a:pt x="11496" y="4249"/>
                  <a:pt x="10799" y="3797"/>
                  <a:pt x="10179" y="3254"/>
                </a:cubicBezTo>
                <a:cubicBezTo>
                  <a:pt x="9275" y="2462"/>
                  <a:pt x="8578" y="1499"/>
                  <a:pt x="7560" y="820"/>
                </a:cubicBezTo>
                <a:cubicBezTo>
                  <a:pt x="6874" y="351"/>
                  <a:pt x="5983" y="0"/>
                  <a:pt x="5030"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88" name="Google Shape;2388;p19"/>
          <p:cNvSpPr/>
          <p:nvPr/>
        </p:nvSpPr>
        <p:spPr>
          <a:xfrm rot="-4452864">
            <a:off x="-2438759" y="5911354"/>
            <a:ext cx="3577768" cy="2851383"/>
          </a:xfrm>
          <a:custGeom>
            <a:avLst/>
            <a:gdLst/>
            <a:ahLst/>
            <a:cxnLst/>
            <a:rect l="l" t="t" r="r" b="b"/>
            <a:pathLst>
              <a:path w="12949" h="10320" extrusionOk="0">
                <a:moveTo>
                  <a:pt x="5030" y="0"/>
                </a:moveTo>
                <a:cubicBezTo>
                  <a:pt x="4569" y="0"/>
                  <a:pt x="4094" y="82"/>
                  <a:pt x="3620" y="273"/>
                </a:cubicBezTo>
                <a:cubicBezTo>
                  <a:pt x="1" y="1761"/>
                  <a:pt x="2204" y="7343"/>
                  <a:pt x="3466" y="8434"/>
                </a:cubicBezTo>
                <a:cubicBezTo>
                  <a:pt x="4280" y="9135"/>
                  <a:pt x="5185" y="9755"/>
                  <a:pt x="6294" y="10094"/>
                </a:cubicBezTo>
                <a:cubicBezTo>
                  <a:pt x="6796" y="10237"/>
                  <a:pt x="7348" y="10319"/>
                  <a:pt x="7918" y="10319"/>
                </a:cubicBezTo>
                <a:cubicBezTo>
                  <a:pt x="8631" y="10319"/>
                  <a:pt x="9373" y="10190"/>
                  <a:pt x="10084" y="9886"/>
                </a:cubicBezTo>
                <a:cubicBezTo>
                  <a:pt x="11383" y="9361"/>
                  <a:pt x="12536" y="8248"/>
                  <a:pt x="12763" y="7099"/>
                </a:cubicBezTo>
                <a:cubicBezTo>
                  <a:pt x="12948" y="6212"/>
                  <a:pt x="12573" y="5439"/>
                  <a:pt x="12043" y="4837"/>
                </a:cubicBezTo>
                <a:cubicBezTo>
                  <a:pt x="11496" y="4249"/>
                  <a:pt x="10799" y="3797"/>
                  <a:pt x="10179" y="3254"/>
                </a:cubicBezTo>
                <a:cubicBezTo>
                  <a:pt x="9275" y="2462"/>
                  <a:pt x="8578" y="1499"/>
                  <a:pt x="7560" y="820"/>
                </a:cubicBezTo>
                <a:cubicBezTo>
                  <a:pt x="6874" y="351"/>
                  <a:pt x="5983" y="0"/>
                  <a:pt x="5030"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89" name="Google Shape;2389;p19"/>
          <p:cNvSpPr/>
          <p:nvPr/>
        </p:nvSpPr>
        <p:spPr>
          <a:xfrm rot="5595821">
            <a:off x="-1815287" y="-1197153"/>
            <a:ext cx="3577784" cy="2851397"/>
          </a:xfrm>
          <a:custGeom>
            <a:avLst/>
            <a:gdLst/>
            <a:ahLst/>
            <a:cxnLst/>
            <a:rect l="l" t="t" r="r" b="b"/>
            <a:pathLst>
              <a:path w="12949" h="10320" extrusionOk="0">
                <a:moveTo>
                  <a:pt x="5030" y="0"/>
                </a:moveTo>
                <a:cubicBezTo>
                  <a:pt x="4569" y="0"/>
                  <a:pt x="4094" y="82"/>
                  <a:pt x="3620" y="273"/>
                </a:cubicBezTo>
                <a:cubicBezTo>
                  <a:pt x="1" y="1761"/>
                  <a:pt x="2204" y="7343"/>
                  <a:pt x="3466" y="8434"/>
                </a:cubicBezTo>
                <a:cubicBezTo>
                  <a:pt x="4280" y="9135"/>
                  <a:pt x="5185" y="9755"/>
                  <a:pt x="6294" y="10094"/>
                </a:cubicBezTo>
                <a:cubicBezTo>
                  <a:pt x="6796" y="10237"/>
                  <a:pt x="7348" y="10319"/>
                  <a:pt x="7918" y="10319"/>
                </a:cubicBezTo>
                <a:cubicBezTo>
                  <a:pt x="8631" y="10319"/>
                  <a:pt x="9373" y="10190"/>
                  <a:pt x="10084" y="9886"/>
                </a:cubicBezTo>
                <a:cubicBezTo>
                  <a:pt x="11383" y="9361"/>
                  <a:pt x="12536" y="8248"/>
                  <a:pt x="12763" y="7099"/>
                </a:cubicBezTo>
                <a:cubicBezTo>
                  <a:pt x="12948" y="6212"/>
                  <a:pt x="12573" y="5439"/>
                  <a:pt x="12043" y="4837"/>
                </a:cubicBezTo>
                <a:cubicBezTo>
                  <a:pt x="11496" y="4249"/>
                  <a:pt x="10799" y="3797"/>
                  <a:pt x="10179" y="3254"/>
                </a:cubicBezTo>
                <a:cubicBezTo>
                  <a:pt x="9275" y="2462"/>
                  <a:pt x="8578" y="1499"/>
                  <a:pt x="7560" y="820"/>
                </a:cubicBezTo>
                <a:cubicBezTo>
                  <a:pt x="6874" y="351"/>
                  <a:pt x="5983" y="0"/>
                  <a:pt x="5030"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90" name="Google Shape;2390;p19"/>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2391" name="Google Shape;2391;p19"/>
          <p:cNvSpPr txBox="1">
            <a:spLocks noGrp="1"/>
          </p:cNvSpPr>
          <p:nvPr>
            <p:ph type="subTitle" idx="1"/>
          </p:nvPr>
        </p:nvSpPr>
        <p:spPr>
          <a:xfrm>
            <a:off x="965500" y="3124489"/>
            <a:ext cx="30880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392" name="Google Shape;2392;p19"/>
          <p:cNvSpPr txBox="1">
            <a:spLocks noGrp="1"/>
          </p:cNvSpPr>
          <p:nvPr>
            <p:ph type="title" idx="2"/>
          </p:nvPr>
        </p:nvSpPr>
        <p:spPr>
          <a:xfrm>
            <a:off x="965500" y="2822027"/>
            <a:ext cx="3088000" cy="3240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24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393" name="Google Shape;2393;p19"/>
          <p:cNvSpPr txBox="1">
            <a:spLocks noGrp="1"/>
          </p:cNvSpPr>
          <p:nvPr>
            <p:ph type="title" idx="3" hasCustomPrompt="1"/>
          </p:nvPr>
        </p:nvSpPr>
        <p:spPr>
          <a:xfrm>
            <a:off x="965516" y="2054364"/>
            <a:ext cx="3088000" cy="5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6400">
                <a:solidFill>
                  <a:schemeClr val="accent5"/>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394" name="Google Shape;2394;p19"/>
          <p:cNvSpPr txBox="1">
            <a:spLocks noGrp="1"/>
          </p:cNvSpPr>
          <p:nvPr>
            <p:ph type="subTitle" idx="4"/>
          </p:nvPr>
        </p:nvSpPr>
        <p:spPr>
          <a:xfrm>
            <a:off x="4551995" y="3124489"/>
            <a:ext cx="30880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395" name="Google Shape;2395;p19"/>
          <p:cNvSpPr txBox="1">
            <a:spLocks noGrp="1"/>
          </p:cNvSpPr>
          <p:nvPr>
            <p:ph type="title" idx="5"/>
          </p:nvPr>
        </p:nvSpPr>
        <p:spPr>
          <a:xfrm>
            <a:off x="4551999" y="2822027"/>
            <a:ext cx="3088000" cy="3240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24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396" name="Google Shape;2396;p19"/>
          <p:cNvSpPr txBox="1">
            <a:spLocks noGrp="1"/>
          </p:cNvSpPr>
          <p:nvPr>
            <p:ph type="title" idx="6" hasCustomPrompt="1"/>
          </p:nvPr>
        </p:nvSpPr>
        <p:spPr>
          <a:xfrm>
            <a:off x="4552011" y="2054364"/>
            <a:ext cx="3088000" cy="5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6400">
                <a:solidFill>
                  <a:schemeClr val="lt2"/>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397" name="Google Shape;2397;p19"/>
          <p:cNvSpPr txBox="1">
            <a:spLocks noGrp="1"/>
          </p:cNvSpPr>
          <p:nvPr>
            <p:ph type="subTitle" idx="7"/>
          </p:nvPr>
        </p:nvSpPr>
        <p:spPr>
          <a:xfrm>
            <a:off x="8138488" y="3124489"/>
            <a:ext cx="30880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398" name="Google Shape;2398;p19"/>
          <p:cNvSpPr txBox="1">
            <a:spLocks noGrp="1"/>
          </p:cNvSpPr>
          <p:nvPr>
            <p:ph type="title" idx="8"/>
          </p:nvPr>
        </p:nvSpPr>
        <p:spPr>
          <a:xfrm>
            <a:off x="8138496" y="2822027"/>
            <a:ext cx="3088000" cy="3240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24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399" name="Google Shape;2399;p19"/>
          <p:cNvSpPr txBox="1">
            <a:spLocks noGrp="1"/>
          </p:cNvSpPr>
          <p:nvPr>
            <p:ph type="title" idx="9" hasCustomPrompt="1"/>
          </p:nvPr>
        </p:nvSpPr>
        <p:spPr>
          <a:xfrm>
            <a:off x="8138505" y="2054364"/>
            <a:ext cx="3088000" cy="5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6400">
                <a:solidFill>
                  <a:schemeClr val="accent3"/>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400" name="Google Shape;2400;p19"/>
          <p:cNvSpPr txBox="1">
            <a:spLocks noGrp="1"/>
          </p:cNvSpPr>
          <p:nvPr>
            <p:ph type="subTitle" idx="13"/>
          </p:nvPr>
        </p:nvSpPr>
        <p:spPr>
          <a:xfrm>
            <a:off x="965500" y="5206277"/>
            <a:ext cx="30880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401" name="Google Shape;2401;p19"/>
          <p:cNvSpPr txBox="1">
            <a:spLocks noGrp="1"/>
          </p:cNvSpPr>
          <p:nvPr>
            <p:ph type="title" idx="14"/>
          </p:nvPr>
        </p:nvSpPr>
        <p:spPr>
          <a:xfrm>
            <a:off x="965500" y="4903815"/>
            <a:ext cx="3088000" cy="3240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24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402" name="Google Shape;2402;p19"/>
          <p:cNvSpPr txBox="1">
            <a:spLocks noGrp="1"/>
          </p:cNvSpPr>
          <p:nvPr>
            <p:ph type="title" idx="15" hasCustomPrompt="1"/>
          </p:nvPr>
        </p:nvSpPr>
        <p:spPr>
          <a:xfrm>
            <a:off x="965516" y="4136152"/>
            <a:ext cx="3088000" cy="5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6400">
                <a:solidFill>
                  <a:schemeClr val="accent2"/>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403" name="Google Shape;2403;p19"/>
          <p:cNvSpPr txBox="1">
            <a:spLocks noGrp="1"/>
          </p:cNvSpPr>
          <p:nvPr>
            <p:ph type="subTitle" idx="16"/>
          </p:nvPr>
        </p:nvSpPr>
        <p:spPr>
          <a:xfrm>
            <a:off x="4551995" y="5206277"/>
            <a:ext cx="30880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404" name="Google Shape;2404;p19"/>
          <p:cNvSpPr txBox="1">
            <a:spLocks noGrp="1"/>
          </p:cNvSpPr>
          <p:nvPr>
            <p:ph type="title" idx="17"/>
          </p:nvPr>
        </p:nvSpPr>
        <p:spPr>
          <a:xfrm>
            <a:off x="4551999" y="4903815"/>
            <a:ext cx="3088000" cy="3240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24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405" name="Google Shape;2405;p19"/>
          <p:cNvSpPr txBox="1">
            <a:spLocks noGrp="1"/>
          </p:cNvSpPr>
          <p:nvPr>
            <p:ph type="title" idx="18" hasCustomPrompt="1"/>
          </p:nvPr>
        </p:nvSpPr>
        <p:spPr>
          <a:xfrm>
            <a:off x="4552011" y="4136152"/>
            <a:ext cx="3088000" cy="5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6400">
                <a:solidFill>
                  <a:schemeClr val="accent4"/>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406" name="Google Shape;2406;p19"/>
          <p:cNvSpPr txBox="1">
            <a:spLocks noGrp="1"/>
          </p:cNvSpPr>
          <p:nvPr>
            <p:ph type="subTitle" idx="19"/>
          </p:nvPr>
        </p:nvSpPr>
        <p:spPr>
          <a:xfrm>
            <a:off x="8138488" y="5206277"/>
            <a:ext cx="30880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407" name="Google Shape;2407;p19"/>
          <p:cNvSpPr txBox="1">
            <a:spLocks noGrp="1"/>
          </p:cNvSpPr>
          <p:nvPr>
            <p:ph type="title" idx="20"/>
          </p:nvPr>
        </p:nvSpPr>
        <p:spPr>
          <a:xfrm>
            <a:off x="8138496" y="4903815"/>
            <a:ext cx="3088000" cy="3240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24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408" name="Google Shape;2408;p19"/>
          <p:cNvSpPr txBox="1">
            <a:spLocks noGrp="1"/>
          </p:cNvSpPr>
          <p:nvPr>
            <p:ph type="title" idx="21" hasCustomPrompt="1"/>
          </p:nvPr>
        </p:nvSpPr>
        <p:spPr>
          <a:xfrm>
            <a:off x="8138505" y="4136152"/>
            <a:ext cx="3088000" cy="5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6400">
                <a:solidFill>
                  <a:schemeClr val="accent5"/>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2409" name="Google Shape;2409;p19"/>
          <p:cNvGrpSpPr/>
          <p:nvPr/>
        </p:nvGrpSpPr>
        <p:grpSpPr>
          <a:xfrm rot="9401011">
            <a:off x="164995" y="121901"/>
            <a:ext cx="1298641" cy="1005131"/>
            <a:chOff x="1642400" y="1129775"/>
            <a:chExt cx="193200" cy="144025"/>
          </a:xfrm>
        </p:grpSpPr>
        <p:sp>
          <p:nvSpPr>
            <p:cNvPr id="2410" name="Google Shape;2410;p19"/>
            <p:cNvSpPr/>
            <p:nvPr/>
          </p:nvSpPr>
          <p:spPr>
            <a:xfrm>
              <a:off x="1689450" y="1135650"/>
              <a:ext cx="36800" cy="21925"/>
            </a:xfrm>
            <a:custGeom>
              <a:avLst/>
              <a:gdLst/>
              <a:ahLst/>
              <a:cxnLst/>
              <a:rect l="l" t="t" r="r" b="b"/>
              <a:pathLst>
                <a:path w="1472" h="877" extrusionOk="0">
                  <a:moveTo>
                    <a:pt x="166" y="1"/>
                  </a:moveTo>
                  <a:cubicBezTo>
                    <a:pt x="108" y="1"/>
                    <a:pt x="50" y="35"/>
                    <a:pt x="23" y="92"/>
                  </a:cubicBezTo>
                  <a:cubicBezTo>
                    <a:pt x="1" y="169"/>
                    <a:pt x="42" y="259"/>
                    <a:pt x="114" y="300"/>
                  </a:cubicBezTo>
                  <a:cubicBezTo>
                    <a:pt x="494" y="485"/>
                    <a:pt x="851" y="675"/>
                    <a:pt x="1227" y="865"/>
                  </a:cubicBezTo>
                  <a:cubicBezTo>
                    <a:pt x="1244" y="873"/>
                    <a:pt x="1261" y="877"/>
                    <a:pt x="1279" y="877"/>
                  </a:cubicBezTo>
                  <a:cubicBezTo>
                    <a:pt x="1342" y="877"/>
                    <a:pt x="1407" y="830"/>
                    <a:pt x="1435" y="770"/>
                  </a:cubicBezTo>
                  <a:cubicBezTo>
                    <a:pt x="1471" y="693"/>
                    <a:pt x="1417" y="598"/>
                    <a:pt x="1340" y="580"/>
                  </a:cubicBezTo>
                  <a:cubicBezTo>
                    <a:pt x="983" y="395"/>
                    <a:pt x="607" y="205"/>
                    <a:pt x="227" y="15"/>
                  </a:cubicBezTo>
                  <a:cubicBezTo>
                    <a:pt x="208" y="5"/>
                    <a:pt x="187" y="1"/>
                    <a:pt x="1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1" name="Google Shape;2411;p19"/>
            <p:cNvSpPr/>
            <p:nvPr/>
          </p:nvSpPr>
          <p:spPr>
            <a:xfrm>
              <a:off x="1731425" y="1143750"/>
              <a:ext cx="30675" cy="19025"/>
            </a:xfrm>
            <a:custGeom>
              <a:avLst/>
              <a:gdLst/>
              <a:ahLst/>
              <a:cxnLst/>
              <a:rect l="l" t="t" r="r" b="b"/>
              <a:pathLst>
                <a:path w="1227" h="761" extrusionOk="0">
                  <a:moveTo>
                    <a:pt x="184" y="1"/>
                  </a:moveTo>
                  <a:cubicBezTo>
                    <a:pt x="127" y="1"/>
                    <a:pt x="55" y="47"/>
                    <a:pt x="41" y="107"/>
                  </a:cubicBezTo>
                  <a:cubicBezTo>
                    <a:pt x="0" y="184"/>
                    <a:pt x="41" y="256"/>
                    <a:pt x="113" y="297"/>
                  </a:cubicBezTo>
                  <a:cubicBezTo>
                    <a:pt x="416" y="446"/>
                    <a:pt x="697" y="596"/>
                    <a:pt x="982" y="749"/>
                  </a:cubicBezTo>
                  <a:cubicBezTo>
                    <a:pt x="998" y="757"/>
                    <a:pt x="1016" y="760"/>
                    <a:pt x="1034" y="760"/>
                  </a:cubicBezTo>
                  <a:cubicBezTo>
                    <a:pt x="1102" y="760"/>
                    <a:pt x="1176" y="712"/>
                    <a:pt x="1190" y="654"/>
                  </a:cubicBezTo>
                  <a:cubicBezTo>
                    <a:pt x="1226" y="578"/>
                    <a:pt x="1190" y="501"/>
                    <a:pt x="1095" y="464"/>
                  </a:cubicBezTo>
                  <a:cubicBezTo>
                    <a:pt x="810" y="315"/>
                    <a:pt x="529" y="161"/>
                    <a:pt x="226" y="12"/>
                  </a:cubicBezTo>
                  <a:cubicBezTo>
                    <a:pt x="215" y="4"/>
                    <a:pt x="200" y="1"/>
                    <a:pt x="18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2" name="Google Shape;2412;p19"/>
            <p:cNvSpPr/>
            <p:nvPr/>
          </p:nvSpPr>
          <p:spPr>
            <a:xfrm>
              <a:off x="1718300" y="1173100"/>
              <a:ext cx="27725" cy="16800"/>
            </a:xfrm>
            <a:custGeom>
              <a:avLst/>
              <a:gdLst/>
              <a:ahLst/>
              <a:cxnLst/>
              <a:rect l="l" t="t" r="r" b="b"/>
              <a:pathLst>
                <a:path w="1109" h="672" extrusionOk="0">
                  <a:moveTo>
                    <a:pt x="160" y="1"/>
                  </a:moveTo>
                  <a:cubicBezTo>
                    <a:pt x="113" y="1"/>
                    <a:pt x="68" y="19"/>
                    <a:pt x="37" y="64"/>
                  </a:cubicBezTo>
                  <a:cubicBezTo>
                    <a:pt x="0" y="141"/>
                    <a:pt x="0" y="231"/>
                    <a:pt x="73" y="272"/>
                  </a:cubicBezTo>
                  <a:cubicBezTo>
                    <a:pt x="317" y="439"/>
                    <a:pt x="584" y="571"/>
                    <a:pt x="883" y="666"/>
                  </a:cubicBezTo>
                  <a:cubicBezTo>
                    <a:pt x="900" y="670"/>
                    <a:pt x="918" y="672"/>
                    <a:pt x="935" y="672"/>
                  </a:cubicBezTo>
                  <a:cubicBezTo>
                    <a:pt x="998" y="672"/>
                    <a:pt x="1058" y="645"/>
                    <a:pt x="1073" y="571"/>
                  </a:cubicBezTo>
                  <a:cubicBezTo>
                    <a:pt x="1109" y="498"/>
                    <a:pt x="1073" y="403"/>
                    <a:pt x="996" y="367"/>
                  </a:cubicBezTo>
                  <a:cubicBezTo>
                    <a:pt x="864" y="326"/>
                    <a:pt x="733" y="290"/>
                    <a:pt x="602" y="231"/>
                  </a:cubicBezTo>
                  <a:cubicBezTo>
                    <a:pt x="566" y="213"/>
                    <a:pt x="543" y="195"/>
                    <a:pt x="507" y="195"/>
                  </a:cubicBezTo>
                  <a:cubicBezTo>
                    <a:pt x="489" y="177"/>
                    <a:pt x="489" y="177"/>
                    <a:pt x="471" y="159"/>
                  </a:cubicBezTo>
                  <a:lnTo>
                    <a:pt x="453" y="159"/>
                  </a:lnTo>
                  <a:lnTo>
                    <a:pt x="430" y="141"/>
                  </a:lnTo>
                  <a:cubicBezTo>
                    <a:pt x="376" y="118"/>
                    <a:pt x="317" y="82"/>
                    <a:pt x="263" y="28"/>
                  </a:cubicBezTo>
                  <a:cubicBezTo>
                    <a:pt x="230" y="11"/>
                    <a:pt x="195" y="1"/>
                    <a:pt x="16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3" name="Google Shape;2413;p19"/>
            <p:cNvSpPr/>
            <p:nvPr/>
          </p:nvSpPr>
          <p:spPr>
            <a:xfrm>
              <a:off x="1748375" y="1173375"/>
              <a:ext cx="27850" cy="16775"/>
            </a:xfrm>
            <a:custGeom>
              <a:avLst/>
              <a:gdLst/>
              <a:ahLst/>
              <a:cxnLst/>
              <a:rect l="l" t="t" r="r" b="b"/>
              <a:pathLst>
                <a:path w="1114" h="671" extrusionOk="0">
                  <a:moveTo>
                    <a:pt x="173" y="1"/>
                  </a:moveTo>
                  <a:cubicBezTo>
                    <a:pt x="118" y="1"/>
                    <a:pt x="55" y="37"/>
                    <a:pt x="41" y="89"/>
                  </a:cubicBezTo>
                  <a:cubicBezTo>
                    <a:pt x="1" y="166"/>
                    <a:pt x="41" y="261"/>
                    <a:pt x="114" y="297"/>
                  </a:cubicBezTo>
                  <a:cubicBezTo>
                    <a:pt x="381" y="410"/>
                    <a:pt x="625" y="542"/>
                    <a:pt x="887" y="655"/>
                  </a:cubicBezTo>
                  <a:cubicBezTo>
                    <a:pt x="908" y="666"/>
                    <a:pt x="931" y="671"/>
                    <a:pt x="952" y="671"/>
                  </a:cubicBezTo>
                  <a:cubicBezTo>
                    <a:pt x="1010" y="671"/>
                    <a:pt x="1064" y="635"/>
                    <a:pt x="1077" y="582"/>
                  </a:cubicBezTo>
                  <a:cubicBezTo>
                    <a:pt x="1114" y="487"/>
                    <a:pt x="1077" y="410"/>
                    <a:pt x="1001" y="374"/>
                  </a:cubicBezTo>
                  <a:cubicBezTo>
                    <a:pt x="738" y="261"/>
                    <a:pt x="494" y="130"/>
                    <a:pt x="227" y="17"/>
                  </a:cubicBezTo>
                  <a:cubicBezTo>
                    <a:pt x="212" y="6"/>
                    <a:pt x="193" y="1"/>
                    <a:pt x="1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4" name="Google Shape;2414;p19"/>
            <p:cNvSpPr/>
            <p:nvPr/>
          </p:nvSpPr>
          <p:spPr>
            <a:xfrm>
              <a:off x="1752675" y="1133525"/>
              <a:ext cx="32950" cy="22375"/>
            </a:xfrm>
            <a:custGeom>
              <a:avLst/>
              <a:gdLst/>
              <a:ahLst/>
              <a:cxnLst/>
              <a:rect l="l" t="t" r="r" b="b"/>
              <a:pathLst>
                <a:path w="1318" h="895" extrusionOk="0">
                  <a:moveTo>
                    <a:pt x="169" y="0"/>
                  </a:moveTo>
                  <a:cubicBezTo>
                    <a:pt x="128" y="0"/>
                    <a:pt x="89" y="19"/>
                    <a:pt x="55" y="64"/>
                  </a:cubicBezTo>
                  <a:cubicBezTo>
                    <a:pt x="1" y="118"/>
                    <a:pt x="1" y="231"/>
                    <a:pt x="73" y="272"/>
                  </a:cubicBezTo>
                  <a:cubicBezTo>
                    <a:pt x="412" y="457"/>
                    <a:pt x="734" y="665"/>
                    <a:pt x="1055" y="855"/>
                  </a:cubicBezTo>
                  <a:cubicBezTo>
                    <a:pt x="1090" y="881"/>
                    <a:pt x="1130" y="894"/>
                    <a:pt x="1166" y="894"/>
                  </a:cubicBezTo>
                  <a:cubicBezTo>
                    <a:pt x="1207" y="894"/>
                    <a:pt x="1243" y="876"/>
                    <a:pt x="1263" y="837"/>
                  </a:cubicBezTo>
                  <a:cubicBezTo>
                    <a:pt x="1317" y="778"/>
                    <a:pt x="1317" y="665"/>
                    <a:pt x="1245" y="611"/>
                  </a:cubicBezTo>
                  <a:cubicBezTo>
                    <a:pt x="924" y="421"/>
                    <a:pt x="584" y="213"/>
                    <a:pt x="263" y="27"/>
                  </a:cubicBezTo>
                  <a:cubicBezTo>
                    <a:pt x="231" y="10"/>
                    <a:pt x="199" y="0"/>
                    <a:pt x="1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5" name="Google Shape;2415;p19"/>
            <p:cNvSpPr/>
            <p:nvPr/>
          </p:nvSpPr>
          <p:spPr>
            <a:xfrm>
              <a:off x="1803575" y="1176475"/>
              <a:ext cx="23550" cy="18625"/>
            </a:xfrm>
            <a:custGeom>
              <a:avLst/>
              <a:gdLst/>
              <a:ahLst/>
              <a:cxnLst/>
              <a:rect l="l" t="t" r="r" b="b"/>
              <a:pathLst>
                <a:path w="942" h="745" extrusionOk="0">
                  <a:moveTo>
                    <a:pt x="162" y="0"/>
                  </a:moveTo>
                  <a:cubicBezTo>
                    <a:pt x="119" y="0"/>
                    <a:pt x="76" y="19"/>
                    <a:pt x="55" y="60"/>
                  </a:cubicBezTo>
                  <a:cubicBezTo>
                    <a:pt x="0" y="137"/>
                    <a:pt x="0" y="232"/>
                    <a:pt x="73" y="268"/>
                  </a:cubicBezTo>
                  <a:cubicBezTo>
                    <a:pt x="281" y="418"/>
                    <a:pt x="489" y="571"/>
                    <a:pt x="697" y="721"/>
                  </a:cubicBezTo>
                  <a:cubicBezTo>
                    <a:pt x="720" y="736"/>
                    <a:pt x="749" y="744"/>
                    <a:pt x="780" y="744"/>
                  </a:cubicBezTo>
                  <a:cubicBezTo>
                    <a:pt x="824" y="744"/>
                    <a:pt x="871" y="727"/>
                    <a:pt x="905" y="684"/>
                  </a:cubicBezTo>
                  <a:cubicBezTo>
                    <a:pt x="941" y="626"/>
                    <a:pt x="941" y="513"/>
                    <a:pt x="864" y="476"/>
                  </a:cubicBezTo>
                  <a:cubicBezTo>
                    <a:pt x="679" y="323"/>
                    <a:pt x="471" y="173"/>
                    <a:pt x="263" y="42"/>
                  </a:cubicBezTo>
                  <a:cubicBezTo>
                    <a:pt x="237" y="15"/>
                    <a:pt x="199" y="0"/>
                    <a:pt x="16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6" name="Google Shape;2416;p19"/>
            <p:cNvSpPr/>
            <p:nvPr/>
          </p:nvSpPr>
          <p:spPr>
            <a:xfrm>
              <a:off x="1766825" y="1211750"/>
              <a:ext cx="23075" cy="15100"/>
            </a:xfrm>
            <a:custGeom>
              <a:avLst/>
              <a:gdLst/>
              <a:ahLst/>
              <a:cxnLst/>
              <a:rect l="l" t="t" r="r" b="b"/>
              <a:pathLst>
                <a:path w="923" h="604" extrusionOk="0">
                  <a:moveTo>
                    <a:pt x="468" y="171"/>
                  </a:moveTo>
                  <a:cubicBezTo>
                    <a:pt x="466" y="171"/>
                    <a:pt x="466" y="173"/>
                    <a:pt x="471" y="178"/>
                  </a:cubicBezTo>
                  <a:cubicBezTo>
                    <a:pt x="474" y="178"/>
                    <a:pt x="478" y="179"/>
                    <a:pt x="482" y="180"/>
                  </a:cubicBezTo>
                  <a:lnTo>
                    <a:pt x="482" y="180"/>
                  </a:lnTo>
                  <a:cubicBezTo>
                    <a:pt x="478" y="177"/>
                    <a:pt x="470" y="171"/>
                    <a:pt x="468" y="171"/>
                  </a:cubicBezTo>
                  <a:close/>
                  <a:moveTo>
                    <a:pt x="176" y="1"/>
                  </a:moveTo>
                  <a:cubicBezTo>
                    <a:pt x="128" y="1"/>
                    <a:pt x="79" y="20"/>
                    <a:pt x="54" y="65"/>
                  </a:cubicBezTo>
                  <a:cubicBezTo>
                    <a:pt x="0" y="138"/>
                    <a:pt x="18" y="214"/>
                    <a:pt x="73" y="269"/>
                  </a:cubicBezTo>
                  <a:cubicBezTo>
                    <a:pt x="263" y="423"/>
                    <a:pt x="489" y="536"/>
                    <a:pt x="697" y="590"/>
                  </a:cubicBezTo>
                  <a:cubicBezTo>
                    <a:pt x="724" y="599"/>
                    <a:pt x="748" y="603"/>
                    <a:pt x="769" y="603"/>
                  </a:cubicBezTo>
                  <a:cubicBezTo>
                    <a:pt x="791" y="603"/>
                    <a:pt x="810" y="599"/>
                    <a:pt x="828" y="590"/>
                  </a:cubicBezTo>
                  <a:cubicBezTo>
                    <a:pt x="864" y="572"/>
                    <a:pt x="887" y="554"/>
                    <a:pt x="905" y="518"/>
                  </a:cubicBezTo>
                  <a:cubicBezTo>
                    <a:pt x="923" y="441"/>
                    <a:pt x="905" y="346"/>
                    <a:pt x="828" y="309"/>
                  </a:cubicBezTo>
                  <a:cubicBezTo>
                    <a:pt x="715" y="291"/>
                    <a:pt x="620" y="251"/>
                    <a:pt x="507" y="196"/>
                  </a:cubicBezTo>
                  <a:cubicBezTo>
                    <a:pt x="507" y="196"/>
                    <a:pt x="495" y="185"/>
                    <a:pt x="482" y="180"/>
                  </a:cubicBezTo>
                  <a:lnTo>
                    <a:pt x="482" y="180"/>
                  </a:lnTo>
                  <a:cubicBezTo>
                    <a:pt x="483" y="182"/>
                    <a:pt x="484" y="183"/>
                    <a:pt x="483" y="183"/>
                  </a:cubicBezTo>
                  <a:cubicBezTo>
                    <a:pt x="481" y="183"/>
                    <a:pt x="478" y="182"/>
                    <a:pt x="471" y="178"/>
                  </a:cubicBezTo>
                  <a:cubicBezTo>
                    <a:pt x="453" y="156"/>
                    <a:pt x="434" y="138"/>
                    <a:pt x="394" y="119"/>
                  </a:cubicBezTo>
                  <a:cubicBezTo>
                    <a:pt x="358" y="101"/>
                    <a:pt x="321" y="65"/>
                    <a:pt x="263" y="24"/>
                  </a:cubicBezTo>
                  <a:cubicBezTo>
                    <a:pt x="240" y="10"/>
                    <a:pt x="209" y="1"/>
                    <a:pt x="1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7" name="Google Shape;2417;p19"/>
            <p:cNvSpPr/>
            <p:nvPr/>
          </p:nvSpPr>
          <p:spPr>
            <a:xfrm>
              <a:off x="1814875" y="1206525"/>
              <a:ext cx="20725" cy="15925"/>
            </a:xfrm>
            <a:custGeom>
              <a:avLst/>
              <a:gdLst/>
              <a:ahLst/>
              <a:cxnLst/>
              <a:rect l="l" t="t" r="r" b="b"/>
              <a:pathLst>
                <a:path w="829" h="637" extrusionOk="0">
                  <a:moveTo>
                    <a:pt x="154" y="1"/>
                  </a:moveTo>
                  <a:cubicBezTo>
                    <a:pt x="113" y="1"/>
                    <a:pt x="70" y="15"/>
                    <a:pt x="37" y="48"/>
                  </a:cubicBezTo>
                  <a:cubicBezTo>
                    <a:pt x="1" y="120"/>
                    <a:pt x="1" y="215"/>
                    <a:pt x="73" y="274"/>
                  </a:cubicBezTo>
                  <a:cubicBezTo>
                    <a:pt x="245" y="387"/>
                    <a:pt x="394" y="500"/>
                    <a:pt x="566" y="613"/>
                  </a:cubicBezTo>
                  <a:cubicBezTo>
                    <a:pt x="596" y="628"/>
                    <a:pt x="629" y="637"/>
                    <a:pt x="662" y="637"/>
                  </a:cubicBezTo>
                  <a:cubicBezTo>
                    <a:pt x="710" y="637"/>
                    <a:pt x="758" y="618"/>
                    <a:pt x="792" y="573"/>
                  </a:cubicBezTo>
                  <a:cubicBezTo>
                    <a:pt x="829" y="518"/>
                    <a:pt x="829" y="405"/>
                    <a:pt x="752" y="365"/>
                  </a:cubicBezTo>
                  <a:lnTo>
                    <a:pt x="245" y="25"/>
                  </a:lnTo>
                  <a:cubicBezTo>
                    <a:pt x="219" y="9"/>
                    <a:pt x="187" y="1"/>
                    <a:pt x="1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8" name="Google Shape;2418;p19"/>
            <p:cNvSpPr/>
            <p:nvPr/>
          </p:nvSpPr>
          <p:spPr>
            <a:xfrm>
              <a:off x="1690475" y="1203275"/>
              <a:ext cx="25475" cy="17725"/>
            </a:xfrm>
            <a:custGeom>
              <a:avLst/>
              <a:gdLst/>
              <a:ahLst/>
              <a:cxnLst/>
              <a:rect l="l" t="t" r="r" b="b"/>
              <a:pathLst>
                <a:path w="1019" h="709" extrusionOk="0">
                  <a:moveTo>
                    <a:pt x="162" y="1"/>
                  </a:moveTo>
                  <a:cubicBezTo>
                    <a:pt x="118" y="1"/>
                    <a:pt x="72" y="19"/>
                    <a:pt x="37" y="65"/>
                  </a:cubicBezTo>
                  <a:cubicBezTo>
                    <a:pt x="1" y="119"/>
                    <a:pt x="1" y="232"/>
                    <a:pt x="73" y="268"/>
                  </a:cubicBezTo>
                  <a:cubicBezTo>
                    <a:pt x="299" y="404"/>
                    <a:pt x="525" y="553"/>
                    <a:pt x="752" y="685"/>
                  </a:cubicBezTo>
                  <a:cubicBezTo>
                    <a:pt x="776" y="700"/>
                    <a:pt x="806" y="708"/>
                    <a:pt x="838" y="708"/>
                  </a:cubicBezTo>
                  <a:cubicBezTo>
                    <a:pt x="882" y="708"/>
                    <a:pt x="928" y="691"/>
                    <a:pt x="960" y="648"/>
                  </a:cubicBezTo>
                  <a:cubicBezTo>
                    <a:pt x="1000" y="590"/>
                    <a:pt x="1018" y="477"/>
                    <a:pt x="942" y="440"/>
                  </a:cubicBezTo>
                  <a:cubicBezTo>
                    <a:pt x="715" y="309"/>
                    <a:pt x="471" y="155"/>
                    <a:pt x="245" y="24"/>
                  </a:cubicBezTo>
                  <a:cubicBezTo>
                    <a:pt x="221" y="9"/>
                    <a:pt x="192" y="1"/>
                    <a:pt x="1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9" name="Google Shape;2419;p19"/>
            <p:cNvSpPr/>
            <p:nvPr/>
          </p:nvSpPr>
          <p:spPr>
            <a:xfrm>
              <a:off x="1654175" y="1163225"/>
              <a:ext cx="27400" cy="18725"/>
            </a:xfrm>
            <a:custGeom>
              <a:avLst/>
              <a:gdLst/>
              <a:ahLst/>
              <a:cxnLst/>
              <a:rect l="l" t="t" r="r" b="b"/>
              <a:pathLst>
                <a:path w="1096" h="749" extrusionOk="0">
                  <a:moveTo>
                    <a:pt x="165" y="1"/>
                  </a:moveTo>
                  <a:cubicBezTo>
                    <a:pt x="118" y="1"/>
                    <a:pt x="71" y="19"/>
                    <a:pt x="37" y="61"/>
                  </a:cubicBezTo>
                  <a:cubicBezTo>
                    <a:pt x="0" y="120"/>
                    <a:pt x="0" y="233"/>
                    <a:pt x="77" y="269"/>
                  </a:cubicBezTo>
                  <a:cubicBezTo>
                    <a:pt x="322" y="423"/>
                    <a:pt x="584" y="572"/>
                    <a:pt x="828" y="721"/>
                  </a:cubicBezTo>
                  <a:cubicBezTo>
                    <a:pt x="861" y="739"/>
                    <a:pt x="896" y="748"/>
                    <a:pt x="931" y="748"/>
                  </a:cubicBezTo>
                  <a:cubicBezTo>
                    <a:pt x="978" y="748"/>
                    <a:pt x="1023" y="730"/>
                    <a:pt x="1054" y="685"/>
                  </a:cubicBezTo>
                  <a:cubicBezTo>
                    <a:pt x="1095" y="626"/>
                    <a:pt x="1095" y="513"/>
                    <a:pt x="1018" y="477"/>
                  </a:cubicBezTo>
                  <a:cubicBezTo>
                    <a:pt x="774" y="328"/>
                    <a:pt x="507" y="174"/>
                    <a:pt x="263" y="25"/>
                  </a:cubicBezTo>
                  <a:cubicBezTo>
                    <a:pt x="233" y="10"/>
                    <a:pt x="199" y="1"/>
                    <a:pt x="16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0" name="Google Shape;2420;p19"/>
            <p:cNvSpPr/>
            <p:nvPr/>
          </p:nvSpPr>
          <p:spPr>
            <a:xfrm>
              <a:off x="1729050" y="1214125"/>
              <a:ext cx="26025" cy="20550"/>
            </a:xfrm>
            <a:custGeom>
              <a:avLst/>
              <a:gdLst/>
              <a:ahLst/>
              <a:cxnLst/>
              <a:rect l="l" t="t" r="r" b="b"/>
              <a:pathLst>
                <a:path w="1041" h="822" extrusionOk="0">
                  <a:moveTo>
                    <a:pt x="166" y="1"/>
                  </a:moveTo>
                  <a:cubicBezTo>
                    <a:pt x="118" y="1"/>
                    <a:pt x="73" y="18"/>
                    <a:pt x="41" y="61"/>
                  </a:cubicBezTo>
                  <a:cubicBezTo>
                    <a:pt x="0" y="138"/>
                    <a:pt x="0" y="233"/>
                    <a:pt x="77" y="269"/>
                  </a:cubicBezTo>
                  <a:cubicBezTo>
                    <a:pt x="303" y="459"/>
                    <a:pt x="548" y="626"/>
                    <a:pt x="774" y="798"/>
                  </a:cubicBezTo>
                  <a:cubicBezTo>
                    <a:pt x="806" y="813"/>
                    <a:pt x="841" y="822"/>
                    <a:pt x="873" y="822"/>
                  </a:cubicBezTo>
                  <a:cubicBezTo>
                    <a:pt x="919" y="822"/>
                    <a:pt x="961" y="804"/>
                    <a:pt x="982" y="762"/>
                  </a:cubicBezTo>
                  <a:cubicBezTo>
                    <a:pt x="1041" y="703"/>
                    <a:pt x="1041" y="608"/>
                    <a:pt x="964" y="554"/>
                  </a:cubicBezTo>
                  <a:cubicBezTo>
                    <a:pt x="719" y="382"/>
                    <a:pt x="493" y="214"/>
                    <a:pt x="267" y="24"/>
                  </a:cubicBezTo>
                  <a:cubicBezTo>
                    <a:pt x="235" y="9"/>
                    <a:pt x="200" y="1"/>
                    <a:pt x="1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1" name="Google Shape;2421;p19"/>
            <p:cNvSpPr/>
            <p:nvPr/>
          </p:nvSpPr>
          <p:spPr>
            <a:xfrm>
              <a:off x="1787975" y="1242100"/>
              <a:ext cx="21725" cy="15975"/>
            </a:xfrm>
            <a:custGeom>
              <a:avLst/>
              <a:gdLst/>
              <a:ahLst/>
              <a:cxnLst/>
              <a:rect l="l" t="t" r="r" b="b"/>
              <a:pathLst>
                <a:path w="869" h="639" extrusionOk="0">
                  <a:moveTo>
                    <a:pt x="131" y="0"/>
                  </a:moveTo>
                  <a:cubicBezTo>
                    <a:pt x="95" y="0"/>
                    <a:pt x="59" y="36"/>
                    <a:pt x="41" y="54"/>
                  </a:cubicBezTo>
                  <a:cubicBezTo>
                    <a:pt x="0" y="131"/>
                    <a:pt x="0" y="226"/>
                    <a:pt x="59" y="281"/>
                  </a:cubicBezTo>
                  <a:cubicBezTo>
                    <a:pt x="244" y="376"/>
                    <a:pt x="434" y="489"/>
                    <a:pt x="606" y="602"/>
                  </a:cubicBezTo>
                  <a:cubicBezTo>
                    <a:pt x="642" y="620"/>
                    <a:pt x="679" y="638"/>
                    <a:pt x="737" y="638"/>
                  </a:cubicBezTo>
                  <a:cubicBezTo>
                    <a:pt x="774" y="620"/>
                    <a:pt x="810" y="602"/>
                    <a:pt x="832" y="584"/>
                  </a:cubicBezTo>
                  <a:cubicBezTo>
                    <a:pt x="869" y="507"/>
                    <a:pt x="869" y="412"/>
                    <a:pt x="792" y="358"/>
                  </a:cubicBezTo>
                  <a:cubicBezTo>
                    <a:pt x="624" y="244"/>
                    <a:pt x="434" y="149"/>
                    <a:pt x="244" y="36"/>
                  </a:cubicBezTo>
                  <a:cubicBezTo>
                    <a:pt x="208" y="0"/>
                    <a:pt x="172" y="0"/>
                    <a:pt x="1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2" name="Google Shape;2422;p19"/>
            <p:cNvSpPr/>
            <p:nvPr/>
          </p:nvSpPr>
          <p:spPr>
            <a:xfrm>
              <a:off x="1749850" y="1257250"/>
              <a:ext cx="20725" cy="16550"/>
            </a:xfrm>
            <a:custGeom>
              <a:avLst/>
              <a:gdLst/>
              <a:ahLst/>
              <a:cxnLst/>
              <a:rect l="l" t="t" r="r" b="b"/>
              <a:pathLst>
                <a:path w="829" h="662" extrusionOk="0">
                  <a:moveTo>
                    <a:pt x="166" y="1"/>
                  </a:moveTo>
                  <a:cubicBezTo>
                    <a:pt x="120" y="1"/>
                    <a:pt x="73" y="26"/>
                    <a:pt x="37" y="73"/>
                  </a:cubicBezTo>
                  <a:cubicBezTo>
                    <a:pt x="1" y="127"/>
                    <a:pt x="1" y="222"/>
                    <a:pt x="73" y="281"/>
                  </a:cubicBezTo>
                  <a:cubicBezTo>
                    <a:pt x="227" y="394"/>
                    <a:pt x="394" y="525"/>
                    <a:pt x="566" y="638"/>
                  </a:cubicBezTo>
                  <a:cubicBezTo>
                    <a:pt x="595" y="653"/>
                    <a:pt x="629" y="662"/>
                    <a:pt x="662" y="662"/>
                  </a:cubicBezTo>
                  <a:cubicBezTo>
                    <a:pt x="710" y="662"/>
                    <a:pt x="757" y="643"/>
                    <a:pt x="792" y="597"/>
                  </a:cubicBezTo>
                  <a:cubicBezTo>
                    <a:pt x="828" y="543"/>
                    <a:pt x="828" y="448"/>
                    <a:pt x="752" y="394"/>
                  </a:cubicBezTo>
                  <a:cubicBezTo>
                    <a:pt x="584" y="281"/>
                    <a:pt x="412" y="145"/>
                    <a:pt x="245" y="32"/>
                  </a:cubicBezTo>
                  <a:cubicBezTo>
                    <a:pt x="222" y="11"/>
                    <a:pt x="194" y="1"/>
                    <a:pt x="1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3" name="Google Shape;2423;p19"/>
            <p:cNvSpPr/>
            <p:nvPr/>
          </p:nvSpPr>
          <p:spPr>
            <a:xfrm>
              <a:off x="1642875" y="1129775"/>
              <a:ext cx="27375" cy="20075"/>
            </a:xfrm>
            <a:custGeom>
              <a:avLst/>
              <a:gdLst/>
              <a:ahLst/>
              <a:cxnLst/>
              <a:rect l="l" t="t" r="r" b="b"/>
              <a:pathLst>
                <a:path w="1095" h="803" extrusionOk="0">
                  <a:moveTo>
                    <a:pt x="167" y="0"/>
                  </a:moveTo>
                  <a:cubicBezTo>
                    <a:pt x="119" y="0"/>
                    <a:pt x="71" y="19"/>
                    <a:pt x="36" y="64"/>
                  </a:cubicBezTo>
                  <a:cubicBezTo>
                    <a:pt x="0" y="119"/>
                    <a:pt x="0" y="232"/>
                    <a:pt x="77" y="268"/>
                  </a:cubicBezTo>
                  <a:cubicBezTo>
                    <a:pt x="321" y="440"/>
                    <a:pt x="584" y="607"/>
                    <a:pt x="828" y="779"/>
                  </a:cubicBezTo>
                  <a:cubicBezTo>
                    <a:pt x="860" y="794"/>
                    <a:pt x="895" y="803"/>
                    <a:pt x="927" y="803"/>
                  </a:cubicBezTo>
                  <a:cubicBezTo>
                    <a:pt x="973" y="803"/>
                    <a:pt x="1015" y="785"/>
                    <a:pt x="1036" y="743"/>
                  </a:cubicBezTo>
                  <a:cubicBezTo>
                    <a:pt x="1095" y="684"/>
                    <a:pt x="1095" y="571"/>
                    <a:pt x="1018" y="535"/>
                  </a:cubicBezTo>
                  <a:cubicBezTo>
                    <a:pt x="756" y="363"/>
                    <a:pt x="507" y="196"/>
                    <a:pt x="262" y="24"/>
                  </a:cubicBezTo>
                  <a:cubicBezTo>
                    <a:pt x="233" y="9"/>
                    <a:pt x="200" y="0"/>
                    <a:pt x="1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4" name="Google Shape;2424;p19"/>
            <p:cNvSpPr/>
            <p:nvPr/>
          </p:nvSpPr>
          <p:spPr>
            <a:xfrm>
              <a:off x="1685725" y="1238125"/>
              <a:ext cx="24125" cy="17325"/>
            </a:xfrm>
            <a:custGeom>
              <a:avLst/>
              <a:gdLst/>
              <a:ahLst/>
              <a:cxnLst/>
              <a:rect l="l" t="t" r="r" b="b"/>
              <a:pathLst>
                <a:path w="965" h="693" extrusionOk="0">
                  <a:moveTo>
                    <a:pt x="164" y="1"/>
                  </a:moveTo>
                  <a:cubicBezTo>
                    <a:pt x="117" y="1"/>
                    <a:pt x="71" y="20"/>
                    <a:pt x="37" y="64"/>
                  </a:cubicBezTo>
                  <a:cubicBezTo>
                    <a:pt x="1" y="118"/>
                    <a:pt x="1" y="232"/>
                    <a:pt x="77" y="272"/>
                  </a:cubicBezTo>
                  <a:cubicBezTo>
                    <a:pt x="286" y="403"/>
                    <a:pt x="489" y="535"/>
                    <a:pt x="697" y="666"/>
                  </a:cubicBezTo>
                  <a:cubicBezTo>
                    <a:pt x="730" y="683"/>
                    <a:pt x="765" y="693"/>
                    <a:pt x="798" y="693"/>
                  </a:cubicBezTo>
                  <a:cubicBezTo>
                    <a:pt x="844" y="693"/>
                    <a:pt x="884" y="674"/>
                    <a:pt x="905" y="630"/>
                  </a:cubicBezTo>
                  <a:cubicBezTo>
                    <a:pt x="964" y="571"/>
                    <a:pt x="964" y="458"/>
                    <a:pt x="887" y="422"/>
                  </a:cubicBezTo>
                  <a:cubicBezTo>
                    <a:pt x="679" y="290"/>
                    <a:pt x="471" y="159"/>
                    <a:pt x="263" y="28"/>
                  </a:cubicBezTo>
                  <a:cubicBezTo>
                    <a:pt x="232" y="11"/>
                    <a:pt x="198" y="1"/>
                    <a:pt x="16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5" name="Google Shape;2425;p19"/>
            <p:cNvSpPr/>
            <p:nvPr/>
          </p:nvSpPr>
          <p:spPr>
            <a:xfrm>
              <a:off x="1642400" y="1189625"/>
              <a:ext cx="28300" cy="18475"/>
            </a:xfrm>
            <a:custGeom>
              <a:avLst/>
              <a:gdLst/>
              <a:ahLst/>
              <a:cxnLst/>
              <a:rect l="l" t="t" r="r" b="b"/>
              <a:pathLst>
                <a:path w="1132" h="739" extrusionOk="0">
                  <a:moveTo>
                    <a:pt x="168" y="1"/>
                  </a:moveTo>
                  <a:cubicBezTo>
                    <a:pt x="112" y="1"/>
                    <a:pt x="50" y="44"/>
                    <a:pt x="37" y="100"/>
                  </a:cubicBezTo>
                  <a:cubicBezTo>
                    <a:pt x="1" y="195"/>
                    <a:pt x="37" y="249"/>
                    <a:pt x="114" y="308"/>
                  </a:cubicBezTo>
                  <a:cubicBezTo>
                    <a:pt x="376" y="439"/>
                    <a:pt x="639" y="588"/>
                    <a:pt x="906" y="724"/>
                  </a:cubicBezTo>
                  <a:cubicBezTo>
                    <a:pt x="920" y="734"/>
                    <a:pt x="939" y="738"/>
                    <a:pt x="958" y="738"/>
                  </a:cubicBezTo>
                  <a:cubicBezTo>
                    <a:pt x="1013" y="738"/>
                    <a:pt x="1078" y="704"/>
                    <a:pt x="1091" y="647"/>
                  </a:cubicBezTo>
                  <a:cubicBezTo>
                    <a:pt x="1132" y="552"/>
                    <a:pt x="1091" y="475"/>
                    <a:pt x="1019" y="439"/>
                  </a:cubicBezTo>
                  <a:cubicBezTo>
                    <a:pt x="752" y="308"/>
                    <a:pt x="490" y="158"/>
                    <a:pt x="227" y="23"/>
                  </a:cubicBezTo>
                  <a:cubicBezTo>
                    <a:pt x="211" y="7"/>
                    <a:pt x="190" y="1"/>
                    <a:pt x="1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26" name="Google Shape;2426;p19"/>
          <p:cNvGrpSpPr/>
          <p:nvPr/>
        </p:nvGrpSpPr>
        <p:grpSpPr>
          <a:xfrm rot="1024943">
            <a:off x="10580247" y="68313"/>
            <a:ext cx="1556092" cy="1112243"/>
            <a:chOff x="3287500" y="1126625"/>
            <a:chExt cx="222800" cy="159250"/>
          </a:xfrm>
        </p:grpSpPr>
        <p:sp>
          <p:nvSpPr>
            <p:cNvPr id="2427" name="Google Shape;2427;p19"/>
            <p:cNvSpPr/>
            <p:nvPr/>
          </p:nvSpPr>
          <p:spPr>
            <a:xfrm>
              <a:off x="3337825" y="1214725"/>
              <a:ext cx="15625" cy="15625"/>
            </a:xfrm>
            <a:custGeom>
              <a:avLst/>
              <a:gdLst/>
              <a:ahLst/>
              <a:cxnLst/>
              <a:rect l="l" t="t" r="r" b="b"/>
              <a:pathLst>
                <a:path w="625" h="625" extrusionOk="0">
                  <a:moveTo>
                    <a:pt x="303" y="0"/>
                  </a:moveTo>
                  <a:cubicBezTo>
                    <a:pt x="267" y="0"/>
                    <a:pt x="226" y="0"/>
                    <a:pt x="190" y="19"/>
                  </a:cubicBezTo>
                  <a:cubicBezTo>
                    <a:pt x="154" y="37"/>
                    <a:pt x="113" y="59"/>
                    <a:pt x="95" y="95"/>
                  </a:cubicBezTo>
                  <a:cubicBezTo>
                    <a:pt x="59" y="114"/>
                    <a:pt x="41" y="150"/>
                    <a:pt x="23" y="190"/>
                  </a:cubicBezTo>
                  <a:cubicBezTo>
                    <a:pt x="0" y="227"/>
                    <a:pt x="0" y="263"/>
                    <a:pt x="0" y="304"/>
                  </a:cubicBezTo>
                  <a:lnTo>
                    <a:pt x="0" y="399"/>
                  </a:lnTo>
                  <a:cubicBezTo>
                    <a:pt x="23" y="435"/>
                    <a:pt x="59" y="489"/>
                    <a:pt x="95" y="530"/>
                  </a:cubicBezTo>
                  <a:cubicBezTo>
                    <a:pt x="113" y="548"/>
                    <a:pt x="136" y="566"/>
                    <a:pt x="154" y="584"/>
                  </a:cubicBezTo>
                  <a:cubicBezTo>
                    <a:pt x="190" y="602"/>
                    <a:pt x="249" y="625"/>
                    <a:pt x="303" y="625"/>
                  </a:cubicBezTo>
                  <a:cubicBezTo>
                    <a:pt x="362" y="625"/>
                    <a:pt x="398" y="602"/>
                    <a:pt x="434" y="584"/>
                  </a:cubicBezTo>
                  <a:cubicBezTo>
                    <a:pt x="475" y="584"/>
                    <a:pt x="493" y="566"/>
                    <a:pt x="529" y="530"/>
                  </a:cubicBezTo>
                  <a:cubicBezTo>
                    <a:pt x="566" y="489"/>
                    <a:pt x="588" y="471"/>
                    <a:pt x="588" y="435"/>
                  </a:cubicBezTo>
                  <a:cubicBezTo>
                    <a:pt x="606" y="399"/>
                    <a:pt x="624" y="358"/>
                    <a:pt x="624" y="304"/>
                  </a:cubicBezTo>
                  <a:cubicBezTo>
                    <a:pt x="624" y="285"/>
                    <a:pt x="606" y="245"/>
                    <a:pt x="606" y="227"/>
                  </a:cubicBezTo>
                  <a:cubicBezTo>
                    <a:pt x="588" y="172"/>
                    <a:pt x="566" y="132"/>
                    <a:pt x="529" y="95"/>
                  </a:cubicBezTo>
                  <a:cubicBezTo>
                    <a:pt x="511" y="77"/>
                    <a:pt x="493" y="59"/>
                    <a:pt x="475" y="37"/>
                  </a:cubicBezTo>
                  <a:cubicBezTo>
                    <a:pt x="416" y="19"/>
                    <a:pt x="362" y="0"/>
                    <a:pt x="3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8" name="Google Shape;2428;p19"/>
            <p:cNvSpPr/>
            <p:nvPr/>
          </p:nvSpPr>
          <p:spPr>
            <a:xfrm>
              <a:off x="3356700" y="1177075"/>
              <a:ext cx="13725" cy="13700"/>
            </a:xfrm>
            <a:custGeom>
              <a:avLst/>
              <a:gdLst/>
              <a:ahLst/>
              <a:cxnLst/>
              <a:rect l="l" t="t" r="r" b="b"/>
              <a:pathLst>
                <a:path w="549" h="548" extrusionOk="0">
                  <a:moveTo>
                    <a:pt x="286" y="0"/>
                  </a:moveTo>
                  <a:cubicBezTo>
                    <a:pt x="209" y="0"/>
                    <a:pt x="132" y="36"/>
                    <a:pt x="96" y="95"/>
                  </a:cubicBezTo>
                  <a:cubicBezTo>
                    <a:pt x="59" y="113"/>
                    <a:pt x="37" y="149"/>
                    <a:pt x="37" y="167"/>
                  </a:cubicBezTo>
                  <a:cubicBezTo>
                    <a:pt x="19" y="208"/>
                    <a:pt x="1" y="244"/>
                    <a:pt x="1" y="280"/>
                  </a:cubicBezTo>
                  <a:cubicBezTo>
                    <a:pt x="19" y="357"/>
                    <a:pt x="37" y="434"/>
                    <a:pt x="96" y="470"/>
                  </a:cubicBezTo>
                  <a:cubicBezTo>
                    <a:pt x="132" y="525"/>
                    <a:pt x="209" y="547"/>
                    <a:pt x="286" y="547"/>
                  </a:cubicBezTo>
                  <a:cubicBezTo>
                    <a:pt x="358" y="547"/>
                    <a:pt x="417" y="525"/>
                    <a:pt x="471" y="470"/>
                  </a:cubicBezTo>
                  <a:cubicBezTo>
                    <a:pt x="489" y="452"/>
                    <a:pt x="512" y="412"/>
                    <a:pt x="530" y="375"/>
                  </a:cubicBezTo>
                  <a:cubicBezTo>
                    <a:pt x="548" y="357"/>
                    <a:pt x="548" y="321"/>
                    <a:pt x="548" y="280"/>
                  </a:cubicBezTo>
                  <a:cubicBezTo>
                    <a:pt x="548" y="208"/>
                    <a:pt x="530" y="131"/>
                    <a:pt x="471" y="95"/>
                  </a:cubicBezTo>
                  <a:cubicBezTo>
                    <a:pt x="417" y="36"/>
                    <a:pt x="358" y="0"/>
                    <a:pt x="2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9" name="Google Shape;2429;p19"/>
            <p:cNvSpPr/>
            <p:nvPr/>
          </p:nvSpPr>
          <p:spPr>
            <a:xfrm>
              <a:off x="3409075" y="1193000"/>
              <a:ext cx="12225" cy="12350"/>
            </a:xfrm>
            <a:custGeom>
              <a:avLst/>
              <a:gdLst/>
              <a:ahLst/>
              <a:cxnLst/>
              <a:rect l="l" t="t" r="r" b="b"/>
              <a:pathLst>
                <a:path w="489" h="494" extrusionOk="0">
                  <a:moveTo>
                    <a:pt x="244" y="1"/>
                  </a:moveTo>
                  <a:cubicBezTo>
                    <a:pt x="204" y="1"/>
                    <a:pt x="186" y="23"/>
                    <a:pt x="149" y="23"/>
                  </a:cubicBezTo>
                  <a:cubicBezTo>
                    <a:pt x="131" y="42"/>
                    <a:pt x="91" y="60"/>
                    <a:pt x="73" y="78"/>
                  </a:cubicBezTo>
                  <a:cubicBezTo>
                    <a:pt x="54" y="96"/>
                    <a:pt x="36" y="137"/>
                    <a:pt x="18" y="155"/>
                  </a:cubicBezTo>
                  <a:cubicBezTo>
                    <a:pt x="18" y="191"/>
                    <a:pt x="0" y="209"/>
                    <a:pt x="0" y="250"/>
                  </a:cubicBezTo>
                  <a:cubicBezTo>
                    <a:pt x="0" y="268"/>
                    <a:pt x="18" y="286"/>
                    <a:pt x="18" y="322"/>
                  </a:cubicBezTo>
                  <a:cubicBezTo>
                    <a:pt x="18" y="363"/>
                    <a:pt x="36" y="399"/>
                    <a:pt x="73" y="417"/>
                  </a:cubicBezTo>
                  <a:cubicBezTo>
                    <a:pt x="91" y="435"/>
                    <a:pt x="113" y="453"/>
                    <a:pt x="131" y="453"/>
                  </a:cubicBezTo>
                  <a:cubicBezTo>
                    <a:pt x="168" y="476"/>
                    <a:pt x="204" y="494"/>
                    <a:pt x="244" y="494"/>
                  </a:cubicBezTo>
                  <a:cubicBezTo>
                    <a:pt x="281" y="494"/>
                    <a:pt x="317" y="494"/>
                    <a:pt x="339" y="476"/>
                  </a:cubicBezTo>
                  <a:cubicBezTo>
                    <a:pt x="376" y="453"/>
                    <a:pt x="394" y="453"/>
                    <a:pt x="412" y="417"/>
                  </a:cubicBezTo>
                  <a:cubicBezTo>
                    <a:pt x="453" y="399"/>
                    <a:pt x="453" y="381"/>
                    <a:pt x="471" y="340"/>
                  </a:cubicBezTo>
                  <a:cubicBezTo>
                    <a:pt x="489" y="322"/>
                    <a:pt x="489" y="286"/>
                    <a:pt x="489" y="250"/>
                  </a:cubicBezTo>
                  <a:lnTo>
                    <a:pt x="489" y="191"/>
                  </a:lnTo>
                  <a:cubicBezTo>
                    <a:pt x="471" y="155"/>
                    <a:pt x="453" y="114"/>
                    <a:pt x="412" y="78"/>
                  </a:cubicBezTo>
                  <a:cubicBezTo>
                    <a:pt x="394" y="60"/>
                    <a:pt x="394" y="60"/>
                    <a:pt x="376" y="42"/>
                  </a:cubicBezTo>
                  <a:cubicBezTo>
                    <a:pt x="339" y="23"/>
                    <a:pt x="299" y="1"/>
                    <a:pt x="2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0" name="Google Shape;2430;p19"/>
            <p:cNvSpPr/>
            <p:nvPr/>
          </p:nvSpPr>
          <p:spPr>
            <a:xfrm>
              <a:off x="3418450" y="1148800"/>
              <a:ext cx="9875" cy="9850"/>
            </a:xfrm>
            <a:custGeom>
              <a:avLst/>
              <a:gdLst/>
              <a:ahLst/>
              <a:cxnLst/>
              <a:rect l="l" t="t" r="r" b="b"/>
              <a:pathLst>
                <a:path w="395" h="394" extrusionOk="0">
                  <a:moveTo>
                    <a:pt x="191" y="0"/>
                  </a:moveTo>
                  <a:cubicBezTo>
                    <a:pt x="168" y="0"/>
                    <a:pt x="132" y="18"/>
                    <a:pt x="114" y="18"/>
                  </a:cubicBezTo>
                  <a:cubicBezTo>
                    <a:pt x="96" y="36"/>
                    <a:pt x="78" y="36"/>
                    <a:pt x="55" y="54"/>
                  </a:cubicBezTo>
                  <a:cubicBezTo>
                    <a:pt x="37" y="72"/>
                    <a:pt x="19" y="95"/>
                    <a:pt x="19" y="131"/>
                  </a:cubicBezTo>
                  <a:cubicBezTo>
                    <a:pt x="1" y="149"/>
                    <a:pt x="1" y="167"/>
                    <a:pt x="1" y="208"/>
                  </a:cubicBezTo>
                  <a:lnTo>
                    <a:pt x="1" y="244"/>
                  </a:lnTo>
                  <a:cubicBezTo>
                    <a:pt x="19" y="281"/>
                    <a:pt x="37" y="321"/>
                    <a:pt x="55" y="339"/>
                  </a:cubicBezTo>
                  <a:cubicBezTo>
                    <a:pt x="78" y="339"/>
                    <a:pt x="78" y="357"/>
                    <a:pt x="96" y="376"/>
                  </a:cubicBezTo>
                  <a:cubicBezTo>
                    <a:pt x="132" y="376"/>
                    <a:pt x="150" y="394"/>
                    <a:pt x="191" y="394"/>
                  </a:cubicBezTo>
                  <a:cubicBezTo>
                    <a:pt x="227" y="394"/>
                    <a:pt x="245" y="394"/>
                    <a:pt x="263" y="376"/>
                  </a:cubicBezTo>
                  <a:cubicBezTo>
                    <a:pt x="281" y="376"/>
                    <a:pt x="322" y="357"/>
                    <a:pt x="340" y="339"/>
                  </a:cubicBezTo>
                  <a:cubicBezTo>
                    <a:pt x="358" y="321"/>
                    <a:pt x="358" y="299"/>
                    <a:pt x="376" y="281"/>
                  </a:cubicBezTo>
                  <a:cubicBezTo>
                    <a:pt x="376" y="244"/>
                    <a:pt x="394" y="226"/>
                    <a:pt x="394" y="208"/>
                  </a:cubicBezTo>
                  <a:cubicBezTo>
                    <a:pt x="376" y="186"/>
                    <a:pt x="376" y="167"/>
                    <a:pt x="376" y="149"/>
                  </a:cubicBezTo>
                  <a:cubicBezTo>
                    <a:pt x="376" y="113"/>
                    <a:pt x="358" y="95"/>
                    <a:pt x="340" y="54"/>
                  </a:cubicBezTo>
                  <a:cubicBezTo>
                    <a:pt x="322" y="54"/>
                    <a:pt x="304" y="36"/>
                    <a:pt x="281" y="36"/>
                  </a:cubicBezTo>
                  <a:cubicBezTo>
                    <a:pt x="263" y="18"/>
                    <a:pt x="227" y="0"/>
                    <a:pt x="1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1" name="Google Shape;2431;p19"/>
            <p:cNvSpPr/>
            <p:nvPr/>
          </p:nvSpPr>
          <p:spPr>
            <a:xfrm>
              <a:off x="3381250" y="1238050"/>
              <a:ext cx="7025" cy="7075"/>
            </a:xfrm>
            <a:custGeom>
              <a:avLst/>
              <a:gdLst/>
              <a:ahLst/>
              <a:cxnLst/>
              <a:rect l="l" t="t" r="r" b="b"/>
              <a:pathLst>
                <a:path w="281" h="283" extrusionOk="0">
                  <a:moveTo>
                    <a:pt x="150" y="0"/>
                  </a:moveTo>
                  <a:cubicBezTo>
                    <a:pt x="138" y="0"/>
                    <a:pt x="125" y="8"/>
                    <a:pt x="113" y="8"/>
                  </a:cubicBezTo>
                  <a:cubicBezTo>
                    <a:pt x="73" y="8"/>
                    <a:pt x="36" y="49"/>
                    <a:pt x="18" y="67"/>
                  </a:cubicBezTo>
                  <a:lnTo>
                    <a:pt x="18" y="121"/>
                  </a:lnTo>
                  <a:cubicBezTo>
                    <a:pt x="0" y="144"/>
                    <a:pt x="0" y="162"/>
                    <a:pt x="18" y="180"/>
                  </a:cubicBezTo>
                  <a:cubicBezTo>
                    <a:pt x="18" y="216"/>
                    <a:pt x="36" y="235"/>
                    <a:pt x="73" y="257"/>
                  </a:cubicBezTo>
                  <a:cubicBezTo>
                    <a:pt x="101" y="270"/>
                    <a:pt x="128" y="283"/>
                    <a:pt x="154" y="283"/>
                  </a:cubicBezTo>
                  <a:cubicBezTo>
                    <a:pt x="165" y="283"/>
                    <a:pt x="175" y="281"/>
                    <a:pt x="186" y="275"/>
                  </a:cubicBezTo>
                  <a:cubicBezTo>
                    <a:pt x="226" y="275"/>
                    <a:pt x="245" y="235"/>
                    <a:pt x="263" y="216"/>
                  </a:cubicBezTo>
                  <a:cubicBezTo>
                    <a:pt x="281" y="198"/>
                    <a:pt x="281" y="162"/>
                    <a:pt x="281" y="144"/>
                  </a:cubicBezTo>
                  <a:lnTo>
                    <a:pt x="281" y="85"/>
                  </a:lnTo>
                  <a:cubicBezTo>
                    <a:pt x="263" y="67"/>
                    <a:pt x="263" y="49"/>
                    <a:pt x="245" y="49"/>
                  </a:cubicBezTo>
                  <a:cubicBezTo>
                    <a:pt x="226" y="31"/>
                    <a:pt x="208" y="8"/>
                    <a:pt x="186" y="8"/>
                  </a:cubicBezTo>
                  <a:lnTo>
                    <a:pt x="168" y="8"/>
                  </a:lnTo>
                  <a:cubicBezTo>
                    <a:pt x="162" y="2"/>
                    <a:pt x="156" y="0"/>
                    <a:pt x="1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2" name="Google Shape;2432;p19"/>
            <p:cNvSpPr/>
            <p:nvPr/>
          </p:nvSpPr>
          <p:spPr>
            <a:xfrm>
              <a:off x="3390175" y="1183175"/>
              <a:ext cx="9425" cy="9600"/>
            </a:xfrm>
            <a:custGeom>
              <a:avLst/>
              <a:gdLst/>
              <a:ahLst/>
              <a:cxnLst/>
              <a:rect l="l" t="t" r="r" b="b"/>
              <a:pathLst>
                <a:path w="377" h="384" extrusionOk="0">
                  <a:moveTo>
                    <a:pt x="191" y="0"/>
                  </a:moveTo>
                  <a:cubicBezTo>
                    <a:pt x="168" y="0"/>
                    <a:pt x="150" y="18"/>
                    <a:pt x="114" y="18"/>
                  </a:cubicBezTo>
                  <a:cubicBezTo>
                    <a:pt x="96" y="36"/>
                    <a:pt x="78" y="36"/>
                    <a:pt x="55" y="55"/>
                  </a:cubicBezTo>
                  <a:cubicBezTo>
                    <a:pt x="37" y="77"/>
                    <a:pt x="19" y="95"/>
                    <a:pt x="19" y="131"/>
                  </a:cubicBezTo>
                  <a:cubicBezTo>
                    <a:pt x="1" y="150"/>
                    <a:pt x="1" y="168"/>
                    <a:pt x="1" y="190"/>
                  </a:cubicBezTo>
                  <a:cubicBezTo>
                    <a:pt x="1" y="208"/>
                    <a:pt x="1" y="226"/>
                    <a:pt x="19" y="245"/>
                  </a:cubicBezTo>
                  <a:cubicBezTo>
                    <a:pt x="19" y="281"/>
                    <a:pt x="37" y="303"/>
                    <a:pt x="55" y="340"/>
                  </a:cubicBezTo>
                  <a:cubicBezTo>
                    <a:pt x="78" y="340"/>
                    <a:pt x="78" y="358"/>
                    <a:pt x="96" y="358"/>
                  </a:cubicBezTo>
                  <a:cubicBezTo>
                    <a:pt x="132" y="376"/>
                    <a:pt x="150" y="376"/>
                    <a:pt x="191" y="376"/>
                  </a:cubicBezTo>
                  <a:cubicBezTo>
                    <a:pt x="203" y="382"/>
                    <a:pt x="213" y="384"/>
                    <a:pt x="222" y="384"/>
                  </a:cubicBezTo>
                  <a:cubicBezTo>
                    <a:pt x="239" y="384"/>
                    <a:pt x="251" y="376"/>
                    <a:pt x="263" y="376"/>
                  </a:cubicBezTo>
                  <a:cubicBezTo>
                    <a:pt x="281" y="358"/>
                    <a:pt x="304" y="358"/>
                    <a:pt x="322" y="340"/>
                  </a:cubicBezTo>
                  <a:cubicBezTo>
                    <a:pt x="340" y="321"/>
                    <a:pt x="358" y="303"/>
                    <a:pt x="358" y="263"/>
                  </a:cubicBezTo>
                  <a:cubicBezTo>
                    <a:pt x="376" y="245"/>
                    <a:pt x="376" y="226"/>
                    <a:pt x="376" y="190"/>
                  </a:cubicBezTo>
                  <a:lnTo>
                    <a:pt x="376" y="150"/>
                  </a:lnTo>
                  <a:cubicBezTo>
                    <a:pt x="358" y="113"/>
                    <a:pt x="358" y="95"/>
                    <a:pt x="322" y="55"/>
                  </a:cubicBezTo>
                  <a:cubicBezTo>
                    <a:pt x="322" y="55"/>
                    <a:pt x="304" y="36"/>
                    <a:pt x="281" y="36"/>
                  </a:cubicBezTo>
                  <a:cubicBezTo>
                    <a:pt x="263" y="18"/>
                    <a:pt x="227" y="0"/>
                    <a:pt x="1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3" name="Google Shape;2433;p19"/>
            <p:cNvSpPr/>
            <p:nvPr/>
          </p:nvSpPr>
          <p:spPr>
            <a:xfrm>
              <a:off x="3327525" y="1165750"/>
              <a:ext cx="9875" cy="10200"/>
            </a:xfrm>
            <a:custGeom>
              <a:avLst/>
              <a:gdLst/>
              <a:ahLst/>
              <a:cxnLst/>
              <a:rect l="l" t="t" r="r" b="b"/>
              <a:pathLst>
                <a:path w="395" h="408" extrusionOk="0">
                  <a:moveTo>
                    <a:pt x="227" y="1"/>
                  </a:moveTo>
                  <a:cubicBezTo>
                    <a:pt x="209" y="1"/>
                    <a:pt x="168" y="1"/>
                    <a:pt x="150" y="19"/>
                  </a:cubicBezTo>
                  <a:cubicBezTo>
                    <a:pt x="114" y="19"/>
                    <a:pt x="96" y="37"/>
                    <a:pt x="73" y="55"/>
                  </a:cubicBezTo>
                  <a:cubicBezTo>
                    <a:pt x="55" y="55"/>
                    <a:pt x="37" y="73"/>
                    <a:pt x="19" y="114"/>
                  </a:cubicBezTo>
                  <a:cubicBezTo>
                    <a:pt x="1" y="132"/>
                    <a:pt x="1" y="150"/>
                    <a:pt x="1" y="186"/>
                  </a:cubicBezTo>
                  <a:lnTo>
                    <a:pt x="1" y="263"/>
                  </a:lnTo>
                  <a:cubicBezTo>
                    <a:pt x="19" y="281"/>
                    <a:pt x="19" y="299"/>
                    <a:pt x="19" y="299"/>
                  </a:cubicBezTo>
                  <a:cubicBezTo>
                    <a:pt x="37" y="340"/>
                    <a:pt x="73" y="358"/>
                    <a:pt x="96" y="376"/>
                  </a:cubicBezTo>
                  <a:cubicBezTo>
                    <a:pt x="114" y="394"/>
                    <a:pt x="132" y="394"/>
                    <a:pt x="150" y="394"/>
                  </a:cubicBezTo>
                  <a:cubicBezTo>
                    <a:pt x="168" y="403"/>
                    <a:pt x="187" y="408"/>
                    <a:pt x="204" y="408"/>
                  </a:cubicBezTo>
                  <a:cubicBezTo>
                    <a:pt x="221" y="408"/>
                    <a:pt x="236" y="403"/>
                    <a:pt x="245" y="394"/>
                  </a:cubicBezTo>
                  <a:cubicBezTo>
                    <a:pt x="263" y="394"/>
                    <a:pt x="281" y="394"/>
                    <a:pt x="299" y="376"/>
                  </a:cubicBezTo>
                  <a:cubicBezTo>
                    <a:pt x="340" y="358"/>
                    <a:pt x="358" y="340"/>
                    <a:pt x="376" y="299"/>
                  </a:cubicBezTo>
                  <a:cubicBezTo>
                    <a:pt x="376" y="299"/>
                    <a:pt x="394" y="281"/>
                    <a:pt x="394" y="263"/>
                  </a:cubicBezTo>
                  <a:lnTo>
                    <a:pt x="394" y="168"/>
                  </a:lnTo>
                  <a:lnTo>
                    <a:pt x="394" y="150"/>
                  </a:lnTo>
                  <a:cubicBezTo>
                    <a:pt x="394" y="132"/>
                    <a:pt x="376" y="114"/>
                    <a:pt x="358" y="96"/>
                  </a:cubicBezTo>
                  <a:cubicBezTo>
                    <a:pt x="340" y="55"/>
                    <a:pt x="322" y="37"/>
                    <a:pt x="299" y="37"/>
                  </a:cubicBezTo>
                  <a:cubicBezTo>
                    <a:pt x="281" y="19"/>
                    <a:pt x="245" y="19"/>
                    <a:pt x="2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4" name="Google Shape;2434;p19"/>
            <p:cNvSpPr/>
            <p:nvPr/>
          </p:nvSpPr>
          <p:spPr>
            <a:xfrm>
              <a:off x="3287500" y="1206700"/>
              <a:ext cx="7475" cy="7150"/>
            </a:xfrm>
            <a:custGeom>
              <a:avLst/>
              <a:gdLst/>
              <a:ahLst/>
              <a:cxnLst/>
              <a:rect l="l" t="t" r="r" b="b"/>
              <a:pathLst>
                <a:path w="299" h="286" extrusionOk="0">
                  <a:moveTo>
                    <a:pt x="131" y="0"/>
                  </a:moveTo>
                  <a:cubicBezTo>
                    <a:pt x="113" y="0"/>
                    <a:pt x="113" y="0"/>
                    <a:pt x="91" y="18"/>
                  </a:cubicBezTo>
                  <a:cubicBezTo>
                    <a:pt x="72" y="18"/>
                    <a:pt x="72" y="18"/>
                    <a:pt x="54" y="41"/>
                  </a:cubicBezTo>
                  <a:cubicBezTo>
                    <a:pt x="54" y="41"/>
                    <a:pt x="36" y="41"/>
                    <a:pt x="36" y="59"/>
                  </a:cubicBezTo>
                  <a:cubicBezTo>
                    <a:pt x="18" y="59"/>
                    <a:pt x="18" y="77"/>
                    <a:pt x="18" y="95"/>
                  </a:cubicBezTo>
                  <a:cubicBezTo>
                    <a:pt x="0" y="113"/>
                    <a:pt x="0" y="131"/>
                    <a:pt x="0" y="154"/>
                  </a:cubicBezTo>
                  <a:cubicBezTo>
                    <a:pt x="0" y="154"/>
                    <a:pt x="0" y="172"/>
                    <a:pt x="18" y="190"/>
                  </a:cubicBezTo>
                  <a:lnTo>
                    <a:pt x="18" y="208"/>
                  </a:lnTo>
                  <a:cubicBezTo>
                    <a:pt x="36" y="226"/>
                    <a:pt x="36" y="226"/>
                    <a:pt x="54" y="245"/>
                  </a:cubicBezTo>
                  <a:lnTo>
                    <a:pt x="72" y="267"/>
                  </a:lnTo>
                  <a:cubicBezTo>
                    <a:pt x="91" y="267"/>
                    <a:pt x="91" y="285"/>
                    <a:pt x="113" y="285"/>
                  </a:cubicBezTo>
                  <a:lnTo>
                    <a:pt x="204" y="285"/>
                  </a:lnTo>
                  <a:cubicBezTo>
                    <a:pt x="226" y="267"/>
                    <a:pt x="244" y="267"/>
                    <a:pt x="244" y="245"/>
                  </a:cubicBezTo>
                  <a:lnTo>
                    <a:pt x="262" y="226"/>
                  </a:lnTo>
                  <a:cubicBezTo>
                    <a:pt x="281" y="208"/>
                    <a:pt x="281" y="208"/>
                    <a:pt x="281" y="190"/>
                  </a:cubicBezTo>
                  <a:cubicBezTo>
                    <a:pt x="299" y="172"/>
                    <a:pt x="299" y="154"/>
                    <a:pt x="299" y="154"/>
                  </a:cubicBezTo>
                  <a:lnTo>
                    <a:pt x="299" y="113"/>
                  </a:lnTo>
                  <a:cubicBezTo>
                    <a:pt x="281" y="95"/>
                    <a:pt x="281" y="77"/>
                    <a:pt x="262" y="59"/>
                  </a:cubicBezTo>
                  <a:lnTo>
                    <a:pt x="244" y="41"/>
                  </a:lnTo>
                  <a:lnTo>
                    <a:pt x="226" y="18"/>
                  </a:lnTo>
                  <a:cubicBezTo>
                    <a:pt x="204" y="18"/>
                    <a:pt x="204" y="0"/>
                    <a:pt x="1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5" name="Google Shape;2435;p19"/>
            <p:cNvSpPr/>
            <p:nvPr/>
          </p:nvSpPr>
          <p:spPr>
            <a:xfrm>
              <a:off x="3344500" y="1140750"/>
              <a:ext cx="15950" cy="16100"/>
            </a:xfrm>
            <a:custGeom>
              <a:avLst/>
              <a:gdLst/>
              <a:ahLst/>
              <a:cxnLst/>
              <a:rect l="l" t="t" r="r" b="b"/>
              <a:pathLst>
                <a:path w="638" h="644" extrusionOk="0">
                  <a:moveTo>
                    <a:pt x="321" y="1"/>
                  </a:moveTo>
                  <a:cubicBezTo>
                    <a:pt x="281" y="1"/>
                    <a:pt x="244" y="1"/>
                    <a:pt x="208" y="19"/>
                  </a:cubicBezTo>
                  <a:cubicBezTo>
                    <a:pt x="167" y="37"/>
                    <a:pt x="131" y="55"/>
                    <a:pt x="95" y="96"/>
                  </a:cubicBezTo>
                  <a:cubicBezTo>
                    <a:pt x="54" y="114"/>
                    <a:pt x="36" y="150"/>
                    <a:pt x="36" y="191"/>
                  </a:cubicBezTo>
                  <a:cubicBezTo>
                    <a:pt x="18" y="227"/>
                    <a:pt x="0" y="281"/>
                    <a:pt x="0" y="322"/>
                  </a:cubicBezTo>
                  <a:cubicBezTo>
                    <a:pt x="0" y="340"/>
                    <a:pt x="18" y="376"/>
                    <a:pt x="18" y="394"/>
                  </a:cubicBezTo>
                  <a:cubicBezTo>
                    <a:pt x="36" y="453"/>
                    <a:pt x="54" y="508"/>
                    <a:pt x="95" y="548"/>
                  </a:cubicBezTo>
                  <a:cubicBezTo>
                    <a:pt x="167" y="603"/>
                    <a:pt x="244" y="643"/>
                    <a:pt x="321" y="643"/>
                  </a:cubicBezTo>
                  <a:cubicBezTo>
                    <a:pt x="376" y="643"/>
                    <a:pt x="412" y="643"/>
                    <a:pt x="452" y="621"/>
                  </a:cubicBezTo>
                  <a:cubicBezTo>
                    <a:pt x="489" y="603"/>
                    <a:pt x="525" y="584"/>
                    <a:pt x="547" y="548"/>
                  </a:cubicBezTo>
                  <a:cubicBezTo>
                    <a:pt x="584" y="508"/>
                    <a:pt x="602" y="489"/>
                    <a:pt x="620" y="453"/>
                  </a:cubicBezTo>
                  <a:cubicBezTo>
                    <a:pt x="638" y="394"/>
                    <a:pt x="638" y="358"/>
                    <a:pt x="638" y="322"/>
                  </a:cubicBezTo>
                  <a:lnTo>
                    <a:pt x="638" y="227"/>
                  </a:lnTo>
                  <a:cubicBezTo>
                    <a:pt x="620" y="168"/>
                    <a:pt x="584" y="132"/>
                    <a:pt x="547" y="96"/>
                  </a:cubicBezTo>
                  <a:cubicBezTo>
                    <a:pt x="489" y="37"/>
                    <a:pt x="412" y="1"/>
                    <a:pt x="3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6" name="Google Shape;2436;p19"/>
            <p:cNvSpPr/>
            <p:nvPr/>
          </p:nvSpPr>
          <p:spPr>
            <a:xfrm>
              <a:off x="3443450" y="1197725"/>
              <a:ext cx="9850" cy="8850"/>
            </a:xfrm>
            <a:custGeom>
              <a:avLst/>
              <a:gdLst/>
              <a:ahLst/>
              <a:cxnLst/>
              <a:rect l="l" t="t" r="r" b="b"/>
              <a:pathLst>
                <a:path w="394" h="354" extrusionOk="0">
                  <a:moveTo>
                    <a:pt x="211" y="0"/>
                  </a:moveTo>
                  <a:cubicBezTo>
                    <a:pt x="171" y="0"/>
                    <a:pt x="129" y="16"/>
                    <a:pt x="95" y="38"/>
                  </a:cubicBezTo>
                  <a:cubicBezTo>
                    <a:pt x="55" y="61"/>
                    <a:pt x="37" y="79"/>
                    <a:pt x="18" y="97"/>
                  </a:cubicBezTo>
                  <a:cubicBezTo>
                    <a:pt x="18" y="115"/>
                    <a:pt x="0" y="151"/>
                    <a:pt x="0" y="174"/>
                  </a:cubicBezTo>
                  <a:cubicBezTo>
                    <a:pt x="0" y="210"/>
                    <a:pt x="18" y="228"/>
                    <a:pt x="18" y="264"/>
                  </a:cubicBezTo>
                  <a:cubicBezTo>
                    <a:pt x="37" y="287"/>
                    <a:pt x="55" y="305"/>
                    <a:pt x="95" y="323"/>
                  </a:cubicBezTo>
                  <a:cubicBezTo>
                    <a:pt x="127" y="344"/>
                    <a:pt x="167" y="353"/>
                    <a:pt x="205" y="353"/>
                  </a:cubicBezTo>
                  <a:cubicBezTo>
                    <a:pt x="232" y="353"/>
                    <a:pt x="258" y="349"/>
                    <a:pt x="281" y="341"/>
                  </a:cubicBezTo>
                  <a:cubicBezTo>
                    <a:pt x="299" y="323"/>
                    <a:pt x="299" y="323"/>
                    <a:pt x="322" y="305"/>
                  </a:cubicBezTo>
                  <a:cubicBezTo>
                    <a:pt x="358" y="287"/>
                    <a:pt x="394" y="228"/>
                    <a:pt x="394" y="174"/>
                  </a:cubicBezTo>
                  <a:cubicBezTo>
                    <a:pt x="394" y="133"/>
                    <a:pt x="358" y="79"/>
                    <a:pt x="322" y="61"/>
                  </a:cubicBezTo>
                  <a:cubicBezTo>
                    <a:pt x="299" y="38"/>
                    <a:pt x="299" y="38"/>
                    <a:pt x="281" y="20"/>
                  </a:cubicBezTo>
                  <a:cubicBezTo>
                    <a:pt x="260" y="6"/>
                    <a:pt x="236" y="0"/>
                    <a:pt x="2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7" name="Google Shape;2437;p19"/>
            <p:cNvSpPr/>
            <p:nvPr/>
          </p:nvSpPr>
          <p:spPr>
            <a:xfrm>
              <a:off x="3430675" y="1243000"/>
              <a:ext cx="19350" cy="18600"/>
            </a:xfrm>
            <a:custGeom>
              <a:avLst/>
              <a:gdLst/>
              <a:ahLst/>
              <a:cxnLst/>
              <a:rect l="l" t="t" r="r" b="b"/>
              <a:pathLst>
                <a:path w="774" h="744" extrusionOk="0">
                  <a:moveTo>
                    <a:pt x="380" y="0"/>
                  </a:moveTo>
                  <a:cubicBezTo>
                    <a:pt x="303" y="0"/>
                    <a:pt x="244" y="18"/>
                    <a:pt x="190" y="59"/>
                  </a:cubicBezTo>
                  <a:cubicBezTo>
                    <a:pt x="113" y="95"/>
                    <a:pt x="77" y="150"/>
                    <a:pt x="41" y="227"/>
                  </a:cubicBezTo>
                  <a:cubicBezTo>
                    <a:pt x="18" y="285"/>
                    <a:pt x="0" y="340"/>
                    <a:pt x="18" y="417"/>
                  </a:cubicBezTo>
                  <a:cubicBezTo>
                    <a:pt x="18" y="489"/>
                    <a:pt x="59" y="566"/>
                    <a:pt x="113" y="625"/>
                  </a:cubicBezTo>
                  <a:lnTo>
                    <a:pt x="113" y="643"/>
                  </a:lnTo>
                  <a:cubicBezTo>
                    <a:pt x="187" y="717"/>
                    <a:pt x="294" y="744"/>
                    <a:pt x="402" y="744"/>
                  </a:cubicBezTo>
                  <a:cubicBezTo>
                    <a:pt x="432" y="744"/>
                    <a:pt x="463" y="742"/>
                    <a:pt x="493" y="738"/>
                  </a:cubicBezTo>
                  <a:cubicBezTo>
                    <a:pt x="606" y="697"/>
                    <a:pt x="719" y="602"/>
                    <a:pt x="738" y="471"/>
                  </a:cubicBezTo>
                  <a:cubicBezTo>
                    <a:pt x="774" y="340"/>
                    <a:pt x="738" y="208"/>
                    <a:pt x="643" y="113"/>
                  </a:cubicBezTo>
                  <a:cubicBezTo>
                    <a:pt x="606" y="59"/>
                    <a:pt x="548" y="37"/>
                    <a:pt x="493" y="18"/>
                  </a:cubicBezTo>
                  <a:cubicBezTo>
                    <a:pt x="455" y="9"/>
                    <a:pt x="421" y="5"/>
                    <a:pt x="388" y="5"/>
                  </a:cubicBezTo>
                  <a:cubicBezTo>
                    <a:pt x="369" y="5"/>
                    <a:pt x="351" y="6"/>
                    <a:pt x="332" y="9"/>
                  </a:cubicBezTo>
                  <a:lnTo>
                    <a:pt x="332" y="9"/>
                  </a:lnTo>
                  <a:cubicBezTo>
                    <a:pt x="346" y="5"/>
                    <a:pt x="360" y="0"/>
                    <a:pt x="3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8" name="Google Shape;2438;p19"/>
            <p:cNvSpPr/>
            <p:nvPr/>
          </p:nvSpPr>
          <p:spPr>
            <a:xfrm>
              <a:off x="3473525" y="1186900"/>
              <a:ext cx="8500" cy="9525"/>
            </a:xfrm>
            <a:custGeom>
              <a:avLst/>
              <a:gdLst/>
              <a:ahLst/>
              <a:cxnLst/>
              <a:rect l="l" t="t" r="r" b="b"/>
              <a:pathLst>
                <a:path w="340" h="381" extrusionOk="0">
                  <a:moveTo>
                    <a:pt x="173" y="1"/>
                  </a:moveTo>
                  <a:cubicBezTo>
                    <a:pt x="155" y="19"/>
                    <a:pt x="136" y="19"/>
                    <a:pt x="136" y="19"/>
                  </a:cubicBezTo>
                  <a:cubicBezTo>
                    <a:pt x="114" y="19"/>
                    <a:pt x="96" y="19"/>
                    <a:pt x="96" y="41"/>
                  </a:cubicBezTo>
                  <a:cubicBezTo>
                    <a:pt x="78" y="41"/>
                    <a:pt x="60" y="59"/>
                    <a:pt x="41" y="77"/>
                  </a:cubicBezTo>
                  <a:cubicBezTo>
                    <a:pt x="23" y="96"/>
                    <a:pt x="23" y="114"/>
                    <a:pt x="23" y="132"/>
                  </a:cubicBezTo>
                  <a:cubicBezTo>
                    <a:pt x="23" y="132"/>
                    <a:pt x="1" y="154"/>
                    <a:pt x="1" y="172"/>
                  </a:cubicBezTo>
                  <a:lnTo>
                    <a:pt x="1" y="245"/>
                  </a:lnTo>
                  <a:cubicBezTo>
                    <a:pt x="23" y="286"/>
                    <a:pt x="41" y="304"/>
                    <a:pt x="60" y="322"/>
                  </a:cubicBezTo>
                  <a:cubicBezTo>
                    <a:pt x="78" y="358"/>
                    <a:pt x="136" y="381"/>
                    <a:pt x="173" y="381"/>
                  </a:cubicBezTo>
                  <a:cubicBezTo>
                    <a:pt x="191" y="381"/>
                    <a:pt x="209" y="381"/>
                    <a:pt x="227" y="358"/>
                  </a:cubicBezTo>
                  <a:cubicBezTo>
                    <a:pt x="250" y="358"/>
                    <a:pt x="268" y="340"/>
                    <a:pt x="286" y="322"/>
                  </a:cubicBezTo>
                  <a:cubicBezTo>
                    <a:pt x="304" y="304"/>
                    <a:pt x="322" y="286"/>
                    <a:pt x="322" y="245"/>
                  </a:cubicBezTo>
                  <a:cubicBezTo>
                    <a:pt x="340" y="227"/>
                    <a:pt x="340" y="191"/>
                    <a:pt x="322" y="172"/>
                  </a:cubicBezTo>
                  <a:lnTo>
                    <a:pt x="322" y="132"/>
                  </a:lnTo>
                  <a:cubicBezTo>
                    <a:pt x="322" y="114"/>
                    <a:pt x="322" y="96"/>
                    <a:pt x="304" y="96"/>
                  </a:cubicBezTo>
                  <a:cubicBezTo>
                    <a:pt x="304" y="77"/>
                    <a:pt x="286" y="59"/>
                    <a:pt x="268" y="41"/>
                  </a:cubicBezTo>
                  <a:cubicBezTo>
                    <a:pt x="268" y="41"/>
                    <a:pt x="250" y="19"/>
                    <a:pt x="227" y="19"/>
                  </a:cubicBezTo>
                  <a:cubicBezTo>
                    <a:pt x="209" y="19"/>
                    <a:pt x="191" y="1"/>
                    <a:pt x="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9" name="Google Shape;2439;p19"/>
            <p:cNvSpPr/>
            <p:nvPr/>
          </p:nvSpPr>
          <p:spPr>
            <a:xfrm>
              <a:off x="3476350" y="1223650"/>
              <a:ext cx="14725" cy="11350"/>
            </a:xfrm>
            <a:custGeom>
              <a:avLst/>
              <a:gdLst/>
              <a:ahLst/>
              <a:cxnLst/>
              <a:rect l="l" t="t" r="r" b="b"/>
              <a:pathLst>
                <a:path w="589" h="454" extrusionOk="0">
                  <a:moveTo>
                    <a:pt x="304" y="1"/>
                  </a:moveTo>
                  <a:cubicBezTo>
                    <a:pt x="1" y="1"/>
                    <a:pt x="1" y="453"/>
                    <a:pt x="304" y="453"/>
                  </a:cubicBezTo>
                  <a:cubicBezTo>
                    <a:pt x="589" y="453"/>
                    <a:pt x="589" y="1"/>
                    <a:pt x="3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0" name="Google Shape;2440;p19"/>
            <p:cNvSpPr/>
            <p:nvPr/>
          </p:nvSpPr>
          <p:spPr>
            <a:xfrm>
              <a:off x="3343025" y="1267550"/>
              <a:ext cx="12350" cy="11775"/>
            </a:xfrm>
            <a:custGeom>
              <a:avLst/>
              <a:gdLst/>
              <a:ahLst/>
              <a:cxnLst/>
              <a:rect l="l" t="t" r="r" b="b"/>
              <a:pathLst>
                <a:path w="494" h="471" extrusionOk="0">
                  <a:moveTo>
                    <a:pt x="245" y="0"/>
                  </a:moveTo>
                  <a:cubicBezTo>
                    <a:pt x="208" y="0"/>
                    <a:pt x="172" y="0"/>
                    <a:pt x="154" y="18"/>
                  </a:cubicBezTo>
                  <a:cubicBezTo>
                    <a:pt x="113" y="18"/>
                    <a:pt x="95" y="36"/>
                    <a:pt x="77" y="54"/>
                  </a:cubicBezTo>
                  <a:cubicBezTo>
                    <a:pt x="59" y="72"/>
                    <a:pt x="41" y="113"/>
                    <a:pt x="18" y="131"/>
                  </a:cubicBezTo>
                  <a:cubicBezTo>
                    <a:pt x="0" y="167"/>
                    <a:pt x="0" y="208"/>
                    <a:pt x="0" y="226"/>
                  </a:cubicBezTo>
                  <a:cubicBezTo>
                    <a:pt x="0" y="262"/>
                    <a:pt x="0" y="280"/>
                    <a:pt x="18" y="299"/>
                  </a:cubicBezTo>
                  <a:cubicBezTo>
                    <a:pt x="18" y="339"/>
                    <a:pt x="41" y="375"/>
                    <a:pt x="77" y="394"/>
                  </a:cubicBezTo>
                  <a:cubicBezTo>
                    <a:pt x="95" y="412"/>
                    <a:pt x="113" y="434"/>
                    <a:pt x="113" y="434"/>
                  </a:cubicBezTo>
                  <a:cubicBezTo>
                    <a:pt x="154" y="470"/>
                    <a:pt x="208" y="470"/>
                    <a:pt x="245" y="470"/>
                  </a:cubicBezTo>
                  <a:cubicBezTo>
                    <a:pt x="285" y="470"/>
                    <a:pt x="303" y="470"/>
                    <a:pt x="340" y="452"/>
                  </a:cubicBezTo>
                  <a:cubicBezTo>
                    <a:pt x="358" y="452"/>
                    <a:pt x="398" y="434"/>
                    <a:pt x="416" y="394"/>
                  </a:cubicBezTo>
                  <a:cubicBezTo>
                    <a:pt x="435" y="375"/>
                    <a:pt x="453" y="357"/>
                    <a:pt x="471" y="321"/>
                  </a:cubicBezTo>
                  <a:cubicBezTo>
                    <a:pt x="471" y="299"/>
                    <a:pt x="493" y="262"/>
                    <a:pt x="493" y="226"/>
                  </a:cubicBezTo>
                  <a:cubicBezTo>
                    <a:pt x="493" y="208"/>
                    <a:pt x="471" y="185"/>
                    <a:pt x="471" y="167"/>
                  </a:cubicBezTo>
                  <a:cubicBezTo>
                    <a:pt x="471" y="131"/>
                    <a:pt x="435" y="95"/>
                    <a:pt x="416" y="54"/>
                  </a:cubicBezTo>
                  <a:cubicBezTo>
                    <a:pt x="398" y="54"/>
                    <a:pt x="380" y="36"/>
                    <a:pt x="358" y="18"/>
                  </a:cubicBezTo>
                  <a:cubicBezTo>
                    <a:pt x="321" y="0"/>
                    <a:pt x="285" y="0"/>
                    <a:pt x="2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1" name="Google Shape;2441;p19"/>
            <p:cNvSpPr/>
            <p:nvPr/>
          </p:nvSpPr>
          <p:spPr>
            <a:xfrm>
              <a:off x="3395825" y="1278400"/>
              <a:ext cx="8075" cy="7475"/>
            </a:xfrm>
            <a:custGeom>
              <a:avLst/>
              <a:gdLst/>
              <a:ahLst/>
              <a:cxnLst/>
              <a:rect l="l" t="t" r="r" b="b"/>
              <a:pathLst>
                <a:path w="323" h="299" extrusionOk="0">
                  <a:moveTo>
                    <a:pt x="168" y="0"/>
                  </a:moveTo>
                  <a:cubicBezTo>
                    <a:pt x="150" y="0"/>
                    <a:pt x="114" y="0"/>
                    <a:pt x="96" y="18"/>
                  </a:cubicBezTo>
                  <a:cubicBezTo>
                    <a:pt x="78" y="18"/>
                    <a:pt x="78" y="18"/>
                    <a:pt x="78" y="36"/>
                  </a:cubicBezTo>
                  <a:cubicBezTo>
                    <a:pt x="37" y="36"/>
                    <a:pt x="37" y="55"/>
                    <a:pt x="19" y="73"/>
                  </a:cubicBezTo>
                  <a:cubicBezTo>
                    <a:pt x="1" y="91"/>
                    <a:pt x="1" y="113"/>
                    <a:pt x="1" y="150"/>
                  </a:cubicBezTo>
                  <a:cubicBezTo>
                    <a:pt x="1" y="168"/>
                    <a:pt x="1" y="186"/>
                    <a:pt x="19" y="204"/>
                  </a:cubicBezTo>
                  <a:cubicBezTo>
                    <a:pt x="37" y="226"/>
                    <a:pt x="37" y="245"/>
                    <a:pt x="78" y="263"/>
                  </a:cubicBezTo>
                  <a:lnTo>
                    <a:pt x="96" y="281"/>
                  </a:lnTo>
                  <a:cubicBezTo>
                    <a:pt x="114" y="281"/>
                    <a:pt x="150" y="299"/>
                    <a:pt x="168" y="299"/>
                  </a:cubicBezTo>
                  <a:cubicBezTo>
                    <a:pt x="191" y="299"/>
                    <a:pt x="227" y="281"/>
                    <a:pt x="245" y="281"/>
                  </a:cubicBezTo>
                  <a:cubicBezTo>
                    <a:pt x="281" y="245"/>
                    <a:pt x="322" y="204"/>
                    <a:pt x="322" y="150"/>
                  </a:cubicBezTo>
                  <a:cubicBezTo>
                    <a:pt x="322" y="91"/>
                    <a:pt x="281" y="36"/>
                    <a:pt x="245" y="18"/>
                  </a:cubicBezTo>
                  <a:cubicBezTo>
                    <a:pt x="227" y="0"/>
                    <a:pt x="191" y="0"/>
                    <a:pt x="1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2" name="Google Shape;2442;p19"/>
            <p:cNvSpPr/>
            <p:nvPr/>
          </p:nvSpPr>
          <p:spPr>
            <a:xfrm>
              <a:off x="3462775" y="1252950"/>
              <a:ext cx="21625" cy="21625"/>
            </a:xfrm>
            <a:custGeom>
              <a:avLst/>
              <a:gdLst/>
              <a:ahLst/>
              <a:cxnLst/>
              <a:rect l="l" t="t" r="r" b="b"/>
              <a:pathLst>
                <a:path w="865" h="865" extrusionOk="0">
                  <a:moveTo>
                    <a:pt x="431" y="0"/>
                  </a:moveTo>
                  <a:cubicBezTo>
                    <a:pt x="376" y="0"/>
                    <a:pt x="318" y="19"/>
                    <a:pt x="281" y="37"/>
                  </a:cubicBezTo>
                  <a:cubicBezTo>
                    <a:pt x="227" y="55"/>
                    <a:pt x="168" y="91"/>
                    <a:pt x="132" y="132"/>
                  </a:cubicBezTo>
                  <a:cubicBezTo>
                    <a:pt x="91" y="168"/>
                    <a:pt x="55" y="227"/>
                    <a:pt x="55" y="263"/>
                  </a:cubicBezTo>
                  <a:cubicBezTo>
                    <a:pt x="19" y="317"/>
                    <a:pt x="1" y="376"/>
                    <a:pt x="19" y="430"/>
                  </a:cubicBezTo>
                  <a:lnTo>
                    <a:pt x="19" y="543"/>
                  </a:lnTo>
                  <a:cubicBezTo>
                    <a:pt x="55" y="620"/>
                    <a:pt x="73" y="679"/>
                    <a:pt x="132" y="733"/>
                  </a:cubicBezTo>
                  <a:cubicBezTo>
                    <a:pt x="168" y="751"/>
                    <a:pt x="186" y="792"/>
                    <a:pt x="227" y="810"/>
                  </a:cubicBezTo>
                  <a:cubicBezTo>
                    <a:pt x="281" y="846"/>
                    <a:pt x="358" y="864"/>
                    <a:pt x="431" y="864"/>
                  </a:cubicBezTo>
                  <a:cubicBezTo>
                    <a:pt x="490" y="864"/>
                    <a:pt x="544" y="846"/>
                    <a:pt x="603" y="828"/>
                  </a:cubicBezTo>
                  <a:cubicBezTo>
                    <a:pt x="657" y="810"/>
                    <a:pt x="698" y="769"/>
                    <a:pt x="734" y="733"/>
                  </a:cubicBezTo>
                  <a:cubicBezTo>
                    <a:pt x="793" y="697"/>
                    <a:pt x="811" y="656"/>
                    <a:pt x="829" y="602"/>
                  </a:cubicBezTo>
                  <a:cubicBezTo>
                    <a:pt x="865" y="543"/>
                    <a:pt x="865" y="489"/>
                    <a:pt x="865" y="430"/>
                  </a:cubicBezTo>
                  <a:cubicBezTo>
                    <a:pt x="865" y="394"/>
                    <a:pt x="865" y="358"/>
                    <a:pt x="847" y="317"/>
                  </a:cubicBezTo>
                  <a:cubicBezTo>
                    <a:pt x="829" y="245"/>
                    <a:pt x="793" y="186"/>
                    <a:pt x="734" y="132"/>
                  </a:cubicBezTo>
                  <a:cubicBezTo>
                    <a:pt x="716" y="114"/>
                    <a:pt x="680" y="91"/>
                    <a:pt x="657" y="73"/>
                  </a:cubicBezTo>
                  <a:cubicBezTo>
                    <a:pt x="585" y="19"/>
                    <a:pt x="508" y="0"/>
                    <a:pt x="4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3" name="Google Shape;2443;p19"/>
            <p:cNvSpPr/>
            <p:nvPr/>
          </p:nvSpPr>
          <p:spPr>
            <a:xfrm>
              <a:off x="3297325" y="1241075"/>
              <a:ext cx="13250" cy="13250"/>
            </a:xfrm>
            <a:custGeom>
              <a:avLst/>
              <a:gdLst/>
              <a:ahLst/>
              <a:cxnLst/>
              <a:rect l="l" t="t" r="r" b="b"/>
              <a:pathLst>
                <a:path w="530" h="530" extrusionOk="0">
                  <a:moveTo>
                    <a:pt x="263" y="0"/>
                  </a:moveTo>
                  <a:cubicBezTo>
                    <a:pt x="245" y="0"/>
                    <a:pt x="209" y="0"/>
                    <a:pt x="173" y="23"/>
                  </a:cubicBezTo>
                  <a:cubicBezTo>
                    <a:pt x="132" y="41"/>
                    <a:pt x="114" y="59"/>
                    <a:pt x="96" y="77"/>
                  </a:cubicBezTo>
                  <a:cubicBezTo>
                    <a:pt x="59" y="95"/>
                    <a:pt x="37" y="136"/>
                    <a:pt x="37" y="172"/>
                  </a:cubicBezTo>
                  <a:cubicBezTo>
                    <a:pt x="19" y="190"/>
                    <a:pt x="1" y="227"/>
                    <a:pt x="19" y="267"/>
                  </a:cubicBezTo>
                  <a:lnTo>
                    <a:pt x="19" y="340"/>
                  </a:lnTo>
                  <a:cubicBezTo>
                    <a:pt x="37" y="380"/>
                    <a:pt x="59" y="417"/>
                    <a:pt x="96" y="453"/>
                  </a:cubicBezTo>
                  <a:cubicBezTo>
                    <a:pt x="114" y="453"/>
                    <a:pt x="114" y="475"/>
                    <a:pt x="132" y="494"/>
                  </a:cubicBezTo>
                  <a:cubicBezTo>
                    <a:pt x="191" y="512"/>
                    <a:pt x="227" y="530"/>
                    <a:pt x="263" y="530"/>
                  </a:cubicBezTo>
                  <a:cubicBezTo>
                    <a:pt x="304" y="530"/>
                    <a:pt x="340" y="512"/>
                    <a:pt x="376" y="512"/>
                  </a:cubicBezTo>
                  <a:cubicBezTo>
                    <a:pt x="399" y="494"/>
                    <a:pt x="435" y="475"/>
                    <a:pt x="453" y="453"/>
                  </a:cubicBezTo>
                  <a:cubicBezTo>
                    <a:pt x="489" y="417"/>
                    <a:pt x="512" y="399"/>
                    <a:pt x="512" y="362"/>
                  </a:cubicBezTo>
                  <a:cubicBezTo>
                    <a:pt x="530" y="340"/>
                    <a:pt x="530" y="304"/>
                    <a:pt x="530" y="267"/>
                  </a:cubicBezTo>
                  <a:lnTo>
                    <a:pt x="530" y="190"/>
                  </a:lnTo>
                  <a:cubicBezTo>
                    <a:pt x="512" y="154"/>
                    <a:pt x="489" y="114"/>
                    <a:pt x="453" y="77"/>
                  </a:cubicBezTo>
                  <a:cubicBezTo>
                    <a:pt x="435" y="59"/>
                    <a:pt x="417" y="59"/>
                    <a:pt x="399" y="41"/>
                  </a:cubicBezTo>
                  <a:cubicBezTo>
                    <a:pt x="358" y="23"/>
                    <a:pt x="322"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4" name="Google Shape;2444;p19"/>
            <p:cNvSpPr/>
            <p:nvPr/>
          </p:nvSpPr>
          <p:spPr>
            <a:xfrm>
              <a:off x="3377975" y="1126625"/>
              <a:ext cx="12225" cy="12225"/>
            </a:xfrm>
            <a:custGeom>
              <a:avLst/>
              <a:gdLst/>
              <a:ahLst/>
              <a:cxnLst/>
              <a:rect l="l" t="t" r="r" b="b"/>
              <a:pathLst>
                <a:path w="489" h="489" extrusionOk="0">
                  <a:moveTo>
                    <a:pt x="244" y="0"/>
                  </a:moveTo>
                  <a:cubicBezTo>
                    <a:pt x="204" y="0"/>
                    <a:pt x="167" y="0"/>
                    <a:pt x="149" y="18"/>
                  </a:cubicBezTo>
                  <a:cubicBezTo>
                    <a:pt x="113" y="18"/>
                    <a:pt x="91" y="37"/>
                    <a:pt x="54" y="55"/>
                  </a:cubicBezTo>
                  <a:cubicBezTo>
                    <a:pt x="36" y="95"/>
                    <a:pt x="18" y="113"/>
                    <a:pt x="18" y="150"/>
                  </a:cubicBezTo>
                  <a:cubicBezTo>
                    <a:pt x="0" y="168"/>
                    <a:pt x="0" y="208"/>
                    <a:pt x="0" y="245"/>
                  </a:cubicBezTo>
                  <a:lnTo>
                    <a:pt x="0" y="303"/>
                  </a:lnTo>
                  <a:cubicBezTo>
                    <a:pt x="18" y="340"/>
                    <a:pt x="36" y="376"/>
                    <a:pt x="54" y="417"/>
                  </a:cubicBezTo>
                  <a:cubicBezTo>
                    <a:pt x="72" y="417"/>
                    <a:pt x="91" y="435"/>
                    <a:pt x="113" y="453"/>
                  </a:cubicBezTo>
                  <a:cubicBezTo>
                    <a:pt x="149" y="471"/>
                    <a:pt x="186" y="489"/>
                    <a:pt x="244" y="489"/>
                  </a:cubicBezTo>
                  <a:cubicBezTo>
                    <a:pt x="262" y="489"/>
                    <a:pt x="299" y="471"/>
                    <a:pt x="339" y="453"/>
                  </a:cubicBezTo>
                  <a:cubicBezTo>
                    <a:pt x="357" y="453"/>
                    <a:pt x="394" y="435"/>
                    <a:pt x="412" y="417"/>
                  </a:cubicBezTo>
                  <a:cubicBezTo>
                    <a:pt x="430" y="394"/>
                    <a:pt x="452" y="358"/>
                    <a:pt x="471" y="340"/>
                  </a:cubicBezTo>
                  <a:cubicBezTo>
                    <a:pt x="471" y="303"/>
                    <a:pt x="489" y="263"/>
                    <a:pt x="489" y="245"/>
                  </a:cubicBezTo>
                  <a:cubicBezTo>
                    <a:pt x="471" y="208"/>
                    <a:pt x="471" y="190"/>
                    <a:pt x="471" y="168"/>
                  </a:cubicBezTo>
                  <a:cubicBezTo>
                    <a:pt x="471" y="132"/>
                    <a:pt x="430" y="95"/>
                    <a:pt x="412" y="55"/>
                  </a:cubicBezTo>
                  <a:cubicBezTo>
                    <a:pt x="394" y="55"/>
                    <a:pt x="376" y="37"/>
                    <a:pt x="357" y="18"/>
                  </a:cubicBezTo>
                  <a:cubicBezTo>
                    <a:pt x="317" y="0"/>
                    <a:pt x="281" y="0"/>
                    <a:pt x="2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5" name="Google Shape;2445;p19"/>
            <p:cNvSpPr/>
            <p:nvPr/>
          </p:nvSpPr>
          <p:spPr>
            <a:xfrm>
              <a:off x="3460400" y="1153425"/>
              <a:ext cx="15525" cy="16075"/>
            </a:xfrm>
            <a:custGeom>
              <a:avLst/>
              <a:gdLst/>
              <a:ahLst/>
              <a:cxnLst/>
              <a:rect l="l" t="t" r="r" b="b"/>
              <a:pathLst>
                <a:path w="621" h="643" extrusionOk="0">
                  <a:moveTo>
                    <a:pt x="300" y="1"/>
                  </a:moveTo>
                  <a:cubicBezTo>
                    <a:pt x="263" y="1"/>
                    <a:pt x="227" y="1"/>
                    <a:pt x="186" y="41"/>
                  </a:cubicBezTo>
                  <a:cubicBezTo>
                    <a:pt x="150" y="41"/>
                    <a:pt x="114" y="59"/>
                    <a:pt x="96" y="96"/>
                  </a:cubicBezTo>
                  <a:cubicBezTo>
                    <a:pt x="55" y="136"/>
                    <a:pt x="37" y="154"/>
                    <a:pt x="19" y="191"/>
                  </a:cubicBezTo>
                  <a:cubicBezTo>
                    <a:pt x="1" y="227"/>
                    <a:pt x="1" y="286"/>
                    <a:pt x="1" y="322"/>
                  </a:cubicBezTo>
                  <a:lnTo>
                    <a:pt x="1" y="399"/>
                  </a:lnTo>
                  <a:cubicBezTo>
                    <a:pt x="19" y="453"/>
                    <a:pt x="55" y="512"/>
                    <a:pt x="96" y="548"/>
                  </a:cubicBezTo>
                  <a:cubicBezTo>
                    <a:pt x="114" y="566"/>
                    <a:pt x="132" y="566"/>
                    <a:pt x="150" y="589"/>
                  </a:cubicBezTo>
                  <a:cubicBezTo>
                    <a:pt x="209" y="625"/>
                    <a:pt x="245" y="643"/>
                    <a:pt x="300" y="643"/>
                  </a:cubicBezTo>
                  <a:cubicBezTo>
                    <a:pt x="358" y="643"/>
                    <a:pt x="395" y="625"/>
                    <a:pt x="435" y="607"/>
                  </a:cubicBezTo>
                  <a:cubicBezTo>
                    <a:pt x="471" y="589"/>
                    <a:pt x="508" y="566"/>
                    <a:pt x="526" y="548"/>
                  </a:cubicBezTo>
                  <a:cubicBezTo>
                    <a:pt x="566" y="512"/>
                    <a:pt x="585" y="476"/>
                    <a:pt x="603" y="435"/>
                  </a:cubicBezTo>
                  <a:cubicBezTo>
                    <a:pt x="621" y="399"/>
                    <a:pt x="621" y="362"/>
                    <a:pt x="621" y="322"/>
                  </a:cubicBezTo>
                  <a:lnTo>
                    <a:pt x="621" y="227"/>
                  </a:lnTo>
                  <a:cubicBezTo>
                    <a:pt x="603" y="191"/>
                    <a:pt x="566" y="136"/>
                    <a:pt x="526" y="96"/>
                  </a:cubicBezTo>
                  <a:cubicBezTo>
                    <a:pt x="508" y="77"/>
                    <a:pt x="490" y="59"/>
                    <a:pt x="471" y="41"/>
                  </a:cubicBezTo>
                  <a:cubicBezTo>
                    <a:pt x="413" y="23"/>
                    <a:pt x="358" y="1"/>
                    <a:pt x="3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6" name="Google Shape;2446;p19"/>
            <p:cNvSpPr/>
            <p:nvPr/>
          </p:nvSpPr>
          <p:spPr>
            <a:xfrm>
              <a:off x="3501800" y="1203425"/>
              <a:ext cx="8500" cy="7600"/>
            </a:xfrm>
            <a:custGeom>
              <a:avLst/>
              <a:gdLst/>
              <a:ahLst/>
              <a:cxnLst/>
              <a:rect l="l" t="t" r="r" b="b"/>
              <a:pathLst>
                <a:path w="340" h="304" extrusionOk="0">
                  <a:moveTo>
                    <a:pt x="154" y="0"/>
                  </a:moveTo>
                  <a:cubicBezTo>
                    <a:pt x="114" y="0"/>
                    <a:pt x="78" y="18"/>
                    <a:pt x="41" y="59"/>
                  </a:cubicBezTo>
                  <a:cubicBezTo>
                    <a:pt x="41" y="59"/>
                    <a:pt x="23" y="77"/>
                    <a:pt x="23" y="95"/>
                  </a:cubicBezTo>
                  <a:cubicBezTo>
                    <a:pt x="1" y="131"/>
                    <a:pt x="1" y="190"/>
                    <a:pt x="23" y="226"/>
                  </a:cubicBezTo>
                  <a:cubicBezTo>
                    <a:pt x="23" y="226"/>
                    <a:pt x="41" y="226"/>
                    <a:pt x="41" y="244"/>
                  </a:cubicBezTo>
                  <a:cubicBezTo>
                    <a:pt x="59" y="285"/>
                    <a:pt x="114" y="303"/>
                    <a:pt x="154" y="303"/>
                  </a:cubicBezTo>
                  <a:cubicBezTo>
                    <a:pt x="191" y="303"/>
                    <a:pt x="227" y="303"/>
                    <a:pt x="249" y="285"/>
                  </a:cubicBezTo>
                  <a:lnTo>
                    <a:pt x="286" y="285"/>
                  </a:lnTo>
                  <a:cubicBezTo>
                    <a:pt x="304" y="262"/>
                    <a:pt x="304" y="244"/>
                    <a:pt x="322" y="244"/>
                  </a:cubicBezTo>
                  <a:cubicBezTo>
                    <a:pt x="340" y="208"/>
                    <a:pt x="340" y="190"/>
                    <a:pt x="340" y="149"/>
                  </a:cubicBezTo>
                  <a:cubicBezTo>
                    <a:pt x="340" y="131"/>
                    <a:pt x="340" y="113"/>
                    <a:pt x="322" y="77"/>
                  </a:cubicBezTo>
                  <a:cubicBezTo>
                    <a:pt x="322" y="59"/>
                    <a:pt x="286" y="18"/>
                    <a:pt x="249" y="18"/>
                  </a:cubicBezTo>
                  <a:cubicBezTo>
                    <a:pt x="227" y="18"/>
                    <a:pt x="191" y="0"/>
                    <a:pt x="1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7" name="Google Shape;2447;p19"/>
            <p:cNvSpPr/>
            <p:nvPr/>
          </p:nvSpPr>
          <p:spPr>
            <a:xfrm>
              <a:off x="3370850" y="1211000"/>
              <a:ext cx="8950" cy="8950"/>
            </a:xfrm>
            <a:custGeom>
              <a:avLst/>
              <a:gdLst/>
              <a:ahLst/>
              <a:cxnLst/>
              <a:rect l="l" t="t" r="r" b="b"/>
              <a:pathLst>
                <a:path w="358" h="358" extrusionOk="0">
                  <a:moveTo>
                    <a:pt x="172" y="0"/>
                  </a:moveTo>
                  <a:cubicBezTo>
                    <a:pt x="149" y="0"/>
                    <a:pt x="131" y="0"/>
                    <a:pt x="95" y="18"/>
                  </a:cubicBezTo>
                  <a:cubicBezTo>
                    <a:pt x="77" y="18"/>
                    <a:pt x="59" y="36"/>
                    <a:pt x="36" y="54"/>
                  </a:cubicBezTo>
                  <a:cubicBezTo>
                    <a:pt x="36" y="73"/>
                    <a:pt x="18" y="95"/>
                    <a:pt x="0" y="113"/>
                  </a:cubicBezTo>
                  <a:lnTo>
                    <a:pt x="0" y="168"/>
                  </a:lnTo>
                  <a:lnTo>
                    <a:pt x="0" y="226"/>
                  </a:lnTo>
                  <a:cubicBezTo>
                    <a:pt x="0" y="244"/>
                    <a:pt x="18" y="281"/>
                    <a:pt x="36" y="299"/>
                  </a:cubicBezTo>
                  <a:cubicBezTo>
                    <a:pt x="59" y="299"/>
                    <a:pt x="77" y="321"/>
                    <a:pt x="77" y="321"/>
                  </a:cubicBezTo>
                  <a:cubicBezTo>
                    <a:pt x="113" y="339"/>
                    <a:pt x="131" y="358"/>
                    <a:pt x="172" y="358"/>
                  </a:cubicBezTo>
                  <a:lnTo>
                    <a:pt x="190" y="358"/>
                  </a:lnTo>
                  <a:cubicBezTo>
                    <a:pt x="226" y="339"/>
                    <a:pt x="244" y="339"/>
                    <a:pt x="262" y="321"/>
                  </a:cubicBezTo>
                  <a:cubicBezTo>
                    <a:pt x="285" y="321"/>
                    <a:pt x="285" y="299"/>
                    <a:pt x="303" y="299"/>
                  </a:cubicBezTo>
                  <a:lnTo>
                    <a:pt x="321" y="281"/>
                  </a:lnTo>
                  <a:cubicBezTo>
                    <a:pt x="321" y="281"/>
                    <a:pt x="339" y="263"/>
                    <a:pt x="339" y="244"/>
                  </a:cubicBezTo>
                  <a:cubicBezTo>
                    <a:pt x="357" y="226"/>
                    <a:pt x="357" y="186"/>
                    <a:pt x="357" y="168"/>
                  </a:cubicBezTo>
                  <a:lnTo>
                    <a:pt x="357" y="131"/>
                  </a:lnTo>
                  <a:cubicBezTo>
                    <a:pt x="339" y="113"/>
                    <a:pt x="339" y="73"/>
                    <a:pt x="321" y="54"/>
                  </a:cubicBezTo>
                  <a:lnTo>
                    <a:pt x="303" y="54"/>
                  </a:lnTo>
                  <a:lnTo>
                    <a:pt x="262" y="18"/>
                  </a:lnTo>
                  <a:cubicBezTo>
                    <a:pt x="244" y="18"/>
                    <a:pt x="226" y="18"/>
                    <a:pt x="2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48" name="Google Shape;2448;p19"/>
          <p:cNvGrpSpPr/>
          <p:nvPr/>
        </p:nvGrpSpPr>
        <p:grpSpPr>
          <a:xfrm>
            <a:off x="10914025" y="5503794"/>
            <a:ext cx="1176593" cy="1268417"/>
            <a:chOff x="301225" y="1363100"/>
            <a:chExt cx="229600" cy="247525"/>
          </a:xfrm>
        </p:grpSpPr>
        <p:sp>
          <p:nvSpPr>
            <p:cNvPr id="2449" name="Google Shape;2449;p19"/>
            <p:cNvSpPr/>
            <p:nvPr/>
          </p:nvSpPr>
          <p:spPr>
            <a:xfrm>
              <a:off x="301225" y="1472875"/>
              <a:ext cx="37800" cy="28500"/>
            </a:xfrm>
            <a:custGeom>
              <a:avLst/>
              <a:gdLst/>
              <a:ahLst/>
              <a:cxnLst/>
              <a:rect l="l" t="t" r="r" b="b"/>
              <a:pathLst>
                <a:path w="1512" h="1140" extrusionOk="0">
                  <a:moveTo>
                    <a:pt x="835" y="1"/>
                  </a:moveTo>
                  <a:cubicBezTo>
                    <a:pt x="674" y="1"/>
                    <a:pt x="509" y="85"/>
                    <a:pt x="321" y="210"/>
                  </a:cubicBezTo>
                  <a:cubicBezTo>
                    <a:pt x="190" y="287"/>
                    <a:pt x="77" y="400"/>
                    <a:pt x="41" y="550"/>
                  </a:cubicBezTo>
                  <a:cubicBezTo>
                    <a:pt x="0" y="721"/>
                    <a:pt x="77" y="907"/>
                    <a:pt x="208" y="1020"/>
                  </a:cubicBezTo>
                  <a:cubicBezTo>
                    <a:pt x="334" y="1098"/>
                    <a:pt x="469" y="1139"/>
                    <a:pt x="609" y="1139"/>
                  </a:cubicBezTo>
                  <a:cubicBezTo>
                    <a:pt x="639" y="1139"/>
                    <a:pt x="670" y="1137"/>
                    <a:pt x="701" y="1133"/>
                  </a:cubicBezTo>
                  <a:cubicBezTo>
                    <a:pt x="887" y="1115"/>
                    <a:pt x="1041" y="1043"/>
                    <a:pt x="1190" y="966"/>
                  </a:cubicBezTo>
                  <a:cubicBezTo>
                    <a:pt x="1303" y="907"/>
                    <a:pt x="1416" y="835"/>
                    <a:pt x="1452" y="721"/>
                  </a:cubicBezTo>
                  <a:cubicBezTo>
                    <a:pt x="1511" y="531"/>
                    <a:pt x="1380" y="341"/>
                    <a:pt x="1226" y="192"/>
                  </a:cubicBezTo>
                  <a:cubicBezTo>
                    <a:pt x="1092" y="56"/>
                    <a:pt x="965" y="1"/>
                    <a:pt x="8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0" name="Google Shape;2450;p19"/>
            <p:cNvSpPr/>
            <p:nvPr/>
          </p:nvSpPr>
          <p:spPr>
            <a:xfrm>
              <a:off x="338825" y="1530800"/>
              <a:ext cx="41575" cy="33275"/>
            </a:xfrm>
            <a:custGeom>
              <a:avLst/>
              <a:gdLst/>
              <a:ahLst/>
              <a:cxnLst/>
              <a:rect l="l" t="t" r="r" b="b"/>
              <a:pathLst>
                <a:path w="1663" h="1331" extrusionOk="0">
                  <a:moveTo>
                    <a:pt x="849" y="0"/>
                  </a:moveTo>
                  <a:cubicBezTo>
                    <a:pt x="432" y="0"/>
                    <a:pt x="0" y="237"/>
                    <a:pt x="25" y="684"/>
                  </a:cubicBezTo>
                  <a:cubicBezTo>
                    <a:pt x="43" y="988"/>
                    <a:pt x="288" y="1250"/>
                    <a:pt x="591" y="1304"/>
                  </a:cubicBezTo>
                  <a:cubicBezTo>
                    <a:pt x="656" y="1322"/>
                    <a:pt x="724" y="1331"/>
                    <a:pt x="792" y="1331"/>
                  </a:cubicBezTo>
                  <a:cubicBezTo>
                    <a:pt x="1015" y="1331"/>
                    <a:pt x="1241" y="1238"/>
                    <a:pt x="1401" y="1078"/>
                  </a:cubicBezTo>
                  <a:cubicBezTo>
                    <a:pt x="1550" y="929"/>
                    <a:pt x="1663" y="721"/>
                    <a:pt x="1627" y="535"/>
                  </a:cubicBezTo>
                  <a:cubicBezTo>
                    <a:pt x="1591" y="363"/>
                    <a:pt x="1477" y="232"/>
                    <a:pt x="1346" y="137"/>
                  </a:cubicBezTo>
                  <a:cubicBezTo>
                    <a:pt x="1209" y="45"/>
                    <a:pt x="1030" y="0"/>
                    <a:pt x="8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1" name="Google Shape;2451;p19"/>
            <p:cNvSpPr/>
            <p:nvPr/>
          </p:nvSpPr>
          <p:spPr>
            <a:xfrm>
              <a:off x="388425" y="1570900"/>
              <a:ext cx="46275" cy="39725"/>
            </a:xfrm>
            <a:custGeom>
              <a:avLst/>
              <a:gdLst/>
              <a:ahLst/>
              <a:cxnLst/>
              <a:rect l="l" t="t" r="r" b="b"/>
              <a:pathLst>
                <a:path w="1851" h="1589" extrusionOk="0">
                  <a:moveTo>
                    <a:pt x="995" y="1"/>
                  </a:moveTo>
                  <a:cubicBezTo>
                    <a:pt x="547" y="1"/>
                    <a:pt x="92" y="330"/>
                    <a:pt x="41" y="813"/>
                  </a:cubicBezTo>
                  <a:cubicBezTo>
                    <a:pt x="0" y="1170"/>
                    <a:pt x="285" y="1550"/>
                    <a:pt x="624" y="1587"/>
                  </a:cubicBezTo>
                  <a:cubicBezTo>
                    <a:pt x="643" y="1588"/>
                    <a:pt x="662" y="1589"/>
                    <a:pt x="681" y="1589"/>
                  </a:cubicBezTo>
                  <a:cubicBezTo>
                    <a:pt x="885" y="1589"/>
                    <a:pt x="1074" y="1502"/>
                    <a:pt x="1244" y="1419"/>
                  </a:cubicBezTo>
                  <a:cubicBezTo>
                    <a:pt x="1470" y="1284"/>
                    <a:pt x="1697" y="1116"/>
                    <a:pt x="1773" y="872"/>
                  </a:cubicBezTo>
                  <a:cubicBezTo>
                    <a:pt x="1850" y="605"/>
                    <a:pt x="1715" y="324"/>
                    <a:pt x="1511" y="175"/>
                  </a:cubicBezTo>
                  <a:cubicBezTo>
                    <a:pt x="1358" y="55"/>
                    <a:pt x="1177" y="1"/>
                    <a:pt x="99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2" name="Google Shape;2452;p19"/>
            <p:cNvSpPr/>
            <p:nvPr/>
          </p:nvSpPr>
          <p:spPr>
            <a:xfrm>
              <a:off x="448325" y="1484475"/>
              <a:ext cx="51400" cy="37925"/>
            </a:xfrm>
            <a:custGeom>
              <a:avLst/>
              <a:gdLst/>
              <a:ahLst/>
              <a:cxnLst/>
              <a:rect l="l" t="t" r="r" b="b"/>
              <a:pathLst>
                <a:path w="2056" h="1517" extrusionOk="0">
                  <a:moveTo>
                    <a:pt x="1196" y="0"/>
                  </a:moveTo>
                  <a:cubicBezTo>
                    <a:pt x="670" y="0"/>
                    <a:pt x="0" y="402"/>
                    <a:pt x="133" y="972"/>
                  </a:cubicBezTo>
                  <a:cubicBezTo>
                    <a:pt x="205" y="1257"/>
                    <a:pt x="472" y="1461"/>
                    <a:pt x="753" y="1502"/>
                  </a:cubicBezTo>
                  <a:cubicBezTo>
                    <a:pt x="808" y="1512"/>
                    <a:pt x="863" y="1517"/>
                    <a:pt x="918" y="1517"/>
                  </a:cubicBezTo>
                  <a:cubicBezTo>
                    <a:pt x="1145" y="1517"/>
                    <a:pt x="1365" y="1432"/>
                    <a:pt x="1562" y="1312"/>
                  </a:cubicBezTo>
                  <a:cubicBezTo>
                    <a:pt x="1734" y="1198"/>
                    <a:pt x="1902" y="1049"/>
                    <a:pt x="1961" y="841"/>
                  </a:cubicBezTo>
                  <a:cubicBezTo>
                    <a:pt x="2056" y="502"/>
                    <a:pt x="1771" y="126"/>
                    <a:pt x="1431" y="31"/>
                  </a:cubicBezTo>
                  <a:cubicBezTo>
                    <a:pt x="1359" y="10"/>
                    <a:pt x="1279" y="0"/>
                    <a:pt x="11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3" name="Google Shape;2453;p19"/>
            <p:cNvSpPr/>
            <p:nvPr/>
          </p:nvSpPr>
          <p:spPr>
            <a:xfrm>
              <a:off x="387500" y="1460175"/>
              <a:ext cx="47650" cy="42525"/>
            </a:xfrm>
            <a:custGeom>
              <a:avLst/>
              <a:gdLst/>
              <a:ahLst/>
              <a:cxnLst/>
              <a:rect l="l" t="t" r="r" b="b"/>
              <a:pathLst>
                <a:path w="1906" h="1701" extrusionOk="0">
                  <a:moveTo>
                    <a:pt x="1115" y="0"/>
                  </a:moveTo>
                  <a:cubicBezTo>
                    <a:pt x="751" y="0"/>
                    <a:pt x="408" y="288"/>
                    <a:pt x="191" y="551"/>
                  </a:cubicBezTo>
                  <a:cubicBezTo>
                    <a:pt x="78" y="700"/>
                    <a:pt x="1" y="872"/>
                    <a:pt x="19" y="1039"/>
                  </a:cubicBezTo>
                  <a:cubicBezTo>
                    <a:pt x="37" y="1248"/>
                    <a:pt x="191" y="1438"/>
                    <a:pt x="358" y="1528"/>
                  </a:cubicBezTo>
                  <a:cubicBezTo>
                    <a:pt x="530" y="1642"/>
                    <a:pt x="727" y="1701"/>
                    <a:pt x="923" y="1701"/>
                  </a:cubicBezTo>
                  <a:cubicBezTo>
                    <a:pt x="1052" y="1701"/>
                    <a:pt x="1180" y="1675"/>
                    <a:pt x="1299" y="1623"/>
                  </a:cubicBezTo>
                  <a:cubicBezTo>
                    <a:pt x="1602" y="1510"/>
                    <a:pt x="1829" y="1211"/>
                    <a:pt x="1865" y="890"/>
                  </a:cubicBezTo>
                  <a:cubicBezTo>
                    <a:pt x="1905" y="569"/>
                    <a:pt x="1715" y="230"/>
                    <a:pt x="1435" y="80"/>
                  </a:cubicBezTo>
                  <a:cubicBezTo>
                    <a:pt x="1328" y="25"/>
                    <a:pt x="1221" y="0"/>
                    <a:pt x="11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4" name="Google Shape;2454;p19"/>
            <p:cNvSpPr/>
            <p:nvPr/>
          </p:nvSpPr>
          <p:spPr>
            <a:xfrm>
              <a:off x="484175" y="1551650"/>
              <a:ext cx="46650" cy="44275"/>
            </a:xfrm>
            <a:custGeom>
              <a:avLst/>
              <a:gdLst/>
              <a:ahLst/>
              <a:cxnLst/>
              <a:rect l="l" t="t" r="r" b="b"/>
              <a:pathLst>
                <a:path w="1866" h="1771" extrusionOk="0">
                  <a:moveTo>
                    <a:pt x="1059" y="0"/>
                  </a:moveTo>
                  <a:cubicBezTo>
                    <a:pt x="525" y="0"/>
                    <a:pt x="0" y="610"/>
                    <a:pt x="15" y="1113"/>
                  </a:cubicBezTo>
                  <a:cubicBezTo>
                    <a:pt x="15" y="1398"/>
                    <a:pt x="205" y="1678"/>
                    <a:pt x="486" y="1755"/>
                  </a:cubicBezTo>
                  <a:cubicBezTo>
                    <a:pt x="531" y="1766"/>
                    <a:pt x="576" y="1771"/>
                    <a:pt x="621" y="1771"/>
                  </a:cubicBezTo>
                  <a:cubicBezTo>
                    <a:pt x="801" y="1771"/>
                    <a:pt x="980" y="1692"/>
                    <a:pt x="1146" y="1601"/>
                  </a:cubicBezTo>
                  <a:cubicBezTo>
                    <a:pt x="1391" y="1470"/>
                    <a:pt x="1639" y="1284"/>
                    <a:pt x="1730" y="1018"/>
                  </a:cubicBezTo>
                  <a:cubicBezTo>
                    <a:pt x="1866" y="660"/>
                    <a:pt x="1694" y="244"/>
                    <a:pt x="1372" y="77"/>
                  </a:cubicBezTo>
                  <a:cubicBezTo>
                    <a:pt x="1270" y="24"/>
                    <a:pt x="1165" y="0"/>
                    <a:pt x="10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5" name="Google Shape;2455;p19"/>
            <p:cNvSpPr/>
            <p:nvPr/>
          </p:nvSpPr>
          <p:spPr>
            <a:xfrm>
              <a:off x="349400" y="1408650"/>
              <a:ext cx="27725" cy="23625"/>
            </a:xfrm>
            <a:custGeom>
              <a:avLst/>
              <a:gdLst/>
              <a:ahLst/>
              <a:cxnLst/>
              <a:rect l="l" t="t" r="r" b="b"/>
              <a:pathLst>
                <a:path w="1109" h="945" extrusionOk="0">
                  <a:moveTo>
                    <a:pt x="452" y="1"/>
                  </a:moveTo>
                  <a:cubicBezTo>
                    <a:pt x="220" y="1"/>
                    <a:pt x="1" y="193"/>
                    <a:pt x="37" y="445"/>
                  </a:cubicBezTo>
                  <a:cubicBezTo>
                    <a:pt x="55" y="594"/>
                    <a:pt x="168" y="725"/>
                    <a:pt x="281" y="802"/>
                  </a:cubicBezTo>
                  <a:cubicBezTo>
                    <a:pt x="385" y="892"/>
                    <a:pt x="526" y="945"/>
                    <a:pt x="672" y="945"/>
                  </a:cubicBezTo>
                  <a:cubicBezTo>
                    <a:pt x="710" y="945"/>
                    <a:pt x="749" y="941"/>
                    <a:pt x="788" y="934"/>
                  </a:cubicBezTo>
                  <a:cubicBezTo>
                    <a:pt x="959" y="875"/>
                    <a:pt x="1109" y="725"/>
                    <a:pt x="1091" y="535"/>
                  </a:cubicBezTo>
                  <a:cubicBezTo>
                    <a:pt x="1091" y="386"/>
                    <a:pt x="959" y="255"/>
                    <a:pt x="828" y="160"/>
                  </a:cubicBezTo>
                  <a:cubicBezTo>
                    <a:pt x="751" y="83"/>
                    <a:pt x="656" y="29"/>
                    <a:pt x="543" y="11"/>
                  </a:cubicBezTo>
                  <a:cubicBezTo>
                    <a:pt x="513" y="4"/>
                    <a:pt x="483" y="1"/>
                    <a:pt x="45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6" name="Google Shape;2456;p19"/>
            <p:cNvSpPr/>
            <p:nvPr/>
          </p:nvSpPr>
          <p:spPr>
            <a:xfrm>
              <a:off x="390350" y="1363100"/>
              <a:ext cx="56550" cy="41350"/>
            </a:xfrm>
            <a:custGeom>
              <a:avLst/>
              <a:gdLst/>
              <a:ahLst/>
              <a:cxnLst/>
              <a:rect l="l" t="t" r="r" b="b"/>
              <a:pathLst>
                <a:path w="2262" h="1654" extrusionOk="0">
                  <a:moveTo>
                    <a:pt x="1473" y="1"/>
                  </a:moveTo>
                  <a:cubicBezTo>
                    <a:pt x="1446" y="1"/>
                    <a:pt x="1419" y="2"/>
                    <a:pt x="1393" y="5"/>
                  </a:cubicBezTo>
                  <a:cubicBezTo>
                    <a:pt x="774" y="78"/>
                    <a:pt x="0" y="851"/>
                    <a:pt x="602" y="1435"/>
                  </a:cubicBezTo>
                  <a:cubicBezTo>
                    <a:pt x="741" y="1588"/>
                    <a:pt x="951" y="1653"/>
                    <a:pt x="1167" y="1653"/>
                  </a:cubicBezTo>
                  <a:cubicBezTo>
                    <a:pt x="1219" y="1653"/>
                    <a:pt x="1270" y="1650"/>
                    <a:pt x="1321" y="1643"/>
                  </a:cubicBezTo>
                  <a:cubicBezTo>
                    <a:pt x="1565" y="1588"/>
                    <a:pt x="1810" y="1435"/>
                    <a:pt x="1977" y="1249"/>
                  </a:cubicBezTo>
                  <a:cubicBezTo>
                    <a:pt x="2131" y="1059"/>
                    <a:pt x="2262" y="815"/>
                    <a:pt x="2226" y="571"/>
                  </a:cubicBezTo>
                  <a:cubicBezTo>
                    <a:pt x="2188" y="235"/>
                    <a:pt x="1812" y="1"/>
                    <a:pt x="14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7" name="Google Shape;2457;p19"/>
            <p:cNvSpPr/>
            <p:nvPr/>
          </p:nvSpPr>
          <p:spPr>
            <a:xfrm>
              <a:off x="441225" y="1554900"/>
              <a:ext cx="20725" cy="17000"/>
            </a:xfrm>
            <a:custGeom>
              <a:avLst/>
              <a:gdLst/>
              <a:ahLst/>
              <a:cxnLst/>
              <a:rect l="l" t="t" r="r" b="b"/>
              <a:pathLst>
                <a:path w="829" h="680" extrusionOk="0">
                  <a:moveTo>
                    <a:pt x="417" y="1"/>
                  </a:moveTo>
                  <a:cubicBezTo>
                    <a:pt x="358" y="1"/>
                    <a:pt x="304" y="1"/>
                    <a:pt x="227" y="42"/>
                  </a:cubicBezTo>
                  <a:cubicBezTo>
                    <a:pt x="78" y="114"/>
                    <a:pt x="1" y="363"/>
                    <a:pt x="96" y="512"/>
                  </a:cubicBezTo>
                  <a:cubicBezTo>
                    <a:pt x="150" y="607"/>
                    <a:pt x="263" y="661"/>
                    <a:pt x="376" y="679"/>
                  </a:cubicBezTo>
                  <a:cubicBezTo>
                    <a:pt x="489" y="679"/>
                    <a:pt x="602" y="625"/>
                    <a:pt x="679" y="548"/>
                  </a:cubicBezTo>
                  <a:cubicBezTo>
                    <a:pt x="774" y="453"/>
                    <a:pt x="829" y="340"/>
                    <a:pt x="792" y="209"/>
                  </a:cubicBezTo>
                  <a:cubicBezTo>
                    <a:pt x="756" y="60"/>
                    <a:pt x="584" y="1"/>
                    <a:pt x="4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8" name="Google Shape;2458;p19"/>
            <p:cNvSpPr/>
            <p:nvPr/>
          </p:nvSpPr>
          <p:spPr>
            <a:xfrm>
              <a:off x="464300" y="1411200"/>
              <a:ext cx="32600" cy="22300"/>
            </a:xfrm>
            <a:custGeom>
              <a:avLst/>
              <a:gdLst/>
              <a:ahLst/>
              <a:cxnLst/>
              <a:rect l="l" t="t" r="r" b="b"/>
              <a:pathLst>
                <a:path w="1304" h="892" extrusionOk="0">
                  <a:moveTo>
                    <a:pt x="776" y="0"/>
                  </a:moveTo>
                  <a:cubicBezTo>
                    <a:pt x="756" y="0"/>
                    <a:pt x="736" y="2"/>
                    <a:pt x="715" y="4"/>
                  </a:cubicBezTo>
                  <a:cubicBezTo>
                    <a:pt x="566" y="22"/>
                    <a:pt x="417" y="76"/>
                    <a:pt x="304" y="189"/>
                  </a:cubicBezTo>
                  <a:cubicBezTo>
                    <a:pt x="1" y="510"/>
                    <a:pt x="263" y="832"/>
                    <a:pt x="643" y="886"/>
                  </a:cubicBezTo>
                  <a:cubicBezTo>
                    <a:pt x="672" y="890"/>
                    <a:pt x="701" y="892"/>
                    <a:pt x="731" y="892"/>
                  </a:cubicBezTo>
                  <a:cubicBezTo>
                    <a:pt x="874" y="892"/>
                    <a:pt x="1023" y="845"/>
                    <a:pt x="1132" y="737"/>
                  </a:cubicBezTo>
                  <a:cubicBezTo>
                    <a:pt x="1245" y="623"/>
                    <a:pt x="1303" y="415"/>
                    <a:pt x="1227" y="248"/>
                  </a:cubicBezTo>
                  <a:cubicBezTo>
                    <a:pt x="1141" y="93"/>
                    <a:pt x="963" y="0"/>
                    <a:pt x="7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59" name="Google Shape;2459;p19"/>
          <p:cNvSpPr/>
          <p:nvPr/>
        </p:nvSpPr>
        <p:spPr>
          <a:xfrm>
            <a:off x="-597900" y="5390166"/>
            <a:ext cx="1342440" cy="1588421"/>
          </a:xfrm>
          <a:custGeom>
            <a:avLst/>
            <a:gdLst/>
            <a:ahLst/>
            <a:cxnLst/>
            <a:rect l="l" t="t" r="r" b="b"/>
            <a:pathLst>
              <a:path w="7334" h="8678" extrusionOk="0">
                <a:moveTo>
                  <a:pt x="1406" y="4804"/>
                </a:moveTo>
                <a:lnTo>
                  <a:pt x="1406" y="4804"/>
                </a:lnTo>
                <a:cubicBezTo>
                  <a:pt x="1405" y="4808"/>
                  <a:pt x="1404" y="4811"/>
                  <a:pt x="1402" y="4811"/>
                </a:cubicBezTo>
                <a:cubicBezTo>
                  <a:pt x="1401" y="4811"/>
                  <a:pt x="1400" y="4810"/>
                  <a:pt x="1398" y="4809"/>
                </a:cubicBezTo>
                <a:lnTo>
                  <a:pt x="1406" y="4804"/>
                </a:lnTo>
                <a:close/>
                <a:moveTo>
                  <a:pt x="6885" y="0"/>
                </a:moveTo>
                <a:cubicBezTo>
                  <a:pt x="6843" y="0"/>
                  <a:pt x="6802" y="15"/>
                  <a:pt x="6768" y="41"/>
                </a:cubicBezTo>
                <a:cubicBezTo>
                  <a:pt x="4999" y="1000"/>
                  <a:pt x="3262" y="1999"/>
                  <a:pt x="1548" y="3053"/>
                </a:cubicBezTo>
                <a:cubicBezTo>
                  <a:pt x="1059" y="3338"/>
                  <a:pt x="589" y="3641"/>
                  <a:pt x="95" y="3940"/>
                </a:cubicBezTo>
                <a:cubicBezTo>
                  <a:pt x="23" y="3999"/>
                  <a:pt x="0" y="4130"/>
                  <a:pt x="59" y="4207"/>
                </a:cubicBezTo>
                <a:cubicBezTo>
                  <a:pt x="90" y="4258"/>
                  <a:pt x="139" y="4280"/>
                  <a:pt x="193" y="4280"/>
                </a:cubicBezTo>
                <a:cubicBezTo>
                  <a:pt x="235" y="4280"/>
                  <a:pt x="280" y="4267"/>
                  <a:pt x="322" y="4243"/>
                </a:cubicBezTo>
                <a:cubicBezTo>
                  <a:pt x="2018" y="3189"/>
                  <a:pt x="3755" y="2149"/>
                  <a:pt x="5506" y="1171"/>
                </a:cubicBezTo>
                <a:cubicBezTo>
                  <a:pt x="5936" y="920"/>
                  <a:pt x="6370" y="673"/>
                  <a:pt x="6801" y="435"/>
                </a:cubicBezTo>
                <a:lnTo>
                  <a:pt x="6801" y="435"/>
                </a:lnTo>
                <a:cubicBezTo>
                  <a:pt x="6966" y="781"/>
                  <a:pt x="6932" y="1187"/>
                  <a:pt x="6881" y="1565"/>
                </a:cubicBezTo>
                <a:cubicBezTo>
                  <a:pt x="6809" y="2112"/>
                  <a:pt x="6714" y="2642"/>
                  <a:pt x="6601" y="3189"/>
                </a:cubicBezTo>
                <a:cubicBezTo>
                  <a:pt x="6393" y="4320"/>
                  <a:pt x="6130" y="5428"/>
                  <a:pt x="5845" y="6541"/>
                </a:cubicBezTo>
                <a:cubicBezTo>
                  <a:pt x="5700" y="7084"/>
                  <a:pt x="5551" y="7623"/>
                  <a:pt x="5390" y="8164"/>
                </a:cubicBezTo>
                <a:lnTo>
                  <a:pt x="5390" y="8164"/>
                </a:lnTo>
                <a:cubicBezTo>
                  <a:pt x="4327" y="7229"/>
                  <a:pt x="3251" y="6313"/>
                  <a:pt x="2190" y="5392"/>
                </a:cubicBezTo>
                <a:cubicBezTo>
                  <a:pt x="2036" y="5279"/>
                  <a:pt x="1905" y="5148"/>
                  <a:pt x="1756" y="5035"/>
                </a:cubicBezTo>
                <a:cubicBezTo>
                  <a:pt x="1679" y="4976"/>
                  <a:pt x="1606" y="4904"/>
                  <a:pt x="1548" y="4845"/>
                </a:cubicBezTo>
                <a:cubicBezTo>
                  <a:pt x="1516" y="4829"/>
                  <a:pt x="1480" y="4799"/>
                  <a:pt x="1448" y="4780"/>
                </a:cubicBezTo>
                <a:lnTo>
                  <a:pt x="1448" y="4780"/>
                </a:lnTo>
                <a:lnTo>
                  <a:pt x="1530" y="4732"/>
                </a:lnTo>
                <a:cubicBezTo>
                  <a:pt x="1625" y="4695"/>
                  <a:pt x="1697" y="4659"/>
                  <a:pt x="1774" y="4619"/>
                </a:cubicBezTo>
                <a:cubicBezTo>
                  <a:pt x="1946" y="4546"/>
                  <a:pt x="2095" y="4469"/>
                  <a:pt x="2262" y="4392"/>
                </a:cubicBezTo>
                <a:cubicBezTo>
                  <a:pt x="2905" y="4071"/>
                  <a:pt x="3529" y="3714"/>
                  <a:pt x="4131" y="3356"/>
                </a:cubicBezTo>
                <a:cubicBezTo>
                  <a:pt x="4666" y="3037"/>
                  <a:pt x="5191" y="2709"/>
                  <a:pt x="5704" y="2359"/>
                </a:cubicBezTo>
                <a:lnTo>
                  <a:pt x="5704" y="2359"/>
                </a:lnTo>
                <a:cubicBezTo>
                  <a:pt x="5379" y="3379"/>
                  <a:pt x="5076" y="4390"/>
                  <a:pt x="4773" y="5410"/>
                </a:cubicBezTo>
                <a:cubicBezTo>
                  <a:pt x="4706" y="5651"/>
                  <a:pt x="4638" y="5900"/>
                  <a:pt x="4565" y="6146"/>
                </a:cubicBezTo>
                <a:lnTo>
                  <a:pt x="4565" y="6146"/>
                </a:lnTo>
                <a:cubicBezTo>
                  <a:pt x="4143" y="5799"/>
                  <a:pt x="3730" y="5461"/>
                  <a:pt x="3322" y="5112"/>
                </a:cubicBezTo>
                <a:lnTo>
                  <a:pt x="3322" y="5112"/>
                </a:lnTo>
                <a:cubicBezTo>
                  <a:pt x="3559" y="4783"/>
                  <a:pt x="3845" y="4506"/>
                  <a:pt x="4178" y="4287"/>
                </a:cubicBezTo>
                <a:lnTo>
                  <a:pt x="4178" y="4287"/>
                </a:lnTo>
                <a:cubicBezTo>
                  <a:pt x="4101" y="4548"/>
                  <a:pt x="4030" y="4805"/>
                  <a:pt x="3959" y="5053"/>
                </a:cubicBezTo>
                <a:cubicBezTo>
                  <a:pt x="3923" y="5166"/>
                  <a:pt x="3959" y="5261"/>
                  <a:pt x="4054" y="5315"/>
                </a:cubicBezTo>
                <a:cubicBezTo>
                  <a:pt x="4075" y="5320"/>
                  <a:pt x="4098" y="5323"/>
                  <a:pt x="4122" y="5323"/>
                </a:cubicBezTo>
                <a:cubicBezTo>
                  <a:pt x="4202" y="5323"/>
                  <a:pt x="4284" y="5290"/>
                  <a:pt x="4298" y="5202"/>
                </a:cubicBezTo>
                <a:cubicBezTo>
                  <a:pt x="4434" y="4809"/>
                  <a:pt x="4547" y="4392"/>
                  <a:pt x="4660" y="3981"/>
                </a:cubicBezTo>
                <a:cubicBezTo>
                  <a:pt x="4678" y="3904"/>
                  <a:pt x="4678" y="3827"/>
                  <a:pt x="4619" y="3773"/>
                </a:cubicBezTo>
                <a:cubicBezTo>
                  <a:pt x="4584" y="3734"/>
                  <a:pt x="4539" y="3713"/>
                  <a:pt x="4491" y="3713"/>
                </a:cubicBezTo>
                <a:cubicBezTo>
                  <a:pt x="4465" y="3713"/>
                  <a:pt x="4438" y="3719"/>
                  <a:pt x="4411" y="3732"/>
                </a:cubicBezTo>
                <a:cubicBezTo>
                  <a:pt x="3810" y="4017"/>
                  <a:pt x="3280" y="4469"/>
                  <a:pt x="2923" y="5035"/>
                </a:cubicBezTo>
                <a:cubicBezTo>
                  <a:pt x="2869" y="5130"/>
                  <a:pt x="2869" y="5225"/>
                  <a:pt x="2941" y="5297"/>
                </a:cubicBezTo>
                <a:cubicBezTo>
                  <a:pt x="3470" y="5750"/>
                  <a:pt x="4018" y="6184"/>
                  <a:pt x="4547" y="6618"/>
                </a:cubicBezTo>
                <a:cubicBezTo>
                  <a:pt x="4582" y="6653"/>
                  <a:pt x="4621" y="6668"/>
                  <a:pt x="4659" y="6668"/>
                </a:cubicBezTo>
                <a:cubicBezTo>
                  <a:pt x="4742" y="6668"/>
                  <a:pt x="4821" y="6595"/>
                  <a:pt x="4845" y="6505"/>
                </a:cubicBezTo>
                <a:cubicBezTo>
                  <a:pt x="5280" y="4976"/>
                  <a:pt x="5732" y="3470"/>
                  <a:pt x="6221" y="1963"/>
                </a:cubicBezTo>
                <a:cubicBezTo>
                  <a:pt x="6266" y="1830"/>
                  <a:pt x="6174" y="1700"/>
                  <a:pt x="6052" y="1700"/>
                </a:cubicBezTo>
                <a:cubicBezTo>
                  <a:pt x="6016" y="1700"/>
                  <a:pt x="5978" y="1711"/>
                  <a:pt x="5940" y="1737"/>
                </a:cubicBezTo>
                <a:cubicBezTo>
                  <a:pt x="4732" y="2601"/>
                  <a:pt x="3470" y="3356"/>
                  <a:pt x="2131" y="4017"/>
                </a:cubicBezTo>
                <a:cubicBezTo>
                  <a:pt x="1964" y="4112"/>
                  <a:pt x="1792" y="4184"/>
                  <a:pt x="1625" y="4279"/>
                </a:cubicBezTo>
                <a:cubicBezTo>
                  <a:pt x="1471" y="4338"/>
                  <a:pt x="1303" y="4392"/>
                  <a:pt x="1172" y="4505"/>
                </a:cubicBezTo>
                <a:cubicBezTo>
                  <a:pt x="1018" y="4637"/>
                  <a:pt x="982" y="4845"/>
                  <a:pt x="1131" y="4999"/>
                </a:cubicBezTo>
                <a:cubicBezTo>
                  <a:pt x="1267" y="5130"/>
                  <a:pt x="1416" y="5243"/>
                  <a:pt x="1566" y="5356"/>
                </a:cubicBezTo>
                <a:cubicBezTo>
                  <a:pt x="2149" y="5881"/>
                  <a:pt x="2755" y="6392"/>
                  <a:pt x="3339" y="6899"/>
                </a:cubicBezTo>
                <a:cubicBezTo>
                  <a:pt x="4018" y="7487"/>
                  <a:pt x="4696" y="8052"/>
                  <a:pt x="5375" y="8636"/>
                </a:cubicBezTo>
                <a:cubicBezTo>
                  <a:pt x="5404" y="8663"/>
                  <a:pt x="5447" y="8678"/>
                  <a:pt x="5490" y="8678"/>
                </a:cubicBezTo>
                <a:cubicBezTo>
                  <a:pt x="5560" y="8678"/>
                  <a:pt x="5633" y="8640"/>
                  <a:pt x="5655" y="8559"/>
                </a:cubicBezTo>
                <a:cubicBezTo>
                  <a:pt x="6017" y="7428"/>
                  <a:pt x="6316" y="6261"/>
                  <a:pt x="6583" y="5089"/>
                </a:cubicBezTo>
                <a:cubicBezTo>
                  <a:pt x="6714" y="4524"/>
                  <a:pt x="6845" y="3940"/>
                  <a:pt x="6958" y="3356"/>
                </a:cubicBezTo>
                <a:cubicBezTo>
                  <a:pt x="7071" y="2791"/>
                  <a:pt x="7166" y="2207"/>
                  <a:pt x="7261" y="1642"/>
                </a:cubicBezTo>
                <a:cubicBezTo>
                  <a:pt x="7334" y="1113"/>
                  <a:pt x="7334" y="547"/>
                  <a:pt x="7035" y="77"/>
                </a:cubicBezTo>
                <a:cubicBezTo>
                  <a:pt x="6992" y="24"/>
                  <a:pt x="6938" y="0"/>
                  <a:pt x="6885"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5061014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CA793-B632-7D59-7C5F-0CFFAD4B8A0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19179AC-7463-3C5C-756C-46BF255929E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5266F11-A79D-ADD2-423E-8FFAB60C2ABF}"/>
              </a:ext>
            </a:extLst>
          </p:cNvPr>
          <p:cNvSpPr>
            <a:spLocks noGrp="1"/>
          </p:cNvSpPr>
          <p:nvPr>
            <p:ph type="dt" sz="half" idx="10"/>
          </p:nvPr>
        </p:nvSpPr>
        <p:spPr/>
        <p:txBody>
          <a:bodyPr/>
          <a:lstStyle/>
          <a:p>
            <a:fld id="{B0B0CB20-02D7-44BE-B99C-586D631CCB94}" type="datetimeFigureOut">
              <a:rPr lang="en-US" smtClean="0"/>
              <a:t>7/23/2024</a:t>
            </a:fld>
            <a:endParaRPr lang="en-US"/>
          </a:p>
        </p:txBody>
      </p:sp>
      <p:sp>
        <p:nvSpPr>
          <p:cNvPr id="5" name="Footer Placeholder 4">
            <a:extLst>
              <a:ext uri="{FF2B5EF4-FFF2-40B4-BE49-F238E27FC236}">
                <a16:creationId xmlns:a16="http://schemas.microsoft.com/office/drawing/2014/main" id="{A3DFE35F-F006-9953-FF45-43905EB01D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D09D96-BDD5-01ED-546E-E9155CB849BD}"/>
              </a:ext>
            </a:extLst>
          </p:cNvPr>
          <p:cNvSpPr>
            <a:spLocks noGrp="1"/>
          </p:cNvSpPr>
          <p:nvPr>
            <p:ph type="sldNum" sz="quarter" idx="12"/>
          </p:nvPr>
        </p:nvSpPr>
        <p:spPr/>
        <p:txBody>
          <a:bodyPr/>
          <a:lstStyle/>
          <a:p>
            <a:fld id="{D6217627-F914-4090-BC12-13E1F633C1C6}" type="slidenum">
              <a:rPr lang="en-US" smtClean="0"/>
              <a:t>‹#›</a:t>
            </a:fld>
            <a:endParaRPr lang="en-US"/>
          </a:p>
        </p:txBody>
      </p:sp>
    </p:spTree>
    <p:extLst>
      <p:ext uri="{BB962C8B-B14F-4D97-AF65-F5344CB8AC3E}">
        <p14:creationId xmlns:p14="http://schemas.microsoft.com/office/powerpoint/2010/main" val="225723138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Title and two columns 1">
  <p:cSld name="Title and two columns 1">
    <p:spTree>
      <p:nvGrpSpPr>
        <p:cNvPr id="1" name="Shape 2601"/>
        <p:cNvGrpSpPr/>
        <p:nvPr/>
      </p:nvGrpSpPr>
      <p:grpSpPr>
        <a:xfrm>
          <a:off x="0" y="0"/>
          <a:ext cx="0" cy="0"/>
          <a:chOff x="0" y="0"/>
          <a:chExt cx="0" cy="0"/>
        </a:xfrm>
      </p:grpSpPr>
      <p:sp>
        <p:nvSpPr>
          <p:cNvPr id="2602" name="Google Shape;2602;p22"/>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
        <p:nvSpPr>
          <p:cNvPr id="2603" name="Google Shape;2603;p22"/>
          <p:cNvSpPr txBox="1">
            <a:spLocks noGrp="1"/>
          </p:cNvSpPr>
          <p:nvPr>
            <p:ph type="subTitle" idx="1"/>
          </p:nvPr>
        </p:nvSpPr>
        <p:spPr>
          <a:xfrm>
            <a:off x="2344267" y="3777200"/>
            <a:ext cx="3088000" cy="161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604" name="Google Shape;2604;p22"/>
          <p:cNvSpPr txBox="1">
            <a:spLocks noGrp="1"/>
          </p:cNvSpPr>
          <p:nvPr>
            <p:ph type="title" idx="2"/>
          </p:nvPr>
        </p:nvSpPr>
        <p:spPr>
          <a:xfrm>
            <a:off x="2344267" y="3474727"/>
            <a:ext cx="3088000" cy="3240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24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605" name="Google Shape;2605;p22"/>
          <p:cNvSpPr txBox="1">
            <a:spLocks noGrp="1"/>
          </p:cNvSpPr>
          <p:nvPr>
            <p:ph type="title" idx="3" hasCustomPrompt="1"/>
          </p:nvPr>
        </p:nvSpPr>
        <p:spPr>
          <a:xfrm>
            <a:off x="2344283" y="2765397"/>
            <a:ext cx="3088000" cy="5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6400">
                <a:solidFill>
                  <a:schemeClr val="accent5"/>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606" name="Google Shape;2606;p22"/>
          <p:cNvSpPr txBox="1">
            <a:spLocks noGrp="1"/>
          </p:cNvSpPr>
          <p:nvPr>
            <p:ph type="subTitle" idx="4"/>
          </p:nvPr>
        </p:nvSpPr>
        <p:spPr>
          <a:xfrm>
            <a:off x="6759233" y="3777200"/>
            <a:ext cx="3088000" cy="161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607" name="Google Shape;2607;p22"/>
          <p:cNvSpPr txBox="1">
            <a:spLocks noGrp="1"/>
          </p:cNvSpPr>
          <p:nvPr>
            <p:ph type="title" idx="5"/>
          </p:nvPr>
        </p:nvSpPr>
        <p:spPr>
          <a:xfrm>
            <a:off x="6759229" y="3474727"/>
            <a:ext cx="3088000" cy="3240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24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608" name="Google Shape;2608;p22"/>
          <p:cNvSpPr txBox="1">
            <a:spLocks noGrp="1"/>
          </p:cNvSpPr>
          <p:nvPr>
            <p:ph type="title" idx="6" hasCustomPrompt="1"/>
          </p:nvPr>
        </p:nvSpPr>
        <p:spPr>
          <a:xfrm>
            <a:off x="6759239" y="2765397"/>
            <a:ext cx="3088000" cy="5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6400">
                <a:solidFill>
                  <a:schemeClr val="accent2"/>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2609" name="Google Shape;2609;p22"/>
          <p:cNvGrpSpPr/>
          <p:nvPr/>
        </p:nvGrpSpPr>
        <p:grpSpPr>
          <a:xfrm>
            <a:off x="-617067" y="4196674"/>
            <a:ext cx="2142640" cy="3029052"/>
            <a:chOff x="-2044593" y="909364"/>
            <a:chExt cx="494516" cy="699098"/>
          </a:xfrm>
        </p:grpSpPr>
        <p:sp>
          <p:nvSpPr>
            <p:cNvPr id="2610" name="Google Shape;2610;p22"/>
            <p:cNvSpPr/>
            <p:nvPr/>
          </p:nvSpPr>
          <p:spPr>
            <a:xfrm flipH="1">
              <a:off x="-2044593" y="1152817"/>
              <a:ext cx="494516" cy="455646"/>
            </a:xfrm>
            <a:custGeom>
              <a:avLst/>
              <a:gdLst/>
              <a:ahLst/>
              <a:cxnLst/>
              <a:rect l="l" t="t" r="r" b="b"/>
              <a:pathLst>
                <a:path w="14974" h="13797" extrusionOk="0">
                  <a:moveTo>
                    <a:pt x="8230" y="1"/>
                  </a:moveTo>
                  <a:cubicBezTo>
                    <a:pt x="6711" y="1"/>
                    <a:pt x="5230" y="620"/>
                    <a:pt x="4526" y="1934"/>
                  </a:cubicBezTo>
                  <a:cubicBezTo>
                    <a:pt x="3559" y="3725"/>
                    <a:pt x="4156" y="6262"/>
                    <a:pt x="2663" y="7605"/>
                  </a:cubicBezTo>
                  <a:cubicBezTo>
                    <a:pt x="2114" y="8053"/>
                    <a:pt x="1416" y="8298"/>
                    <a:pt x="944" y="8823"/>
                  </a:cubicBezTo>
                  <a:cubicBezTo>
                    <a:pt x="1" y="9868"/>
                    <a:pt x="496" y="11635"/>
                    <a:pt x="1589" y="12506"/>
                  </a:cubicBezTo>
                  <a:cubicBezTo>
                    <a:pt x="2657" y="13378"/>
                    <a:pt x="4048" y="13797"/>
                    <a:pt x="5410" y="13797"/>
                  </a:cubicBezTo>
                  <a:cubicBezTo>
                    <a:pt x="5447" y="13797"/>
                    <a:pt x="5485" y="13797"/>
                    <a:pt x="5523" y="13796"/>
                  </a:cubicBezTo>
                  <a:cubicBezTo>
                    <a:pt x="8508" y="13796"/>
                    <a:pt x="12908" y="11581"/>
                    <a:pt x="13952" y="8548"/>
                  </a:cubicBezTo>
                  <a:cubicBezTo>
                    <a:pt x="14973" y="5516"/>
                    <a:pt x="13409" y="1832"/>
                    <a:pt x="10520" y="489"/>
                  </a:cubicBezTo>
                  <a:cubicBezTo>
                    <a:pt x="9815" y="167"/>
                    <a:pt x="9017" y="1"/>
                    <a:pt x="82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1" name="Google Shape;2611;p22"/>
            <p:cNvSpPr/>
            <p:nvPr/>
          </p:nvSpPr>
          <p:spPr>
            <a:xfrm flipH="1">
              <a:off x="-1632979" y="1054239"/>
              <a:ext cx="49875" cy="37575"/>
            </a:xfrm>
            <a:custGeom>
              <a:avLst/>
              <a:gdLst/>
              <a:ahLst/>
              <a:cxnLst/>
              <a:rect l="l" t="t" r="r" b="b"/>
              <a:pathLst>
                <a:path w="1995" h="1503" extrusionOk="0">
                  <a:moveTo>
                    <a:pt x="1101" y="0"/>
                  </a:moveTo>
                  <a:cubicBezTo>
                    <a:pt x="889" y="0"/>
                    <a:pt x="671" y="112"/>
                    <a:pt x="424" y="277"/>
                  </a:cubicBezTo>
                  <a:cubicBezTo>
                    <a:pt x="251" y="378"/>
                    <a:pt x="102" y="528"/>
                    <a:pt x="54" y="725"/>
                  </a:cubicBezTo>
                  <a:cubicBezTo>
                    <a:pt x="0" y="952"/>
                    <a:pt x="102" y="1196"/>
                    <a:pt x="275" y="1346"/>
                  </a:cubicBezTo>
                  <a:cubicBezTo>
                    <a:pt x="441" y="1448"/>
                    <a:pt x="619" y="1503"/>
                    <a:pt x="803" y="1503"/>
                  </a:cubicBezTo>
                  <a:cubicBezTo>
                    <a:pt x="844" y="1503"/>
                    <a:pt x="885" y="1500"/>
                    <a:pt x="926" y="1495"/>
                  </a:cubicBezTo>
                  <a:cubicBezTo>
                    <a:pt x="1170" y="1471"/>
                    <a:pt x="1373" y="1375"/>
                    <a:pt x="1570" y="1274"/>
                  </a:cubicBezTo>
                  <a:cubicBezTo>
                    <a:pt x="1720" y="1196"/>
                    <a:pt x="1869" y="1101"/>
                    <a:pt x="1917" y="952"/>
                  </a:cubicBezTo>
                  <a:cubicBezTo>
                    <a:pt x="1994" y="701"/>
                    <a:pt x="1821" y="450"/>
                    <a:pt x="1618" y="253"/>
                  </a:cubicBezTo>
                  <a:cubicBezTo>
                    <a:pt x="1442" y="74"/>
                    <a:pt x="1273" y="0"/>
                    <a:pt x="110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2" name="Google Shape;2612;p22"/>
            <p:cNvSpPr/>
            <p:nvPr/>
          </p:nvSpPr>
          <p:spPr>
            <a:xfrm flipH="1">
              <a:off x="-1687604" y="1130664"/>
              <a:ext cx="54900" cy="43925"/>
            </a:xfrm>
            <a:custGeom>
              <a:avLst/>
              <a:gdLst/>
              <a:ahLst/>
              <a:cxnLst/>
              <a:rect l="l" t="t" r="r" b="b"/>
              <a:pathLst>
                <a:path w="2196" h="1757" extrusionOk="0">
                  <a:moveTo>
                    <a:pt x="1120" y="0"/>
                  </a:moveTo>
                  <a:cubicBezTo>
                    <a:pt x="570" y="0"/>
                    <a:pt x="1" y="313"/>
                    <a:pt x="34" y="903"/>
                  </a:cubicBezTo>
                  <a:cubicBezTo>
                    <a:pt x="58" y="1303"/>
                    <a:pt x="380" y="1650"/>
                    <a:pt x="780" y="1721"/>
                  </a:cubicBezTo>
                  <a:cubicBezTo>
                    <a:pt x="867" y="1745"/>
                    <a:pt x="956" y="1756"/>
                    <a:pt x="1045" y="1756"/>
                  </a:cubicBezTo>
                  <a:cubicBezTo>
                    <a:pt x="1340" y="1756"/>
                    <a:pt x="1638" y="1633"/>
                    <a:pt x="1849" y="1423"/>
                  </a:cubicBezTo>
                  <a:cubicBezTo>
                    <a:pt x="2046" y="1226"/>
                    <a:pt x="2195" y="951"/>
                    <a:pt x="2147" y="706"/>
                  </a:cubicBezTo>
                  <a:cubicBezTo>
                    <a:pt x="2100" y="480"/>
                    <a:pt x="1950" y="306"/>
                    <a:pt x="1777" y="181"/>
                  </a:cubicBezTo>
                  <a:cubicBezTo>
                    <a:pt x="1596" y="60"/>
                    <a:pt x="1360" y="0"/>
                    <a:pt x="11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3" name="Google Shape;2613;p22"/>
            <p:cNvSpPr/>
            <p:nvPr/>
          </p:nvSpPr>
          <p:spPr>
            <a:xfrm flipH="1">
              <a:off x="-1759229" y="1183614"/>
              <a:ext cx="61050" cy="52400"/>
            </a:xfrm>
            <a:custGeom>
              <a:avLst/>
              <a:gdLst/>
              <a:ahLst/>
              <a:cxnLst/>
              <a:rect l="l" t="t" r="r" b="b"/>
              <a:pathLst>
                <a:path w="2442" h="2096" extrusionOk="0">
                  <a:moveTo>
                    <a:pt x="1313" y="0"/>
                  </a:moveTo>
                  <a:cubicBezTo>
                    <a:pt x="721" y="0"/>
                    <a:pt x="122" y="435"/>
                    <a:pt x="54" y="1072"/>
                  </a:cubicBezTo>
                  <a:cubicBezTo>
                    <a:pt x="0" y="1543"/>
                    <a:pt x="376" y="2045"/>
                    <a:pt x="824" y="2093"/>
                  </a:cubicBezTo>
                  <a:cubicBezTo>
                    <a:pt x="849" y="2095"/>
                    <a:pt x="874" y="2096"/>
                    <a:pt x="898" y="2096"/>
                  </a:cubicBezTo>
                  <a:cubicBezTo>
                    <a:pt x="1168" y="2096"/>
                    <a:pt x="1417" y="1981"/>
                    <a:pt x="1642" y="1872"/>
                  </a:cubicBezTo>
                  <a:cubicBezTo>
                    <a:pt x="1940" y="1693"/>
                    <a:pt x="2239" y="1472"/>
                    <a:pt x="2340" y="1149"/>
                  </a:cubicBezTo>
                  <a:cubicBezTo>
                    <a:pt x="2442" y="797"/>
                    <a:pt x="2263" y="427"/>
                    <a:pt x="1994" y="230"/>
                  </a:cubicBezTo>
                  <a:cubicBezTo>
                    <a:pt x="1792" y="72"/>
                    <a:pt x="1554" y="0"/>
                    <a:pt x="13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4" name="Google Shape;2614;p22"/>
            <p:cNvSpPr/>
            <p:nvPr/>
          </p:nvSpPr>
          <p:spPr>
            <a:xfrm flipH="1">
              <a:off x="-1845054" y="1069539"/>
              <a:ext cx="67850" cy="50050"/>
            </a:xfrm>
            <a:custGeom>
              <a:avLst/>
              <a:gdLst/>
              <a:ahLst/>
              <a:cxnLst/>
              <a:rect l="l" t="t" r="r" b="b"/>
              <a:pathLst>
                <a:path w="2714" h="2002" extrusionOk="0">
                  <a:moveTo>
                    <a:pt x="1579" y="0"/>
                  </a:moveTo>
                  <a:cubicBezTo>
                    <a:pt x="885" y="0"/>
                    <a:pt x="1" y="530"/>
                    <a:pt x="176" y="1283"/>
                  </a:cubicBezTo>
                  <a:cubicBezTo>
                    <a:pt x="272" y="1659"/>
                    <a:pt x="624" y="1928"/>
                    <a:pt x="994" y="1981"/>
                  </a:cubicBezTo>
                  <a:cubicBezTo>
                    <a:pt x="1067" y="1995"/>
                    <a:pt x="1140" y="2002"/>
                    <a:pt x="1212" y="2002"/>
                  </a:cubicBezTo>
                  <a:cubicBezTo>
                    <a:pt x="1512" y="2002"/>
                    <a:pt x="1803" y="1889"/>
                    <a:pt x="2063" y="1731"/>
                  </a:cubicBezTo>
                  <a:cubicBezTo>
                    <a:pt x="2290" y="1581"/>
                    <a:pt x="2510" y="1384"/>
                    <a:pt x="2588" y="1110"/>
                  </a:cubicBezTo>
                  <a:cubicBezTo>
                    <a:pt x="2713" y="662"/>
                    <a:pt x="2337" y="166"/>
                    <a:pt x="1890" y="41"/>
                  </a:cubicBezTo>
                  <a:cubicBezTo>
                    <a:pt x="1794" y="13"/>
                    <a:pt x="1689" y="0"/>
                    <a:pt x="15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5" name="Google Shape;2615;p22"/>
            <p:cNvSpPr/>
            <p:nvPr/>
          </p:nvSpPr>
          <p:spPr>
            <a:xfrm flipH="1">
              <a:off x="-1759829" y="1037464"/>
              <a:ext cx="62850" cy="56125"/>
            </a:xfrm>
            <a:custGeom>
              <a:avLst/>
              <a:gdLst/>
              <a:ahLst/>
              <a:cxnLst/>
              <a:rect l="l" t="t" r="r" b="b"/>
              <a:pathLst>
                <a:path w="2514" h="2245" extrusionOk="0">
                  <a:moveTo>
                    <a:pt x="1471" y="1"/>
                  </a:moveTo>
                  <a:cubicBezTo>
                    <a:pt x="990" y="1"/>
                    <a:pt x="538" y="380"/>
                    <a:pt x="251" y="727"/>
                  </a:cubicBezTo>
                  <a:cubicBezTo>
                    <a:pt x="102" y="924"/>
                    <a:pt x="0" y="1151"/>
                    <a:pt x="24" y="1372"/>
                  </a:cubicBezTo>
                  <a:cubicBezTo>
                    <a:pt x="48" y="1646"/>
                    <a:pt x="251" y="1897"/>
                    <a:pt x="472" y="2017"/>
                  </a:cubicBezTo>
                  <a:cubicBezTo>
                    <a:pt x="698" y="2167"/>
                    <a:pt x="959" y="2245"/>
                    <a:pt x="1217" y="2245"/>
                  </a:cubicBezTo>
                  <a:cubicBezTo>
                    <a:pt x="1387" y="2245"/>
                    <a:pt x="1557" y="2211"/>
                    <a:pt x="1714" y="2142"/>
                  </a:cubicBezTo>
                  <a:cubicBezTo>
                    <a:pt x="2114" y="1993"/>
                    <a:pt x="2412" y="1599"/>
                    <a:pt x="2460" y="1175"/>
                  </a:cubicBezTo>
                  <a:cubicBezTo>
                    <a:pt x="2514" y="751"/>
                    <a:pt x="2263" y="303"/>
                    <a:pt x="1893" y="106"/>
                  </a:cubicBezTo>
                  <a:cubicBezTo>
                    <a:pt x="1752" y="32"/>
                    <a:pt x="1610" y="1"/>
                    <a:pt x="14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6" name="Google Shape;2616;p22"/>
            <p:cNvSpPr/>
            <p:nvPr/>
          </p:nvSpPr>
          <p:spPr>
            <a:xfrm flipH="1">
              <a:off x="-1886104" y="1158164"/>
              <a:ext cx="61575" cy="58450"/>
            </a:xfrm>
            <a:custGeom>
              <a:avLst/>
              <a:gdLst/>
              <a:ahLst/>
              <a:cxnLst/>
              <a:rect l="l" t="t" r="r" b="b"/>
              <a:pathLst>
                <a:path w="2463" h="2338" extrusionOk="0">
                  <a:moveTo>
                    <a:pt x="1398" y="1"/>
                  </a:moveTo>
                  <a:cubicBezTo>
                    <a:pt x="693" y="1"/>
                    <a:pt x="0" y="806"/>
                    <a:pt x="20" y="1469"/>
                  </a:cubicBezTo>
                  <a:cubicBezTo>
                    <a:pt x="20" y="1845"/>
                    <a:pt x="271" y="2215"/>
                    <a:pt x="641" y="2317"/>
                  </a:cubicBezTo>
                  <a:cubicBezTo>
                    <a:pt x="701" y="2331"/>
                    <a:pt x="760" y="2337"/>
                    <a:pt x="820" y="2337"/>
                  </a:cubicBezTo>
                  <a:cubicBezTo>
                    <a:pt x="1058" y="2337"/>
                    <a:pt x="1293" y="2233"/>
                    <a:pt x="1513" y="2114"/>
                  </a:cubicBezTo>
                  <a:cubicBezTo>
                    <a:pt x="1835" y="1941"/>
                    <a:pt x="2164" y="1696"/>
                    <a:pt x="2283" y="1344"/>
                  </a:cubicBezTo>
                  <a:cubicBezTo>
                    <a:pt x="2462" y="872"/>
                    <a:pt x="2235" y="323"/>
                    <a:pt x="1811" y="102"/>
                  </a:cubicBezTo>
                  <a:cubicBezTo>
                    <a:pt x="1677" y="32"/>
                    <a:pt x="1537" y="1"/>
                    <a:pt x="13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7" name="Google Shape;2617;p22"/>
            <p:cNvSpPr/>
            <p:nvPr/>
          </p:nvSpPr>
          <p:spPr>
            <a:xfrm flipH="1">
              <a:off x="-1683279" y="969489"/>
              <a:ext cx="36600" cy="31150"/>
            </a:xfrm>
            <a:custGeom>
              <a:avLst/>
              <a:gdLst/>
              <a:ahLst/>
              <a:cxnLst/>
              <a:rect l="l" t="t" r="r" b="b"/>
              <a:pathLst>
                <a:path w="1464" h="1246" extrusionOk="0">
                  <a:moveTo>
                    <a:pt x="597" y="0"/>
                  </a:moveTo>
                  <a:cubicBezTo>
                    <a:pt x="290" y="0"/>
                    <a:pt x="1" y="254"/>
                    <a:pt x="48" y="586"/>
                  </a:cubicBezTo>
                  <a:cubicBezTo>
                    <a:pt x="72" y="783"/>
                    <a:pt x="221" y="957"/>
                    <a:pt x="371" y="1058"/>
                  </a:cubicBezTo>
                  <a:cubicBezTo>
                    <a:pt x="508" y="1176"/>
                    <a:pt x="694" y="1246"/>
                    <a:pt x="887" y="1246"/>
                  </a:cubicBezTo>
                  <a:cubicBezTo>
                    <a:pt x="937" y="1246"/>
                    <a:pt x="988" y="1241"/>
                    <a:pt x="1039" y="1231"/>
                  </a:cubicBezTo>
                  <a:cubicBezTo>
                    <a:pt x="1266" y="1154"/>
                    <a:pt x="1463" y="957"/>
                    <a:pt x="1439" y="706"/>
                  </a:cubicBezTo>
                  <a:cubicBezTo>
                    <a:pt x="1439" y="509"/>
                    <a:pt x="1266" y="336"/>
                    <a:pt x="1093" y="210"/>
                  </a:cubicBezTo>
                  <a:cubicBezTo>
                    <a:pt x="991" y="109"/>
                    <a:pt x="866" y="37"/>
                    <a:pt x="717" y="13"/>
                  </a:cubicBezTo>
                  <a:cubicBezTo>
                    <a:pt x="677" y="4"/>
                    <a:pt x="637" y="0"/>
                    <a:pt x="5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8" name="Google Shape;2618;p22"/>
            <p:cNvSpPr/>
            <p:nvPr/>
          </p:nvSpPr>
          <p:spPr>
            <a:xfrm flipH="1">
              <a:off x="-1775354" y="909364"/>
              <a:ext cx="74650" cy="54550"/>
            </a:xfrm>
            <a:custGeom>
              <a:avLst/>
              <a:gdLst/>
              <a:ahLst/>
              <a:cxnLst/>
              <a:rect l="l" t="t" r="r" b="b"/>
              <a:pathLst>
                <a:path w="2986" h="2182" extrusionOk="0">
                  <a:moveTo>
                    <a:pt x="1944" y="1"/>
                  </a:moveTo>
                  <a:cubicBezTo>
                    <a:pt x="1909" y="1"/>
                    <a:pt x="1874" y="3"/>
                    <a:pt x="1839" y="6"/>
                  </a:cubicBezTo>
                  <a:cubicBezTo>
                    <a:pt x="1021" y="102"/>
                    <a:pt x="1" y="1123"/>
                    <a:pt x="795" y="1893"/>
                  </a:cubicBezTo>
                  <a:cubicBezTo>
                    <a:pt x="978" y="2096"/>
                    <a:pt x="1255" y="2181"/>
                    <a:pt x="1541" y="2181"/>
                  </a:cubicBezTo>
                  <a:cubicBezTo>
                    <a:pt x="1609" y="2181"/>
                    <a:pt x="1676" y="2177"/>
                    <a:pt x="1744" y="2168"/>
                  </a:cubicBezTo>
                  <a:cubicBezTo>
                    <a:pt x="2066" y="2096"/>
                    <a:pt x="2388" y="1893"/>
                    <a:pt x="2609" y="1648"/>
                  </a:cubicBezTo>
                  <a:cubicBezTo>
                    <a:pt x="2812" y="1397"/>
                    <a:pt x="2985" y="1075"/>
                    <a:pt x="2938" y="753"/>
                  </a:cubicBezTo>
                  <a:cubicBezTo>
                    <a:pt x="2888" y="310"/>
                    <a:pt x="2392" y="1"/>
                    <a:pt x="19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9" name="Google Shape;2619;p22"/>
            <p:cNvSpPr/>
            <p:nvPr/>
          </p:nvSpPr>
          <p:spPr>
            <a:xfrm flipH="1">
              <a:off x="-1795204" y="1162489"/>
              <a:ext cx="27350" cy="22400"/>
            </a:xfrm>
            <a:custGeom>
              <a:avLst/>
              <a:gdLst/>
              <a:ahLst/>
              <a:cxnLst/>
              <a:rect l="l" t="t" r="r" b="b"/>
              <a:pathLst>
                <a:path w="1094" h="896" extrusionOk="0">
                  <a:moveTo>
                    <a:pt x="550" y="1"/>
                  </a:moveTo>
                  <a:cubicBezTo>
                    <a:pt x="473" y="1"/>
                    <a:pt x="401" y="1"/>
                    <a:pt x="299" y="54"/>
                  </a:cubicBezTo>
                  <a:cubicBezTo>
                    <a:pt x="102" y="150"/>
                    <a:pt x="1" y="478"/>
                    <a:pt x="126" y="675"/>
                  </a:cubicBezTo>
                  <a:cubicBezTo>
                    <a:pt x="198" y="800"/>
                    <a:pt x="347" y="872"/>
                    <a:pt x="496" y="896"/>
                  </a:cubicBezTo>
                  <a:cubicBezTo>
                    <a:pt x="646" y="896"/>
                    <a:pt x="795" y="824"/>
                    <a:pt x="896" y="723"/>
                  </a:cubicBezTo>
                  <a:cubicBezTo>
                    <a:pt x="1022" y="597"/>
                    <a:pt x="1093" y="448"/>
                    <a:pt x="1046" y="275"/>
                  </a:cubicBezTo>
                  <a:cubicBezTo>
                    <a:pt x="998" y="78"/>
                    <a:pt x="771" y="1"/>
                    <a:pt x="5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0" name="Google Shape;2620;p22"/>
            <p:cNvSpPr/>
            <p:nvPr/>
          </p:nvSpPr>
          <p:spPr>
            <a:xfrm flipH="1">
              <a:off x="-1841329" y="972839"/>
              <a:ext cx="43025" cy="29425"/>
            </a:xfrm>
            <a:custGeom>
              <a:avLst/>
              <a:gdLst/>
              <a:ahLst/>
              <a:cxnLst/>
              <a:rect l="l" t="t" r="r" b="b"/>
              <a:pathLst>
                <a:path w="1721" h="1177" extrusionOk="0">
                  <a:moveTo>
                    <a:pt x="1025" y="0"/>
                  </a:moveTo>
                  <a:cubicBezTo>
                    <a:pt x="998" y="0"/>
                    <a:pt x="971" y="2"/>
                    <a:pt x="944" y="5"/>
                  </a:cubicBezTo>
                  <a:cubicBezTo>
                    <a:pt x="747" y="29"/>
                    <a:pt x="550" y="100"/>
                    <a:pt x="401" y="249"/>
                  </a:cubicBezTo>
                  <a:cubicBezTo>
                    <a:pt x="1" y="673"/>
                    <a:pt x="347" y="1097"/>
                    <a:pt x="849" y="1169"/>
                  </a:cubicBezTo>
                  <a:cubicBezTo>
                    <a:pt x="887" y="1174"/>
                    <a:pt x="926" y="1177"/>
                    <a:pt x="965" y="1177"/>
                  </a:cubicBezTo>
                  <a:cubicBezTo>
                    <a:pt x="1153" y="1177"/>
                    <a:pt x="1350" y="1115"/>
                    <a:pt x="1493" y="972"/>
                  </a:cubicBezTo>
                  <a:cubicBezTo>
                    <a:pt x="1643" y="823"/>
                    <a:pt x="1720" y="548"/>
                    <a:pt x="1619" y="327"/>
                  </a:cubicBezTo>
                  <a:cubicBezTo>
                    <a:pt x="1506" y="122"/>
                    <a:pt x="1271" y="0"/>
                    <a:pt x="102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21" name="Google Shape;2621;p22"/>
          <p:cNvGrpSpPr/>
          <p:nvPr/>
        </p:nvGrpSpPr>
        <p:grpSpPr>
          <a:xfrm>
            <a:off x="-136068" y="5466326"/>
            <a:ext cx="1614453" cy="2091095"/>
            <a:chOff x="4291295" y="3242473"/>
            <a:chExt cx="234350" cy="303550"/>
          </a:xfrm>
        </p:grpSpPr>
        <p:sp>
          <p:nvSpPr>
            <p:cNvPr id="2622" name="Google Shape;2622;p22"/>
            <p:cNvSpPr/>
            <p:nvPr/>
          </p:nvSpPr>
          <p:spPr>
            <a:xfrm flipH="1">
              <a:off x="4291295" y="3242473"/>
              <a:ext cx="234350" cy="298525"/>
            </a:xfrm>
            <a:custGeom>
              <a:avLst/>
              <a:gdLst/>
              <a:ahLst/>
              <a:cxnLst/>
              <a:rect l="l" t="t" r="r" b="b"/>
              <a:pathLst>
                <a:path w="9374" h="11941" extrusionOk="0">
                  <a:moveTo>
                    <a:pt x="1" y="0"/>
                  </a:moveTo>
                  <a:lnTo>
                    <a:pt x="1" y="0"/>
                  </a:lnTo>
                  <a:cubicBezTo>
                    <a:pt x="299" y="1248"/>
                    <a:pt x="795" y="2562"/>
                    <a:pt x="1195" y="3809"/>
                  </a:cubicBezTo>
                  <a:cubicBezTo>
                    <a:pt x="1911" y="6221"/>
                    <a:pt x="3953" y="7117"/>
                    <a:pt x="5744" y="8609"/>
                  </a:cubicBezTo>
                  <a:cubicBezTo>
                    <a:pt x="6568" y="9254"/>
                    <a:pt x="7338" y="9851"/>
                    <a:pt x="8084" y="10573"/>
                  </a:cubicBezTo>
                  <a:cubicBezTo>
                    <a:pt x="8486" y="10953"/>
                    <a:pt x="8786" y="11473"/>
                    <a:pt x="9219" y="11792"/>
                  </a:cubicBezTo>
                  <a:lnTo>
                    <a:pt x="9219" y="11792"/>
                  </a:lnTo>
                  <a:cubicBezTo>
                    <a:pt x="9125" y="11628"/>
                    <a:pt x="9004" y="11372"/>
                    <a:pt x="8956" y="11218"/>
                  </a:cubicBezTo>
                  <a:cubicBezTo>
                    <a:pt x="8257" y="9254"/>
                    <a:pt x="8179" y="7218"/>
                    <a:pt x="7338" y="5248"/>
                  </a:cubicBezTo>
                  <a:cubicBezTo>
                    <a:pt x="5971" y="2066"/>
                    <a:pt x="2807" y="1368"/>
                    <a:pt x="1" y="0"/>
                  </a:cubicBezTo>
                  <a:close/>
                  <a:moveTo>
                    <a:pt x="9219" y="11792"/>
                  </a:moveTo>
                  <a:cubicBezTo>
                    <a:pt x="9264" y="11869"/>
                    <a:pt x="9303" y="11925"/>
                    <a:pt x="9326" y="11940"/>
                  </a:cubicBezTo>
                  <a:lnTo>
                    <a:pt x="9373" y="11893"/>
                  </a:lnTo>
                  <a:cubicBezTo>
                    <a:pt x="9320" y="11862"/>
                    <a:pt x="9269" y="11828"/>
                    <a:pt x="9219" y="1179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3" name="Google Shape;2623;p22"/>
            <p:cNvSpPr/>
            <p:nvPr/>
          </p:nvSpPr>
          <p:spPr>
            <a:xfrm flipH="1">
              <a:off x="4292245" y="3280273"/>
              <a:ext cx="204300" cy="265750"/>
            </a:xfrm>
            <a:custGeom>
              <a:avLst/>
              <a:gdLst/>
              <a:ahLst/>
              <a:cxnLst/>
              <a:rect l="l" t="t" r="r" b="b"/>
              <a:pathLst>
                <a:path w="8172" h="10630" extrusionOk="0">
                  <a:moveTo>
                    <a:pt x="152" y="1"/>
                  </a:moveTo>
                  <a:cubicBezTo>
                    <a:pt x="70" y="1"/>
                    <a:pt x="1" y="106"/>
                    <a:pt x="78" y="184"/>
                  </a:cubicBezTo>
                  <a:cubicBezTo>
                    <a:pt x="1523" y="1772"/>
                    <a:pt x="3111" y="3240"/>
                    <a:pt x="4580" y="4834"/>
                  </a:cubicBezTo>
                  <a:cubicBezTo>
                    <a:pt x="6048" y="6452"/>
                    <a:pt x="6968" y="8637"/>
                    <a:pt x="7941" y="10578"/>
                  </a:cubicBezTo>
                  <a:cubicBezTo>
                    <a:pt x="7962" y="10614"/>
                    <a:pt x="7991" y="10629"/>
                    <a:pt x="8022" y="10629"/>
                  </a:cubicBezTo>
                  <a:cubicBezTo>
                    <a:pt x="8095" y="10629"/>
                    <a:pt x="8172" y="10541"/>
                    <a:pt x="8138" y="10452"/>
                  </a:cubicBezTo>
                  <a:cubicBezTo>
                    <a:pt x="7195" y="8590"/>
                    <a:pt x="6269" y="6524"/>
                    <a:pt x="4926" y="4906"/>
                  </a:cubicBezTo>
                  <a:cubicBezTo>
                    <a:pt x="3463" y="3169"/>
                    <a:pt x="1744" y="1700"/>
                    <a:pt x="228" y="35"/>
                  </a:cubicBezTo>
                  <a:cubicBezTo>
                    <a:pt x="204" y="11"/>
                    <a:pt x="177" y="1"/>
                    <a:pt x="1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4" name="Google Shape;2624;p22"/>
            <p:cNvSpPr/>
            <p:nvPr/>
          </p:nvSpPr>
          <p:spPr>
            <a:xfrm flipH="1">
              <a:off x="4427995" y="3297573"/>
              <a:ext cx="63175" cy="51225"/>
            </a:xfrm>
            <a:custGeom>
              <a:avLst/>
              <a:gdLst/>
              <a:ahLst/>
              <a:cxnLst/>
              <a:rect l="l" t="t" r="r" b="b"/>
              <a:pathLst>
                <a:path w="2527" h="2049" extrusionOk="0">
                  <a:moveTo>
                    <a:pt x="2413" y="1"/>
                  </a:moveTo>
                  <a:cubicBezTo>
                    <a:pt x="2356" y="1"/>
                    <a:pt x="2299" y="38"/>
                    <a:pt x="2299" y="113"/>
                  </a:cubicBezTo>
                  <a:lnTo>
                    <a:pt x="2299" y="1775"/>
                  </a:lnTo>
                  <a:lnTo>
                    <a:pt x="2299" y="1775"/>
                  </a:lnTo>
                  <a:cubicBezTo>
                    <a:pt x="1623" y="1446"/>
                    <a:pt x="925" y="1219"/>
                    <a:pt x="186" y="1080"/>
                  </a:cubicBezTo>
                  <a:cubicBezTo>
                    <a:pt x="171" y="1075"/>
                    <a:pt x="158" y="1073"/>
                    <a:pt x="145" y="1073"/>
                  </a:cubicBezTo>
                  <a:cubicBezTo>
                    <a:pt x="29" y="1073"/>
                    <a:pt x="1" y="1256"/>
                    <a:pt x="114" y="1283"/>
                  </a:cubicBezTo>
                  <a:cubicBezTo>
                    <a:pt x="908" y="1456"/>
                    <a:pt x="1631" y="1677"/>
                    <a:pt x="2353" y="2029"/>
                  </a:cubicBezTo>
                  <a:cubicBezTo>
                    <a:pt x="2373" y="2042"/>
                    <a:pt x="2395" y="2048"/>
                    <a:pt x="2416" y="2048"/>
                  </a:cubicBezTo>
                  <a:cubicBezTo>
                    <a:pt x="2473" y="2048"/>
                    <a:pt x="2526" y="2008"/>
                    <a:pt x="2526" y="1952"/>
                  </a:cubicBezTo>
                  <a:lnTo>
                    <a:pt x="2526" y="113"/>
                  </a:lnTo>
                  <a:cubicBezTo>
                    <a:pt x="2526" y="38"/>
                    <a:pt x="2469" y="1"/>
                    <a:pt x="241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5" name="Google Shape;2625;p22"/>
            <p:cNvSpPr/>
            <p:nvPr/>
          </p:nvSpPr>
          <p:spPr>
            <a:xfrm flipH="1">
              <a:off x="4378320" y="3341573"/>
              <a:ext cx="84625" cy="57200"/>
            </a:xfrm>
            <a:custGeom>
              <a:avLst/>
              <a:gdLst/>
              <a:ahLst/>
              <a:cxnLst/>
              <a:rect l="l" t="t" r="r" b="b"/>
              <a:pathLst>
                <a:path w="3385" h="2288" extrusionOk="0">
                  <a:moveTo>
                    <a:pt x="3286" y="0"/>
                  </a:moveTo>
                  <a:cubicBezTo>
                    <a:pt x="3237" y="0"/>
                    <a:pt x="3188" y="30"/>
                    <a:pt x="3188" y="90"/>
                  </a:cubicBezTo>
                  <a:cubicBezTo>
                    <a:pt x="3166" y="728"/>
                    <a:pt x="3080" y="1366"/>
                    <a:pt x="3047" y="1999"/>
                  </a:cubicBezTo>
                  <a:lnTo>
                    <a:pt x="3047" y="1999"/>
                  </a:lnTo>
                  <a:cubicBezTo>
                    <a:pt x="2144" y="1555"/>
                    <a:pt x="1132" y="1332"/>
                    <a:pt x="125" y="1236"/>
                  </a:cubicBezTo>
                  <a:cubicBezTo>
                    <a:pt x="119" y="1235"/>
                    <a:pt x="113" y="1234"/>
                    <a:pt x="107" y="1234"/>
                  </a:cubicBezTo>
                  <a:cubicBezTo>
                    <a:pt x="0" y="1234"/>
                    <a:pt x="6" y="1433"/>
                    <a:pt x="125" y="1433"/>
                  </a:cubicBezTo>
                  <a:cubicBezTo>
                    <a:pt x="1146" y="1535"/>
                    <a:pt x="2191" y="1785"/>
                    <a:pt x="3110" y="2281"/>
                  </a:cubicBezTo>
                  <a:cubicBezTo>
                    <a:pt x="3120" y="2285"/>
                    <a:pt x="3131" y="2287"/>
                    <a:pt x="3142" y="2287"/>
                  </a:cubicBezTo>
                  <a:cubicBezTo>
                    <a:pt x="3195" y="2287"/>
                    <a:pt x="3260" y="2243"/>
                    <a:pt x="3260" y="2179"/>
                  </a:cubicBezTo>
                  <a:cubicBezTo>
                    <a:pt x="3284" y="1487"/>
                    <a:pt x="3385" y="788"/>
                    <a:pt x="3385" y="90"/>
                  </a:cubicBezTo>
                  <a:cubicBezTo>
                    <a:pt x="3385" y="30"/>
                    <a:pt x="3336" y="0"/>
                    <a:pt x="32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6" name="Google Shape;2626;p22"/>
            <p:cNvSpPr/>
            <p:nvPr/>
          </p:nvSpPr>
          <p:spPr>
            <a:xfrm flipH="1">
              <a:off x="4343770" y="3390273"/>
              <a:ext cx="62300" cy="52075"/>
            </a:xfrm>
            <a:custGeom>
              <a:avLst/>
              <a:gdLst/>
              <a:ahLst/>
              <a:cxnLst/>
              <a:rect l="l" t="t" r="r" b="b"/>
              <a:pathLst>
                <a:path w="2492" h="2083" extrusionOk="0">
                  <a:moveTo>
                    <a:pt x="2363" y="1"/>
                  </a:moveTo>
                  <a:cubicBezTo>
                    <a:pt x="2325" y="1"/>
                    <a:pt x="2289" y="24"/>
                    <a:pt x="2280" y="82"/>
                  </a:cubicBezTo>
                  <a:cubicBezTo>
                    <a:pt x="2164" y="665"/>
                    <a:pt x="2176" y="1263"/>
                    <a:pt x="2178" y="1842"/>
                  </a:cubicBezTo>
                  <a:lnTo>
                    <a:pt x="2178" y="1842"/>
                  </a:lnTo>
                  <a:cubicBezTo>
                    <a:pt x="1501" y="1672"/>
                    <a:pt x="849" y="1442"/>
                    <a:pt x="191" y="1228"/>
                  </a:cubicBezTo>
                  <a:cubicBezTo>
                    <a:pt x="182" y="1227"/>
                    <a:pt x="174" y="1226"/>
                    <a:pt x="166" y="1226"/>
                  </a:cubicBezTo>
                  <a:cubicBezTo>
                    <a:pt x="37" y="1226"/>
                    <a:pt x="0" y="1405"/>
                    <a:pt x="113" y="1455"/>
                  </a:cubicBezTo>
                  <a:cubicBezTo>
                    <a:pt x="835" y="1652"/>
                    <a:pt x="1534" y="1903"/>
                    <a:pt x="2256" y="2076"/>
                  </a:cubicBezTo>
                  <a:cubicBezTo>
                    <a:pt x="2269" y="2080"/>
                    <a:pt x="2282" y="2082"/>
                    <a:pt x="2294" y="2082"/>
                  </a:cubicBezTo>
                  <a:cubicBezTo>
                    <a:pt x="2353" y="2082"/>
                    <a:pt x="2405" y="2039"/>
                    <a:pt x="2405" y="1975"/>
                  </a:cubicBezTo>
                  <a:cubicBezTo>
                    <a:pt x="2382" y="1354"/>
                    <a:pt x="2352" y="757"/>
                    <a:pt x="2477" y="136"/>
                  </a:cubicBezTo>
                  <a:cubicBezTo>
                    <a:pt x="2492" y="59"/>
                    <a:pt x="2424" y="1"/>
                    <a:pt x="23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7" name="Google Shape;2627;p22"/>
            <p:cNvSpPr/>
            <p:nvPr/>
          </p:nvSpPr>
          <p:spPr>
            <a:xfrm flipH="1">
              <a:off x="4397570" y="3338898"/>
              <a:ext cx="8675" cy="6875"/>
            </a:xfrm>
            <a:custGeom>
              <a:avLst/>
              <a:gdLst/>
              <a:ahLst/>
              <a:cxnLst/>
              <a:rect l="l" t="t" r="r" b="b"/>
              <a:pathLst>
                <a:path w="347" h="275" extrusionOk="0">
                  <a:moveTo>
                    <a:pt x="174" y="0"/>
                  </a:moveTo>
                  <a:cubicBezTo>
                    <a:pt x="1" y="0"/>
                    <a:pt x="1" y="275"/>
                    <a:pt x="174" y="275"/>
                  </a:cubicBezTo>
                  <a:cubicBezTo>
                    <a:pt x="347" y="275"/>
                    <a:pt x="347" y="0"/>
                    <a:pt x="1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8" name="Google Shape;2628;p22"/>
            <p:cNvSpPr/>
            <p:nvPr/>
          </p:nvSpPr>
          <p:spPr>
            <a:xfrm flipH="1">
              <a:off x="4393820" y="3320823"/>
              <a:ext cx="8100" cy="6300"/>
            </a:xfrm>
            <a:custGeom>
              <a:avLst/>
              <a:gdLst/>
              <a:ahLst/>
              <a:cxnLst/>
              <a:rect l="l" t="t" r="r" b="b"/>
              <a:pathLst>
                <a:path w="324" h="252" extrusionOk="0">
                  <a:moveTo>
                    <a:pt x="174" y="1"/>
                  </a:moveTo>
                  <a:cubicBezTo>
                    <a:pt x="1" y="1"/>
                    <a:pt x="1" y="251"/>
                    <a:pt x="174" y="251"/>
                  </a:cubicBezTo>
                  <a:cubicBezTo>
                    <a:pt x="323" y="251"/>
                    <a:pt x="323" y="1"/>
                    <a:pt x="1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9" name="Google Shape;2629;p22"/>
            <p:cNvSpPr/>
            <p:nvPr/>
          </p:nvSpPr>
          <p:spPr>
            <a:xfrm flipH="1">
              <a:off x="4490245" y="3308448"/>
              <a:ext cx="8075" cy="6875"/>
            </a:xfrm>
            <a:custGeom>
              <a:avLst/>
              <a:gdLst/>
              <a:ahLst/>
              <a:cxnLst/>
              <a:rect l="l" t="t" r="r" b="b"/>
              <a:pathLst>
                <a:path w="323" h="275" extrusionOk="0">
                  <a:moveTo>
                    <a:pt x="173" y="0"/>
                  </a:moveTo>
                  <a:cubicBezTo>
                    <a:pt x="0" y="0"/>
                    <a:pt x="0" y="275"/>
                    <a:pt x="173" y="275"/>
                  </a:cubicBezTo>
                  <a:cubicBezTo>
                    <a:pt x="323" y="275"/>
                    <a:pt x="323" y="0"/>
                    <a:pt x="17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0" name="Google Shape;2630;p22"/>
            <p:cNvSpPr/>
            <p:nvPr/>
          </p:nvSpPr>
          <p:spPr>
            <a:xfrm flipH="1">
              <a:off x="4454120" y="3354998"/>
              <a:ext cx="8825" cy="6300"/>
            </a:xfrm>
            <a:custGeom>
              <a:avLst/>
              <a:gdLst/>
              <a:ahLst/>
              <a:cxnLst/>
              <a:rect l="l" t="t" r="r" b="b"/>
              <a:pathLst>
                <a:path w="353" h="252" extrusionOk="0">
                  <a:moveTo>
                    <a:pt x="179" y="1"/>
                  </a:moveTo>
                  <a:cubicBezTo>
                    <a:pt x="0" y="1"/>
                    <a:pt x="0" y="251"/>
                    <a:pt x="179" y="251"/>
                  </a:cubicBezTo>
                  <a:cubicBezTo>
                    <a:pt x="352" y="251"/>
                    <a:pt x="352" y="1"/>
                    <a:pt x="1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1" name="Google Shape;2631;p22"/>
            <p:cNvSpPr/>
            <p:nvPr/>
          </p:nvSpPr>
          <p:spPr>
            <a:xfrm flipH="1">
              <a:off x="4439795" y="3360073"/>
              <a:ext cx="8825" cy="6900"/>
            </a:xfrm>
            <a:custGeom>
              <a:avLst/>
              <a:gdLst/>
              <a:ahLst/>
              <a:cxnLst/>
              <a:rect l="l" t="t" r="r" b="b"/>
              <a:pathLst>
                <a:path w="353" h="276" extrusionOk="0">
                  <a:moveTo>
                    <a:pt x="173" y="1"/>
                  </a:moveTo>
                  <a:cubicBezTo>
                    <a:pt x="0" y="1"/>
                    <a:pt x="0" y="275"/>
                    <a:pt x="173" y="275"/>
                  </a:cubicBezTo>
                  <a:cubicBezTo>
                    <a:pt x="352" y="275"/>
                    <a:pt x="352" y="1"/>
                    <a:pt x="1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2" name="Google Shape;2632;p22"/>
            <p:cNvSpPr/>
            <p:nvPr/>
          </p:nvSpPr>
          <p:spPr>
            <a:xfrm flipH="1">
              <a:off x="4327270" y="3432773"/>
              <a:ext cx="8825" cy="6875"/>
            </a:xfrm>
            <a:custGeom>
              <a:avLst/>
              <a:gdLst/>
              <a:ahLst/>
              <a:cxnLst/>
              <a:rect l="l" t="t" r="r" b="b"/>
              <a:pathLst>
                <a:path w="353" h="275" extrusionOk="0">
                  <a:moveTo>
                    <a:pt x="180" y="0"/>
                  </a:moveTo>
                  <a:cubicBezTo>
                    <a:pt x="0" y="0"/>
                    <a:pt x="0" y="275"/>
                    <a:pt x="180" y="275"/>
                  </a:cubicBezTo>
                  <a:cubicBezTo>
                    <a:pt x="353" y="275"/>
                    <a:pt x="353" y="0"/>
                    <a:pt x="1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3" name="Google Shape;2633;p22"/>
            <p:cNvSpPr/>
            <p:nvPr/>
          </p:nvSpPr>
          <p:spPr>
            <a:xfrm flipH="1">
              <a:off x="4356520" y="3450223"/>
              <a:ext cx="8675" cy="6300"/>
            </a:xfrm>
            <a:custGeom>
              <a:avLst/>
              <a:gdLst/>
              <a:ahLst/>
              <a:cxnLst/>
              <a:rect l="l" t="t" r="r" b="b"/>
              <a:pathLst>
                <a:path w="347" h="252" extrusionOk="0">
                  <a:moveTo>
                    <a:pt x="173" y="1"/>
                  </a:moveTo>
                  <a:cubicBezTo>
                    <a:pt x="0" y="1"/>
                    <a:pt x="0" y="251"/>
                    <a:pt x="173" y="251"/>
                  </a:cubicBezTo>
                  <a:cubicBezTo>
                    <a:pt x="347" y="251"/>
                    <a:pt x="347" y="1"/>
                    <a:pt x="1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34" name="Google Shape;2634;p22"/>
          <p:cNvGrpSpPr/>
          <p:nvPr/>
        </p:nvGrpSpPr>
        <p:grpSpPr>
          <a:xfrm>
            <a:off x="10485705" y="5517034"/>
            <a:ext cx="2418199" cy="1604863"/>
            <a:chOff x="7864278" y="4137775"/>
            <a:chExt cx="1813649" cy="1203647"/>
          </a:xfrm>
        </p:grpSpPr>
        <p:sp>
          <p:nvSpPr>
            <p:cNvPr id="2635" name="Google Shape;2635;p22"/>
            <p:cNvSpPr/>
            <p:nvPr/>
          </p:nvSpPr>
          <p:spPr>
            <a:xfrm flipH="1">
              <a:off x="8167653" y="4137775"/>
              <a:ext cx="1510274" cy="1203647"/>
            </a:xfrm>
            <a:custGeom>
              <a:avLst/>
              <a:gdLst/>
              <a:ahLst/>
              <a:cxnLst/>
              <a:rect l="l" t="t" r="r" b="b"/>
              <a:pathLst>
                <a:path w="12949" h="10320" extrusionOk="0">
                  <a:moveTo>
                    <a:pt x="5030" y="0"/>
                  </a:moveTo>
                  <a:cubicBezTo>
                    <a:pt x="4569" y="0"/>
                    <a:pt x="4094" y="82"/>
                    <a:pt x="3620" y="273"/>
                  </a:cubicBezTo>
                  <a:cubicBezTo>
                    <a:pt x="1" y="1761"/>
                    <a:pt x="2204" y="7343"/>
                    <a:pt x="3466" y="8434"/>
                  </a:cubicBezTo>
                  <a:cubicBezTo>
                    <a:pt x="4280" y="9135"/>
                    <a:pt x="5185" y="9755"/>
                    <a:pt x="6294" y="10094"/>
                  </a:cubicBezTo>
                  <a:cubicBezTo>
                    <a:pt x="6796" y="10237"/>
                    <a:pt x="7348" y="10319"/>
                    <a:pt x="7918" y="10319"/>
                  </a:cubicBezTo>
                  <a:cubicBezTo>
                    <a:pt x="8631" y="10319"/>
                    <a:pt x="9373" y="10190"/>
                    <a:pt x="10084" y="9886"/>
                  </a:cubicBezTo>
                  <a:cubicBezTo>
                    <a:pt x="11383" y="9361"/>
                    <a:pt x="12536" y="8248"/>
                    <a:pt x="12763" y="7099"/>
                  </a:cubicBezTo>
                  <a:cubicBezTo>
                    <a:pt x="12948" y="6212"/>
                    <a:pt x="12573" y="5439"/>
                    <a:pt x="12043" y="4837"/>
                  </a:cubicBezTo>
                  <a:cubicBezTo>
                    <a:pt x="11496" y="4249"/>
                    <a:pt x="10799" y="3797"/>
                    <a:pt x="10179" y="3254"/>
                  </a:cubicBezTo>
                  <a:cubicBezTo>
                    <a:pt x="9275" y="2462"/>
                    <a:pt x="8578" y="1499"/>
                    <a:pt x="7560" y="820"/>
                  </a:cubicBezTo>
                  <a:cubicBezTo>
                    <a:pt x="6874" y="351"/>
                    <a:pt x="5983" y="0"/>
                    <a:pt x="50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6" name="Google Shape;2636;p22"/>
            <p:cNvSpPr/>
            <p:nvPr/>
          </p:nvSpPr>
          <p:spPr>
            <a:xfrm flipH="1">
              <a:off x="8453161" y="4826725"/>
              <a:ext cx="180547" cy="48869"/>
            </a:xfrm>
            <a:custGeom>
              <a:avLst/>
              <a:gdLst/>
              <a:ahLst/>
              <a:cxnLst/>
              <a:rect l="l" t="t" r="r" b="b"/>
              <a:pathLst>
                <a:path w="1548" h="419" extrusionOk="0">
                  <a:moveTo>
                    <a:pt x="127" y="0"/>
                  </a:moveTo>
                  <a:cubicBezTo>
                    <a:pt x="46" y="0"/>
                    <a:pt x="1" y="85"/>
                    <a:pt x="1" y="152"/>
                  </a:cubicBezTo>
                  <a:cubicBezTo>
                    <a:pt x="1" y="247"/>
                    <a:pt x="55" y="305"/>
                    <a:pt x="150" y="305"/>
                  </a:cubicBezTo>
                  <a:cubicBezTo>
                    <a:pt x="566" y="342"/>
                    <a:pt x="982" y="378"/>
                    <a:pt x="1394" y="419"/>
                  </a:cubicBezTo>
                  <a:cubicBezTo>
                    <a:pt x="1471" y="419"/>
                    <a:pt x="1548" y="342"/>
                    <a:pt x="1548" y="265"/>
                  </a:cubicBezTo>
                  <a:cubicBezTo>
                    <a:pt x="1548" y="174"/>
                    <a:pt x="1471" y="115"/>
                    <a:pt x="1394" y="115"/>
                  </a:cubicBezTo>
                  <a:cubicBezTo>
                    <a:pt x="982" y="79"/>
                    <a:pt x="566" y="39"/>
                    <a:pt x="150" y="2"/>
                  </a:cubicBezTo>
                  <a:cubicBezTo>
                    <a:pt x="142" y="1"/>
                    <a:pt x="134" y="0"/>
                    <a:pt x="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7" name="Google Shape;2637;p22"/>
            <p:cNvSpPr/>
            <p:nvPr/>
          </p:nvSpPr>
          <p:spPr>
            <a:xfrm flipH="1">
              <a:off x="8288474" y="4789519"/>
              <a:ext cx="149523" cy="46536"/>
            </a:xfrm>
            <a:custGeom>
              <a:avLst/>
              <a:gdLst/>
              <a:ahLst/>
              <a:cxnLst/>
              <a:rect l="l" t="t" r="r" b="b"/>
              <a:pathLst>
                <a:path w="1282" h="399" extrusionOk="0">
                  <a:moveTo>
                    <a:pt x="150" y="0"/>
                  </a:moveTo>
                  <a:cubicBezTo>
                    <a:pt x="73" y="0"/>
                    <a:pt x="1" y="77"/>
                    <a:pt x="1" y="154"/>
                  </a:cubicBezTo>
                  <a:cubicBezTo>
                    <a:pt x="1" y="244"/>
                    <a:pt x="73" y="303"/>
                    <a:pt x="150" y="303"/>
                  </a:cubicBezTo>
                  <a:cubicBezTo>
                    <a:pt x="471" y="339"/>
                    <a:pt x="811" y="358"/>
                    <a:pt x="1132" y="398"/>
                  </a:cubicBezTo>
                  <a:cubicBezTo>
                    <a:pt x="1204" y="398"/>
                    <a:pt x="1281" y="321"/>
                    <a:pt x="1281" y="244"/>
                  </a:cubicBezTo>
                  <a:cubicBezTo>
                    <a:pt x="1281" y="154"/>
                    <a:pt x="1204" y="95"/>
                    <a:pt x="1132" y="95"/>
                  </a:cubicBezTo>
                  <a:cubicBezTo>
                    <a:pt x="811" y="59"/>
                    <a:pt x="471" y="41"/>
                    <a:pt x="1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8" name="Google Shape;2638;p22"/>
            <p:cNvSpPr/>
            <p:nvPr/>
          </p:nvSpPr>
          <p:spPr>
            <a:xfrm flipH="1">
              <a:off x="8310634" y="4939275"/>
              <a:ext cx="136343" cy="43970"/>
            </a:xfrm>
            <a:custGeom>
              <a:avLst/>
              <a:gdLst/>
              <a:ahLst/>
              <a:cxnLst/>
              <a:rect l="l" t="t" r="r" b="b"/>
              <a:pathLst>
                <a:path w="1169" h="377" extrusionOk="0">
                  <a:moveTo>
                    <a:pt x="209" y="1"/>
                  </a:moveTo>
                  <a:cubicBezTo>
                    <a:pt x="132" y="1"/>
                    <a:pt x="37" y="37"/>
                    <a:pt x="19" y="114"/>
                  </a:cubicBezTo>
                  <a:cubicBezTo>
                    <a:pt x="1" y="186"/>
                    <a:pt x="37" y="281"/>
                    <a:pt x="132" y="300"/>
                  </a:cubicBezTo>
                  <a:cubicBezTo>
                    <a:pt x="323" y="351"/>
                    <a:pt x="521" y="376"/>
                    <a:pt x="722" y="376"/>
                  </a:cubicBezTo>
                  <a:cubicBezTo>
                    <a:pt x="820" y="376"/>
                    <a:pt x="919" y="370"/>
                    <a:pt x="1019" y="358"/>
                  </a:cubicBezTo>
                  <a:cubicBezTo>
                    <a:pt x="1096" y="358"/>
                    <a:pt x="1168" y="300"/>
                    <a:pt x="1168" y="205"/>
                  </a:cubicBezTo>
                  <a:cubicBezTo>
                    <a:pt x="1168" y="138"/>
                    <a:pt x="1107" y="53"/>
                    <a:pt x="1038" y="53"/>
                  </a:cubicBezTo>
                  <a:cubicBezTo>
                    <a:pt x="1032" y="53"/>
                    <a:pt x="1025" y="54"/>
                    <a:pt x="1019" y="55"/>
                  </a:cubicBezTo>
                  <a:cubicBezTo>
                    <a:pt x="944" y="64"/>
                    <a:pt x="874" y="69"/>
                    <a:pt x="806" y="69"/>
                  </a:cubicBezTo>
                  <a:cubicBezTo>
                    <a:pt x="737" y="69"/>
                    <a:pt x="670" y="64"/>
                    <a:pt x="603" y="55"/>
                  </a:cubicBezTo>
                  <a:lnTo>
                    <a:pt x="417" y="55"/>
                  </a:lnTo>
                  <a:cubicBezTo>
                    <a:pt x="340" y="37"/>
                    <a:pt x="286" y="19"/>
                    <a:pt x="2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9" name="Google Shape;2639;p22"/>
            <p:cNvSpPr/>
            <p:nvPr/>
          </p:nvSpPr>
          <p:spPr>
            <a:xfrm flipH="1">
              <a:off x="8178722" y="4886557"/>
              <a:ext cx="136343" cy="43970"/>
            </a:xfrm>
            <a:custGeom>
              <a:avLst/>
              <a:gdLst/>
              <a:ahLst/>
              <a:cxnLst/>
              <a:rect l="l" t="t" r="r" b="b"/>
              <a:pathLst>
                <a:path w="1169" h="377" extrusionOk="0">
                  <a:moveTo>
                    <a:pt x="173" y="1"/>
                  </a:moveTo>
                  <a:cubicBezTo>
                    <a:pt x="78" y="1"/>
                    <a:pt x="1" y="73"/>
                    <a:pt x="19" y="168"/>
                  </a:cubicBezTo>
                  <a:cubicBezTo>
                    <a:pt x="19" y="245"/>
                    <a:pt x="78" y="299"/>
                    <a:pt x="173" y="317"/>
                  </a:cubicBezTo>
                  <a:cubicBezTo>
                    <a:pt x="453" y="340"/>
                    <a:pt x="738" y="358"/>
                    <a:pt x="1001" y="376"/>
                  </a:cubicBezTo>
                  <a:cubicBezTo>
                    <a:pt x="1096" y="376"/>
                    <a:pt x="1168" y="299"/>
                    <a:pt x="1168" y="227"/>
                  </a:cubicBezTo>
                  <a:cubicBezTo>
                    <a:pt x="1150" y="132"/>
                    <a:pt x="1096" y="73"/>
                    <a:pt x="1001" y="73"/>
                  </a:cubicBezTo>
                  <a:cubicBezTo>
                    <a:pt x="738" y="55"/>
                    <a:pt x="453" y="37"/>
                    <a:pt x="1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0" name="Google Shape;2640;p22"/>
            <p:cNvSpPr/>
            <p:nvPr/>
          </p:nvSpPr>
          <p:spPr>
            <a:xfrm flipH="1">
              <a:off x="8196217" y="4707759"/>
              <a:ext cx="169467" cy="58316"/>
            </a:xfrm>
            <a:custGeom>
              <a:avLst/>
              <a:gdLst/>
              <a:ahLst/>
              <a:cxnLst/>
              <a:rect l="l" t="t" r="r" b="b"/>
              <a:pathLst>
                <a:path w="1453" h="500" extrusionOk="0">
                  <a:moveTo>
                    <a:pt x="163" y="0"/>
                  </a:moveTo>
                  <a:cubicBezTo>
                    <a:pt x="91" y="0"/>
                    <a:pt x="38" y="38"/>
                    <a:pt x="19" y="118"/>
                  </a:cubicBezTo>
                  <a:cubicBezTo>
                    <a:pt x="1" y="195"/>
                    <a:pt x="41" y="290"/>
                    <a:pt x="114" y="308"/>
                  </a:cubicBezTo>
                  <a:cubicBezTo>
                    <a:pt x="494" y="362"/>
                    <a:pt x="869" y="421"/>
                    <a:pt x="1245" y="493"/>
                  </a:cubicBezTo>
                  <a:cubicBezTo>
                    <a:pt x="1259" y="497"/>
                    <a:pt x="1273" y="499"/>
                    <a:pt x="1288" y="499"/>
                  </a:cubicBezTo>
                  <a:cubicBezTo>
                    <a:pt x="1353" y="499"/>
                    <a:pt x="1420" y="458"/>
                    <a:pt x="1435" y="380"/>
                  </a:cubicBezTo>
                  <a:cubicBezTo>
                    <a:pt x="1453" y="308"/>
                    <a:pt x="1417" y="213"/>
                    <a:pt x="1322" y="195"/>
                  </a:cubicBezTo>
                  <a:cubicBezTo>
                    <a:pt x="946" y="136"/>
                    <a:pt x="584" y="63"/>
                    <a:pt x="209" y="5"/>
                  </a:cubicBezTo>
                  <a:cubicBezTo>
                    <a:pt x="193" y="2"/>
                    <a:pt x="178" y="0"/>
                    <a:pt x="1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1" name="Google Shape;2641;p22"/>
            <p:cNvSpPr/>
            <p:nvPr/>
          </p:nvSpPr>
          <p:spPr>
            <a:xfrm flipH="1">
              <a:off x="7947671" y="4806664"/>
              <a:ext cx="123047" cy="56333"/>
            </a:xfrm>
            <a:custGeom>
              <a:avLst/>
              <a:gdLst/>
              <a:ahLst/>
              <a:cxnLst/>
              <a:rect l="l" t="t" r="r" b="b"/>
              <a:pathLst>
                <a:path w="1055" h="483" extrusionOk="0">
                  <a:moveTo>
                    <a:pt x="156" y="1"/>
                  </a:moveTo>
                  <a:cubicBezTo>
                    <a:pt x="88" y="1"/>
                    <a:pt x="33" y="42"/>
                    <a:pt x="18" y="120"/>
                  </a:cubicBezTo>
                  <a:cubicBezTo>
                    <a:pt x="0" y="192"/>
                    <a:pt x="37" y="287"/>
                    <a:pt x="113" y="306"/>
                  </a:cubicBezTo>
                  <a:lnTo>
                    <a:pt x="846" y="477"/>
                  </a:lnTo>
                  <a:cubicBezTo>
                    <a:pt x="859" y="481"/>
                    <a:pt x="873" y="482"/>
                    <a:pt x="887" y="482"/>
                  </a:cubicBezTo>
                  <a:cubicBezTo>
                    <a:pt x="953" y="482"/>
                    <a:pt x="1021" y="446"/>
                    <a:pt x="1036" y="382"/>
                  </a:cubicBezTo>
                  <a:cubicBezTo>
                    <a:pt x="1054" y="287"/>
                    <a:pt x="1018" y="211"/>
                    <a:pt x="923" y="192"/>
                  </a:cubicBezTo>
                  <a:cubicBezTo>
                    <a:pt x="679" y="120"/>
                    <a:pt x="430" y="61"/>
                    <a:pt x="204" y="7"/>
                  </a:cubicBezTo>
                  <a:cubicBezTo>
                    <a:pt x="188" y="3"/>
                    <a:pt x="172" y="1"/>
                    <a:pt x="1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2" name="Google Shape;2642;p22"/>
            <p:cNvSpPr/>
            <p:nvPr/>
          </p:nvSpPr>
          <p:spPr>
            <a:xfrm flipH="1">
              <a:off x="8055323" y="5022318"/>
              <a:ext cx="114650" cy="43854"/>
            </a:xfrm>
            <a:custGeom>
              <a:avLst/>
              <a:gdLst/>
              <a:ahLst/>
              <a:cxnLst/>
              <a:rect l="l" t="t" r="r" b="b"/>
              <a:pathLst>
                <a:path w="983" h="376" extrusionOk="0">
                  <a:moveTo>
                    <a:pt x="178" y="0"/>
                  </a:moveTo>
                  <a:cubicBezTo>
                    <a:pt x="109" y="0"/>
                    <a:pt x="35" y="50"/>
                    <a:pt x="19" y="117"/>
                  </a:cubicBezTo>
                  <a:cubicBezTo>
                    <a:pt x="1" y="194"/>
                    <a:pt x="37" y="266"/>
                    <a:pt x="132" y="307"/>
                  </a:cubicBezTo>
                  <a:cubicBezTo>
                    <a:pt x="295" y="346"/>
                    <a:pt x="458" y="376"/>
                    <a:pt x="628" y="376"/>
                  </a:cubicBezTo>
                  <a:cubicBezTo>
                    <a:pt x="694" y="376"/>
                    <a:pt x="761" y="371"/>
                    <a:pt x="829" y="361"/>
                  </a:cubicBezTo>
                  <a:cubicBezTo>
                    <a:pt x="869" y="361"/>
                    <a:pt x="906" y="361"/>
                    <a:pt x="942" y="325"/>
                  </a:cubicBezTo>
                  <a:cubicBezTo>
                    <a:pt x="964" y="307"/>
                    <a:pt x="983" y="248"/>
                    <a:pt x="983" y="212"/>
                  </a:cubicBezTo>
                  <a:cubicBezTo>
                    <a:pt x="983" y="135"/>
                    <a:pt x="906" y="58"/>
                    <a:pt x="829" y="58"/>
                  </a:cubicBezTo>
                  <a:cubicBezTo>
                    <a:pt x="772" y="69"/>
                    <a:pt x="716" y="75"/>
                    <a:pt x="662" y="75"/>
                  </a:cubicBezTo>
                  <a:cubicBezTo>
                    <a:pt x="608" y="75"/>
                    <a:pt x="557" y="69"/>
                    <a:pt x="512" y="58"/>
                  </a:cubicBezTo>
                  <a:lnTo>
                    <a:pt x="453" y="58"/>
                  </a:lnTo>
                  <a:cubicBezTo>
                    <a:pt x="417" y="58"/>
                    <a:pt x="399" y="58"/>
                    <a:pt x="376" y="40"/>
                  </a:cubicBezTo>
                  <a:cubicBezTo>
                    <a:pt x="322" y="40"/>
                    <a:pt x="263" y="22"/>
                    <a:pt x="209" y="4"/>
                  </a:cubicBezTo>
                  <a:cubicBezTo>
                    <a:pt x="199" y="1"/>
                    <a:pt x="189" y="0"/>
                    <a:pt x="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3" name="Google Shape;2643;p22"/>
            <p:cNvSpPr/>
            <p:nvPr/>
          </p:nvSpPr>
          <p:spPr>
            <a:xfrm flipH="1">
              <a:off x="7864278" y="4916649"/>
              <a:ext cx="107768" cy="49685"/>
            </a:xfrm>
            <a:custGeom>
              <a:avLst/>
              <a:gdLst/>
              <a:ahLst/>
              <a:cxnLst/>
              <a:rect l="l" t="t" r="r" b="b"/>
              <a:pathLst>
                <a:path w="924" h="426" extrusionOk="0">
                  <a:moveTo>
                    <a:pt x="169" y="0"/>
                  </a:moveTo>
                  <a:cubicBezTo>
                    <a:pt x="102" y="0"/>
                    <a:pt x="34" y="39"/>
                    <a:pt x="18" y="118"/>
                  </a:cubicBezTo>
                  <a:cubicBezTo>
                    <a:pt x="0" y="195"/>
                    <a:pt x="37" y="285"/>
                    <a:pt x="113" y="308"/>
                  </a:cubicBezTo>
                  <a:cubicBezTo>
                    <a:pt x="322" y="344"/>
                    <a:pt x="512" y="380"/>
                    <a:pt x="715" y="421"/>
                  </a:cubicBezTo>
                  <a:cubicBezTo>
                    <a:pt x="727" y="424"/>
                    <a:pt x="740" y="425"/>
                    <a:pt x="753" y="425"/>
                  </a:cubicBezTo>
                  <a:cubicBezTo>
                    <a:pt x="820" y="425"/>
                    <a:pt x="890" y="387"/>
                    <a:pt x="905" y="326"/>
                  </a:cubicBezTo>
                  <a:cubicBezTo>
                    <a:pt x="923" y="249"/>
                    <a:pt x="887" y="154"/>
                    <a:pt x="792" y="136"/>
                  </a:cubicBezTo>
                  <a:cubicBezTo>
                    <a:pt x="602" y="100"/>
                    <a:pt x="398" y="41"/>
                    <a:pt x="208" y="5"/>
                  </a:cubicBezTo>
                  <a:cubicBezTo>
                    <a:pt x="196" y="2"/>
                    <a:pt x="182" y="0"/>
                    <a:pt x="1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4" name="Google Shape;2644;p22"/>
            <p:cNvSpPr/>
            <p:nvPr/>
          </p:nvSpPr>
          <p:spPr>
            <a:xfrm flipH="1">
              <a:off x="8385046" y="5118656"/>
              <a:ext cx="129929" cy="49219"/>
            </a:xfrm>
            <a:custGeom>
              <a:avLst/>
              <a:gdLst/>
              <a:ahLst/>
              <a:cxnLst/>
              <a:rect l="l" t="t" r="r" b="b"/>
              <a:pathLst>
                <a:path w="1114" h="422" extrusionOk="0">
                  <a:moveTo>
                    <a:pt x="162" y="1"/>
                  </a:moveTo>
                  <a:cubicBezTo>
                    <a:pt x="89" y="1"/>
                    <a:pt x="33" y="37"/>
                    <a:pt x="18" y="101"/>
                  </a:cubicBezTo>
                  <a:cubicBezTo>
                    <a:pt x="0" y="177"/>
                    <a:pt x="37" y="291"/>
                    <a:pt x="113" y="291"/>
                  </a:cubicBezTo>
                  <a:cubicBezTo>
                    <a:pt x="376" y="345"/>
                    <a:pt x="643" y="386"/>
                    <a:pt x="905" y="422"/>
                  </a:cubicBezTo>
                  <a:cubicBezTo>
                    <a:pt x="982" y="422"/>
                    <a:pt x="1072" y="404"/>
                    <a:pt x="1095" y="309"/>
                  </a:cubicBezTo>
                  <a:cubicBezTo>
                    <a:pt x="1113" y="232"/>
                    <a:pt x="1072" y="137"/>
                    <a:pt x="982" y="119"/>
                  </a:cubicBezTo>
                  <a:cubicBezTo>
                    <a:pt x="715" y="82"/>
                    <a:pt x="453" y="46"/>
                    <a:pt x="208" y="6"/>
                  </a:cubicBezTo>
                  <a:cubicBezTo>
                    <a:pt x="192" y="2"/>
                    <a:pt x="177" y="1"/>
                    <a:pt x="1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5" name="Google Shape;2645;p22"/>
            <p:cNvSpPr/>
            <p:nvPr/>
          </p:nvSpPr>
          <p:spPr>
            <a:xfrm flipH="1">
              <a:off x="8600935" y="5007389"/>
              <a:ext cx="140426" cy="50735"/>
            </a:xfrm>
            <a:custGeom>
              <a:avLst/>
              <a:gdLst/>
              <a:ahLst/>
              <a:cxnLst/>
              <a:rect l="l" t="t" r="r" b="b"/>
              <a:pathLst>
                <a:path w="1204" h="435" extrusionOk="0">
                  <a:moveTo>
                    <a:pt x="209" y="1"/>
                  </a:moveTo>
                  <a:cubicBezTo>
                    <a:pt x="132" y="1"/>
                    <a:pt x="37" y="19"/>
                    <a:pt x="19" y="114"/>
                  </a:cubicBezTo>
                  <a:cubicBezTo>
                    <a:pt x="1" y="186"/>
                    <a:pt x="37" y="281"/>
                    <a:pt x="132" y="299"/>
                  </a:cubicBezTo>
                  <a:cubicBezTo>
                    <a:pt x="412" y="340"/>
                    <a:pt x="697" y="376"/>
                    <a:pt x="1000" y="435"/>
                  </a:cubicBezTo>
                  <a:cubicBezTo>
                    <a:pt x="1073" y="435"/>
                    <a:pt x="1168" y="412"/>
                    <a:pt x="1186" y="322"/>
                  </a:cubicBezTo>
                  <a:cubicBezTo>
                    <a:pt x="1204" y="245"/>
                    <a:pt x="1168" y="150"/>
                    <a:pt x="1073" y="132"/>
                  </a:cubicBezTo>
                  <a:cubicBezTo>
                    <a:pt x="792" y="96"/>
                    <a:pt x="489" y="55"/>
                    <a:pt x="2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6" name="Google Shape;2646;p22"/>
            <p:cNvSpPr/>
            <p:nvPr/>
          </p:nvSpPr>
          <p:spPr>
            <a:xfrm flipH="1">
              <a:off x="8192018" y="5099179"/>
              <a:ext cx="138326" cy="60299"/>
            </a:xfrm>
            <a:custGeom>
              <a:avLst/>
              <a:gdLst/>
              <a:ahLst/>
              <a:cxnLst/>
              <a:rect l="l" t="t" r="r" b="b"/>
              <a:pathLst>
                <a:path w="1186" h="517" extrusionOk="0">
                  <a:moveTo>
                    <a:pt x="168" y="1"/>
                  </a:moveTo>
                  <a:cubicBezTo>
                    <a:pt x="102" y="1"/>
                    <a:pt x="34" y="36"/>
                    <a:pt x="19" y="100"/>
                  </a:cubicBezTo>
                  <a:cubicBezTo>
                    <a:pt x="1" y="191"/>
                    <a:pt x="55" y="268"/>
                    <a:pt x="132" y="286"/>
                  </a:cubicBezTo>
                  <a:cubicBezTo>
                    <a:pt x="417" y="363"/>
                    <a:pt x="697" y="439"/>
                    <a:pt x="982" y="512"/>
                  </a:cubicBezTo>
                  <a:cubicBezTo>
                    <a:pt x="994" y="515"/>
                    <a:pt x="1007" y="516"/>
                    <a:pt x="1020" y="516"/>
                  </a:cubicBezTo>
                  <a:cubicBezTo>
                    <a:pt x="1084" y="516"/>
                    <a:pt x="1153" y="478"/>
                    <a:pt x="1168" y="399"/>
                  </a:cubicBezTo>
                  <a:cubicBezTo>
                    <a:pt x="1186" y="326"/>
                    <a:pt x="1132" y="249"/>
                    <a:pt x="1055" y="213"/>
                  </a:cubicBezTo>
                  <a:cubicBezTo>
                    <a:pt x="774" y="136"/>
                    <a:pt x="489" y="78"/>
                    <a:pt x="209" y="5"/>
                  </a:cubicBezTo>
                  <a:cubicBezTo>
                    <a:pt x="196" y="2"/>
                    <a:pt x="182" y="1"/>
                    <a:pt x="1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7" name="Google Shape;2647;p22"/>
            <p:cNvSpPr/>
            <p:nvPr/>
          </p:nvSpPr>
          <p:spPr>
            <a:xfrm flipH="1">
              <a:off x="7915013" y="5117723"/>
              <a:ext cx="111967" cy="48053"/>
            </a:xfrm>
            <a:custGeom>
              <a:avLst/>
              <a:gdLst/>
              <a:ahLst/>
              <a:cxnLst/>
              <a:rect l="l" t="t" r="r" b="b"/>
              <a:pathLst>
                <a:path w="960" h="412" extrusionOk="0">
                  <a:moveTo>
                    <a:pt x="151" y="0"/>
                  </a:moveTo>
                  <a:cubicBezTo>
                    <a:pt x="132" y="0"/>
                    <a:pt x="114" y="5"/>
                    <a:pt x="96" y="14"/>
                  </a:cubicBezTo>
                  <a:cubicBezTo>
                    <a:pt x="55" y="32"/>
                    <a:pt x="19" y="72"/>
                    <a:pt x="19" y="109"/>
                  </a:cubicBezTo>
                  <a:cubicBezTo>
                    <a:pt x="1" y="185"/>
                    <a:pt x="37" y="280"/>
                    <a:pt x="114" y="299"/>
                  </a:cubicBezTo>
                  <a:cubicBezTo>
                    <a:pt x="340" y="335"/>
                    <a:pt x="548" y="371"/>
                    <a:pt x="756" y="412"/>
                  </a:cubicBezTo>
                  <a:cubicBezTo>
                    <a:pt x="793" y="412"/>
                    <a:pt x="829" y="412"/>
                    <a:pt x="869" y="394"/>
                  </a:cubicBezTo>
                  <a:cubicBezTo>
                    <a:pt x="906" y="371"/>
                    <a:pt x="924" y="335"/>
                    <a:pt x="942" y="299"/>
                  </a:cubicBezTo>
                  <a:cubicBezTo>
                    <a:pt x="960" y="222"/>
                    <a:pt x="924" y="127"/>
                    <a:pt x="829" y="109"/>
                  </a:cubicBezTo>
                  <a:cubicBezTo>
                    <a:pt x="621" y="72"/>
                    <a:pt x="417" y="32"/>
                    <a:pt x="209" y="14"/>
                  </a:cubicBezTo>
                  <a:cubicBezTo>
                    <a:pt x="189" y="5"/>
                    <a:pt x="169" y="0"/>
                    <a:pt x="1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8" name="Google Shape;2648;p22"/>
            <p:cNvSpPr/>
            <p:nvPr/>
          </p:nvSpPr>
          <p:spPr>
            <a:xfrm flipH="1">
              <a:off x="8516959" y="4666005"/>
              <a:ext cx="147307" cy="60532"/>
            </a:xfrm>
            <a:custGeom>
              <a:avLst/>
              <a:gdLst/>
              <a:ahLst/>
              <a:cxnLst/>
              <a:rect l="l" t="t" r="r" b="b"/>
              <a:pathLst>
                <a:path w="1263" h="519" extrusionOk="0">
                  <a:moveTo>
                    <a:pt x="159" y="1"/>
                  </a:moveTo>
                  <a:cubicBezTo>
                    <a:pt x="89" y="1"/>
                    <a:pt x="33" y="36"/>
                    <a:pt x="18" y="100"/>
                  </a:cubicBezTo>
                  <a:cubicBezTo>
                    <a:pt x="0" y="195"/>
                    <a:pt x="36" y="268"/>
                    <a:pt x="113" y="286"/>
                  </a:cubicBezTo>
                  <a:cubicBezTo>
                    <a:pt x="430" y="363"/>
                    <a:pt x="751" y="439"/>
                    <a:pt x="1054" y="512"/>
                  </a:cubicBezTo>
                  <a:cubicBezTo>
                    <a:pt x="1069" y="516"/>
                    <a:pt x="1083" y="518"/>
                    <a:pt x="1098" y="518"/>
                  </a:cubicBezTo>
                  <a:cubicBezTo>
                    <a:pt x="1163" y="518"/>
                    <a:pt x="1226" y="480"/>
                    <a:pt x="1244" y="421"/>
                  </a:cubicBezTo>
                  <a:cubicBezTo>
                    <a:pt x="1262" y="326"/>
                    <a:pt x="1222" y="249"/>
                    <a:pt x="1149" y="231"/>
                  </a:cubicBezTo>
                  <a:cubicBezTo>
                    <a:pt x="828" y="154"/>
                    <a:pt x="507" y="82"/>
                    <a:pt x="204" y="5"/>
                  </a:cubicBezTo>
                  <a:cubicBezTo>
                    <a:pt x="188" y="2"/>
                    <a:pt x="173" y="1"/>
                    <a:pt x="1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9" name="Google Shape;2649;p22"/>
            <p:cNvSpPr/>
            <p:nvPr/>
          </p:nvSpPr>
          <p:spPr>
            <a:xfrm flipH="1">
              <a:off x="8057423" y="5248585"/>
              <a:ext cx="108235" cy="53768"/>
            </a:xfrm>
            <a:custGeom>
              <a:avLst/>
              <a:gdLst/>
              <a:ahLst/>
              <a:cxnLst/>
              <a:rect l="l" t="t" r="r" b="b"/>
              <a:pathLst>
                <a:path w="928" h="461" extrusionOk="0">
                  <a:moveTo>
                    <a:pt x="179" y="1"/>
                  </a:moveTo>
                  <a:cubicBezTo>
                    <a:pt x="112" y="1"/>
                    <a:pt x="38" y="51"/>
                    <a:pt x="23" y="118"/>
                  </a:cubicBezTo>
                  <a:cubicBezTo>
                    <a:pt x="0" y="194"/>
                    <a:pt x="41" y="289"/>
                    <a:pt x="113" y="308"/>
                  </a:cubicBezTo>
                  <a:cubicBezTo>
                    <a:pt x="321" y="362"/>
                    <a:pt x="511" y="403"/>
                    <a:pt x="719" y="457"/>
                  </a:cubicBezTo>
                  <a:cubicBezTo>
                    <a:pt x="729" y="459"/>
                    <a:pt x="739" y="460"/>
                    <a:pt x="749" y="460"/>
                  </a:cubicBezTo>
                  <a:cubicBezTo>
                    <a:pt x="815" y="460"/>
                    <a:pt x="889" y="411"/>
                    <a:pt x="905" y="344"/>
                  </a:cubicBezTo>
                  <a:cubicBezTo>
                    <a:pt x="927" y="267"/>
                    <a:pt x="887" y="176"/>
                    <a:pt x="792" y="154"/>
                  </a:cubicBezTo>
                  <a:cubicBezTo>
                    <a:pt x="606" y="118"/>
                    <a:pt x="398" y="63"/>
                    <a:pt x="208" y="4"/>
                  </a:cubicBezTo>
                  <a:cubicBezTo>
                    <a:pt x="199" y="2"/>
                    <a:pt x="189" y="1"/>
                    <a:pt x="1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0" name="Google Shape;2650;p22"/>
            <p:cNvSpPr/>
            <p:nvPr/>
          </p:nvSpPr>
          <p:spPr>
            <a:xfrm flipH="1">
              <a:off x="8706371" y="4881309"/>
              <a:ext cx="140542" cy="56217"/>
            </a:xfrm>
            <a:custGeom>
              <a:avLst/>
              <a:gdLst/>
              <a:ahLst/>
              <a:cxnLst/>
              <a:rect l="l" t="t" r="r" b="b"/>
              <a:pathLst>
                <a:path w="1205" h="482" extrusionOk="0">
                  <a:moveTo>
                    <a:pt x="163" y="0"/>
                  </a:moveTo>
                  <a:cubicBezTo>
                    <a:pt x="90" y="0"/>
                    <a:pt x="34" y="39"/>
                    <a:pt x="19" y="118"/>
                  </a:cubicBezTo>
                  <a:cubicBezTo>
                    <a:pt x="1" y="195"/>
                    <a:pt x="37" y="290"/>
                    <a:pt x="114" y="308"/>
                  </a:cubicBezTo>
                  <a:cubicBezTo>
                    <a:pt x="413" y="362"/>
                    <a:pt x="698" y="421"/>
                    <a:pt x="1001" y="475"/>
                  </a:cubicBezTo>
                  <a:cubicBezTo>
                    <a:pt x="1014" y="480"/>
                    <a:pt x="1029" y="482"/>
                    <a:pt x="1043" y="482"/>
                  </a:cubicBezTo>
                  <a:cubicBezTo>
                    <a:pt x="1106" y="482"/>
                    <a:pt x="1171" y="444"/>
                    <a:pt x="1186" y="385"/>
                  </a:cubicBezTo>
                  <a:cubicBezTo>
                    <a:pt x="1204" y="308"/>
                    <a:pt x="1168" y="213"/>
                    <a:pt x="1073" y="195"/>
                  </a:cubicBezTo>
                  <a:cubicBezTo>
                    <a:pt x="793" y="136"/>
                    <a:pt x="489" y="64"/>
                    <a:pt x="209" y="5"/>
                  </a:cubicBezTo>
                  <a:cubicBezTo>
                    <a:pt x="193" y="2"/>
                    <a:pt x="178" y="0"/>
                    <a:pt x="1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1" name="Google Shape;2651;p22"/>
            <p:cNvSpPr/>
            <p:nvPr/>
          </p:nvSpPr>
          <p:spPr>
            <a:xfrm flipH="1">
              <a:off x="8352389" y="5277044"/>
              <a:ext cx="123047" cy="49685"/>
            </a:xfrm>
            <a:custGeom>
              <a:avLst/>
              <a:gdLst/>
              <a:ahLst/>
              <a:cxnLst/>
              <a:rect l="l" t="t" r="r" b="b"/>
              <a:pathLst>
                <a:path w="1055" h="426" extrusionOk="0">
                  <a:moveTo>
                    <a:pt x="169" y="0"/>
                  </a:moveTo>
                  <a:cubicBezTo>
                    <a:pt x="102" y="0"/>
                    <a:pt x="34" y="39"/>
                    <a:pt x="19" y="118"/>
                  </a:cubicBezTo>
                  <a:cubicBezTo>
                    <a:pt x="1" y="195"/>
                    <a:pt x="37" y="290"/>
                    <a:pt x="132" y="308"/>
                  </a:cubicBezTo>
                  <a:cubicBezTo>
                    <a:pt x="358" y="344"/>
                    <a:pt x="602" y="385"/>
                    <a:pt x="847" y="421"/>
                  </a:cubicBezTo>
                  <a:cubicBezTo>
                    <a:pt x="859" y="424"/>
                    <a:pt x="873" y="425"/>
                    <a:pt x="886" y="425"/>
                  </a:cubicBezTo>
                  <a:cubicBezTo>
                    <a:pt x="953" y="425"/>
                    <a:pt x="1021" y="387"/>
                    <a:pt x="1037" y="308"/>
                  </a:cubicBezTo>
                  <a:cubicBezTo>
                    <a:pt x="1055" y="231"/>
                    <a:pt x="1018" y="136"/>
                    <a:pt x="923" y="118"/>
                  </a:cubicBezTo>
                  <a:cubicBezTo>
                    <a:pt x="679" y="82"/>
                    <a:pt x="453" y="45"/>
                    <a:pt x="209" y="5"/>
                  </a:cubicBezTo>
                  <a:cubicBezTo>
                    <a:pt x="196" y="2"/>
                    <a:pt x="183" y="0"/>
                    <a:pt x="1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2" name="Google Shape;2652;p22"/>
            <p:cNvSpPr/>
            <p:nvPr/>
          </p:nvSpPr>
          <p:spPr>
            <a:xfrm flipH="1">
              <a:off x="8605134" y="5141400"/>
              <a:ext cx="138326" cy="48869"/>
            </a:xfrm>
            <a:custGeom>
              <a:avLst/>
              <a:gdLst/>
              <a:ahLst/>
              <a:cxnLst/>
              <a:rect l="l" t="t" r="r" b="b"/>
              <a:pathLst>
                <a:path w="1186" h="419" extrusionOk="0">
                  <a:moveTo>
                    <a:pt x="150" y="1"/>
                  </a:moveTo>
                  <a:cubicBezTo>
                    <a:pt x="73" y="1"/>
                    <a:pt x="1" y="77"/>
                    <a:pt x="1" y="150"/>
                  </a:cubicBezTo>
                  <a:cubicBezTo>
                    <a:pt x="1" y="245"/>
                    <a:pt x="55" y="304"/>
                    <a:pt x="150" y="304"/>
                  </a:cubicBezTo>
                  <a:cubicBezTo>
                    <a:pt x="453" y="340"/>
                    <a:pt x="733" y="376"/>
                    <a:pt x="1037" y="417"/>
                  </a:cubicBezTo>
                  <a:cubicBezTo>
                    <a:pt x="1043" y="418"/>
                    <a:pt x="1049" y="419"/>
                    <a:pt x="1055" y="419"/>
                  </a:cubicBezTo>
                  <a:cubicBezTo>
                    <a:pt x="1121" y="419"/>
                    <a:pt x="1186" y="333"/>
                    <a:pt x="1186" y="263"/>
                  </a:cubicBezTo>
                  <a:cubicBezTo>
                    <a:pt x="1168" y="168"/>
                    <a:pt x="1109" y="132"/>
                    <a:pt x="1037" y="114"/>
                  </a:cubicBezTo>
                  <a:cubicBezTo>
                    <a:pt x="733" y="77"/>
                    <a:pt x="453" y="37"/>
                    <a:pt x="1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53" name="Google Shape;2653;p22"/>
          <p:cNvGrpSpPr/>
          <p:nvPr/>
        </p:nvGrpSpPr>
        <p:grpSpPr>
          <a:xfrm>
            <a:off x="10756985" y="4703121"/>
            <a:ext cx="1999552" cy="2595356"/>
            <a:chOff x="8050134" y="3089685"/>
            <a:chExt cx="290250" cy="376750"/>
          </a:xfrm>
        </p:grpSpPr>
        <p:sp>
          <p:nvSpPr>
            <p:cNvPr id="2654" name="Google Shape;2654;p22"/>
            <p:cNvSpPr/>
            <p:nvPr/>
          </p:nvSpPr>
          <p:spPr>
            <a:xfrm flipH="1">
              <a:off x="8050134" y="3089685"/>
              <a:ext cx="285400" cy="363175"/>
            </a:xfrm>
            <a:custGeom>
              <a:avLst/>
              <a:gdLst/>
              <a:ahLst/>
              <a:cxnLst/>
              <a:rect l="l" t="t" r="r" b="b"/>
              <a:pathLst>
                <a:path w="11416" h="14527" extrusionOk="0">
                  <a:moveTo>
                    <a:pt x="9521" y="0"/>
                  </a:moveTo>
                  <a:cubicBezTo>
                    <a:pt x="8299" y="0"/>
                    <a:pt x="6841" y="2471"/>
                    <a:pt x="6269" y="3309"/>
                  </a:cubicBezTo>
                  <a:cubicBezTo>
                    <a:pt x="5954" y="2090"/>
                    <a:pt x="5624" y="1624"/>
                    <a:pt x="5303" y="1624"/>
                  </a:cubicBezTo>
                  <a:cubicBezTo>
                    <a:pt x="4503" y="1624"/>
                    <a:pt x="3760" y="4519"/>
                    <a:pt x="3457" y="5870"/>
                  </a:cubicBezTo>
                  <a:cubicBezTo>
                    <a:pt x="3105" y="5446"/>
                    <a:pt x="2806" y="3458"/>
                    <a:pt x="2209" y="3458"/>
                  </a:cubicBezTo>
                  <a:cubicBezTo>
                    <a:pt x="1517" y="3458"/>
                    <a:pt x="1093" y="4825"/>
                    <a:pt x="920" y="5249"/>
                  </a:cubicBezTo>
                  <a:cubicBezTo>
                    <a:pt x="598" y="6515"/>
                    <a:pt x="496" y="7959"/>
                    <a:pt x="418" y="9255"/>
                  </a:cubicBezTo>
                  <a:cubicBezTo>
                    <a:pt x="245" y="10944"/>
                    <a:pt x="323" y="12837"/>
                    <a:pt x="1" y="14526"/>
                  </a:cubicBezTo>
                  <a:lnTo>
                    <a:pt x="245" y="14526"/>
                  </a:lnTo>
                  <a:cubicBezTo>
                    <a:pt x="1642" y="13010"/>
                    <a:pt x="3583" y="11368"/>
                    <a:pt x="5099" y="10276"/>
                  </a:cubicBezTo>
                  <a:cubicBezTo>
                    <a:pt x="5618" y="9923"/>
                    <a:pt x="7761" y="8831"/>
                    <a:pt x="7761" y="8234"/>
                  </a:cubicBezTo>
                  <a:cubicBezTo>
                    <a:pt x="7805" y="7510"/>
                    <a:pt x="7228" y="7390"/>
                    <a:pt x="6633" y="7390"/>
                  </a:cubicBezTo>
                  <a:cubicBezTo>
                    <a:pt x="6336" y="7390"/>
                    <a:pt x="6035" y="7420"/>
                    <a:pt x="5804" y="7420"/>
                  </a:cubicBezTo>
                  <a:cubicBezTo>
                    <a:pt x="5735" y="7420"/>
                    <a:pt x="5673" y="7417"/>
                    <a:pt x="5618" y="7410"/>
                  </a:cubicBezTo>
                  <a:cubicBezTo>
                    <a:pt x="6961" y="6813"/>
                    <a:pt x="8006" y="6515"/>
                    <a:pt x="9105" y="5918"/>
                  </a:cubicBezTo>
                  <a:cubicBezTo>
                    <a:pt x="9797" y="5571"/>
                    <a:pt x="10896" y="4974"/>
                    <a:pt x="9875" y="4228"/>
                  </a:cubicBezTo>
                  <a:cubicBezTo>
                    <a:pt x="9702" y="4128"/>
                    <a:pt x="9486" y="4092"/>
                    <a:pt x="9253" y="4092"/>
                  </a:cubicBezTo>
                  <a:cubicBezTo>
                    <a:pt x="8683" y="4092"/>
                    <a:pt x="8006" y="4306"/>
                    <a:pt x="7582" y="4306"/>
                  </a:cubicBezTo>
                  <a:cubicBezTo>
                    <a:pt x="7833" y="3356"/>
                    <a:pt x="11415" y="968"/>
                    <a:pt x="9970" y="127"/>
                  </a:cubicBezTo>
                  <a:cubicBezTo>
                    <a:pt x="9826" y="40"/>
                    <a:pt x="9675" y="0"/>
                    <a:pt x="95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5" name="Google Shape;2655;p22"/>
            <p:cNvSpPr/>
            <p:nvPr/>
          </p:nvSpPr>
          <p:spPr>
            <a:xfrm flipH="1">
              <a:off x="8102209" y="3114385"/>
              <a:ext cx="238175" cy="352050"/>
            </a:xfrm>
            <a:custGeom>
              <a:avLst/>
              <a:gdLst/>
              <a:ahLst/>
              <a:cxnLst/>
              <a:rect l="l" t="t" r="r" b="b"/>
              <a:pathLst>
                <a:path w="9527" h="14082" extrusionOk="0">
                  <a:moveTo>
                    <a:pt x="9382" y="0"/>
                  </a:moveTo>
                  <a:cubicBezTo>
                    <a:pt x="9361" y="0"/>
                    <a:pt x="9339" y="10"/>
                    <a:pt x="9323" y="34"/>
                  </a:cubicBezTo>
                  <a:cubicBezTo>
                    <a:pt x="7532" y="2243"/>
                    <a:pt x="5717" y="4458"/>
                    <a:pt x="3974" y="6721"/>
                  </a:cubicBezTo>
                  <a:cubicBezTo>
                    <a:pt x="3126" y="7819"/>
                    <a:pt x="2356" y="8959"/>
                    <a:pt x="1759" y="10207"/>
                  </a:cubicBezTo>
                  <a:cubicBezTo>
                    <a:pt x="1186" y="11425"/>
                    <a:pt x="344" y="12643"/>
                    <a:pt x="15" y="13938"/>
                  </a:cubicBezTo>
                  <a:cubicBezTo>
                    <a:pt x="1" y="14029"/>
                    <a:pt x="70" y="14082"/>
                    <a:pt x="137" y="14082"/>
                  </a:cubicBezTo>
                  <a:cubicBezTo>
                    <a:pt x="181" y="14082"/>
                    <a:pt x="223" y="14059"/>
                    <a:pt x="242" y="14010"/>
                  </a:cubicBezTo>
                  <a:cubicBezTo>
                    <a:pt x="541" y="12720"/>
                    <a:pt x="1389" y="11496"/>
                    <a:pt x="1932" y="10332"/>
                  </a:cubicBezTo>
                  <a:cubicBezTo>
                    <a:pt x="2481" y="9162"/>
                    <a:pt x="3203" y="8094"/>
                    <a:pt x="3997" y="7073"/>
                  </a:cubicBezTo>
                  <a:cubicBezTo>
                    <a:pt x="5764" y="4733"/>
                    <a:pt x="7627" y="2470"/>
                    <a:pt x="9472" y="183"/>
                  </a:cubicBezTo>
                  <a:cubicBezTo>
                    <a:pt x="9527" y="106"/>
                    <a:pt x="9452" y="0"/>
                    <a:pt x="93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6" name="Google Shape;2656;p22"/>
            <p:cNvSpPr/>
            <p:nvPr/>
          </p:nvSpPr>
          <p:spPr>
            <a:xfrm flipH="1">
              <a:off x="8135359" y="3183310"/>
              <a:ext cx="75250" cy="63725"/>
            </a:xfrm>
            <a:custGeom>
              <a:avLst/>
              <a:gdLst/>
              <a:ahLst/>
              <a:cxnLst/>
              <a:rect l="l" t="t" r="r" b="b"/>
              <a:pathLst>
                <a:path w="3010" h="2549" extrusionOk="0">
                  <a:moveTo>
                    <a:pt x="138" y="1"/>
                  </a:moveTo>
                  <a:cubicBezTo>
                    <a:pt x="81" y="1"/>
                    <a:pt x="24" y="38"/>
                    <a:pt x="24" y="113"/>
                  </a:cubicBezTo>
                  <a:cubicBezTo>
                    <a:pt x="0" y="883"/>
                    <a:pt x="24" y="1653"/>
                    <a:pt x="24" y="2423"/>
                  </a:cubicBezTo>
                  <a:cubicBezTo>
                    <a:pt x="24" y="2471"/>
                    <a:pt x="78" y="2549"/>
                    <a:pt x="126" y="2549"/>
                  </a:cubicBezTo>
                  <a:cubicBezTo>
                    <a:pt x="1045" y="2423"/>
                    <a:pt x="1964" y="2298"/>
                    <a:pt x="2860" y="2173"/>
                  </a:cubicBezTo>
                  <a:cubicBezTo>
                    <a:pt x="3009" y="2149"/>
                    <a:pt x="2938" y="1952"/>
                    <a:pt x="2812" y="1952"/>
                  </a:cubicBezTo>
                  <a:cubicBezTo>
                    <a:pt x="1988" y="2077"/>
                    <a:pt x="1170" y="2202"/>
                    <a:pt x="347" y="2298"/>
                  </a:cubicBezTo>
                  <a:cubicBezTo>
                    <a:pt x="344" y="2298"/>
                    <a:pt x="342" y="2298"/>
                    <a:pt x="340" y="2298"/>
                  </a:cubicBezTo>
                  <a:cubicBezTo>
                    <a:pt x="175" y="2298"/>
                    <a:pt x="227" y="1401"/>
                    <a:pt x="227" y="1277"/>
                  </a:cubicBezTo>
                  <a:cubicBezTo>
                    <a:pt x="227" y="883"/>
                    <a:pt x="227" y="483"/>
                    <a:pt x="251" y="113"/>
                  </a:cubicBezTo>
                  <a:cubicBezTo>
                    <a:pt x="251" y="38"/>
                    <a:pt x="194" y="1"/>
                    <a:pt x="1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7" name="Google Shape;2657;p22"/>
            <p:cNvSpPr/>
            <p:nvPr/>
          </p:nvSpPr>
          <p:spPr>
            <a:xfrm flipH="1">
              <a:off x="8200759" y="3231635"/>
              <a:ext cx="87600" cy="113775"/>
            </a:xfrm>
            <a:custGeom>
              <a:avLst/>
              <a:gdLst/>
              <a:ahLst/>
              <a:cxnLst/>
              <a:rect l="l" t="t" r="r" b="b"/>
              <a:pathLst>
                <a:path w="3504" h="4551" extrusionOk="0">
                  <a:moveTo>
                    <a:pt x="152" y="1"/>
                  </a:moveTo>
                  <a:cubicBezTo>
                    <a:pt x="103" y="1"/>
                    <a:pt x="54" y="31"/>
                    <a:pt x="54" y="90"/>
                  </a:cubicBezTo>
                  <a:cubicBezTo>
                    <a:pt x="0" y="1559"/>
                    <a:pt x="275" y="3004"/>
                    <a:pt x="299" y="4448"/>
                  </a:cubicBezTo>
                  <a:cubicBezTo>
                    <a:pt x="299" y="4507"/>
                    <a:pt x="351" y="4550"/>
                    <a:pt x="396" y="4550"/>
                  </a:cubicBezTo>
                  <a:cubicBezTo>
                    <a:pt x="406" y="4550"/>
                    <a:pt x="415" y="4548"/>
                    <a:pt x="424" y="4544"/>
                  </a:cubicBezTo>
                  <a:cubicBezTo>
                    <a:pt x="1421" y="4269"/>
                    <a:pt x="2412" y="4120"/>
                    <a:pt x="3385" y="3821"/>
                  </a:cubicBezTo>
                  <a:cubicBezTo>
                    <a:pt x="3503" y="3776"/>
                    <a:pt x="3462" y="3599"/>
                    <a:pt x="3357" y="3599"/>
                  </a:cubicBezTo>
                  <a:cubicBezTo>
                    <a:pt x="3351" y="3599"/>
                    <a:pt x="3344" y="3599"/>
                    <a:pt x="3337" y="3601"/>
                  </a:cubicBezTo>
                  <a:cubicBezTo>
                    <a:pt x="2836" y="3750"/>
                    <a:pt x="2364" y="3875"/>
                    <a:pt x="1869" y="4001"/>
                  </a:cubicBezTo>
                  <a:cubicBezTo>
                    <a:pt x="1566" y="4056"/>
                    <a:pt x="1166" y="4235"/>
                    <a:pt x="877" y="4235"/>
                  </a:cubicBezTo>
                  <a:cubicBezTo>
                    <a:pt x="665" y="4235"/>
                    <a:pt x="512" y="4138"/>
                    <a:pt x="502" y="3821"/>
                  </a:cubicBezTo>
                  <a:cubicBezTo>
                    <a:pt x="448" y="2580"/>
                    <a:pt x="227" y="1362"/>
                    <a:pt x="251" y="90"/>
                  </a:cubicBezTo>
                  <a:cubicBezTo>
                    <a:pt x="251" y="31"/>
                    <a:pt x="202" y="1"/>
                    <a:pt x="15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8" name="Google Shape;2658;p22"/>
            <p:cNvSpPr/>
            <p:nvPr/>
          </p:nvSpPr>
          <p:spPr>
            <a:xfrm flipH="1">
              <a:off x="8207459" y="3159260"/>
              <a:ext cx="8075" cy="6300"/>
            </a:xfrm>
            <a:custGeom>
              <a:avLst/>
              <a:gdLst/>
              <a:ahLst/>
              <a:cxnLst/>
              <a:rect l="l" t="t" r="r" b="b"/>
              <a:pathLst>
                <a:path w="323" h="252" extrusionOk="0">
                  <a:moveTo>
                    <a:pt x="173" y="0"/>
                  </a:moveTo>
                  <a:cubicBezTo>
                    <a:pt x="0" y="0"/>
                    <a:pt x="0" y="251"/>
                    <a:pt x="173" y="251"/>
                  </a:cubicBezTo>
                  <a:cubicBezTo>
                    <a:pt x="323" y="251"/>
                    <a:pt x="323"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9" name="Google Shape;2659;p22"/>
            <p:cNvSpPr/>
            <p:nvPr/>
          </p:nvSpPr>
          <p:spPr>
            <a:xfrm flipH="1">
              <a:off x="8197459" y="3150610"/>
              <a:ext cx="8225" cy="6275"/>
            </a:xfrm>
            <a:custGeom>
              <a:avLst/>
              <a:gdLst/>
              <a:ahLst/>
              <a:cxnLst/>
              <a:rect l="l" t="t" r="r" b="b"/>
              <a:pathLst>
                <a:path w="329" h="251" extrusionOk="0">
                  <a:moveTo>
                    <a:pt x="179" y="0"/>
                  </a:moveTo>
                  <a:cubicBezTo>
                    <a:pt x="0" y="0"/>
                    <a:pt x="0" y="251"/>
                    <a:pt x="179" y="251"/>
                  </a:cubicBezTo>
                  <a:cubicBezTo>
                    <a:pt x="329" y="251"/>
                    <a:pt x="329" y="0"/>
                    <a:pt x="1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0" name="Google Shape;2660;p22"/>
            <p:cNvSpPr/>
            <p:nvPr/>
          </p:nvSpPr>
          <p:spPr>
            <a:xfrm flipH="1">
              <a:off x="8195059" y="3162985"/>
              <a:ext cx="8700" cy="6300"/>
            </a:xfrm>
            <a:custGeom>
              <a:avLst/>
              <a:gdLst/>
              <a:ahLst/>
              <a:cxnLst/>
              <a:rect l="l" t="t" r="r" b="b"/>
              <a:pathLst>
                <a:path w="348" h="252" extrusionOk="0">
                  <a:moveTo>
                    <a:pt x="174" y="1"/>
                  </a:moveTo>
                  <a:cubicBezTo>
                    <a:pt x="1" y="1"/>
                    <a:pt x="1" y="251"/>
                    <a:pt x="174" y="251"/>
                  </a:cubicBezTo>
                  <a:cubicBezTo>
                    <a:pt x="347" y="251"/>
                    <a:pt x="34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1" name="Google Shape;2661;p22"/>
            <p:cNvSpPr/>
            <p:nvPr/>
          </p:nvSpPr>
          <p:spPr>
            <a:xfrm flipH="1">
              <a:off x="8120434" y="3215960"/>
              <a:ext cx="8700" cy="6750"/>
            </a:xfrm>
            <a:custGeom>
              <a:avLst/>
              <a:gdLst/>
              <a:ahLst/>
              <a:cxnLst/>
              <a:rect l="l" t="t" r="r" b="b"/>
              <a:pathLst>
                <a:path w="348" h="270" extrusionOk="0">
                  <a:moveTo>
                    <a:pt x="174" y="1"/>
                  </a:moveTo>
                  <a:cubicBezTo>
                    <a:pt x="1" y="1"/>
                    <a:pt x="1" y="270"/>
                    <a:pt x="174" y="270"/>
                  </a:cubicBezTo>
                  <a:cubicBezTo>
                    <a:pt x="347" y="270"/>
                    <a:pt x="34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2" name="Google Shape;2662;p22"/>
            <p:cNvSpPr/>
            <p:nvPr/>
          </p:nvSpPr>
          <p:spPr>
            <a:xfrm flipH="1">
              <a:off x="8111634" y="3204785"/>
              <a:ext cx="8225" cy="6125"/>
            </a:xfrm>
            <a:custGeom>
              <a:avLst/>
              <a:gdLst/>
              <a:ahLst/>
              <a:cxnLst/>
              <a:rect l="l" t="t" r="r" b="b"/>
              <a:pathLst>
                <a:path w="329" h="245" extrusionOk="0">
                  <a:moveTo>
                    <a:pt x="179" y="0"/>
                  </a:moveTo>
                  <a:cubicBezTo>
                    <a:pt x="0" y="0"/>
                    <a:pt x="0" y="245"/>
                    <a:pt x="179" y="245"/>
                  </a:cubicBezTo>
                  <a:cubicBezTo>
                    <a:pt x="328" y="245"/>
                    <a:pt x="328" y="0"/>
                    <a:pt x="1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3" name="Google Shape;2663;p22"/>
            <p:cNvSpPr/>
            <p:nvPr/>
          </p:nvSpPr>
          <p:spPr>
            <a:xfrm flipH="1">
              <a:off x="8107309" y="3218360"/>
              <a:ext cx="8075" cy="6300"/>
            </a:xfrm>
            <a:custGeom>
              <a:avLst/>
              <a:gdLst/>
              <a:ahLst/>
              <a:cxnLst/>
              <a:rect l="l" t="t" r="r" b="b"/>
              <a:pathLst>
                <a:path w="323" h="252" extrusionOk="0">
                  <a:moveTo>
                    <a:pt x="173" y="0"/>
                  </a:moveTo>
                  <a:cubicBezTo>
                    <a:pt x="0" y="0"/>
                    <a:pt x="0" y="251"/>
                    <a:pt x="173" y="251"/>
                  </a:cubicBezTo>
                  <a:cubicBezTo>
                    <a:pt x="323" y="251"/>
                    <a:pt x="323"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4" name="Google Shape;2664;p22"/>
            <p:cNvSpPr/>
            <p:nvPr/>
          </p:nvSpPr>
          <p:spPr>
            <a:xfrm flipH="1">
              <a:off x="8249684" y="3268810"/>
              <a:ext cx="8825" cy="6125"/>
            </a:xfrm>
            <a:custGeom>
              <a:avLst/>
              <a:gdLst/>
              <a:ahLst/>
              <a:cxnLst/>
              <a:rect l="l" t="t" r="r" b="b"/>
              <a:pathLst>
                <a:path w="353" h="245" extrusionOk="0">
                  <a:moveTo>
                    <a:pt x="173" y="0"/>
                  </a:moveTo>
                  <a:cubicBezTo>
                    <a:pt x="0" y="0"/>
                    <a:pt x="0" y="245"/>
                    <a:pt x="173" y="245"/>
                  </a:cubicBezTo>
                  <a:cubicBezTo>
                    <a:pt x="352" y="245"/>
                    <a:pt x="352"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5" name="Google Shape;2665;p22"/>
            <p:cNvSpPr/>
            <p:nvPr/>
          </p:nvSpPr>
          <p:spPr>
            <a:xfrm flipH="1">
              <a:off x="8242984" y="3257610"/>
              <a:ext cx="8075" cy="6150"/>
            </a:xfrm>
            <a:custGeom>
              <a:avLst/>
              <a:gdLst/>
              <a:ahLst/>
              <a:cxnLst/>
              <a:rect l="l" t="t" r="r" b="b"/>
              <a:pathLst>
                <a:path w="323" h="246" extrusionOk="0">
                  <a:moveTo>
                    <a:pt x="174" y="0"/>
                  </a:moveTo>
                  <a:cubicBezTo>
                    <a:pt x="1" y="0"/>
                    <a:pt x="1" y="245"/>
                    <a:pt x="174" y="245"/>
                  </a:cubicBezTo>
                  <a:cubicBezTo>
                    <a:pt x="323" y="245"/>
                    <a:pt x="323"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6" name="Google Shape;2666;p22"/>
            <p:cNvSpPr/>
            <p:nvPr/>
          </p:nvSpPr>
          <p:spPr>
            <a:xfrm flipH="1">
              <a:off x="8190734" y="3292385"/>
              <a:ext cx="8675" cy="6300"/>
            </a:xfrm>
            <a:custGeom>
              <a:avLst/>
              <a:gdLst/>
              <a:ahLst/>
              <a:cxnLst/>
              <a:rect l="l" t="t" r="r" b="b"/>
              <a:pathLst>
                <a:path w="347" h="252" extrusionOk="0">
                  <a:moveTo>
                    <a:pt x="173" y="0"/>
                  </a:moveTo>
                  <a:cubicBezTo>
                    <a:pt x="0" y="0"/>
                    <a:pt x="0" y="251"/>
                    <a:pt x="173" y="251"/>
                  </a:cubicBezTo>
                  <a:cubicBezTo>
                    <a:pt x="346" y="251"/>
                    <a:pt x="346"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7" name="Google Shape;2667;p22"/>
            <p:cNvSpPr/>
            <p:nvPr/>
          </p:nvSpPr>
          <p:spPr>
            <a:xfrm flipH="1">
              <a:off x="8185659" y="3304760"/>
              <a:ext cx="8825" cy="6300"/>
            </a:xfrm>
            <a:custGeom>
              <a:avLst/>
              <a:gdLst/>
              <a:ahLst/>
              <a:cxnLst/>
              <a:rect l="l" t="t" r="r" b="b"/>
              <a:pathLst>
                <a:path w="353" h="252" extrusionOk="0">
                  <a:moveTo>
                    <a:pt x="179" y="1"/>
                  </a:moveTo>
                  <a:cubicBezTo>
                    <a:pt x="0" y="1"/>
                    <a:pt x="0" y="252"/>
                    <a:pt x="179" y="252"/>
                  </a:cubicBezTo>
                  <a:cubicBezTo>
                    <a:pt x="352" y="252"/>
                    <a:pt x="352" y="1"/>
                    <a:pt x="1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8" name="Google Shape;2668;p22"/>
            <p:cNvSpPr/>
            <p:nvPr/>
          </p:nvSpPr>
          <p:spPr>
            <a:xfrm flipH="1">
              <a:off x="8177609" y="3294335"/>
              <a:ext cx="8075" cy="6125"/>
            </a:xfrm>
            <a:custGeom>
              <a:avLst/>
              <a:gdLst/>
              <a:ahLst/>
              <a:cxnLst/>
              <a:rect l="l" t="t" r="r" b="b"/>
              <a:pathLst>
                <a:path w="323" h="245" extrusionOk="0">
                  <a:moveTo>
                    <a:pt x="173" y="0"/>
                  </a:moveTo>
                  <a:cubicBezTo>
                    <a:pt x="0" y="0"/>
                    <a:pt x="0" y="245"/>
                    <a:pt x="173" y="245"/>
                  </a:cubicBezTo>
                  <a:cubicBezTo>
                    <a:pt x="323" y="245"/>
                    <a:pt x="323"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9" name="Google Shape;2669;p22"/>
            <p:cNvSpPr/>
            <p:nvPr/>
          </p:nvSpPr>
          <p:spPr>
            <a:xfrm flipH="1">
              <a:off x="8303259" y="3318510"/>
              <a:ext cx="8100" cy="6275"/>
            </a:xfrm>
            <a:custGeom>
              <a:avLst/>
              <a:gdLst/>
              <a:ahLst/>
              <a:cxnLst/>
              <a:rect l="l" t="t" r="r" b="b"/>
              <a:pathLst>
                <a:path w="324" h="251" extrusionOk="0">
                  <a:moveTo>
                    <a:pt x="150" y="0"/>
                  </a:moveTo>
                  <a:cubicBezTo>
                    <a:pt x="1" y="0"/>
                    <a:pt x="1" y="251"/>
                    <a:pt x="150" y="251"/>
                  </a:cubicBezTo>
                  <a:cubicBezTo>
                    <a:pt x="323" y="251"/>
                    <a:pt x="323" y="0"/>
                    <a:pt x="1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0" name="Google Shape;2670;p22"/>
            <p:cNvSpPr/>
            <p:nvPr/>
          </p:nvSpPr>
          <p:spPr>
            <a:xfrm flipH="1">
              <a:off x="8300134" y="3330285"/>
              <a:ext cx="8675" cy="6300"/>
            </a:xfrm>
            <a:custGeom>
              <a:avLst/>
              <a:gdLst/>
              <a:ahLst/>
              <a:cxnLst/>
              <a:rect l="l" t="t" r="r" b="b"/>
              <a:pathLst>
                <a:path w="347" h="252" extrusionOk="0">
                  <a:moveTo>
                    <a:pt x="173" y="1"/>
                  </a:moveTo>
                  <a:cubicBezTo>
                    <a:pt x="0" y="1"/>
                    <a:pt x="0" y="252"/>
                    <a:pt x="173" y="252"/>
                  </a:cubicBezTo>
                  <a:cubicBezTo>
                    <a:pt x="346" y="252"/>
                    <a:pt x="346"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1" name="Google Shape;2671;p22"/>
            <p:cNvSpPr/>
            <p:nvPr/>
          </p:nvSpPr>
          <p:spPr>
            <a:xfrm flipH="1">
              <a:off x="8093734" y="3099560"/>
              <a:ext cx="8075" cy="6300"/>
            </a:xfrm>
            <a:custGeom>
              <a:avLst/>
              <a:gdLst/>
              <a:ahLst/>
              <a:cxnLst/>
              <a:rect l="l" t="t" r="r" b="b"/>
              <a:pathLst>
                <a:path w="323" h="252" extrusionOk="0">
                  <a:moveTo>
                    <a:pt x="150" y="0"/>
                  </a:moveTo>
                  <a:cubicBezTo>
                    <a:pt x="0" y="0"/>
                    <a:pt x="0" y="251"/>
                    <a:pt x="150" y="251"/>
                  </a:cubicBezTo>
                  <a:cubicBezTo>
                    <a:pt x="323" y="251"/>
                    <a:pt x="323" y="0"/>
                    <a:pt x="1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2" name="Google Shape;2672;p22"/>
            <p:cNvSpPr/>
            <p:nvPr/>
          </p:nvSpPr>
          <p:spPr>
            <a:xfrm flipH="1">
              <a:off x="8084909" y="3107010"/>
              <a:ext cx="8100" cy="6900"/>
            </a:xfrm>
            <a:custGeom>
              <a:avLst/>
              <a:gdLst/>
              <a:ahLst/>
              <a:cxnLst/>
              <a:rect l="l" t="t" r="r" b="b"/>
              <a:pathLst>
                <a:path w="324" h="276" extrusionOk="0">
                  <a:moveTo>
                    <a:pt x="150" y="1"/>
                  </a:moveTo>
                  <a:cubicBezTo>
                    <a:pt x="1" y="1"/>
                    <a:pt x="1" y="275"/>
                    <a:pt x="150" y="275"/>
                  </a:cubicBezTo>
                  <a:cubicBezTo>
                    <a:pt x="323" y="275"/>
                    <a:pt x="323" y="1"/>
                    <a:pt x="1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73" name="Google Shape;2673;p22"/>
          <p:cNvGrpSpPr/>
          <p:nvPr/>
        </p:nvGrpSpPr>
        <p:grpSpPr>
          <a:xfrm>
            <a:off x="-136051" y="-271495"/>
            <a:ext cx="2497300" cy="2438687"/>
            <a:chOff x="3081970" y="3217891"/>
            <a:chExt cx="525187" cy="512861"/>
          </a:xfrm>
        </p:grpSpPr>
        <p:sp>
          <p:nvSpPr>
            <p:cNvPr id="2674" name="Google Shape;2674;p22"/>
            <p:cNvSpPr/>
            <p:nvPr/>
          </p:nvSpPr>
          <p:spPr>
            <a:xfrm>
              <a:off x="3259011" y="3219116"/>
              <a:ext cx="324755" cy="188949"/>
            </a:xfrm>
            <a:custGeom>
              <a:avLst/>
              <a:gdLst/>
              <a:ahLst/>
              <a:cxnLst/>
              <a:rect l="l" t="t" r="r" b="b"/>
              <a:pathLst>
                <a:path w="8482" h="4935" extrusionOk="0">
                  <a:moveTo>
                    <a:pt x="110" y="0"/>
                  </a:moveTo>
                  <a:cubicBezTo>
                    <a:pt x="48" y="0"/>
                    <a:pt x="0" y="76"/>
                    <a:pt x="39" y="135"/>
                  </a:cubicBezTo>
                  <a:cubicBezTo>
                    <a:pt x="1041" y="1383"/>
                    <a:pt x="2452" y="2411"/>
                    <a:pt x="3915" y="3009"/>
                  </a:cubicBezTo>
                  <a:cubicBezTo>
                    <a:pt x="5379" y="3608"/>
                    <a:pt x="7193" y="3634"/>
                    <a:pt x="8305" y="4908"/>
                  </a:cubicBezTo>
                  <a:cubicBezTo>
                    <a:pt x="8324" y="4927"/>
                    <a:pt x="8345" y="4935"/>
                    <a:pt x="8365" y="4935"/>
                  </a:cubicBezTo>
                  <a:cubicBezTo>
                    <a:pt x="8427" y="4935"/>
                    <a:pt x="8481" y="4857"/>
                    <a:pt x="8442" y="4798"/>
                  </a:cubicBezTo>
                  <a:cubicBezTo>
                    <a:pt x="7434" y="3660"/>
                    <a:pt x="5893" y="3497"/>
                    <a:pt x="4507" y="3061"/>
                  </a:cubicBezTo>
                  <a:cubicBezTo>
                    <a:pt x="2855" y="2521"/>
                    <a:pt x="1255" y="1383"/>
                    <a:pt x="176" y="31"/>
                  </a:cubicBezTo>
                  <a:cubicBezTo>
                    <a:pt x="154" y="9"/>
                    <a:pt x="13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5" name="Google Shape;2675;p22"/>
            <p:cNvSpPr/>
            <p:nvPr/>
          </p:nvSpPr>
          <p:spPr>
            <a:xfrm>
              <a:off x="3490841" y="3289717"/>
              <a:ext cx="75273" cy="140285"/>
            </a:xfrm>
            <a:custGeom>
              <a:avLst/>
              <a:gdLst/>
              <a:ahLst/>
              <a:cxnLst/>
              <a:rect l="l" t="t" r="r" b="b"/>
              <a:pathLst>
                <a:path w="1966" h="3664" extrusionOk="0">
                  <a:moveTo>
                    <a:pt x="1844" y="0"/>
                  </a:moveTo>
                  <a:cubicBezTo>
                    <a:pt x="1826" y="0"/>
                    <a:pt x="1806" y="8"/>
                    <a:pt x="1789" y="27"/>
                  </a:cubicBezTo>
                  <a:cubicBezTo>
                    <a:pt x="1301" y="463"/>
                    <a:pt x="351" y="892"/>
                    <a:pt x="189" y="1601"/>
                  </a:cubicBezTo>
                  <a:cubicBezTo>
                    <a:pt x="0" y="2277"/>
                    <a:pt x="624" y="2980"/>
                    <a:pt x="787" y="3604"/>
                  </a:cubicBezTo>
                  <a:cubicBezTo>
                    <a:pt x="787" y="3646"/>
                    <a:pt x="811" y="3664"/>
                    <a:pt x="838" y="3664"/>
                  </a:cubicBezTo>
                  <a:cubicBezTo>
                    <a:pt x="883" y="3664"/>
                    <a:pt x="940" y="3617"/>
                    <a:pt x="924" y="3552"/>
                  </a:cubicBezTo>
                  <a:cubicBezTo>
                    <a:pt x="787" y="2954"/>
                    <a:pt x="351" y="2440"/>
                    <a:pt x="299" y="1790"/>
                  </a:cubicBezTo>
                  <a:cubicBezTo>
                    <a:pt x="241" y="1113"/>
                    <a:pt x="1463" y="541"/>
                    <a:pt x="1925" y="138"/>
                  </a:cubicBezTo>
                  <a:cubicBezTo>
                    <a:pt x="1966" y="92"/>
                    <a:pt x="1908" y="0"/>
                    <a:pt x="18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6" name="Google Shape;2676;p22"/>
            <p:cNvSpPr/>
            <p:nvPr/>
          </p:nvSpPr>
          <p:spPr>
            <a:xfrm>
              <a:off x="3496048" y="3338380"/>
              <a:ext cx="101270" cy="20943"/>
            </a:xfrm>
            <a:custGeom>
              <a:avLst/>
              <a:gdLst/>
              <a:ahLst/>
              <a:cxnLst/>
              <a:rect l="l" t="t" r="r" b="b"/>
              <a:pathLst>
                <a:path w="2645" h="547" extrusionOk="0">
                  <a:moveTo>
                    <a:pt x="2540" y="1"/>
                  </a:moveTo>
                  <a:cubicBezTo>
                    <a:pt x="2533" y="1"/>
                    <a:pt x="2525" y="2"/>
                    <a:pt x="2518" y="5"/>
                  </a:cubicBezTo>
                  <a:cubicBezTo>
                    <a:pt x="1780" y="206"/>
                    <a:pt x="1019" y="384"/>
                    <a:pt x="235" y="384"/>
                  </a:cubicBezTo>
                  <a:cubicBezTo>
                    <a:pt x="183" y="384"/>
                    <a:pt x="131" y="384"/>
                    <a:pt x="79" y="382"/>
                  </a:cubicBezTo>
                  <a:cubicBezTo>
                    <a:pt x="1" y="382"/>
                    <a:pt x="1" y="545"/>
                    <a:pt x="79" y="545"/>
                  </a:cubicBezTo>
                  <a:cubicBezTo>
                    <a:pt x="131" y="546"/>
                    <a:pt x="183" y="547"/>
                    <a:pt x="236" y="547"/>
                  </a:cubicBezTo>
                  <a:cubicBezTo>
                    <a:pt x="1023" y="547"/>
                    <a:pt x="1812" y="369"/>
                    <a:pt x="2544" y="167"/>
                  </a:cubicBezTo>
                  <a:cubicBezTo>
                    <a:pt x="2644" y="138"/>
                    <a:pt x="2610" y="1"/>
                    <a:pt x="25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7" name="Google Shape;2677;p22"/>
            <p:cNvSpPr/>
            <p:nvPr/>
          </p:nvSpPr>
          <p:spPr>
            <a:xfrm>
              <a:off x="3549842" y="3279265"/>
              <a:ext cx="26189" cy="20714"/>
            </a:xfrm>
            <a:custGeom>
              <a:avLst/>
              <a:gdLst/>
              <a:ahLst/>
              <a:cxnLst/>
              <a:rect l="l" t="t" r="r" b="b"/>
              <a:pathLst>
                <a:path w="684" h="541" extrusionOk="0">
                  <a:moveTo>
                    <a:pt x="326" y="1"/>
                  </a:moveTo>
                  <a:cubicBezTo>
                    <a:pt x="1" y="1"/>
                    <a:pt x="1" y="541"/>
                    <a:pt x="326" y="541"/>
                  </a:cubicBezTo>
                  <a:cubicBezTo>
                    <a:pt x="683" y="541"/>
                    <a:pt x="683" y="1"/>
                    <a:pt x="3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8" name="Google Shape;2678;p22"/>
            <p:cNvSpPr/>
            <p:nvPr/>
          </p:nvSpPr>
          <p:spPr>
            <a:xfrm>
              <a:off x="3580969" y="3333326"/>
              <a:ext cx="26189" cy="20675"/>
            </a:xfrm>
            <a:custGeom>
              <a:avLst/>
              <a:gdLst/>
              <a:ahLst/>
              <a:cxnLst/>
              <a:rect l="l" t="t" r="r" b="b"/>
              <a:pathLst>
                <a:path w="684" h="540" extrusionOk="0">
                  <a:moveTo>
                    <a:pt x="326" y="0"/>
                  </a:moveTo>
                  <a:cubicBezTo>
                    <a:pt x="0" y="0"/>
                    <a:pt x="0" y="540"/>
                    <a:pt x="326" y="540"/>
                  </a:cubicBezTo>
                  <a:cubicBezTo>
                    <a:pt x="683" y="540"/>
                    <a:pt x="683" y="0"/>
                    <a:pt x="3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9" name="Google Shape;2679;p22"/>
            <p:cNvSpPr/>
            <p:nvPr/>
          </p:nvSpPr>
          <p:spPr>
            <a:xfrm>
              <a:off x="3570746" y="3392327"/>
              <a:ext cx="25959" cy="20943"/>
            </a:xfrm>
            <a:custGeom>
              <a:avLst/>
              <a:gdLst/>
              <a:ahLst/>
              <a:cxnLst/>
              <a:rect l="l" t="t" r="r" b="b"/>
              <a:pathLst>
                <a:path w="678" h="547" extrusionOk="0">
                  <a:moveTo>
                    <a:pt x="326" y="1"/>
                  </a:moveTo>
                  <a:cubicBezTo>
                    <a:pt x="1" y="1"/>
                    <a:pt x="1" y="547"/>
                    <a:pt x="326" y="547"/>
                  </a:cubicBezTo>
                  <a:cubicBezTo>
                    <a:pt x="677" y="547"/>
                    <a:pt x="677" y="1"/>
                    <a:pt x="3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0" name="Google Shape;2680;p22"/>
            <p:cNvSpPr/>
            <p:nvPr/>
          </p:nvSpPr>
          <p:spPr>
            <a:xfrm>
              <a:off x="3510482" y="3418209"/>
              <a:ext cx="25959" cy="20982"/>
            </a:xfrm>
            <a:custGeom>
              <a:avLst/>
              <a:gdLst/>
              <a:ahLst/>
              <a:cxnLst/>
              <a:rect l="l" t="t" r="r" b="b"/>
              <a:pathLst>
                <a:path w="678" h="548" extrusionOk="0">
                  <a:moveTo>
                    <a:pt x="326" y="1"/>
                  </a:moveTo>
                  <a:cubicBezTo>
                    <a:pt x="1" y="1"/>
                    <a:pt x="1" y="547"/>
                    <a:pt x="326" y="547"/>
                  </a:cubicBezTo>
                  <a:cubicBezTo>
                    <a:pt x="677" y="547"/>
                    <a:pt x="677" y="1"/>
                    <a:pt x="3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1" name="Google Shape;2681;p22"/>
            <p:cNvSpPr/>
            <p:nvPr/>
          </p:nvSpPr>
          <p:spPr>
            <a:xfrm>
              <a:off x="3081970" y="3259547"/>
              <a:ext cx="203460" cy="471204"/>
            </a:xfrm>
            <a:custGeom>
              <a:avLst/>
              <a:gdLst/>
              <a:ahLst/>
              <a:cxnLst/>
              <a:rect l="l" t="t" r="r" b="b"/>
              <a:pathLst>
                <a:path w="5314" h="12307" extrusionOk="0">
                  <a:moveTo>
                    <a:pt x="1608" y="227"/>
                  </a:moveTo>
                  <a:lnTo>
                    <a:pt x="1608" y="227"/>
                  </a:lnTo>
                  <a:cubicBezTo>
                    <a:pt x="3097" y="1781"/>
                    <a:pt x="3968" y="3729"/>
                    <a:pt x="4364" y="5803"/>
                  </a:cubicBezTo>
                  <a:cubicBezTo>
                    <a:pt x="4579" y="6909"/>
                    <a:pt x="4663" y="8021"/>
                    <a:pt x="4637" y="9133"/>
                  </a:cubicBezTo>
                  <a:cubicBezTo>
                    <a:pt x="4637" y="9647"/>
                    <a:pt x="4579" y="10193"/>
                    <a:pt x="4527" y="10707"/>
                  </a:cubicBezTo>
                  <a:cubicBezTo>
                    <a:pt x="4475" y="11006"/>
                    <a:pt x="4449" y="11299"/>
                    <a:pt x="4390" y="11598"/>
                  </a:cubicBezTo>
                  <a:cubicBezTo>
                    <a:pt x="4367" y="11742"/>
                    <a:pt x="4385" y="12078"/>
                    <a:pt x="4241" y="12078"/>
                  </a:cubicBezTo>
                  <a:cubicBezTo>
                    <a:pt x="4222" y="12078"/>
                    <a:pt x="4200" y="12073"/>
                    <a:pt x="4176" y="12060"/>
                  </a:cubicBezTo>
                  <a:cubicBezTo>
                    <a:pt x="3311" y="11598"/>
                    <a:pt x="2686" y="10623"/>
                    <a:pt x="2172" y="9784"/>
                  </a:cubicBezTo>
                  <a:cubicBezTo>
                    <a:pt x="1574" y="8782"/>
                    <a:pt x="1249" y="7618"/>
                    <a:pt x="1060" y="6454"/>
                  </a:cubicBezTo>
                  <a:cubicBezTo>
                    <a:pt x="709" y="4581"/>
                    <a:pt x="137" y="1791"/>
                    <a:pt x="1600" y="243"/>
                  </a:cubicBezTo>
                  <a:cubicBezTo>
                    <a:pt x="1603" y="238"/>
                    <a:pt x="1606" y="233"/>
                    <a:pt x="1608" y="227"/>
                  </a:cubicBezTo>
                  <a:close/>
                  <a:moveTo>
                    <a:pt x="1591" y="1"/>
                  </a:moveTo>
                  <a:cubicBezTo>
                    <a:pt x="1538" y="1"/>
                    <a:pt x="1493" y="55"/>
                    <a:pt x="1509" y="111"/>
                  </a:cubicBezTo>
                  <a:lnTo>
                    <a:pt x="1509" y="111"/>
                  </a:lnTo>
                  <a:cubicBezTo>
                    <a:pt x="1494" y="115"/>
                    <a:pt x="1478" y="124"/>
                    <a:pt x="1464" y="139"/>
                  </a:cubicBezTo>
                  <a:cubicBezTo>
                    <a:pt x="0" y="1706"/>
                    <a:pt x="573" y="4392"/>
                    <a:pt x="872" y="6291"/>
                  </a:cubicBezTo>
                  <a:cubicBezTo>
                    <a:pt x="1060" y="7592"/>
                    <a:pt x="1437" y="8860"/>
                    <a:pt x="2114" y="9998"/>
                  </a:cubicBezTo>
                  <a:cubicBezTo>
                    <a:pt x="2628" y="10870"/>
                    <a:pt x="3363" y="11871"/>
                    <a:pt x="4312" y="12307"/>
                  </a:cubicBezTo>
                  <a:cubicBezTo>
                    <a:pt x="4364" y="12307"/>
                    <a:pt x="4416" y="12307"/>
                    <a:pt x="4416" y="12248"/>
                  </a:cubicBezTo>
                  <a:cubicBezTo>
                    <a:pt x="5314" y="8080"/>
                    <a:pt x="4741" y="3202"/>
                    <a:pt x="1652" y="28"/>
                  </a:cubicBezTo>
                  <a:cubicBezTo>
                    <a:pt x="1633" y="9"/>
                    <a:pt x="1611" y="1"/>
                    <a:pt x="15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2" name="Google Shape;2682;p22"/>
            <p:cNvSpPr/>
            <p:nvPr/>
          </p:nvSpPr>
          <p:spPr>
            <a:xfrm>
              <a:off x="3135994" y="3265826"/>
              <a:ext cx="116739" cy="462858"/>
            </a:xfrm>
            <a:custGeom>
              <a:avLst/>
              <a:gdLst/>
              <a:ahLst/>
              <a:cxnLst/>
              <a:rect l="l" t="t" r="r" b="b"/>
              <a:pathLst>
                <a:path w="3049" h="12089" extrusionOk="0">
                  <a:moveTo>
                    <a:pt x="108" y="1"/>
                  </a:moveTo>
                  <a:cubicBezTo>
                    <a:pt x="67" y="1"/>
                    <a:pt x="26" y="27"/>
                    <a:pt x="26" y="79"/>
                  </a:cubicBezTo>
                  <a:cubicBezTo>
                    <a:pt x="0" y="2355"/>
                    <a:pt x="787" y="4631"/>
                    <a:pt x="1249" y="6830"/>
                  </a:cubicBezTo>
                  <a:cubicBezTo>
                    <a:pt x="1490" y="7942"/>
                    <a:pt x="1926" y="8969"/>
                    <a:pt x="2140" y="10081"/>
                  </a:cubicBezTo>
                  <a:cubicBezTo>
                    <a:pt x="2251" y="10758"/>
                    <a:pt x="2355" y="11571"/>
                    <a:pt x="2875" y="12058"/>
                  </a:cubicBezTo>
                  <a:cubicBezTo>
                    <a:pt x="2895" y="12080"/>
                    <a:pt x="2917" y="12089"/>
                    <a:pt x="2937" y="12089"/>
                  </a:cubicBezTo>
                  <a:cubicBezTo>
                    <a:pt x="2998" y="12089"/>
                    <a:pt x="3049" y="12011"/>
                    <a:pt x="3005" y="11948"/>
                  </a:cubicBezTo>
                  <a:cubicBezTo>
                    <a:pt x="2439" y="11434"/>
                    <a:pt x="2387" y="10485"/>
                    <a:pt x="2225" y="9782"/>
                  </a:cubicBezTo>
                  <a:cubicBezTo>
                    <a:pt x="2030" y="8781"/>
                    <a:pt x="1626" y="7805"/>
                    <a:pt x="1412" y="6803"/>
                  </a:cubicBezTo>
                  <a:cubicBezTo>
                    <a:pt x="924" y="4605"/>
                    <a:pt x="163" y="2329"/>
                    <a:pt x="189" y="79"/>
                  </a:cubicBezTo>
                  <a:cubicBezTo>
                    <a:pt x="189" y="27"/>
                    <a:pt x="148" y="1"/>
                    <a:pt x="1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3" name="Google Shape;2683;p22"/>
            <p:cNvSpPr/>
            <p:nvPr/>
          </p:nvSpPr>
          <p:spPr>
            <a:xfrm>
              <a:off x="3147212" y="3520053"/>
              <a:ext cx="120223" cy="98782"/>
            </a:xfrm>
            <a:custGeom>
              <a:avLst/>
              <a:gdLst/>
              <a:ahLst/>
              <a:cxnLst/>
              <a:rect l="l" t="t" r="r" b="b"/>
              <a:pathLst>
                <a:path w="3140" h="2580" extrusionOk="0">
                  <a:moveTo>
                    <a:pt x="1008" y="1"/>
                  </a:moveTo>
                  <a:cubicBezTo>
                    <a:pt x="982" y="1"/>
                    <a:pt x="924" y="27"/>
                    <a:pt x="924" y="53"/>
                  </a:cubicBezTo>
                  <a:cubicBezTo>
                    <a:pt x="598" y="866"/>
                    <a:pt x="306" y="1653"/>
                    <a:pt x="33" y="2466"/>
                  </a:cubicBezTo>
                  <a:cubicBezTo>
                    <a:pt x="1" y="2533"/>
                    <a:pt x="49" y="2579"/>
                    <a:pt x="98" y="2579"/>
                  </a:cubicBezTo>
                  <a:cubicBezTo>
                    <a:pt x="128" y="2579"/>
                    <a:pt x="159" y="2561"/>
                    <a:pt x="169" y="2518"/>
                  </a:cubicBezTo>
                  <a:cubicBezTo>
                    <a:pt x="410" y="1789"/>
                    <a:pt x="683" y="1080"/>
                    <a:pt x="956" y="378"/>
                  </a:cubicBezTo>
                  <a:cubicBezTo>
                    <a:pt x="998" y="267"/>
                    <a:pt x="1054" y="228"/>
                    <a:pt x="1121" y="228"/>
                  </a:cubicBezTo>
                  <a:cubicBezTo>
                    <a:pt x="1219" y="228"/>
                    <a:pt x="1338" y="312"/>
                    <a:pt x="1470" y="378"/>
                  </a:cubicBezTo>
                  <a:cubicBezTo>
                    <a:pt x="1685" y="489"/>
                    <a:pt x="1873" y="593"/>
                    <a:pt x="2094" y="729"/>
                  </a:cubicBezTo>
                  <a:cubicBezTo>
                    <a:pt x="2387" y="892"/>
                    <a:pt x="2686" y="1054"/>
                    <a:pt x="3011" y="1165"/>
                  </a:cubicBezTo>
                  <a:cubicBezTo>
                    <a:pt x="3018" y="1167"/>
                    <a:pt x="3024" y="1168"/>
                    <a:pt x="3029" y="1168"/>
                  </a:cubicBezTo>
                  <a:cubicBezTo>
                    <a:pt x="3103" y="1168"/>
                    <a:pt x="3140" y="1027"/>
                    <a:pt x="3037" y="1002"/>
                  </a:cubicBezTo>
                  <a:cubicBezTo>
                    <a:pt x="2335" y="729"/>
                    <a:pt x="1711" y="268"/>
                    <a:pt x="10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4" name="Google Shape;2684;p22"/>
            <p:cNvSpPr/>
            <p:nvPr/>
          </p:nvSpPr>
          <p:spPr>
            <a:xfrm>
              <a:off x="3116314" y="3427704"/>
              <a:ext cx="140477" cy="79064"/>
            </a:xfrm>
            <a:custGeom>
              <a:avLst/>
              <a:gdLst/>
              <a:ahLst/>
              <a:cxnLst/>
              <a:rect l="l" t="t" r="r" b="b"/>
              <a:pathLst>
                <a:path w="3669" h="2065" extrusionOk="0">
                  <a:moveTo>
                    <a:pt x="1327" y="0"/>
                  </a:moveTo>
                  <a:cubicBezTo>
                    <a:pt x="1301" y="0"/>
                    <a:pt x="1243" y="0"/>
                    <a:pt x="1217" y="52"/>
                  </a:cubicBezTo>
                  <a:cubicBezTo>
                    <a:pt x="1054" y="377"/>
                    <a:pt x="866" y="676"/>
                    <a:pt x="651" y="976"/>
                  </a:cubicBezTo>
                  <a:cubicBezTo>
                    <a:pt x="462" y="1275"/>
                    <a:pt x="267" y="1678"/>
                    <a:pt x="27" y="1899"/>
                  </a:cubicBezTo>
                  <a:cubicBezTo>
                    <a:pt x="1" y="1925"/>
                    <a:pt x="1" y="1951"/>
                    <a:pt x="1" y="1977"/>
                  </a:cubicBezTo>
                  <a:lnTo>
                    <a:pt x="1" y="2003"/>
                  </a:lnTo>
                  <a:cubicBezTo>
                    <a:pt x="1" y="2029"/>
                    <a:pt x="27" y="2062"/>
                    <a:pt x="53" y="2062"/>
                  </a:cubicBezTo>
                  <a:lnTo>
                    <a:pt x="79" y="2062"/>
                  </a:lnTo>
                  <a:cubicBezTo>
                    <a:pt x="85" y="2064"/>
                    <a:pt x="91" y="2065"/>
                    <a:pt x="97" y="2065"/>
                  </a:cubicBezTo>
                  <a:cubicBezTo>
                    <a:pt x="170" y="2065"/>
                    <a:pt x="207" y="1923"/>
                    <a:pt x="105" y="1899"/>
                  </a:cubicBezTo>
                  <a:lnTo>
                    <a:pt x="105" y="1899"/>
                  </a:lnTo>
                  <a:cubicBezTo>
                    <a:pt x="199" y="1914"/>
                    <a:pt x="175" y="1993"/>
                    <a:pt x="182" y="1993"/>
                  </a:cubicBezTo>
                  <a:cubicBezTo>
                    <a:pt x="186" y="1993"/>
                    <a:pt x="207" y="1951"/>
                    <a:pt x="300" y="1815"/>
                  </a:cubicBezTo>
                  <a:cubicBezTo>
                    <a:pt x="404" y="1626"/>
                    <a:pt x="567" y="1411"/>
                    <a:pt x="703" y="1216"/>
                  </a:cubicBezTo>
                  <a:cubicBezTo>
                    <a:pt x="754" y="1115"/>
                    <a:pt x="1247" y="239"/>
                    <a:pt x="1370" y="239"/>
                  </a:cubicBezTo>
                  <a:cubicBezTo>
                    <a:pt x="1373" y="239"/>
                    <a:pt x="1377" y="239"/>
                    <a:pt x="1379" y="241"/>
                  </a:cubicBezTo>
                  <a:cubicBezTo>
                    <a:pt x="2088" y="728"/>
                    <a:pt x="2843" y="1028"/>
                    <a:pt x="3519" y="1541"/>
                  </a:cubicBezTo>
                  <a:cubicBezTo>
                    <a:pt x="3533" y="1551"/>
                    <a:pt x="3547" y="1556"/>
                    <a:pt x="3560" y="1556"/>
                  </a:cubicBezTo>
                  <a:cubicBezTo>
                    <a:pt x="3625" y="1556"/>
                    <a:pt x="3669" y="1449"/>
                    <a:pt x="3604" y="1379"/>
                  </a:cubicBezTo>
                  <a:cubicBezTo>
                    <a:pt x="2901" y="839"/>
                    <a:pt x="2056" y="514"/>
                    <a:pt x="13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5" name="Google Shape;2685;p22"/>
            <p:cNvSpPr/>
            <p:nvPr/>
          </p:nvSpPr>
          <p:spPr>
            <a:xfrm>
              <a:off x="3099391" y="3356758"/>
              <a:ext cx="123477" cy="42001"/>
            </a:xfrm>
            <a:custGeom>
              <a:avLst/>
              <a:gdLst/>
              <a:ahLst/>
              <a:cxnLst/>
              <a:rect l="l" t="t" r="r" b="b"/>
              <a:pathLst>
                <a:path w="3225" h="1097" extrusionOk="0">
                  <a:moveTo>
                    <a:pt x="1423" y="0"/>
                  </a:moveTo>
                  <a:cubicBezTo>
                    <a:pt x="1358" y="0"/>
                    <a:pt x="1294" y="4"/>
                    <a:pt x="1230" y="13"/>
                  </a:cubicBezTo>
                  <a:cubicBezTo>
                    <a:pt x="1035" y="39"/>
                    <a:pt x="904" y="279"/>
                    <a:pt x="794" y="390"/>
                  </a:cubicBezTo>
                  <a:cubicBezTo>
                    <a:pt x="579" y="604"/>
                    <a:pt x="306" y="767"/>
                    <a:pt x="59" y="956"/>
                  </a:cubicBezTo>
                  <a:cubicBezTo>
                    <a:pt x="1" y="1019"/>
                    <a:pt x="62" y="1096"/>
                    <a:pt x="130" y="1096"/>
                  </a:cubicBezTo>
                  <a:cubicBezTo>
                    <a:pt x="152" y="1096"/>
                    <a:pt x="176" y="1088"/>
                    <a:pt x="196" y="1066"/>
                  </a:cubicBezTo>
                  <a:cubicBezTo>
                    <a:pt x="469" y="825"/>
                    <a:pt x="794" y="604"/>
                    <a:pt x="1067" y="305"/>
                  </a:cubicBezTo>
                  <a:cubicBezTo>
                    <a:pt x="1168" y="198"/>
                    <a:pt x="1315" y="156"/>
                    <a:pt x="1487" y="156"/>
                  </a:cubicBezTo>
                  <a:cubicBezTo>
                    <a:pt x="2000" y="156"/>
                    <a:pt x="2731" y="526"/>
                    <a:pt x="3096" y="604"/>
                  </a:cubicBezTo>
                  <a:cubicBezTo>
                    <a:pt x="3102" y="606"/>
                    <a:pt x="3108" y="607"/>
                    <a:pt x="3114" y="607"/>
                  </a:cubicBezTo>
                  <a:cubicBezTo>
                    <a:pt x="3187" y="607"/>
                    <a:pt x="3225" y="466"/>
                    <a:pt x="3122" y="442"/>
                  </a:cubicBezTo>
                  <a:cubicBezTo>
                    <a:pt x="2589" y="319"/>
                    <a:pt x="2008" y="0"/>
                    <a:pt x="14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6" name="Google Shape;2686;p22"/>
            <p:cNvSpPr/>
            <p:nvPr/>
          </p:nvSpPr>
          <p:spPr>
            <a:xfrm>
              <a:off x="3129753" y="3227501"/>
              <a:ext cx="352896" cy="364229"/>
            </a:xfrm>
            <a:custGeom>
              <a:avLst/>
              <a:gdLst/>
              <a:ahLst/>
              <a:cxnLst/>
              <a:rect l="l" t="t" r="r" b="b"/>
              <a:pathLst>
                <a:path w="9217" h="9513" extrusionOk="0">
                  <a:moveTo>
                    <a:pt x="1" y="0"/>
                  </a:moveTo>
                  <a:cubicBezTo>
                    <a:pt x="1" y="1080"/>
                    <a:pt x="866" y="2706"/>
                    <a:pt x="1087" y="3902"/>
                  </a:cubicBezTo>
                  <a:cubicBezTo>
                    <a:pt x="1191" y="4553"/>
                    <a:pt x="762" y="6283"/>
                    <a:pt x="1302" y="6718"/>
                  </a:cubicBezTo>
                  <a:cubicBezTo>
                    <a:pt x="1489" y="6884"/>
                    <a:pt x="1664" y="6955"/>
                    <a:pt x="1827" y="6955"/>
                  </a:cubicBezTo>
                  <a:cubicBezTo>
                    <a:pt x="2511" y="6955"/>
                    <a:pt x="2969" y="5707"/>
                    <a:pt x="3142" y="5092"/>
                  </a:cubicBezTo>
                  <a:lnTo>
                    <a:pt x="3142" y="5092"/>
                  </a:lnTo>
                  <a:cubicBezTo>
                    <a:pt x="3467" y="6068"/>
                    <a:pt x="2928" y="7804"/>
                    <a:pt x="3578" y="8669"/>
                  </a:cubicBezTo>
                  <a:cubicBezTo>
                    <a:pt x="3837" y="9044"/>
                    <a:pt x="4081" y="9197"/>
                    <a:pt x="4299" y="9197"/>
                  </a:cubicBezTo>
                  <a:cubicBezTo>
                    <a:pt x="4904" y="9197"/>
                    <a:pt x="5314" y="8028"/>
                    <a:pt x="5314" y="7154"/>
                  </a:cubicBezTo>
                  <a:cubicBezTo>
                    <a:pt x="5798" y="7637"/>
                    <a:pt x="6719" y="9513"/>
                    <a:pt x="7606" y="9513"/>
                  </a:cubicBezTo>
                  <a:cubicBezTo>
                    <a:pt x="7710" y="9513"/>
                    <a:pt x="7814" y="9487"/>
                    <a:pt x="7916" y="9430"/>
                  </a:cubicBezTo>
                  <a:cubicBezTo>
                    <a:pt x="8995" y="8884"/>
                    <a:pt x="7591" y="6829"/>
                    <a:pt x="7044" y="6283"/>
                  </a:cubicBezTo>
                  <a:cubicBezTo>
                    <a:pt x="7121" y="6257"/>
                    <a:pt x="7207" y="6247"/>
                    <a:pt x="7300" y="6247"/>
                  </a:cubicBezTo>
                  <a:cubicBezTo>
                    <a:pt x="7692" y="6247"/>
                    <a:pt x="8197" y="6433"/>
                    <a:pt x="8594" y="6433"/>
                  </a:cubicBezTo>
                  <a:cubicBezTo>
                    <a:pt x="8894" y="6433"/>
                    <a:pt x="9133" y="6327"/>
                    <a:pt x="9217" y="5957"/>
                  </a:cubicBezTo>
                  <a:cubicBezTo>
                    <a:pt x="8891" y="4553"/>
                    <a:pt x="7695" y="4006"/>
                    <a:pt x="6505" y="3577"/>
                  </a:cubicBezTo>
                  <a:cubicBezTo>
                    <a:pt x="7369" y="3141"/>
                    <a:pt x="8670" y="3252"/>
                    <a:pt x="8456" y="2276"/>
                  </a:cubicBezTo>
                  <a:cubicBezTo>
                    <a:pt x="8130" y="1405"/>
                    <a:pt x="6394" y="1190"/>
                    <a:pt x="5744" y="976"/>
                  </a:cubicBezTo>
                  <a:cubicBezTo>
                    <a:pt x="4014" y="540"/>
                    <a:pt x="1952" y="104"/>
                    <a:pt x="111" y="104"/>
                  </a:cubicBez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7" name="Google Shape;2687;p22"/>
            <p:cNvSpPr/>
            <p:nvPr/>
          </p:nvSpPr>
          <p:spPr>
            <a:xfrm>
              <a:off x="3110418" y="3217891"/>
              <a:ext cx="295694" cy="330459"/>
            </a:xfrm>
            <a:custGeom>
              <a:avLst/>
              <a:gdLst/>
              <a:ahLst/>
              <a:cxnLst/>
              <a:rect l="l" t="t" r="r" b="b"/>
              <a:pathLst>
                <a:path w="7723" h="8631" extrusionOk="0">
                  <a:moveTo>
                    <a:pt x="153" y="1"/>
                  </a:moveTo>
                  <a:cubicBezTo>
                    <a:pt x="58" y="1"/>
                    <a:pt x="1" y="119"/>
                    <a:pt x="96" y="167"/>
                  </a:cubicBezTo>
                  <a:cubicBezTo>
                    <a:pt x="3485" y="1877"/>
                    <a:pt x="6008" y="5181"/>
                    <a:pt x="7549" y="8595"/>
                  </a:cubicBezTo>
                  <a:cubicBezTo>
                    <a:pt x="7557" y="8620"/>
                    <a:pt x="7577" y="8630"/>
                    <a:pt x="7599" y="8630"/>
                  </a:cubicBezTo>
                  <a:cubicBezTo>
                    <a:pt x="7653" y="8630"/>
                    <a:pt x="7723" y="8572"/>
                    <a:pt x="7686" y="8517"/>
                  </a:cubicBezTo>
                  <a:cubicBezTo>
                    <a:pt x="6145" y="5070"/>
                    <a:pt x="3595" y="1740"/>
                    <a:pt x="181" y="4"/>
                  </a:cubicBezTo>
                  <a:cubicBezTo>
                    <a:pt x="171" y="2"/>
                    <a:pt x="162" y="1"/>
                    <a:pt x="1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8" name="Google Shape;2688;p22"/>
            <p:cNvSpPr/>
            <p:nvPr/>
          </p:nvSpPr>
          <p:spPr>
            <a:xfrm>
              <a:off x="3290407" y="3402779"/>
              <a:ext cx="145110" cy="120070"/>
            </a:xfrm>
            <a:custGeom>
              <a:avLst/>
              <a:gdLst/>
              <a:ahLst/>
              <a:cxnLst/>
              <a:rect l="l" t="t" r="r" b="b"/>
              <a:pathLst>
                <a:path w="3790" h="3136" extrusionOk="0">
                  <a:moveTo>
                    <a:pt x="793" y="1"/>
                  </a:moveTo>
                  <a:cubicBezTo>
                    <a:pt x="761" y="1"/>
                    <a:pt x="709" y="53"/>
                    <a:pt x="709" y="79"/>
                  </a:cubicBezTo>
                  <a:cubicBezTo>
                    <a:pt x="709" y="1139"/>
                    <a:pt x="409" y="2088"/>
                    <a:pt x="32" y="3038"/>
                  </a:cubicBezTo>
                  <a:cubicBezTo>
                    <a:pt x="1" y="3101"/>
                    <a:pt x="48" y="3135"/>
                    <a:pt x="96" y="3135"/>
                  </a:cubicBezTo>
                  <a:cubicBezTo>
                    <a:pt x="127" y="3135"/>
                    <a:pt x="159" y="3121"/>
                    <a:pt x="169" y="3090"/>
                  </a:cubicBezTo>
                  <a:cubicBezTo>
                    <a:pt x="494" y="2303"/>
                    <a:pt x="761" y="1490"/>
                    <a:pt x="871" y="651"/>
                  </a:cubicBezTo>
                  <a:lnTo>
                    <a:pt x="871" y="274"/>
                  </a:lnTo>
                  <a:cubicBezTo>
                    <a:pt x="973" y="237"/>
                    <a:pt x="1075" y="213"/>
                    <a:pt x="1176" y="213"/>
                  </a:cubicBezTo>
                  <a:cubicBezTo>
                    <a:pt x="1237" y="213"/>
                    <a:pt x="1298" y="222"/>
                    <a:pt x="1359" y="241"/>
                  </a:cubicBezTo>
                  <a:cubicBezTo>
                    <a:pt x="1632" y="300"/>
                    <a:pt x="1873" y="378"/>
                    <a:pt x="2120" y="436"/>
                  </a:cubicBezTo>
                  <a:cubicBezTo>
                    <a:pt x="2634" y="599"/>
                    <a:pt x="3147" y="762"/>
                    <a:pt x="3661" y="866"/>
                  </a:cubicBezTo>
                  <a:cubicBezTo>
                    <a:pt x="3667" y="868"/>
                    <a:pt x="3674" y="868"/>
                    <a:pt x="3679" y="868"/>
                  </a:cubicBezTo>
                  <a:cubicBezTo>
                    <a:pt x="3753" y="868"/>
                    <a:pt x="3790" y="727"/>
                    <a:pt x="3687" y="703"/>
                  </a:cubicBezTo>
                  <a:cubicBezTo>
                    <a:pt x="2712" y="488"/>
                    <a:pt x="1795" y="137"/>
                    <a:pt x="7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9" name="Google Shape;2689;p22"/>
            <p:cNvSpPr/>
            <p:nvPr/>
          </p:nvSpPr>
          <p:spPr>
            <a:xfrm>
              <a:off x="3215517" y="3327966"/>
              <a:ext cx="178458" cy="85419"/>
            </a:xfrm>
            <a:custGeom>
              <a:avLst/>
              <a:gdLst/>
              <a:ahLst/>
              <a:cxnLst/>
              <a:rect l="l" t="t" r="r" b="b"/>
              <a:pathLst>
                <a:path w="4661" h="2231" extrusionOk="0">
                  <a:moveTo>
                    <a:pt x="4554" y="1"/>
                  </a:moveTo>
                  <a:cubicBezTo>
                    <a:pt x="4549" y="1"/>
                    <a:pt x="4543" y="2"/>
                    <a:pt x="4538" y="4"/>
                  </a:cubicBezTo>
                  <a:cubicBezTo>
                    <a:pt x="3999" y="107"/>
                    <a:pt x="3449" y="155"/>
                    <a:pt x="2898" y="155"/>
                  </a:cubicBezTo>
                  <a:cubicBezTo>
                    <a:pt x="2311" y="155"/>
                    <a:pt x="1723" y="101"/>
                    <a:pt x="1149" y="4"/>
                  </a:cubicBezTo>
                  <a:cubicBezTo>
                    <a:pt x="1091" y="4"/>
                    <a:pt x="1065" y="30"/>
                    <a:pt x="1039" y="82"/>
                  </a:cubicBezTo>
                  <a:cubicBezTo>
                    <a:pt x="961" y="869"/>
                    <a:pt x="473" y="1493"/>
                    <a:pt x="37" y="2117"/>
                  </a:cubicBezTo>
                  <a:cubicBezTo>
                    <a:pt x="0" y="2172"/>
                    <a:pt x="54" y="2231"/>
                    <a:pt x="110" y="2231"/>
                  </a:cubicBezTo>
                  <a:cubicBezTo>
                    <a:pt x="133" y="2231"/>
                    <a:pt x="156" y="2220"/>
                    <a:pt x="174" y="2195"/>
                  </a:cubicBezTo>
                  <a:cubicBezTo>
                    <a:pt x="499" y="1740"/>
                    <a:pt x="798" y="1304"/>
                    <a:pt x="1039" y="817"/>
                  </a:cubicBezTo>
                  <a:cubicBezTo>
                    <a:pt x="1123" y="654"/>
                    <a:pt x="1149" y="465"/>
                    <a:pt x="1201" y="277"/>
                  </a:cubicBezTo>
                  <a:cubicBezTo>
                    <a:pt x="1213" y="205"/>
                    <a:pt x="1267" y="185"/>
                    <a:pt x="1332" y="185"/>
                  </a:cubicBezTo>
                  <a:cubicBezTo>
                    <a:pt x="1417" y="185"/>
                    <a:pt x="1520" y="218"/>
                    <a:pt x="1579" y="218"/>
                  </a:cubicBezTo>
                  <a:cubicBezTo>
                    <a:pt x="2027" y="281"/>
                    <a:pt x="2488" y="315"/>
                    <a:pt x="2950" y="315"/>
                  </a:cubicBezTo>
                  <a:cubicBezTo>
                    <a:pt x="3492" y="315"/>
                    <a:pt x="4037" y="268"/>
                    <a:pt x="4564" y="166"/>
                  </a:cubicBezTo>
                  <a:cubicBezTo>
                    <a:pt x="4660" y="142"/>
                    <a:pt x="4623" y="1"/>
                    <a:pt x="45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0" name="Google Shape;2690;p22"/>
            <p:cNvSpPr/>
            <p:nvPr/>
          </p:nvSpPr>
          <p:spPr>
            <a:xfrm>
              <a:off x="3194918" y="3274058"/>
              <a:ext cx="98743" cy="82892"/>
            </a:xfrm>
            <a:custGeom>
              <a:avLst/>
              <a:gdLst/>
              <a:ahLst/>
              <a:cxnLst/>
              <a:rect l="l" t="t" r="r" b="b"/>
              <a:pathLst>
                <a:path w="2579" h="2165" extrusionOk="0">
                  <a:moveTo>
                    <a:pt x="198" y="0"/>
                  </a:moveTo>
                  <a:cubicBezTo>
                    <a:pt x="139" y="0"/>
                    <a:pt x="113" y="59"/>
                    <a:pt x="139" y="111"/>
                  </a:cubicBezTo>
                  <a:cubicBezTo>
                    <a:pt x="224" y="787"/>
                    <a:pt x="276" y="1412"/>
                    <a:pt x="35" y="2062"/>
                  </a:cubicBezTo>
                  <a:cubicBezTo>
                    <a:pt x="0" y="2128"/>
                    <a:pt x="45" y="2164"/>
                    <a:pt x="91" y="2164"/>
                  </a:cubicBezTo>
                  <a:cubicBezTo>
                    <a:pt x="123" y="2164"/>
                    <a:pt x="155" y="2148"/>
                    <a:pt x="165" y="2114"/>
                  </a:cubicBezTo>
                  <a:cubicBezTo>
                    <a:pt x="423" y="1475"/>
                    <a:pt x="391" y="837"/>
                    <a:pt x="294" y="176"/>
                  </a:cubicBezTo>
                  <a:lnTo>
                    <a:pt x="294" y="176"/>
                  </a:lnTo>
                  <a:cubicBezTo>
                    <a:pt x="651" y="222"/>
                    <a:pt x="1009" y="234"/>
                    <a:pt x="1368" y="234"/>
                  </a:cubicBezTo>
                  <a:cubicBezTo>
                    <a:pt x="1736" y="234"/>
                    <a:pt x="2105" y="221"/>
                    <a:pt x="2474" y="221"/>
                  </a:cubicBezTo>
                  <a:cubicBezTo>
                    <a:pt x="2578" y="221"/>
                    <a:pt x="2578" y="59"/>
                    <a:pt x="2474" y="59"/>
                  </a:cubicBezTo>
                  <a:cubicBezTo>
                    <a:pt x="2105" y="59"/>
                    <a:pt x="1736" y="71"/>
                    <a:pt x="1368" y="71"/>
                  </a:cubicBezTo>
                  <a:cubicBezTo>
                    <a:pt x="977" y="71"/>
                    <a:pt x="587" y="57"/>
                    <a:pt x="1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1" name="Google Shape;2691;p22"/>
            <p:cNvSpPr/>
            <p:nvPr/>
          </p:nvSpPr>
          <p:spPr>
            <a:xfrm>
              <a:off x="3347646" y="3373643"/>
              <a:ext cx="13477" cy="10491"/>
            </a:xfrm>
            <a:custGeom>
              <a:avLst/>
              <a:gdLst/>
              <a:ahLst/>
              <a:cxnLst/>
              <a:rect l="l" t="t" r="r" b="b"/>
              <a:pathLst>
                <a:path w="352" h="274" extrusionOk="0">
                  <a:moveTo>
                    <a:pt x="163" y="1"/>
                  </a:moveTo>
                  <a:cubicBezTo>
                    <a:pt x="1" y="1"/>
                    <a:pt x="1" y="274"/>
                    <a:pt x="163" y="274"/>
                  </a:cubicBezTo>
                  <a:cubicBezTo>
                    <a:pt x="352" y="274"/>
                    <a:pt x="352" y="1"/>
                    <a:pt x="1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2" name="Google Shape;2692;p22"/>
            <p:cNvSpPr/>
            <p:nvPr/>
          </p:nvSpPr>
          <p:spPr>
            <a:xfrm>
              <a:off x="3333212" y="3350977"/>
              <a:ext cx="13477" cy="10261"/>
            </a:xfrm>
            <a:custGeom>
              <a:avLst/>
              <a:gdLst/>
              <a:ahLst/>
              <a:cxnLst/>
              <a:rect l="l" t="t" r="r" b="b"/>
              <a:pathLst>
                <a:path w="352" h="268" extrusionOk="0">
                  <a:moveTo>
                    <a:pt x="163" y="1"/>
                  </a:moveTo>
                  <a:cubicBezTo>
                    <a:pt x="0" y="1"/>
                    <a:pt x="0" y="268"/>
                    <a:pt x="163" y="268"/>
                  </a:cubicBezTo>
                  <a:cubicBezTo>
                    <a:pt x="352" y="268"/>
                    <a:pt x="352" y="1"/>
                    <a:pt x="1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3" name="Google Shape;2693;p22"/>
            <p:cNvSpPr/>
            <p:nvPr/>
          </p:nvSpPr>
          <p:spPr>
            <a:xfrm>
              <a:off x="3324750" y="3369661"/>
              <a:ext cx="13477" cy="10261"/>
            </a:xfrm>
            <a:custGeom>
              <a:avLst/>
              <a:gdLst/>
              <a:ahLst/>
              <a:cxnLst/>
              <a:rect l="l" t="t" r="r" b="b"/>
              <a:pathLst>
                <a:path w="352" h="268" extrusionOk="0">
                  <a:moveTo>
                    <a:pt x="163" y="1"/>
                  </a:moveTo>
                  <a:cubicBezTo>
                    <a:pt x="0" y="1"/>
                    <a:pt x="0" y="267"/>
                    <a:pt x="163" y="267"/>
                  </a:cubicBezTo>
                  <a:cubicBezTo>
                    <a:pt x="351" y="267"/>
                    <a:pt x="351" y="1"/>
                    <a:pt x="1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4" name="Google Shape;2694;p22"/>
            <p:cNvSpPr/>
            <p:nvPr/>
          </p:nvSpPr>
          <p:spPr>
            <a:xfrm>
              <a:off x="3196258" y="3442138"/>
              <a:ext cx="13477" cy="10491"/>
            </a:xfrm>
            <a:custGeom>
              <a:avLst/>
              <a:gdLst/>
              <a:ahLst/>
              <a:cxnLst/>
              <a:rect l="l" t="t" r="r" b="b"/>
              <a:pathLst>
                <a:path w="352" h="274" extrusionOk="0">
                  <a:moveTo>
                    <a:pt x="163" y="0"/>
                  </a:moveTo>
                  <a:cubicBezTo>
                    <a:pt x="0" y="0"/>
                    <a:pt x="0" y="273"/>
                    <a:pt x="163" y="273"/>
                  </a:cubicBezTo>
                  <a:cubicBezTo>
                    <a:pt x="352" y="273"/>
                    <a:pt x="352" y="0"/>
                    <a:pt x="1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5" name="Google Shape;2695;p22"/>
            <p:cNvSpPr/>
            <p:nvPr/>
          </p:nvSpPr>
          <p:spPr>
            <a:xfrm>
              <a:off x="3192008" y="3419472"/>
              <a:ext cx="13477" cy="10261"/>
            </a:xfrm>
            <a:custGeom>
              <a:avLst/>
              <a:gdLst/>
              <a:ahLst/>
              <a:cxnLst/>
              <a:rect l="l" t="t" r="r" b="b"/>
              <a:pathLst>
                <a:path w="352" h="268" extrusionOk="0">
                  <a:moveTo>
                    <a:pt x="163" y="0"/>
                  </a:moveTo>
                  <a:cubicBezTo>
                    <a:pt x="1" y="0"/>
                    <a:pt x="1" y="267"/>
                    <a:pt x="163" y="267"/>
                  </a:cubicBezTo>
                  <a:cubicBezTo>
                    <a:pt x="352" y="267"/>
                    <a:pt x="352" y="0"/>
                    <a:pt x="1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6" name="Google Shape;2696;p22"/>
            <p:cNvSpPr/>
            <p:nvPr/>
          </p:nvSpPr>
          <p:spPr>
            <a:xfrm>
              <a:off x="3175353" y="3435898"/>
              <a:ext cx="13477" cy="10491"/>
            </a:xfrm>
            <a:custGeom>
              <a:avLst/>
              <a:gdLst/>
              <a:ahLst/>
              <a:cxnLst/>
              <a:rect l="l" t="t" r="r" b="b"/>
              <a:pathLst>
                <a:path w="352" h="274" extrusionOk="0">
                  <a:moveTo>
                    <a:pt x="163" y="1"/>
                  </a:moveTo>
                  <a:cubicBezTo>
                    <a:pt x="0" y="1"/>
                    <a:pt x="0" y="274"/>
                    <a:pt x="163" y="274"/>
                  </a:cubicBezTo>
                  <a:cubicBezTo>
                    <a:pt x="351" y="274"/>
                    <a:pt x="351" y="1"/>
                    <a:pt x="1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7" name="Google Shape;2697;p22"/>
            <p:cNvSpPr/>
            <p:nvPr/>
          </p:nvSpPr>
          <p:spPr>
            <a:xfrm>
              <a:off x="3281179" y="3556426"/>
              <a:ext cx="13477" cy="10261"/>
            </a:xfrm>
            <a:custGeom>
              <a:avLst/>
              <a:gdLst/>
              <a:ahLst/>
              <a:cxnLst/>
              <a:rect l="l" t="t" r="r" b="b"/>
              <a:pathLst>
                <a:path w="352" h="268" extrusionOk="0">
                  <a:moveTo>
                    <a:pt x="163" y="0"/>
                  </a:moveTo>
                  <a:cubicBezTo>
                    <a:pt x="0" y="0"/>
                    <a:pt x="0" y="267"/>
                    <a:pt x="163" y="267"/>
                  </a:cubicBezTo>
                  <a:cubicBezTo>
                    <a:pt x="351" y="267"/>
                    <a:pt x="351" y="0"/>
                    <a:pt x="1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8" name="Google Shape;2698;p22"/>
            <p:cNvSpPr/>
            <p:nvPr/>
          </p:nvSpPr>
          <p:spPr>
            <a:xfrm>
              <a:off x="3270957" y="3539732"/>
              <a:ext cx="13477" cy="10491"/>
            </a:xfrm>
            <a:custGeom>
              <a:avLst/>
              <a:gdLst/>
              <a:ahLst/>
              <a:cxnLst/>
              <a:rect l="l" t="t" r="r" b="b"/>
              <a:pathLst>
                <a:path w="352" h="274" extrusionOk="0">
                  <a:moveTo>
                    <a:pt x="163" y="1"/>
                  </a:moveTo>
                  <a:cubicBezTo>
                    <a:pt x="0" y="1"/>
                    <a:pt x="0" y="274"/>
                    <a:pt x="163" y="274"/>
                  </a:cubicBezTo>
                  <a:cubicBezTo>
                    <a:pt x="352" y="274"/>
                    <a:pt x="352" y="1"/>
                    <a:pt x="1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9" name="Google Shape;2699;p22"/>
            <p:cNvSpPr/>
            <p:nvPr/>
          </p:nvSpPr>
          <p:spPr>
            <a:xfrm>
              <a:off x="3345655" y="3496162"/>
              <a:ext cx="13477" cy="10491"/>
            </a:xfrm>
            <a:custGeom>
              <a:avLst/>
              <a:gdLst/>
              <a:ahLst/>
              <a:cxnLst/>
              <a:rect l="l" t="t" r="r" b="b"/>
              <a:pathLst>
                <a:path w="352" h="274" extrusionOk="0">
                  <a:moveTo>
                    <a:pt x="163" y="1"/>
                  </a:moveTo>
                  <a:cubicBezTo>
                    <a:pt x="1" y="1"/>
                    <a:pt x="1" y="274"/>
                    <a:pt x="163" y="274"/>
                  </a:cubicBezTo>
                  <a:cubicBezTo>
                    <a:pt x="352" y="274"/>
                    <a:pt x="352" y="1"/>
                    <a:pt x="1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0" name="Google Shape;2700;p22"/>
            <p:cNvSpPr/>
            <p:nvPr/>
          </p:nvSpPr>
          <p:spPr>
            <a:xfrm>
              <a:off x="3420354" y="3543982"/>
              <a:ext cx="13477" cy="10223"/>
            </a:xfrm>
            <a:custGeom>
              <a:avLst/>
              <a:gdLst/>
              <a:ahLst/>
              <a:cxnLst/>
              <a:rect l="l" t="t" r="r" b="b"/>
              <a:pathLst>
                <a:path w="352" h="267" extrusionOk="0">
                  <a:moveTo>
                    <a:pt x="163" y="0"/>
                  </a:moveTo>
                  <a:cubicBezTo>
                    <a:pt x="1" y="0"/>
                    <a:pt x="1" y="267"/>
                    <a:pt x="163" y="267"/>
                  </a:cubicBezTo>
                  <a:cubicBezTo>
                    <a:pt x="352" y="267"/>
                    <a:pt x="352" y="0"/>
                    <a:pt x="1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1" name="Google Shape;2701;p22"/>
            <p:cNvSpPr/>
            <p:nvPr/>
          </p:nvSpPr>
          <p:spPr>
            <a:xfrm>
              <a:off x="3218924" y="3336313"/>
              <a:ext cx="13477" cy="10491"/>
            </a:xfrm>
            <a:custGeom>
              <a:avLst/>
              <a:gdLst/>
              <a:ahLst/>
              <a:cxnLst/>
              <a:rect l="l" t="t" r="r" b="b"/>
              <a:pathLst>
                <a:path w="352" h="274" extrusionOk="0">
                  <a:moveTo>
                    <a:pt x="163" y="0"/>
                  </a:moveTo>
                  <a:cubicBezTo>
                    <a:pt x="0" y="0"/>
                    <a:pt x="0" y="273"/>
                    <a:pt x="163" y="273"/>
                  </a:cubicBezTo>
                  <a:cubicBezTo>
                    <a:pt x="351" y="273"/>
                    <a:pt x="351" y="0"/>
                    <a:pt x="1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2" name="Google Shape;2702;p22"/>
            <p:cNvSpPr/>
            <p:nvPr/>
          </p:nvSpPr>
          <p:spPr>
            <a:xfrm>
              <a:off x="3262495" y="3298944"/>
              <a:ext cx="13477" cy="10491"/>
            </a:xfrm>
            <a:custGeom>
              <a:avLst/>
              <a:gdLst/>
              <a:ahLst/>
              <a:cxnLst/>
              <a:rect l="l" t="t" r="r" b="b"/>
              <a:pathLst>
                <a:path w="352" h="274" extrusionOk="0">
                  <a:moveTo>
                    <a:pt x="163" y="1"/>
                  </a:moveTo>
                  <a:cubicBezTo>
                    <a:pt x="0" y="1"/>
                    <a:pt x="0" y="274"/>
                    <a:pt x="163" y="274"/>
                  </a:cubicBezTo>
                  <a:cubicBezTo>
                    <a:pt x="352" y="274"/>
                    <a:pt x="352" y="1"/>
                    <a:pt x="1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3" name="Google Shape;2703;p22"/>
            <p:cNvSpPr/>
            <p:nvPr/>
          </p:nvSpPr>
          <p:spPr>
            <a:xfrm>
              <a:off x="3165131" y="3290751"/>
              <a:ext cx="13477" cy="10491"/>
            </a:xfrm>
            <a:custGeom>
              <a:avLst/>
              <a:gdLst/>
              <a:ahLst/>
              <a:cxnLst/>
              <a:rect l="l" t="t" r="r" b="b"/>
              <a:pathLst>
                <a:path w="352" h="274" extrusionOk="0">
                  <a:moveTo>
                    <a:pt x="163" y="0"/>
                  </a:moveTo>
                  <a:cubicBezTo>
                    <a:pt x="0" y="0"/>
                    <a:pt x="0" y="273"/>
                    <a:pt x="163" y="273"/>
                  </a:cubicBezTo>
                  <a:cubicBezTo>
                    <a:pt x="352" y="273"/>
                    <a:pt x="352" y="0"/>
                    <a:pt x="1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04" name="Google Shape;2704;p22"/>
          <p:cNvGrpSpPr/>
          <p:nvPr/>
        </p:nvGrpSpPr>
        <p:grpSpPr>
          <a:xfrm>
            <a:off x="9800849" y="-271495"/>
            <a:ext cx="2497300" cy="2438687"/>
            <a:chOff x="3814193" y="3217891"/>
            <a:chExt cx="525187" cy="512861"/>
          </a:xfrm>
        </p:grpSpPr>
        <p:sp>
          <p:nvSpPr>
            <p:cNvPr id="2705" name="Google Shape;2705;p22"/>
            <p:cNvSpPr/>
            <p:nvPr/>
          </p:nvSpPr>
          <p:spPr>
            <a:xfrm flipH="1">
              <a:off x="3837585" y="3219116"/>
              <a:ext cx="324755" cy="188949"/>
            </a:xfrm>
            <a:custGeom>
              <a:avLst/>
              <a:gdLst/>
              <a:ahLst/>
              <a:cxnLst/>
              <a:rect l="l" t="t" r="r" b="b"/>
              <a:pathLst>
                <a:path w="8482" h="4935" extrusionOk="0">
                  <a:moveTo>
                    <a:pt x="110" y="0"/>
                  </a:moveTo>
                  <a:cubicBezTo>
                    <a:pt x="48" y="0"/>
                    <a:pt x="0" y="76"/>
                    <a:pt x="39" y="135"/>
                  </a:cubicBezTo>
                  <a:cubicBezTo>
                    <a:pt x="1041" y="1383"/>
                    <a:pt x="2452" y="2411"/>
                    <a:pt x="3915" y="3009"/>
                  </a:cubicBezTo>
                  <a:cubicBezTo>
                    <a:pt x="5379" y="3608"/>
                    <a:pt x="7193" y="3634"/>
                    <a:pt x="8305" y="4908"/>
                  </a:cubicBezTo>
                  <a:cubicBezTo>
                    <a:pt x="8324" y="4927"/>
                    <a:pt x="8345" y="4935"/>
                    <a:pt x="8365" y="4935"/>
                  </a:cubicBezTo>
                  <a:cubicBezTo>
                    <a:pt x="8427" y="4935"/>
                    <a:pt x="8481" y="4857"/>
                    <a:pt x="8442" y="4798"/>
                  </a:cubicBezTo>
                  <a:cubicBezTo>
                    <a:pt x="7434" y="3660"/>
                    <a:pt x="5893" y="3497"/>
                    <a:pt x="4507" y="3061"/>
                  </a:cubicBezTo>
                  <a:cubicBezTo>
                    <a:pt x="2855" y="2521"/>
                    <a:pt x="1255" y="1383"/>
                    <a:pt x="176" y="31"/>
                  </a:cubicBezTo>
                  <a:cubicBezTo>
                    <a:pt x="154" y="9"/>
                    <a:pt x="13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6" name="Google Shape;2706;p22"/>
            <p:cNvSpPr/>
            <p:nvPr/>
          </p:nvSpPr>
          <p:spPr>
            <a:xfrm flipH="1">
              <a:off x="3855237" y="3289717"/>
              <a:ext cx="75273" cy="140285"/>
            </a:xfrm>
            <a:custGeom>
              <a:avLst/>
              <a:gdLst/>
              <a:ahLst/>
              <a:cxnLst/>
              <a:rect l="l" t="t" r="r" b="b"/>
              <a:pathLst>
                <a:path w="1966" h="3664" extrusionOk="0">
                  <a:moveTo>
                    <a:pt x="1844" y="0"/>
                  </a:moveTo>
                  <a:cubicBezTo>
                    <a:pt x="1826" y="0"/>
                    <a:pt x="1806" y="8"/>
                    <a:pt x="1789" y="27"/>
                  </a:cubicBezTo>
                  <a:cubicBezTo>
                    <a:pt x="1301" y="463"/>
                    <a:pt x="351" y="892"/>
                    <a:pt x="189" y="1601"/>
                  </a:cubicBezTo>
                  <a:cubicBezTo>
                    <a:pt x="0" y="2277"/>
                    <a:pt x="624" y="2980"/>
                    <a:pt x="787" y="3604"/>
                  </a:cubicBezTo>
                  <a:cubicBezTo>
                    <a:pt x="787" y="3646"/>
                    <a:pt x="811" y="3664"/>
                    <a:pt x="838" y="3664"/>
                  </a:cubicBezTo>
                  <a:cubicBezTo>
                    <a:pt x="883" y="3664"/>
                    <a:pt x="940" y="3617"/>
                    <a:pt x="924" y="3552"/>
                  </a:cubicBezTo>
                  <a:cubicBezTo>
                    <a:pt x="787" y="2954"/>
                    <a:pt x="351" y="2440"/>
                    <a:pt x="299" y="1790"/>
                  </a:cubicBezTo>
                  <a:cubicBezTo>
                    <a:pt x="241" y="1113"/>
                    <a:pt x="1463" y="541"/>
                    <a:pt x="1925" y="138"/>
                  </a:cubicBezTo>
                  <a:cubicBezTo>
                    <a:pt x="1966" y="92"/>
                    <a:pt x="1908" y="0"/>
                    <a:pt x="18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7" name="Google Shape;2707;p22"/>
            <p:cNvSpPr/>
            <p:nvPr/>
          </p:nvSpPr>
          <p:spPr>
            <a:xfrm flipH="1">
              <a:off x="3824032" y="3338380"/>
              <a:ext cx="101270" cy="20943"/>
            </a:xfrm>
            <a:custGeom>
              <a:avLst/>
              <a:gdLst/>
              <a:ahLst/>
              <a:cxnLst/>
              <a:rect l="l" t="t" r="r" b="b"/>
              <a:pathLst>
                <a:path w="2645" h="547" extrusionOk="0">
                  <a:moveTo>
                    <a:pt x="2540" y="1"/>
                  </a:moveTo>
                  <a:cubicBezTo>
                    <a:pt x="2533" y="1"/>
                    <a:pt x="2525" y="2"/>
                    <a:pt x="2518" y="5"/>
                  </a:cubicBezTo>
                  <a:cubicBezTo>
                    <a:pt x="1780" y="206"/>
                    <a:pt x="1019" y="384"/>
                    <a:pt x="235" y="384"/>
                  </a:cubicBezTo>
                  <a:cubicBezTo>
                    <a:pt x="183" y="384"/>
                    <a:pt x="131" y="384"/>
                    <a:pt x="79" y="382"/>
                  </a:cubicBezTo>
                  <a:cubicBezTo>
                    <a:pt x="1" y="382"/>
                    <a:pt x="1" y="545"/>
                    <a:pt x="79" y="545"/>
                  </a:cubicBezTo>
                  <a:cubicBezTo>
                    <a:pt x="131" y="546"/>
                    <a:pt x="183" y="547"/>
                    <a:pt x="236" y="547"/>
                  </a:cubicBezTo>
                  <a:cubicBezTo>
                    <a:pt x="1023" y="547"/>
                    <a:pt x="1812" y="369"/>
                    <a:pt x="2544" y="167"/>
                  </a:cubicBezTo>
                  <a:cubicBezTo>
                    <a:pt x="2644" y="138"/>
                    <a:pt x="2610" y="1"/>
                    <a:pt x="25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8" name="Google Shape;2708;p22"/>
            <p:cNvSpPr/>
            <p:nvPr/>
          </p:nvSpPr>
          <p:spPr>
            <a:xfrm flipH="1">
              <a:off x="3845321" y="3279265"/>
              <a:ext cx="26189" cy="20714"/>
            </a:xfrm>
            <a:custGeom>
              <a:avLst/>
              <a:gdLst/>
              <a:ahLst/>
              <a:cxnLst/>
              <a:rect l="l" t="t" r="r" b="b"/>
              <a:pathLst>
                <a:path w="684" h="541" extrusionOk="0">
                  <a:moveTo>
                    <a:pt x="326" y="1"/>
                  </a:moveTo>
                  <a:cubicBezTo>
                    <a:pt x="1" y="1"/>
                    <a:pt x="1" y="541"/>
                    <a:pt x="326" y="541"/>
                  </a:cubicBezTo>
                  <a:cubicBezTo>
                    <a:pt x="683" y="541"/>
                    <a:pt x="683" y="1"/>
                    <a:pt x="3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9" name="Google Shape;2709;p22"/>
            <p:cNvSpPr/>
            <p:nvPr/>
          </p:nvSpPr>
          <p:spPr>
            <a:xfrm flipH="1">
              <a:off x="3814193" y="3333326"/>
              <a:ext cx="26189" cy="20675"/>
            </a:xfrm>
            <a:custGeom>
              <a:avLst/>
              <a:gdLst/>
              <a:ahLst/>
              <a:cxnLst/>
              <a:rect l="l" t="t" r="r" b="b"/>
              <a:pathLst>
                <a:path w="684" h="540" extrusionOk="0">
                  <a:moveTo>
                    <a:pt x="326" y="0"/>
                  </a:moveTo>
                  <a:cubicBezTo>
                    <a:pt x="0" y="0"/>
                    <a:pt x="0" y="540"/>
                    <a:pt x="326" y="540"/>
                  </a:cubicBezTo>
                  <a:cubicBezTo>
                    <a:pt x="683" y="540"/>
                    <a:pt x="683" y="0"/>
                    <a:pt x="3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0" name="Google Shape;2710;p22"/>
            <p:cNvSpPr/>
            <p:nvPr/>
          </p:nvSpPr>
          <p:spPr>
            <a:xfrm flipH="1">
              <a:off x="3824645" y="3392327"/>
              <a:ext cx="25959" cy="20943"/>
            </a:xfrm>
            <a:custGeom>
              <a:avLst/>
              <a:gdLst/>
              <a:ahLst/>
              <a:cxnLst/>
              <a:rect l="l" t="t" r="r" b="b"/>
              <a:pathLst>
                <a:path w="678" h="547" extrusionOk="0">
                  <a:moveTo>
                    <a:pt x="326" y="1"/>
                  </a:moveTo>
                  <a:cubicBezTo>
                    <a:pt x="1" y="1"/>
                    <a:pt x="1" y="547"/>
                    <a:pt x="326" y="547"/>
                  </a:cubicBezTo>
                  <a:cubicBezTo>
                    <a:pt x="677" y="547"/>
                    <a:pt x="677" y="1"/>
                    <a:pt x="3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1" name="Google Shape;2711;p22"/>
            <p:cNvSpPr/>
            <p:nvPr/>
          </p:nvSpPr>
          <p:spPr>
            <a:xfrm flipH="1">
              <a:off x="3884910" y="3418209"/>
              <a:ext cx="25959" cy="20982"/>
            </a:xfrm>
            <a:custGeom>
              <a:avLst/>
              <a:gdLst/>
              <a:ahLst/>
              <a:cxnLst/>
              <a:rect l="l" t="t" r="r" b="b"/>
              <a:pathLst>
                <a:path w="678" h="548" extrusionOk="0">
                  <a:moveTo>
                    <a:pt x="326" y="1"/>
                  </a:moveTo>
                  <a:cubicBezTo>
                    <a:pt x="1" y="1"/>
                    <a:pt x="1" y="547"/>
                    <a:pt x="326" y="547"/>
                  </a:cubicBezTo>
                  <a:cubicBezTo>
                    <a:pt x="677" y="547"/>
                    <a:pt x="677" y="1"/>
                    <a:pt x="3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2" name="Google Shape;2712;p22"/>
            <p:cNvSpPr/>
            <p:nvPr/>
          </p:nvSpPr>
          <p:spPr>
            <a:xfrm flipH="1">
              <a:off x="4135920" y="3259547"/>
              <a:ext cx="203460" cy="471204"/>
            </a:xfrm>
            <a:custGeom>
              <a:avLst/>
              <a:gdLst/>
              <a:ahLst/>
              <a:cxnLst/>
              <a:rect l="l" t="t" r="r" b="b"/>
              <a:pathLst>
                <a:path w="5314" h="12307" extrusionOk="0">
                  <a:moveTo>
                    <a:pt x="1608" y="227"/>
                  </a:moveTo>
                  <a:lnTo>
                    <a:pt x="1608" y="227"/>
                  </a:lnTo>
                  <a:cubicBezTo>
                    <a:pt x="3097" y="1781"/>
                    <a:pt x="3968" y="3729"/>
                    <a:pt x="4364" y="5803"/>
                  </a:cubicBezTo>
                  <a:cubicBezTo>
                    <a:pt x="4579" y="6909"/>
                    <a:pt x="4663" y="8021"/>
                    <a:pt x="4637" y="9133"/>
                  </a:cubicBezTo>
                  <a:cubicBezTo>
                    <a:pt x="4637" y="9647"/>
                    <a:pt x="4579" y="10193"/>
                    <a:pt x="4527" y="10707"/>
                  </a:cubicBezTo>
                  <a:cubicBezTo>
                    <a:pt x="4475" y="11006"/>
                    <a:pt x="4449" y="11299"/>
                    <a:pt x="4390" y="11598"/>
                  </a:cubicBezTo>
                  <a:cubicBezTo>
                    <a:pt x="4367" y="11742"/>
                    <a:pt x="4385" y="12078"/>
                    <a:pt x="4241" y="12078"/>
                  </a:cubicBezTo>
                  <a:cubicBezTo>
                    <a:pt x="4222" y="12078"/>
                    <a:pt x="4200" y="12073"/>
                    <a:pt x="4176" y="12060"/>
                  </a:cubicBezTo>
                  <a:cubicBezTo>
                    <a:pt x="3311" y="11598"/>
                    <a:pt x="2686" y="10623"/>
                    <a:pt x="2172" y="9784"/>
                  </a:cubicBezTo>
                  <a:cubicBezTo>
                    <a:pt x="1574" y="8782"/>
                    <a:pt x="1249" y="7618"/>
                    <a:pt x="1060" y="6454"/>
                  </a:cubicBezTo>
                  <a:cubicBezTo>
                    <a:pt x="709" y="4581"/>
                    <a:pt x="137" y="1791"/>
                    <a:pt x="1600" y="243"/>
                  </a:cubicBezTo>
                  <a:cubicBezTo>
                    <a:pt x="1603" y="238"/>
                    <a:pt x="1606" y="233"/>
                    <a:pt x="1608" y="227"/>
                  </a:cubicBezTo>
                  <a:close/>
                  <a:moveTo>
                    <a:pt x="1591" y="1"/>
                  </a:moveTo>
                  <a:cubicBezTo>
                    <a:pt x="1538" y="1"/>
                    <a:pt x="1493" y="55"/>
                    <a:pt x="1509" y="111"/>
                  </a:cubicBezTo>
                  <a:lnTo>
                    <a:pt x="1509" y="111"/>
                  </a:lnTo>
                  <a:cubicBezTo>
                    <a:pt x="1494" y="115"/>
                    <a:pt x="1478" y="124"/>
                    <a:pt x="1464" y="139"/>
                  </a:cubicBezTo>
                  <a:cubicBezTo>
                    <a:pt x="0" y="1706"/>
                    <a:pt x="573" y="4392"/>
                    <a:pt x="872" y="6291"/>
                  </a:cubicBezTo>
                  <a:cubicBezTo>
                    <a:pt x="1060" y="7592"/>
                    <a:pt x="1437" y="8860"/>
                    <a:pt x="2114" y="9998"/>
                  </a:cubicBezTo>
                  <a:cubicBezTo>
                    <a:pt x="2628" y="10870"/>
                    <a:pt x="3363" y="11871"/>
                    <a:pt x="4312" y="12307"/>
                  </a:cubicBezTo>
                  <a:cubicBezTo>
                    <a:pt x="4364" y="12307"/>
                    <a:pt x="4416" y="12307"/>
                    <a:pt x="4416" y="12248"/>
                  </a:cubicBezTo>
                  <a:cubicBezTo>
                    <a:pt x="5314" y="8080"/>
                    <a:pt x="4741" y="3202"/>
                    <a:pt x="1652" y="28"/>
                  </a:cubicBezTo>
                  <a:cubicBezTo>
                    <a:pt x="1633" y="9"/>
                    <a:pt x="1611" y="1"/>
                    <a:pt x="15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3" name="Google Shape;2713;p22"/>
            <p:cNvSpPr/>
            <p:nvPr/>
          </p:nvSpPr>
          <p:spPr>
            <a:xfrm flipH="1">
              <a:off x="4168618" y="3265826"/>
              <a:ext cx="116739" cy="462858"/>
            </a:xfrm>
            <a:custGeom>
              <a:avLst/>
              <a:gdLst/>
              <a:ahLst/>
              <a:cxnLst/>
              <a:rect l="l" t="t" r="r" b="b"/>
              <a:pathLst>
                <a:path w="3049" h="12089" extrusionOk="0">
                  <a:moveTo>
                    <a:pt x="108" y="1"/>
                  </a:moveTo>
                  <a:cubicBezTo>
                    <a:pt x="67" y="1"/>
                    <a:pt x="26" y="27"/>
                    <a:pt x="26" y="79"/>
                  </a:cubicBezTo>
                  <a:cubicBezTo>
                    <a:pt x="0" y="2355"/>
                    <a:pt x="787" y="4631"/>
                    <a:pt x="1249" y="6830"/>
                  </a:cubicBezTo>
                  <a:cubicBezTo>
                    <a:pt x="1490" y="7942"/>
                    <a:pt x="1926" y="8969"/>
                    <a:pt x="2140" y="10081"/>
                  </a:cubicBezTo>
                  <a:cubicBezTo>
                    <a:pt x="2251" y="10758"/>
                    <a:pt x="2355" y="11571"/>
                    <a:pt x="2875" y="12058"/>
                  </a:cubicBezTo>
                  <a:cubicBezTo>
                    <a:pt x="2895" y="12080"/>
                    <a:pt x="2917" y="12089"/>
                    <a:pt x="2937" y="12089"/>
                  </a:cubicBezTo>
                  <a:cubicBezTo>
                    <a:pt x="2998" y="12089"/>
                    <a:pt x="3049" y="12011"/>
                    <a:pt x="3005" y="11948"/>
                  </a:cubicBezTo>
                  <a:cubicBezTo>
                    <a:pt x="2439" y="11434"/>
                    <a:pt x="2387" y="10485"/>
                    <a:pt x="2225" y="9782"/>
                  </a:cubicBezTo>
                  <a:cubicBezTo>
                    <a:pt x="2030" y="8781"/>
                    <a:pt x="1626" y="7805"/>
                    <a:pt x="1412" y="6803"/>
                  </a:cubicBezTo>
                  <a:cubicBezTo>
                    <a:pt x="924" y="4605"/>
                    <a:pt x="163" y="2329"/>
                    <a:pt x="189" y="79"/>
                  </a:cubicBezTo>
                  <a:cubicBezTo>
                    <a:pt x="189" y="27"/>
                    <a:pt x="148" y="1"/>
                    <a:pt x="1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4" name="Google Shape;2714;p22"/>
            <p:cNvSpPr/>
            <p:nvPr/>
          </p:nvSpPr>
          <p:spPr>
            <a:xfrm flipH="1">
              <a:off x="4153916" y="3520053"/>
              <a:ext cx="120223" cy="98782"/>
            </a:xfrm>
            <a:custGeom>
              <a:avLst/>
              <a:gdLst/>
              <a:ahLst/>
              <a:cxnLst/>
              <a:rect l="l" t="t" r="r" b="b"/>
              <a:pathLst>
                <a:path w="3140" h="2580" extrusionOk="0">
                  <a:moveTo>
                    <a:pt x="1008" y="1"/>
                  </a:moveTo>
                  <a:cubicBezTo>
                    <a:pt x="982" y="1"/>
                    <a:pt x="924" y="27"/>
                    <a:pt x="924" y="53"/>
                  </a:cubicBezTo>
                  <a:cubicBezTo>
                    <a:pt x="598" y="866"/>
                    <a:pt x="306" y="1653"/>
                    <a:pt x="33" y="2466"/>
                  </a:cubicBezTo>
                  <a:cubicBezTo>
                    <a:pt x="1" y="2533"/>
                    <a:pt x="49" y="2579"/>
                    <a:pt x="98" y="2579"/>
                  </a:cubicBezTo>
                  <a:cubicBezTo>
                    <a:pt x="128" y="2579"/>
                    <a:pt x="159" y="2561"/>
                    <a:pt x="169" y="2518"/>
                  </a:cubicBezTo>
                  <a:cubicBezTo>
                    <a:pt x="410" y="1789"/>
                    <a:pt x="683" y="1080"/>
                    <a:pt x="956" y="378"/>
                  </a:cubicBezTo>
                  <a:cubicBezTo>
                    <a:pt x="998" y="267"/>
                    <a:pt x="1054" y="228"/>
                    <a:pt x="1121" y="228"/>
                  </a:cubicBezTo>
                  <a:cubicBezTo>
                    <a:pt x="1219" y="228"/>
                    <a:pt x="1338" y="312"/>
                    <a:pt x="1470" y="378"/>
                  </a:cubicBezTo>
                  <a:cubicBezTo>
                    <a:pt x="1685" y="489"/>
                    <a:pt x="1873" y="593"/>
                    <a:pt x="2094" y="729"/>
                  </a:cubicBezTo>
                  <a:cubicBezTo>
                    <a:pt x="2387" y="892"/>
                    <a:pt x="2686" y="1054"/>
                    <a:pt x="3011" y="1165"/>
                  </a:cubicBezTo>
                  <a:cubicBezTo>
                    <a:pt x="3018" y="1167"/>
                    <a:pt x="3024" y="1168"/>
                    <a:pt x="3029" y="1168"/>
                  </a:cubicBezTo>
                  <a:cubicBezTo>
                    <a:pt x="3103" y="1168"/>
                    <a:pt x="3140" y="1027"/>
                    <a:pt x="3037" y="1002"/>
                  </a:cubicBezTo>
                  <a:cubicBezTo>
                    <a:pt x="2335" y="729"/>
                    <a:pt x="1711" y="268"/>
                    <a:pt x="10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5" name="Google Shape;2715;p22"/>
            <p:cNvSpPr/>
            <p:nvPr/>
          </p:nvSpPr>
          <p:spPr>
            <a:xfrm flipH="1">
              <a:off x="4164560" y="3427704"/>
              <a:ext cx="140477" cy="79064"/>
            </a:xfrm>
            <a:custGeom>
              <a:avLst/>
              <a:gdLst/>
              <a:ahLst/>
              <a:cxnLst/>
              <a:rect l="l" t="t" r="r" b="b"/>
              <a:pathLst>
                <a:path w="3669" h="2065" extrusionOk="0">
                  <a:moveTo>
                    <a:pt x="1327" y="0"/>
                  </a:moveTo>
                  <a:cubicBezTo>
                    <a:pt x="1301" y="0"/>
                    <a:pt x="1243" y="0"/>
                    <a:pt x="1217" y="52"/>
                  </a:cubicBezTo>
                  <a:cubicBezTo>
                    <a:pt x="1054" y="377"/>
                    <a:pt x="866" y="676"/>
                    <a:pt x="651" y="976"/>
                  </a:cubicBezTo>
                  <a:cubicBezTo>
                    <a:pt x="462" y="1275"/>
                    <a:pt x="267" y="1678"/>
                    <a:pt x="27" y="1899"/>
                  </a:cubicBezTo>
                  <a:cubicBezTo>
                    <a:pt x="1" y="1925"/>
                    <a:pt x="1" y="1951"/>
                    <a:pt x="1" y="1977"/>
                  </a:cubicBezTo>
                  <a:lnTo>
                    <a:pt x="1" y="2003"/>
                  </a:lnTo>
                  <a:cubicBezTo>
                    <a:pt x="1" y="2029"/>
                    <a:pt x="27" y="2062"/>
                    <a:pt x="53" y="2062"/>
                  </a:cubicBezTo>
                  <a:lnTo>
                    <a:pt x="79" y="2062"/>
                  </a:lnTo>
                  <a:cubicBezTo>
                    <a:pt x="85" y="2064"/>
                    <a:pt x="91" y="2065"/>
                    <a:pt x="97" y="2065"/>
                  </a:cubicBezTo>
                  <a:cubicBezTo>
                    <a:pt x="170" y="2065"/>
                    <a:pt x="207" y="1923"/>
                    <a:pt x="105" y="1899"/>
                  </a:cubicBezTo>
                  <a:lnTo>
                    <a:pt x="105" y="1899"/>
                  </a:lnTo>
                  <a:cubicBezTo>
                    <a:pt x="199" y="1914"/>
                    <a:pt x="175" y="1993"/>
                    <a:pt x="182" y="1993"/>
                  </a:cubicBezTo>
                  <a:cubicBezTo>
                    <a:pt x="186" y="1993"/>
                    <a:pt x="207" y="1951"/>
                    <a:pt x="300" y="1815"/>
                  </a:cubicBezTo>
                  <a:cubicBezTo>
                    <a:pt x="404" y="1626"/>
                    <a:pt x="567" y="1411"/>
                    <a:pt x="703" y="1216"/>
                  </a:cubicBezTo>
                  <a:cubicBezTo>
                    <a:pt x="754" y="1115"/>
                    <a:pt x="1247" y="239"/>
                    <a:pt x="1370" y="239"/>
                  </a:cubicBezTo>
                  <a:cubicBezTo>
                    <a:pt x="1373" y="239"/>
                    <a:pt x="1377" y="239"/>
                    <a:pt x="1379" y="241"/>
                  </a:cubicBezTo>
                  <a:cubicBezTo>
                    <a:pt x="2088" y="728"/>
                    <a:pt x="2843" y="1028"/>
                    <a:pt x="3519" y="1541"/>
                  </a:cubicBezTo>
                  <a:cubicBezTo>
                    <a:pt x="3533" y="1551"/>
                    <a:pt x="3547" y="1556"/>
                    <a:pt x="3560" y="1556"/>
                  </a:cubicBezTo>
                  <a:cubicBezTo>
                    <a:pt x="3625" y="1556"/>
                    <a:pt x="3669" y="1449"/>
                    <a:pt x="3604" y="1379"/>
                  </a:cubicBezTo>
                  <a:cubicBezTo>
                    <a:pt x="2901" y="839"/>
                    <a:pt x="2056" y="514"/>
                    <a:pt x="13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6" name="Google Shape;2716;p22"/>
            <p:cNvSpPr/>
            <p:nvPr/>
          </p:nvSpPr>
          <p:spPr>
            <a:xfrm flipH="1">
              <a:off x="4198482" y="3356758"/>
              <a:ext cx="123477" cy="42001"/>
            </a:xfrm>
            <a:custGeom>
              <a:avLst/>
              <a:gdLst/>
              <a:ahLst/>
              <a:cxnLst/>
              <a:rect l="l" t="t" r="r" b="b"/>
              <a:pathLst>
                <a:path w="3225" h="1097" extrusionOk="0">
                  <a:moveTo>
                    <a:pt x="1423" y="0"/>
                  </a:moveTo>
                  <a:cubicBezTo>
                    <a:pt x="1358" y="0"/>
                    <a:pt x="1294" y="4"/>
                    <a:pt x="1230" y="13"/>
                  </a:cubicBezTo>
                  <a:cubicBezTo>
                    <a:pt x="1035" y="39"/>
                    <a:pt x="904" y="279"/>
                    <a:pt x="794" y="390"/>
                  </a:cubicBezTo>
                  <a:cubicBezTo>
                    <a:pt x="579" y="604"/>
                    <a:pt x="306" y="767"/>
                    <a:pt x="59" y="956"/>
                  </a:cubicBezTo>
                  <a:cubicBezTo>
                    <a:pt x="1" y="1019"/>
                    <a:pt x="62" y="1096"/>
                    <a:pt x="130" y="1096"/>
                  </a:cubicBezTo>
                  <a:cubicBezTo>
                    <a:pt x="152" y="1096"/>
                    <a:pt x="176" y="1088"/>
                    <a:pt x="196" y="1066"/>
                  </a:cubicBezTo>
                  <a:cubicBezTo>
                    <a:pt x="469" y="825"/>
                    <a:pt x="794" y="604"/>
                    <a:pt x="1067" y="305"/>
                  </a:cubicBezTo>
                  <a:cubicBezTo>
                    <a:pt x="1168" y="198"/>
                    <a:pt x="1315" y="156"/>
                    <a:pt x="1487" y="156"/>
                  </a:cubicBezTo>
                  <a:cubicBezTo>
                    <a:pt x="2000" y="156"/>
                    <a:pt x="2731" y="526"/>
                    <a:pt x="3096" y="604"/>
                  </a:cubicBezTo>
                  <a:cubicBezTo>
                    <a:pt x="3102" y="606"/>
                    <a:pt x="3108" y="607"/>
                    <a:pt x="3114" y="607"/>
                  </a:cubicBezTo>
                  <a:cubicBezTo>
                    <a:pt x="3187" y="607"/>
                    <a:pt x="3225" y="466"/>
                    <a:pt x="3122" y="442"/>
                  </a:cubicBezTo>
                  <a:cubicBezTo>
                    <a:pt x="2589" y="319"/>
                    <a:pt x="2008" y="0"/>
                    <a:pt x="14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7" name="Google Shape;2717;p22"/>
            <p:cNvSpPr/>
            <p:nvPr/>
          </p:nvSpPr>
          <p:spPr>
            <a:xfrm flipH="1">
              <a:off x="3938702" y="3227501"/>
              <a:ext cx="352896" cy="364229"/>
            </a:xfrm>
            <a:custGeom>
              <a:avLst/>
              <a:gdLst/>
              <a:ahLst/>
              <a:cxnLst/>
              <a:rect l="l" t="t" r="r" b="b"/>
              <a:pathLst>
                <a:path w="9217" h="9513" extrusionOk="0">
                  <a:moveTo>
                    <a:pt x="1" y="0"/>
                  </a:moveTo>
                  <a:cubicBezTo>
                    <a:pt x="1" y="1080"/>
                    <a:pt x="866" y="2706"/>
                    <a:pt x="1087" y="3902"/>
                  </a:cubicBezTo>
                  <a:cubicBezTo>
                    <a:pt x="1191" y="4553"/>
                    <a:pt x="762" y="6283"/>
                    <a:pt x="1302" y="6718"/>
                  </a:cubicBezTo>
                  <a:cubicBezTo>
                    <a:pt x="1489" y="6884"/>
                    <a:pt x="1664" y="6955"/>
                    <a:pt x="1827" y="6955"/>
                  </a:cubicBezTo>
                  <a:cubicBezTo>
                    <a:pt x="2511" y="6955"/>
                    <a:pt x="2969" y="5707"/>
                    <a:pt x="3142" y="5092"/>
                  </a:cubicBezTo>
                  <a:lnTo>
                    <a:pt x="3142" y="5092"/>
                  </a:lnTo>
                  <a:cubicBezTo>
                    <a:pt x="3467" y="6068"/>
                    <a:pt x="2928" y="7804"/>
                    <a:pt x="3578" y="8669"/>
                  </a:cubicBezTo>
                  <a:cubicBezTo>
                    <a:pt x="3837" y="9044"/>
                    <a:pt x="4081" y="9197"/>
                    <a:pt x="4299" y="9197"/>
                  </a:cubicBezTo>
                  <a:cubicBezTo>
                    <a:pt x="4904" y="9197"/>
                    <a:pt x="5314" y="8028"/>
                    <a:pt x="5314" y="7154"/>
                  </a:cubicBezTo>
                  <a:cubicBezTo>
                    <a:pt x="5798" y="7637"/>
                    <a:pt x="6719" y="9513"/>
                    <a:pt x="7606" y="9513"/>
                  </a:cubicBezTo>
                  <a:cubicBezTo>
                    <a:pt x="7710" y="9513"/>
                    <a:pt x="7814" y="9487"/>
                    <a:pt x="7916" y="9430"/>
                  </a:cubicBezTo>
                  <a:cubicBezTo>
                    <a:pt x="8995" y="8884"/>
                    <a:pt x="7591" y="6829"/>
                    <a:pt x="7044" y="6283"/>
                  </a:cubicBezTo>
                  <a:cubicBezTo>
                    <a:pt x="7121" y="6257"/>
                    <a:pt x="7207" y="6247"/>
                    <a:pt x="7300" y="6247"/>
                  </a:cubicBezTo>
                  <a:cubicBezTo>
                    <a:pt x="7692" y="6247"/>
                    <a:pt x="8197" y="6433"/>
                    <a:pt x="8594" y="6433"/>
                  </a:cubicBezTo>
                  <a:cubicBezTo>
                    <a:pt x="8894" y="6433"/>
                    <a:pt x="9133" y="6327"/>
                    <a:pt x="9217" y="5957"/>
                  </a:cubicBezTo>
                  <a:cubicBezTo>
                    <a:pt x="8891" y="4553"/>
                    <a:pt x="7695" y="4006"/>
                    <a:pt x="6505" y="3577"/>
                  </a:cubicBezTo>
                  <a:cubicBezTo>
                    <a:pt x="7369" y="3141"/>
                    <a:pt x="8670" y="3252"/>
                    <a:pt x="8456" y="2276"/>
                  </a:cubicBezTo>
                  <a:cubicBezTo>
                    <a:pt x="8130" y="1405"/>
                    <a:pt x="6394" y="1190"/>
                    <a:pt x="5744" y="976"/>
                  </a:cubicBezTo>
                  <a:cubicBezTo>
                    <a:pt x="4014" y="540"/>
                    <a:pt x="1952" y="104"/>
                    <a:pt x="111" y="104"/>
                  </a:cubicBez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8" name="Google Shape;2718;p22"/>
            <p:cNvSpPr/>
            <p:nvPr/>
          </p:nvSpPr>
          <p:spPr>
            <a:xfrm flipH="1">
              <a:off x="4015238" y="3217891"/>
              <a:ext cx="295694" cy="330459"/>
            </a:xfrm>
            <a:custGeom>
              <a:avLst/>
              <a:gdLst/>
              <a:ahLst/>
              <a:cxnLst/>
              <a:rect l="l" t="t" r="r" b="b"/>
              <a:pathLst>
                <a:path w="7723" h="8631" extrusionOk="0">
                  <a:moveTo>
                    <a:pt x="153" y="1"/>
                  </a:moveTo>
                  <a:cubicBezTo>
                    <a:pt x="58" y="1"/>
                    <a:pt x="1" y="119"/>
                    <a:pt x="96" y="167"/>
                  </a:cubicBezTo>
                  <a:cubicBezTo>
                    <a:pt x="3485" y="1877"/>
                    <a:pt x="6008" y="5181"/>
                    <a:pt x="7549" y="8595"/>
                  </a:cubicBezTo>
                  <a:cubicBezTo>
                    <a:pt x="7557" y="8620"/>
                    <a:pt x="7577" y="8630"/>
                    <a:pt x="7599" y="8630"/>
                  </a:cubicBezTo>
                  <a:cubicBezTo>
                    <a:pt x="7653" y="8630"/>
                    <a:pt x="7723" y="8572"/>
                    <a:pt x="7686" y="8517"/>
                  </a:cubicBezTo>
                  <a:cubicBezTo>
                    <a:pt x="6145" y="5070"/>
                    <a:pt x="3595" y="1740"/>
                    <a:pt x="181" y="4"/>
                  </a:cubicBezTo>
                  <a:cubicBezTo>
                    <a:pt x="171" y="2"/>
                    <a:pt x="162" y="1"/>
                    <a:pt x="1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9" name="Google Shape;2719;p22"/>
            <p:cNvSpPr/>
            <p:nvPr/>
          </p:nvSpPr>
          <p:spPr>
            <a:xfrm flipH="1">
              <a:off x="3985834" y="3402779"/>
              <a:ext cx="145110" cy="120070"/>
            </a:xfrm>
            <a:custGeom>
              <a:avLst/>
              <a:gdLst/>
              <a:ahLst/>
              <a:cxnLst/>
              <a:rect l="l" t="t" r="r" b="b"/>
              <a:pathLst>
                <a:path w="3790" h="3136" extrusionOk="0">
                  <a:moveTo>
                    <a:pt x="793" y="1"/>
                  </a:moveTo>
                  <a:cubicBezTo>
                    <a:pt x="761" y="1"/>
                    <a:pt x="709" y="53"/>
                    <a:pt x="709" y="79"/>
                  </a:cubicBezTo>
                  <a:cubicBezTo>
                    <a:pt x="709" y="1139"/>
                    <a:pt x="409" y="2088"/>
                    <a:pt x="32" y="3038"/>
                  </a:cubicBezTo>
                  <a:cubicBezTo>
                    <a:pt x="1" y="3101"/>
                    <a:pt x="48" y="3135"/>
                    <a:pt x="96" y="3135"/>
                  </a:cubicBezTo>
                  <a:cubicBezTo>
                    <a:pt x="127" y="3135"/>
                    <a:pt x="159" y="3121"/>
                    <a:pt x="169" y="3090"/>
                  </a:cubicBezTo>
                  <a:cubicBezTo>
                    <a:pt x="494" y="2303"/>
                    <a:pt x="761" y="1490"/>
                    <a:pt x="871" y="651"/>
                  </a:cubicBezTo>
                  <a:lnTo>
                    <a:pt x="871" y="274"/>
                  </a:lnTo>
                  <a:cubicBezTo>
                    <a:pt x="973" y="237"/>
                    <a:pt x="1075" y="213"/>
                    <a:pt x="1176" y="213"/>
                  </a:cubicBezTo>
                  <a:cubicBezTo>
                    <a:pt x="1237" y="213"/>
                    <a:pt x="1298" y="222"/>
                    <a:pt x="1359" y="241"/>
                  </a:cubicBezTo>
                  <a:cubicBezTo>
                    <a:pt x="1632" y="300"/>
                    <a:pt x="1873" y="378"/>
                    <a:pt x="2120" y="436"/>
                  </a:cubicBezTo>
                  <a:cubicBezTo>
                    <a:pt x="2634" y="599"/>
                    <a:pt x="3147" y="762"/>
                    <a:pt x="3661" y="866"/>
                  </a:cubicBezTo>
                  <a:cubicBezTo>
                    <a:pt x="3667" y="868"/>
                    <a:pt x="3674" y="868"/>
                    <a:pt x="3679" y="868"/>
                  </a:cubicBezTo>
                  <a:cubicBezTo>
                    <a:pt x="3753" y="868"/>
                    <a:pt x="3790" y="727"/>
                    <a:pt x="3687" y="703"/>
                  </a:cubicBezTo>
                  <a:cubicBezTo>
                    <a:pt x="2712" y="488"/>
                    <a:pt x="1795" y="137"/>
                    <a:pt x="7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0" name="Google Shape;2720;p22"/>
            <p:cNvSpPr/>
            <p:nvPr/>
          </p:nvSpPr>
          <p:spPr>
            <a:xfrm flipH="1">
              <a:off x="4027376" y="3327966"/>
              <a:ext cx="178458" cy="85419"/>
            </a:xfrm>
            <a:custGeom>
              <a:avLst/>
              <a:gdLst/>
              <a:ahLst/>
              <a:cxnLst/>
              <a:rect l="l" t="t" r="r" b="b"/>
              <a:pathLst>
                <a:path w="4661" h="2231" extrusionOk="0">
                  <a:moveTo>
                    <a:pt x="4554" y="1"/>
                  </a:moveTo>
                  <a:cubicBezTo>
                    <a:pt x="4549" y="1"/>
                    <a:pt x="4543" y="2"/>
                    <a:pt x="4538" y="4"/>
                  </a:cubicBezTo>
                  <a:cubicBezTo>
                    <a:pt x="3999" y="107"/>
                    <a:pt x="3449" y="155"/>
                    <a:pt x="2898" y="155"/>
                  </a:cubicBezTo>
                  <a:cubicBezTo>
                    <a:pt x="2311" y="155"/>
                    <a:pt x="1723" y="101"/>
                    <a:pt x="1149" y="4"/>
                  </a:cubicBezTo>
                  <a:cubicBezTo>
                    <a:pt x="1091" y="4"/>
                    <a:pt x="1065" y="30"/>
                    <a:pt x="1039" y="82"/>
                  </a:cubicBezTo>
                  <a:cubicBezTo>
                    <a:pt x="961" y="869"/>
                    <a:pt x="473" y="1493"/>
                    <a:pt x="37" y="2117"/>
                  </a:cubicBezTo>
                  <a:cubicBezTo>
                    <a:pt x="0" y="2172"/>
                    <a:pt x="54" y="2231"/>
                    <a:pt x="110" y="2231"/>
                  </a:cubicBezTo>
                  <a:cubicBezTo>
                    <a:pt x="133" y="2231"/>
                    <a:pt x="156" y="2220"/>
                    <a:pt x="174" y="2195"/>
                  </a:cubicBezTo>
                  <a:cubicBezTo>
                    <a:pt x="499" y="1740"/>
                    <a:pt x="798" y="1304"/>
                    <a:pt x="1039" y="817"/>
                  </a:cubicBezTo>
                  <a:cubicBezTo>
                    <a:pt x="1123" y="654"/>
                    <a:pt x="1149" y="465"/>
                    <a:pt x="1201" y="277"/>
                  </a:cubicBezTo>
                  <a:cubicBezTo>
                    <a:pt x="1213" y="205"/>
                    <a:pt x="1267" y="185"/>
                    <a:pt x="1332" y="185"/>
                  </a:cubicBezTo>
                  <a:cubicBezTo>
                    <a:pt x="1417" y="185"/>
                    <a:pt x="1520" y="218"/>
                    <a:pt x="1579" y="218"/>
                  </a:cubicBezTo>
                  <a:cubicBezTo>
                    <a:pt x="2027" y="281"/>
                    <a:pt x="2488" y="315"/>
                    <a:pt x="2950" y="315"/>
                  </a:cubicBezTo>
                  <a:cubicBezTo>
                    <a:pt x="3492" y="315"/>
                    <a:pt x="4037" y="268"/>
                    <a:pt x="4564" y="166"/>
                  </a:cubicBezTo>
                  <a:cubicBezTo>
                    <a:pt x="4660" y="142"/>
                    <a:pt x="4623" y="1"/>
                    <a:pt x="45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1" name="Google Shape;2721;p22"/>
            <p:cNvSpPr/>
            <p:nvPr/>
          </p:nvSpPr>
          <p:spPr>
            <a:xfrm flipH="1">
              <a:off x="4127689" y="3274058"/>
              <a:ext cx="98743" cy="82892"/>
            </a:xfrm>
            <a:custGeom>
              <a:avLst/>
              <a:gdLst/>
              <a:ahLst/>
              <a:cxnLst/>
              <a:rect l="l" t="t" r="r" b="b"/>
              <a:pathLst>
                <a:path w="2579" h="2165" extrusionOk="0">
                  <a:moveTo>
                    <a:pt x="198" y="0"/>
                  </a:moveTo>
                  <a:cubicBezTo>
                    <a:pt x="139" y="0"/>
                    <a:pt x="113" y="59"/>
                    <a:pt x="139" y="111"/>
                  </a:cubicBezTo>
                  <a:cubicBezTo>
                    <a:pt x="224" y="787"/>
                    <a:pt x="276" y="1412"/>
                    <a:pt x="35" y="2062"/>
                  </a:cubicBezTo>
                  <a:cubicBezTo>
                    <a:pt x="0" y="2128"/>
                    <a:pt x="45" y="2164"/>
                    <a:pt x="91" y="2164"/>
                  </a:cubicBezTo>
                  <a:cubicBezTo>
                    <a:pt x="123" y="2164"/>
                    <a:pt x="155" y="2148"/>
                    <a:pt x="165" y="2114"/>
                  </a:cubicBezTo>
                  <a:cubicBezTo>
                    <a:pt x="423" y="1475"/>
                    <a:pt x="391" y="837"/>
                    <a:pt x="294" y="176"/>
                  </a:cubicBezTo>
                  <a:lnTo>
                    <a:pt x="294" y="176"/>
                  </a:lnTo>
                  <a:cubicBezTo>
                    <a:pt x="651" y="222"/>
                    <a:pt x="1009" y="234"/>
                    <a:pt x="1368" y="234"/>
                  </a:cubicBezTo>
                  <a:cubicBezTo>
                    <a:pt x="1736" y="234"/>
                    <a:pt x="2105" y="221"/>
                    <a:pt x="2474" y="221"/>
                  </a:cubicBezTo>
                  <a:cubicBezTo>
                    <a:pt x="2578" y="221"/>
                    <a:pt x="2578" y="59"/>
                    <a:pt x="2474" y="59"/>
                  </a:cubicBezTo>
                  <a:cubicBezTo>
                    <a:pt x="2105" y="59"/>
                    <a:pt x="1736" y="71"/>
                    <a:pt x="1368" y="71"/>
                  </a:cubicBezTo>
                  <a:cubicBezTo>
                    <a:pt x="977" y="71"/>
                    <a:pt x="587" y="57"/>
                    <a:pt x="1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2" name="Google Shape;2722;p22"/>
            <p:cNvSpPr/>
            <p:nvPr/>
          </p:nvSpPr>
          <p:spPr>
            <a:xfrm flipH="1">
              <a:off x="4060227" y="3373643"/>
              <a:ext cx="13477" cy="10491"/>
            </a:xfrm>
            <a:custGeom>
              <a:avLst/>
              <a:gdLst/>
              <a:ahLst/>
              <a:cxnLst/>
              <a:rect l="l" t="t" r="r" b="b"/>
              <a:pathLst>
                <a:path w="352" h="274" extrusionOk="0">
                  <a:moveTo>
                    <a:pt x="163" y="1"/>
                  </a:moveTo>
                  <a:cubicBezTo>
                    <a:pt x="1" y="1"/>
                    <a:pt x="1" y="274"/>
                    <a:pt x="163" y="274"/>
                  </a:cubicBezTo>
                  <a:cubicBezTo>
                    <a:pt x="352" y="274"/>
                    <a:pt x="352" y="1"/>
                    <a:pt x="1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3" name="Google Shape;2723;p22"/>
            <p:cNvSpPr/>
            <p:nvPr/>
          </p:nvSpPr>
          <p:spPr>
            <a:xfrm flipH="1">
              <a:off x="4074662" y="3350977"/>
              <a:ext cx="13477" cy="10261"/>
            </a:xfrm>
            <a:custGeom>
              <a:avLst/>
              <a:gdLst/>
              <a:ahLst/>
              <a:cxnLst/>
              <a:rect l="l" t="t" r="r" b="b"/>
              <a:pathLst>
                <a:path w="352" h="268" extrusionOk="0">
                  <a:moveTo>
                    <a:pt x="163" y="1"/>
                  </a:moveTo>
                  <a:cubicBezTo>
                    <a:pt x="0" y="1"/>
                    <a:pt x="0" y="268"/>
                    <a:pt x="163" y="268"/>
                  </a:cubicBezTo>
                  <a:cubicBezTo>
                    <a:pt x="352" y="268"/>
                    <a:pt x="352" y="1"/>
                    <a:pt x="1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4" name="Google Shape;2724;p22"/>
            <p:cNvSpPr/>
            <p:nvPr/>
          </p:nvSpPr>
          <p:spPr>
            <a:xfrm flipH="1">
              <a:off x="4083123" y="3369661"/>
              <a:ext cx="13477" cy="10261"/>
            </a:xfrm>
            <a:custGeom>
              <a:avLst/>
              <a:gdLst/>
              <a:ahLst/>
              <a:cxnLst/>
              <a:rect l="l" t="t" r="r" b="b"/>
              <a:pathLst>
                <a:path w="352" h="268" extrusionOk="0">
                  <a:moveTo>
                    <a:pt x="163" y="1"/>
                  </a:moveTo>
                  <a:cubicBezTo>
                    <a:pt x="0" y="1"/>
                    <a:pt x="0" y="267"/>
                    <a:pt x="163" y="267"/>
                  </a:cubicBezTo>
                  <a:cubicBezTo>
                    <a:pt x="351" y="267"/>
                    <a:pt x="351" y="1"/>
                    <a:pt x="1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5" name="Google Shape;2725;p22"/>
            <p:cNvSpPr/>
            <p:nvPr/>
          </p:nvSpPr>
          <p:spPr>
            <a:xfrm flipH="1">
              <a:off x="4211615" y="3442138"/>
              <a:ext cx="13477" cy="10491"/>
            </a:xfrm>
            <a:custGeom>
              <a:avLst/>
              <a:gdLst/>
              <a:ahLst/>
              <a:cxnLst/>
              <a:rect l="l" t="t" r="r" b="b"/>
              <a:pathLst>
                <a:path w="352" h="274" extrusionOk="0">
                  <a:moveTo>
                    <a:pt x="163" y="0"/>
                  </a:moveTo>
                  <a:cubicBezTo>
                    <a:pt x="0" y="0"/>
                    <a:pt x="0" y="273"/>
                    <a:pt x="163" y="273"/>
                  </a:cubicBezTo>
                  <a:cubicBezTo>
                    <a:pt x="352" y="273"/>
                    <a:pt x="352" y="0"/>
                    <a:pt x="1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6" name="Google Shape;2726;p22"/>
            <p:cNvSpPr/>
            <p:nvPr/>
          </p:nvSpPr>
          <p:spPr>
            <a:xfrm flipH="1">
              <a:off x="4215865" y="3419472"/>
              <a:ext cx="13477" cy="10261"/>
            </a:xfrm>
            <a:custGeom>
              <a:avLst/>
              <a:gdLst/>
              <a:ahLst/>
              <a:cxnLst/>
              <a:rect l="l" t="t" r="r" b="b"/>
              <a:pathLst>
                <a:path w="352" h="268" extrusionOk="0">
                  <a:moveTo>
                    <a:pt x="163" y="0"/>
                  </a:moveTo>
                  <a:cubicBezTo>
                    <a:pt x="1" y="0"/>
                    <a:pt x="1" y="267"/>
                    <a:pt x="163" y="267"/>
                  </a:cubicBezTo>
                  <a:cubicBezTo>
                    <a:pt x="352" y="267"/>
                    <a:pt x="352" y="0"/>
                    <a:pt x="1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7" name="Google Shape;2727;p22"/>
            <p:cNvSpPr/>
            <p:nvPr/>
          </p:nvSpPr>
          <p:spPr>
            <a:xfrm flipH="1">
              <a:off x="4232520" y="3435898"/>
              <a:ext cx="13477" cy="10491"/>
            </a:xfrm>
            <a:custGeom>
              <a:avLst/>
              <a:gdLst/>
              <a:ahLst/>
              <a:cxnLst/>
              <a:rect l="l" t="t" r="r" b="b"/>
              <a:pathLst>
                <a:path w="352" h="274" extrusionOk="0">
                  <a:moveTo>
                    <a:pt x="163" y="1"/>
                  </a:moveTo>
                  <a:cubicBezTo>
                    <a:pt x="0" y="1"/>
                    <a:pt x="0" y="274"/>
                    <a:pt x="163" y="274"/>
                  </a:cubicBezTo>
                  <a:cubicBezTo>
                    <a:pt x="351" y="274"/>
                    <a:pt x="351" y="1"/>
                    <a:pt x="1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8" name="Google Shape;2728;p22"/>
            <p:cNvSpPr/>
            <p:nvPr/>
          </p:nvSpPr>
          <p:spPr>
            <a:xfrm flipH="1">
              <a:off x="4126694" y="3556426"/>
              <a:ext cx="13477" cy="10261"/>
            </a:xfrm>
            <a:custGeom>
              <a:avLst/>
              <a:gdLst/>
              <a:ahLst/>
              <a:cxnLst/>
              <a:rect l="l" t="t" r="r" b="b"/>
              <a:pathLst>
                <a:path w="352" h="268" extrusionOk="0">
                  <a:moveTo>
                    <a:pt x="163" y="0"/>
                  </a:moveTo>
                  <a:cubicBezTo>
                    <a:pt x="0" y="0"/>
                    <a:pt x="0" y="267"/>
                    <a:pt x="163" y="267"/>
                  </a:cubicBezTo>
                  <a:cubicBezTo>
                    <a:pt x="351" y="267"/>
                    <a:pt x="351" y="0"/>
                    <a:pt x="1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9" name="Google Shape;2729;p22"/>
            <p:cNvSpPr/>
            <p:nvPr/>
          </p:nvSpPr>
          <p:spPr>
            <a:xfrm flipH="1">
              <a:off x="4136917" y="3539732"/>
              <a:ext cx="13477" cy="10491"/>
            </a:xfrm>
            <a:custGeom>
              <a:avLst/>
              <a:gdLst/>
              <a:ahLst/>
              <a:cxnLst/>
              <a:rect l="l" t="t" r="r" b="b"/>
              <a:pathLst>
                <a:path w="352" h="274" extrusionOk="0">
                  <a:moveTo>
                    <a:pt x="163" y="1"/>
                  </a:moveTo>
                  <a:cubicBezTo>
                    <a:pt x="0" y="1"/>
                    <a:pt x="0" y="274"/>
                    <a:pt x="163" y="274"/>
                  </a:cubicBezTo>
                  <a:cubicBezTo>
                    <a:pt x="352" y="274"/>
                    <a:pt x="352" y="1"/>
                    <a:pt x="1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0" name="Google Shape;2730;p22"/>
            <p:cNvSpPr/>
            <p:nvPr/>
          </p:nvSpPr>
          <p:spPr>
            <a:xfrm flipH="1">
              <a:off x="4062218" y="3496162"/>
              <a:ext cx="13477" cy="10491"/>
            </a:xfrm>
            <a:custGeom>
              <a:avLst/>
              <a:gdLst/>
              <a:ahLst/>
              <a:cxnLst/>
              <a:rect l="l" t="t" r="r" b="b"/>
              <a:pathLst>
                <a:path w="352" h="274" extrusionOk="0">
                  <a:moveTo>
                    <a:pt x="163" y="1"/>
                  </a:moveTo>
                  <a:cubicBezTo>
                    <a:pt x="1" y="1"/>
                    <a:pt x="1" y="274"/>
                    <a:pt x="163" y="274"/>
                  </a:cubicBezTo>
                  <a:cubicBezTo>
                    <a:pt x="352" y="274"/>
                    <a:pt x="352" y="1"/>
                    <a:pt x="1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1" name="Google Shape;2731;p22"/>
            <p:cNvSpPr/>
            <p:nvPr/>
          </p:nvSpPr>
          <p:spPr>
            <a:xfrm flipH="1">
              <a:off x="3987520" y="3543982"/>
              <a:ext cx="13477" cy="10223"/>
            </a:xfrm>
            <a:custGeom>
              <a:avLst/>
              <a:gdLst/>
              <a:ahLst/>
              <a:cxnLst/>
              <a:rect l="l" t="t" r="r" b="b"/>
              <a:pathLst>
                <a:path w="352" h="267" extrusionOk="0">
                  <a:moveTo>
                    <a:pt x="163" y="0"/>
                  </a:moveTo>
                  <a:cubicBezTo>
                    <a:pt x="1" y="0"/>
                    <a:pt x="1" y="267"/>
                    <a:pt x="163" y="267"/>
                  </a:cubicBezTo>
                  <a:cubicBezTo>
                    <a:pt x="352" y="267"/>
                    <a:pt x="352" y="0"/>
                    <a:pt x="1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2" name="Google Shape;2732;p22"/>
            <p:cNvSpPr/>
            <p:nvPr/>
          </p:nvSpPr>
          <p:spPr>
            <a:xfrm flipH="1">
              <a:off x="4188949" y="3336313"/>
              <a:ext cx="13477" cy="10491"/>
            </a:xfrm>
            <a:custGeom>
              <a:avLst/>
              <a:gdLst/>
              <a:ahLst/>
              <a:cxnLst/>
              <a:rect l="l" t="t" r="r" b="b"/>
              <a:pathLst>
                <a:path w="352" h="274" extrusionOk="0">
                  <a:moveTo>
                    <a:pt x="163" y="0"/>
                  </a:moveTo>
                  <a:cubicBezTo>
                    <a:pt x="0" y="0"/>
                    <a:pt x="0" y="273"/>
                    <a:pt x="163" y="273"/>
                  </a:cubicBezTo>
                  <a:cubicBezTo>
                    <a:pt x="351" y="273"/>
                    <a:pt x="351" y="0"/>
                    <a:pt x="1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3" name="Google Shape;2733;p22"/>
            <p:cNvSpPr/>
            <p:nvPr/>
          </p:nvSpPr>
          <p:spPr>
            <a:xfrm flipH="1">
              <a:off x="4145378" y="3298944"/>
              <a:ext cx="13477" cy="10491"/>
            </a:xfrm>
            <a:custGeom>
              <a:avLst/>
              <a:gdLst/>
              <a:ahLst/>
              <a:cxnLst/>
              <a:rect l="l" t="t" r="r" b="b"/>
              <a:pathLst>
                <a:path w="352" h="274" extrusionOk="0">
                  <a:moveTo>
                    <a:pt x="163" y="1"/>
                  </a:moveTo>
                  <a:cubicBezTo>
                    <a:pt x="0" y="1"/>
                    <a:pt x="0" y="274"/>
                    <a:pt x="163" y="274"/>
                  </a:cubicBezTo>
                  <a:cubicBezTo>
                    <a:pt x="352" y="274"/>
                    <a:pt x="352" y="1"/>
                    <a:pt x="1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4" name="Google Shape;2734;p22"/>
            <p:cNvSpPr/>
            <p:nvPr/>
          </p:nvSpPr>
          <p:spPr>
            <a:xfrm flipH="1">
              <a:off x="4242743" y="3290751"/>
              <a:ext cx="13477" cy="10491"/>
            </a:xfrm>
            <a:custGeom>
              <a:avLst/>
              <a:gdLst/>
              <a:ahLst/>
              <a:cxnLst/>
              <a:rect l="l" t="t" r="r" b="b"/>
              <a:pathLst>
                <a:path w="352" h="274" extrusionOk="0">
                  <a:moveTo>
                    <a:pt x="163" y="0"/>
                  </a:moveTo>
                  <a:cubicBezTo>
                    <a:pt x="0" y="0"/>
                    <a:pt x="0" y="273"/>
                    <a:pt x="163" y="273"/>
                  </a:cubicBezTo>
                  <a:cubicBezTo>
                    <a:pt x="352" y="273"/>
                    <a:pt x="352" y="0"/>
                    <a:pt x="1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325511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4FE1AE-6633-5F25-F847-2A03BF948AB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96D0B9B-46AD-0889-F232-BE330A142C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F8397B7-A6B3-9C9F-EC0E-0FAF194D1C6E}"/>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A49BF345-4F77-5DCD-B5EE-46ADD9C723A2}"/>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ACF8195C-2649-65E2-5916-30C9B3540BAF}"/>
              </a:ext>
            </a:extLst>
          </p:cNvPr>
          <p:cNvSpPr>
            <a:spLocks noGrp="1"/>
          </p:cNvSpPr>
          <p:nvPr>
            <p:ph type="sldNum" sz="quarter" idx="12"/>
          </p:nvPr>
        </p:nvSpPr>
        <p:spPr/>
        <p:txBody>
          <a:bodyPr/>
          <a:lstStyle>
            <a:lvl1pPr>
              <a:defRPr/>
            </a:lvl1pPr>
          </a:lstStyle>
          <a:p>
            <a:fld id="{75FB7F93-3331-4906-8BEC-6C41D8AB99A6}" type="slidenum">
              <a:rPr lang="en-US" altLang="en-US"/>
              <a:pPr/>
              <a:t>‹#›</a:t>
            </a:fld>
            <a:endParaRPr lang="en-US" altLang="en-US"/>
          </a:p>
        </p:txBody>
      </p:sp>
    </p:spTree>
    <p:extLst>
      <p:ext uri="{BB962C8B-B14F-4D97-AF65-F5344CB8AC3E}">
        <p14:creationId xmlns:p14="http://schemas.microsoft.com/office/powerpoint/2010/main" val="4660039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F4346-8EFC-BEA1-6AEC-7427068D358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A61BF1-9757-654E-EB80-4C1BFF29B2C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1CDCE3-E925-9FBE-4862-2D08552D795C}"/>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A65FDB7A-F1DC-04D7-62ED-4DEEB6A42C3B}"/>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9EB92C80-2BE4-2978-1528-B021F9E466AA}"/>
              </a:ext>
            </a:extLst>
          </p:cNvPr>
          <p:cNvSpPr>
            <a:spLocks noGrp="1"/>
          </p:cNvSpPr>
          <p:nvPr>
            <p:ph type="sldNum" sz="quarter" idx="12"/>
          </p:nvPr>
        </p:nvSpPr>
        <p:spPr/>
        <p:txBody>
          <a:bodyPr/>
          <a:lstStyle>
            <a:lvl1pPr>
              <a:defRPr/>
            </a:lvl1pPr>
          </a:lstStyle>
          <a:p>
            <a:fld id="{6DB614A6-FFF7-46E2-A279-74FAB883DE76}" type="slidenum">
              <a:rPr lang="en-US" altLang="en-US"/>
              <a:pPr/>
              <a:t>‹#›</a:t>
            </a:fld>
            <a:endParaRPr lang="en-US" altLang="en-US"/>
          </a:p>
        </p:txBody>
      </p:sp>
    </p:spTree>
    <p:extLst>
      <p:ext uri="{BB962C8B-B14F-4D97-AF65-F5344CB8AC3E}">
        <p14:creationId xmlns:p14="http://schemas.microsoft.com/office/powerpoint/2010/main" val="17483086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EEE0C-4466-DED0-6C41-6460C92D6DE8}"/>
              </a:ext>
            </a:extLst>
          </p:cNvPr>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CF336F5-BA01-B701-C79D-6A475200AAC6}"/>
              </a:ext>
            </a:extLst>
          </p:cNvPr>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DA0BB398-C4C4-A6BB-DD51-F04465ABABF8}"/>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261D084B-59D1-E8C6-F166-AA96B102A423}"/>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94BE6B15-7620-B170-851E-21082DDC64BB}"/>
              </a:ext>
            </a:extLst>
          </p:cNvPr>
          <p:cNvSpPr>
            <a:spLocks noGrp="1"/>
          </p:cNvSpPr>
          <p:nvPr>
            <p:ph type="sldNum" sz="quarter" idx="12"/>
          </p:nvPr>
        </p:nvSpPr>
        <p:spPr/>
        <p:txBody>
          <a:bodyPr/>
          <a:lstStyle>
            <a:lvl1pPr>
              <a:defRPr/>
            </a:lvl1pPr>
          </a:lstStyle>
          <a:p>
            <a:fld id="{5DDBBCF5-B10F-4B43-A553-6B2E10E960D3}" type="slidenum">
              <a:rPr lang="en-US" altLang="en-US"/>
              <a:pPr/>
              <a:t>‹#›</a:t>
            </a:fld>
            <a:endParaRPr lang="en-US" altLang="en-US"/>
          </a:p>
        </p:txBody>
      </p:sp>
    </p:spTree>
    <p:extLst>
      <p:ext uri="{BB962C8B-B14F-4D97-AF65-F5344CB8AC3E}">
        <p14:creationId xmlns:p14="http://schemas.microsoft.com/office/powerpoint/2010/main" val="12581447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08008-A8E3-B4DD-729F-D77EBEFCBC6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EC92337-44D7-D733-6218-AB4465B0C43A}"/>
              </a:ext>
            </a:extLst>
          </p:cNvPr>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64CBA01-224E-B9AB-D6DD-F6C34946D2D1}"/>
              </a:ext>
            </a:extLst>
          </p:cNvPr>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DC1396B-D50C-C2BC-CE90-0F11E50CE15D}"/>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2C3489EC-2646-5ABA-E350-8EC4BF3E7D0B}"/>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35A216B7-EECE-AB7C-40D5-458FDB7A877C}"/>
              </a:ext>
            </a:extLst>
          </p:cNvPr>
          <p:cNvSpPr>
            <a:spLocks noGrp="1"/>
          </p:cNvSpPr>
          <p:nvPr>
            <p:ph type="sldNum" sz="quarter" idx="12"/>
          </p:nvPr>
        </p:nvSpPr>
        <p:spPr/>
        <p:txBody>
          <a:bodyPr/>
          <a:lstStyle>
            <a:lvl1pPr>
              <a:defRPr/>
            </a:lvl1pPr>
          </a:lstStyle>
          <a:p>
            <a:fld id="{B32C598E-12BF-4D77-8B40-28402295B2C3}" type="slidenum">
              <a:rPr lang="en-US" altLang="en-US"/>
              <a:pPr/>
              <a:t>‹#›</a:t>
            </a:fld>
            <a:endParaRPr lang="en-US" altLang="en-US"/>
          </a:p>
        </p:txBody>
      </p:sp>
    </p:spTree>
    <p:extLst>
      <p:ext uri="{BB962C8B-B14F-4D97-AF65-F5344CB8AC3E}">
        <p14:creationId xmlns:p14="http://schemas.microsoft.com/office/powerpoint/2010/main" val="40509134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FB76D-BECC-9A87-AF88-FBA074DBB9CC}"/>
              </a:ext>
            </a:extLst>
          </p:cNvPr>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7D3ED75-7695-7990-576E-4097163D3272}"/>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439CF8E-0FB6-B8D4-1215-BEB1C5D87655}"/>
              </a:ext>
            </a:extLst>
          </p:cNvPr>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F8A1369-1718-2AD1-C5C5-B7E32FF50F5F}"/>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53B7043-F38A-DFEB-1374-09D3C7F54B3E}"/>
              </a:ext>
            </a:extLst>
          </p:cNvPr>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B72CFC9-3B6A-95D3-55E7-157B7744DB67}"/>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1D72C0B0-6671-8C06-2514-D2C7538D7206}"/>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0285CD69-EF41-C486-45B5-FDA9462299CC}"/>
              </a:ext>
            </a:extLst>
          </p:cNvPr>
          <p:cNvSpPr>
            <a:spLocks noGrp="1"/>
          </p:cNvSpPr>
          <p:nvPr>
            <p:ph type="sldNum" sz="quarter" idx="12"/>
          </p:nvPr>
        </p:nvSpPr>
        <p:spPr/>
        <p:txBody>
          <a:bodyPr/>
          <a:lstStyle>
            <a:lvl1pPr>
              <a:defRPr/>
            </a:lvl1pPr>
          </a:lstStyle>
          <a:p>
            <a:fld id="{0A6FB561-34CC-4193-8D21-F448A0CC65BB}" type="slidenum">
              <a:rPr lang="en-US" altLang="en-US"/>
              <a:pPr/>
              <a:t>‹#›</a:t>
            </a:fld>
            <a:endParaRPr lang="en-US" altLang="en-US"/>
          </a:p>
        </p:txBody>
      </p:sp>
    </p:spTree>
    <p:extLst>
      <p:ext uri="{BB962C8B-B14F-4D97-AF65-F5344CB8AC3E}">
        <p14:creationId xmlns:p14="http://schemas.microsoft.com/office/powerpoint/2010/main" val="360097241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4B29A-4351-A6C1-D36A-7157E7B1B22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57AE3D4-E6E6-675E-12BF-6EA93762358B}"/>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83CFA226-63A8-9210-9E7E-C48827704047}"/>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90B5A299-3CDB-507A-9190-D836E305CABB}"/>
              </a:ext>
            </a:extLst>
          </p:cNvPr>
          <p:cNvSpPr>
            <a:spLocks noGrp="1"/>
          </p:cNvSpPr>
          <p:nvPr>
            <p:ph type="sldNum" sz="quarter" idx="12"/>
          </p:nvPr>
        </p:nvSpPr>
        <p:spPr/>
        <p:txBody>
          <a:bodyPr/>
          <a:lstStyle>
            <a:lvl1pPr>
              <a:defRPr/>
            </a:lvl1pPr>
          </a:lstStyle>
          <a:p>
            <a:fld id="{C50B19D5-3B69-4142-97FE-061DD91BD1CF}" type="slidenum">
              <a:rPr lang="en-US" altLang="en-US"/>
              <a:pPr/>
              <a:t>‹#›</a:t>
            </a:fld>
            <a:endParaRPr lang="en-US" altLang="en-US"/>
          </a:p>
        </p:txBody>
      </p:sp>
    </p:spTree>
    <p:extLst>
      <p:ext uri="{BB962C8B-B14F-4D97-AF65-F5344CB8AC3E}">
        <p14:creationId xmlns:p14="http://schemas.microsoft.com/office/powerpoint/2010/main" val="311350789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16561C8-3607-1098-FA05-E3EB379BACBE}"/>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7464D7A5-95AE-5C0A-4FC7-CACA07E0D0E6}"/>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98790007-6577-D8BE-856B-E9A28B50D743}"/>
              </a:ext>
            </a:extLst>
          </p:cNvPr>
          <p:cNvSpPr>
            <a:spLocks noGrp="1"/>
          </p:cNvSpPr>
          <p:nvPr>
            <p:ph type="sldNum" sz="quarter" idx="12"/>
          </p:nvPr>
        </p:nvSpPr>
        <p:spPr/>
        <p:txBody>
          <a:bodyPr/>
          <a:lstStyle>
            <a:lvl1pPr>
              <a:defRPr/>
            </a:lvl1pPr>
          </a:lstStyle>
          <a:p>
            <a:fld id="{D6AC97A6-7256-4721-A88F-4DB5756DBE5C}" type="slidenum">
              <a:rPr lang="en-US" altLang="en-US"/>
              <a:pPr/>
              <a:t>‹#›</a:t>
            </a:fld>
            <a:endParaRPr lang="en-US" altLang="en-US"/>
          </a:p>
        </p:txBody>
      </p:sp>
    </p:spTree>
    <p:extLst>
      <p:ext uri="{BB962C8B-B14F-4D97-AF65-F5344CB8AC3E}">
        <p14:creationId xmlns:p14="http://schemas.microsoft.com/office/powerpoint/2010/main" val="86507185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5B7A33-B687-72F3-6045-D4AE0A248163}"/>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CA81D69-2351-295D-9B70-4537C0B598F1}"/>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C93E4C0-2597-2E4A-A668-0555B075184E}"/>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5406D0-C593-0D7C-CDFA-90026597EB8E}"/>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8E2C9E61-002D-07B8-9DF1-95F81589E670}"/>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E4B26FD8-2899-83F3-3025-6320E7594007}"/>
              </a:ext>
            </a:extLst>
          </p:cNvPr>
          <p:cNvSpPr>
            <a:spLocks noGrp="1"/>
          </p:cNvSpPr>
          <p:nvPr>
            <p:ph type="sldNum" sz="quarter" idx="12"/>
          </p:nvPr>
        </p:nvSpPr>
        <p:spPr/>
        <p:txBody>
          <a:bodyPr/>
          <a:lstStyle>
            <a:lvl1pPr>
              <a:defRPr/>
            </a:lvl1pPr>
          </a:lstStyle>
          <a:p>
            <a:fld id="{2E5D5586-B979-4CC2-B0AF-A1C981E015AA}" type="slidenum">
              <a:rPr lang="en-US" altLang="en-US"/>
              <a:pPr/>
              <a:t>‹#›</a:t>
            </a:fld>
            <a:endParaRPr lang="en-US" altLang="en-US"/>
          </a:p>
        </p:txBody>
      </p:sp>
    </p:spTree>
    <p:extLst>
      <p:ext uri="{BB962C8B-B14F-4D97-AF65-F5344CB8AC3E}">
        <p14:creationId xmlns:p14="http://schemas.microsoft.com/office/powerpoint/2010/main" val="312000314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0B76B-ADF7-F81B-4666-7C6BA87B558D}"/>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73ED28E-1187-B2F4-B752-251B8FAD132B}"/>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F84212D-F56D-DAC5-8FCD-171913209ED4}"/>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84AFFB5-26D7-BB9A-475F-74C318FF6E85}"/>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08A6F35A-AEF8-F555-AFC8-1BF767FFE87D}"/>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0E388B8D-D0A3-74EE-EB34-2F0ECCE10538}"/>
              </a:ext>
            </a:extLst>
          </p:cNvPr>
          <p:cNvSpPr>
            <a:spLocks noGrp="1"/>
          </p:cNvSpPr>
          <p:nvPr>
            <p:ph type="sldNum" sz="quarter" idx="12"/>
          </p:nvPr>
        </p:nvSpPr>
        <p:spPr/>
        <p:txBody>
          <a:bodyPr/>
          <a:lstStyle>
            <a:lvl1pPr>
              <a:defRPr/>
            </a:lvl1pPr>
          </a:lstStyle>
          <a:p>
            <a:fld id="{76E9350E-E1A9-4AD3-B333-8C7D529BC14A}" type="slidenum">
              <a:rPr lang="en-US" altLang="en-US"/>
              <a:pPr/>
              <a:t>‹#›</a:t>
            </a:fld>
            <a:endParaRPr lang="en-US" altLang="en-US"/>
          </a:p>
        </p:txBody>
      </p:sp>
    </p:spTree>
    <p:extLst>
      <p:ext uri="{BB962C8B-B14F-4D97-AF65-F5344CB8AC3E}">
        <p14:creationId xmlns:p14="http://schemas.microsoft.com/office/powerpoint/2010/main" val="39242478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A53C9-2D57-E7E0-B1E3-CED1798A9E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536B96-56F4-5BD8-339F-A43E9BF90D4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FB1D7C6-AD49-E61E-2449-7BFDECFB128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05ADEB3-617B-1B20-7E4F-809C4F505894}"/>
              </a:ext>
            </a:extLst>
          </p:cNvPr>
          <p:cNvSpPr>
            <a:spLocks noGrp="1"/>
          </p:cNvSpPr>
          <p:nvPr>
            <p:ph type="dt" sz="half" idx="10"/>
          </p:nvPr>
        </p:nvSpPr>
        <p:spPr/>
        <p:txBody>
          <a:bodyPr/>
          <a:lstStyle/>
          <a:p>
            <a:fld id="{B0B0CB20-02D7-44BE-B99C-586D631CCB94}" type="datetimeFigureOut">
              <a:rPr lang="en-US" smtClean="0"/>
              <a:t>7/23/2024</a:t>
            </a:fld>
            <a:endParaRPr lang="en-US"/>
          </a:p>
        </p:txBody>
      </p:sp>
      <p:sp>
        <p:nvSpPr>
          <p:cNvPr id="6" name="Footer Placeholder 5">
            <a:extLst>
              <a:ext uri="{FF2B5EF4-FFF2-40B4-BE49-F238E27FC236}">
                <a16:creationId xmlns:a16="http://schemas.microsoft.com/office/drawing/2014/main" id="{7127C616-749E-E18F-80E6-016B83660DA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F64151-C195-637E-C4C6-11852B2A838B}"/>
              </a:ext>
            </a:extLst>
          </p:cNvPr>
          <p:cNvSpPr>
            <a:spLocks noGrp="1"/>
          </p:cNvSpPr>
          <p:nvPr>
            <p:ph type="sldNum" sz="quarter" idx="12"/>
          </p:nvPr>
        </p:nvSpPr>
        <p:spPr/>
        <p:txBody>
          <a:bodyPr/>
          <a:lstStyle/>
          <a:p>
            <a:fld id="{D6217627-F914-4090-BC12-13E1F633C1C6}" type="slidenum">
              <a:rPr lang="en-US" smtClean="0"/>
              <a:t>‹#›</a:t>
            </a:fld>
            <a:endParaRPr lang="en-US"/>
          </a:p>
        </p:txBody>
      </p:sp>
    </p:spTree>
    <p:extLst>
      <p:ext uri="{BB962C8B-B14F-4D97-AF65-F5344CB8AC3E}">
        <p14:creationId xmlns:p14="http://schemas.microsoft.com/office/powerpoint/2010/main" val="179217714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7883B-8BD4-9561-F35F-E15C767EFB6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C15A08F-34DA-C094-2B44-2309EFC46BB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1AB476-11FB-9808-9CA2-E122E69205AF}"/>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CDD09FE0-A891-E994-0A14-6103DC6A2A15}"/>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846A02DA-8134-0F86-5121-5CCCCE1F886B}"/>
              </a:ext>
            </a:extLst>
          </p:cNvPr>
          <p:cNvSpPr>
            <a:spLocks noGrp="1"/>
          </p:cNvSpPr>
          <p:nvPr>
            <p:ph type="sldNum" sz="quarter" idx="12"/>
          </p:nvPr>
        </p:nvSpPr>
        <p:spPr/>
        <p:txBody>
          <a:bodyPr/>
          <a:lstStyle>
            <a:lvl1pPr>
              <a:defRPr/>
            </a:lvl1pPr>
          </a:lstStyle>
          <a:p>
            <a:fld id="{19ED75C3-4F3C-4D6D-8A50-FB5C0336E5CF}" type="slidenum">
              <a:rPr lang="en-US" altLang="en-US"/>
              <a:pPr/>
              <a:t>‹#›</a:t>
            </a:fld>
            <a:endParaRPr lang="en-US" altLang="en-US"/>
          </a:p>
        </p:txBody>
      </p:sp>
    </p:spTree>
    <p:extLst>
      <p:ext uri="{BB962C8B-B14F-4D97-AF65-F5344CB8AC3E}">
        <p14:creationId xmlns:p14="http://schemas.microsoft.com/office/powerpoint/2010/main" val="107535538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5EB7364-DD76-2453-A1CE-A129F1B18413}"/>
              </a:ext>
            </a:extLst>
          </p:cNvPr>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BF3C5FB-6180-7E2D-C257-984FB30C1F5C}"/>
              </a:ext>
            </a:extLst>
          </p:cNvPr>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A37B18-5EAD-1B1B-2CFC-FC74D9199F2D}"/>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D1D24959-8CB3-D109-E465-2771AFAC3326}"/>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FB9ECE84-A8DA-9344-EFAA-97615041B10D}"/>
              </a:ext>
            </a:extLst>
          </p:cNvPr>
          <p:cNvSpPr>
            <a:spLocks noGrp="1"/>
          </p:cNvSpPr>
          <p:nvPr>
            <p:ph type="sldNum" sz="quarter" idx="12"/>
          </p:nvPr>
        </p:nvSpPr>
        <p:spPr/>
        <p:txBody>
          <a:bodyPr/>
          <a:lstStyle>
            <a:lvl1pPr>
              <a:defRPr/>
            </a:lvl1pPr>
          </a:lstStyle>
          <a:p>
            <a:fld id="{F8CEFF14-14FC-4C58-B8EC-790F63DB3B79}" type="slidenum">
              <a:rPr lang="en-US" altLang="en-US"/>
              <a:pPr/>
              <a:t>‹#›</a:t>
            </a:fld>
            <a:endParaRPr lang="en-US" altLang="en-US"/>
          </a:p>
        </p:txBody>
      </p:sp>
    </p:spTree>
    <p:extLst>
      <p:ext uri="{BB962C8B-B14F-4D97-AF65-F5344CB8AC3E}">
        <p14:creationId xmlns:p14="http://schemas.microsoft.com/office/powerpoint/2010/main" val="298359509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891FD98-34FE-4F50-BF5D-8EF7C19B916F}" type="datetimeFigureOut">
              <a:rPr lang="en-US" smtClean="0"/>
              <a:pPr/>
              <a:t>7/23/2024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0DB503-154D-464A-8D41-8B8112C927F7}" type="slidenum">
              <a:rPr lang="en-US" smtClean="0"/>
              <a:pPr/>
              <a:t>‹#›</a:t>
            </a:fld>
            <a:endParaRPr lang="en-US"/>
          </a:p>
        </p:txBody>
      </p:sp>
    </p:spTree>
    <p:extLst>
      <p:ext uri="{BB962C8B-B14F-4D97-AF65-F5344CB8AC3E}">
        <p14:creationId xmlns:p14="http://schemas.microsoft.com/office/powerpoint/2010/main" val="181644191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891FD98-34FE-4F50-BF5D-8EF7C19B916F}" type="datetimeFigureOut">
              <a:rPr lang="en-US" smtClean="0"/>
              <a:pPr/>
              <a:t>7/23/2024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0DB503-154D-464A-8D41-8B8112C927F7}" type="slidenum">
              <a:rPr lang="en-US" smtClean="0"/>
              <a:pPr/>
              <a:t>‹#›</a:t>
            </a:fld>
            <a:endParaRPr lang="en-US"/>
          </a:p>
        </p:txBody>
      </p:sp>
    </p:spTree>
    <p:extLst>
      <p:ext uri="{BB962C8B-B14F-4D97-AF65-F5344CB8AC3E}">
        <p14:creationId xmlns:p14="http://schemas.microsoft.com/office/powerpoint/2010/main" val="367869397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891FD98-34FE-4F50-BF5D-8EF7C19B916F}" type="datetimeFigureOut">
              <a:rPr lang="en-US" smtClean="0"/>
              <a:pPr/>
              <a:t>7/23/2024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0DB503-154D-464A-8D41-8B8112C927F7}" type="slidenum">
              <a:rPr lang="en-US" smtClean="0"/>
              <a:pPr/>
              <a:t>‹#›</a:t>
            </a:fld>
            <a:endParaRPr lang="en-US"/>
          </a:p>
        </p:txBody>
      </p:sp>
    </p:spTree>
    <p:extLst>
      <p:ext uri="{BB962C8B-B14F-4D97-AF65-F5344CB8AC3E}">
        <p14:creationId xmlns:p14="http://schemas.microsoft.com/office/powerpoint/2010/main" val="290277480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891FD98-34FE-4F50-BF5D-8EF7C19B916F}" type="datetimeFigureOut">
              <a:rPr lang="en-US" smtClean="0"/>
              <a:pPr/>
              <a:t>7/23/2024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0DB503-154D-464A-8D41-8B8112C927F7}" type="slidenum">
              <a:rPr lang="en-US" smtClean="0"/>
              <a:pPr/>
              <a:t>‹#›</a:t>
            </a:fld>
            <a:endParaRPr lang="en-US"/>
          </a:p>
        </p:txBody>
      </p:sp>
    </p:spTree>
    <p:extLst>
      <p:ext uri="{BB962C8B-B14F-4D97-AF65-F5344CB8AC3E}">
        <p14:creationId xmlns:p14="http://schemas.microsoft.com/office/powerpoint/2010/main" val="5835970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891FD98-34FE-4F50-BF5D-8EF7C19B916F}" type="datetimeFigureOut">
              <a:rPr lang="en-US" smtClean="0"/>
              <a:pPr/>
              <a:t>7/23/2024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C0DB503-154D-464A-8D41-8B8112C927F7}" type="slidenum">
              <a:rPr lang="en-US" smtClean="0"/>
              <a:pPr/>
              <a:t>‹#›</a:t>
            </a:fld>
            <a:endParaRPr lang="en-US"/>
          </a:p>
        </p:txBody>
      </p:sp>
    </p:spTree>
    <p:extLst>
      <p:ext uri="{BB962C8B-B14F-4D97-AF65-F5344CB8AC3E}">
        <p14:creationId xmlns:p14="http://schemas.microsoft.com/office/powerpoint/2010/main" val="313620267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891FD98-34FE-4F50-BF5D-8EF7C19B916F}" type="datetimeFigureOut">
              <a:rPr lang="en-US" smtClean="0"/>
              <a:pPr/>
              <a:t>7/23/2024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C0DB503-154D-464A-8D41-8B8112C927F7}" type="slidenum">
              <a:rPr lang="en-US" smtClean="0"/>
              <a:pPr/>
              <a:t>‹#›</a:t>
            </a:fld>
            <a:endParaRPr lang="en-US"/>
          </a:p>
        </p:txBody>
      </p:sp>
    </p:spTree>
    <p:extLst>
      <p:ext uri="{BB962C8B-B14F-4D97-AF65-F5344CB8AC3E}">
        <p14:creationId xmlns:p14="http://schemas.microsoft.com/office/powerpoint/2010/main" val="408299429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91FD98-34FE-4F50-BF5D-8EF7C19B916F}" type="datetimeFigureOut">
              <a:rPr lang="en-US" smtClean="0"/>
              <a:pPr/>
              <a:t>7/23/2024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C0DB503-154D-464A-8D41-8B8112C927F7}" type="slidenum">
              <a:rPr lang="en-US" smtClean="0"/>
              <a:pPr/>
              <a:t>‹#›</a:t>
            </a:fld>
            <a:endParaRPr lang="en-US"/>
          </a:p>
        </p:txBody>
      </p:sp>
    </p:spTree>
    <p:extLst>
      <p:ext uri="{BB962C8B-B14F-4D97-AF65-F5344CB8AC3E}">
        <p14:creationId xmlns:p14="http://schemas.microsoft.com/office/powerpoint/2010/main" val="143817006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891FD98-34FE-4F50-BF5D-8EF7C19B916F}" type="datetimeFigureOut">
              <a:rPr lang="en-US" smtClean="0"/>
              <a:pPr/>
              <a:t>7/23/2024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0DB503-154D-464A-8D41-8B8112C927F7}" type="slidenum">
              <a:rPr lang="en-US" smtClean="0"/>
              <a:pPr/>
              <a:t>‹#›</a:t>
            </a:fld>
            <a:endParaRPr lang="en-US"/>
          </a:p>
        </p:txBody>
      </p:sp>
    </p:spTree>
    <p:extLst>
      <p:ext uri="{BB962C8B-B14F-4D97-AF65-F5344CB8AC3E}">
        <p14:creationId xmlns:p14="http://schemas.microsoft.com/office/powerpoint/2010/main" val="18363823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2F876-A4E3-595B-7278-D2841CB1994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8EBAA39-5D67-B29A-D73C-CF3AC738644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039B709-B5A9-9345-BD61-D8670D0B9A4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8F2D3A0-414D-8417-F486-0F06351C9C8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8593FF0-3B3B-6E8A-D45B-8CD9D562C96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8BC75D4-6AB8-6F5D-B5BF-B841FE13A467}"/>
              </a:ext>
            </a:extLst>
          </p:cNvPr>
          <p:cNvSpPr>
            <a:spLocks noGrp="1"/>
          </p:cNvSpPr>
          <p:nvPr>
            <p:ph type="dt" sz="half" idx="10"/>
          </p:nvPr>
        </p:nvSpPr>
        <p:spPr/>
        <p:txBody>
          <a:bodyPr/>
          <a:lstStyle/>
          <a:p>
            <a:fld id="{B0B0CB20-02D7-44BE-B99C-586D631CCB94}" type="datetimeFigureOut">
              <a:rPr lang="en-US" smtClean="0"/>
              <a:t>7/23/2024</a:t>
            </a:fld>
            <a:endParaRPr lang="en-US"/>
          </a:p>
        </p:txBody>
      </p:sp>
      <p:sp>
        <p:nvSpPr>
          <p:cNvPr id="8" name="Footer Placeholder 7">
            <a:extLst>
              <a:ext uri="{FF2B5EF4-FFF2-40B4-BE49-F238E27FC236}">
                <a16:creationId xmlns:a16="http://schemas.microsoft.com/office/drawing/2014/main" id="{0A8E74BB-3C92-86E1-4914-BC66865DB70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D9FC7DE-1AD8-78F1-58DC-0F0C8C80409F}"/>
              </a:ext>
            </a:extLst>
          </p:cNvPr>
          <p:cNvSpPr>
            <a:spLocks noGrp="1"/>
          </p:cNvSpPr>
          <p:nvPr>
            <p:ph type="sldNum" sz="quarter" idx="12"/>
          </p:nvPr>
        </p:nvSpPr>
        <p:spPr/>
        <p:txBody>
          <a:bodyPr/>
          <a:lstStyle/>
          <a:p>
            <a:fld id="{D6217627-F914-4090-BC12-13E1F633C1C6}" type="slidenum">
              <a:rPr lang="en-US" smtClean="0"/>
              <a:t>‹#›</a:t>
            </a:fld>
            <a:endParaRPr lang="en-US"/>
          </a:p>
        </p:txBody>
      </p:sp>
    </p:spTree>
    <p:extLst>
      <p:ext uri="{BB962C8B-B14F-4D97-AF65-F5344CB8AC3E}">
        <p14:creationId xmlns:p14="http://schemas.microsoft.com/office/powerpoint/2010/main" val="83445897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891FD98-34FE-4F50-BF5D-8EF7C19B916F}" type="datetimeFigureOut">
              <a:rPr lang="en-US" smtClean="0"/>
              <a:pPr/>
              <a:t>7/23/2024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0DB503-154D-464A-8D41-8B8112C927F7}" type="slidenum">
              <a:rPr lang="en-US" smtClean="0"/>
              <a:pPr/>
              <a:t>‹#›</a:t>
            </a:fld>
            <a:endParaRPr lang="en-US"/>
          </a:p>
        </p:txBody>
      </p:sp>
    </p:spTree>
    <p:extLst>
      <p:ext uri="{BB962C8B-B14F-4D97-AF65-F5344CB8AC3E}">
        <p14:creationId xmlns:p14="http://schemas.microsoft.com/office/powerpoint/2010/main" val="192683739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891FD98-34FE-4F50-BF5D-8EF7C19B916F}" type="datetimeFigureOut">
              <a:rPr lang="en-US" smtClean="0"/>
              <a:pPr/>
              <a:t>7/23/2024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0DB503-154D-464A-8D41-8B8112C927F7}" type="slidenum">
              <a:rPr lang="en-US" smtClean="0"/>
              <a:pPr/>
              <a:t>‹#›</a:t>
            </a:fld>
            <a:endParaRPr lang="en-US"/>
          </a:p>
        </p:txBody>
      </p:sp>
    </p:spTree>
    <p:extLst>
      <p:ext uri="{BB962C8B-B14F-4D97-AF65-F5344CB8AC3E}">
        <p14:creationId xmlns:p14="http://schemas.microsoft.com/office/powerpoint/2010/main" val="265053367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891FD98-34FE-4F50-BF5D-8EF7C19B916F}" type="datetimeFigureOut">
              <a:rPr lang="en-US" smtClean="0"/>
              <a:pPr/>
              <a:t>7/23/2024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0DB503-154D-464A-8D41-8B8112C927F7}" type="slidenum">
              <a:rPr lang="en-US" smtClean="0"/>
              <a:pPr/>
              <a:t>‹#›</a:t>
            </a:fld>
            <a:endParaRPr lang="en-US"/>
          </a:p>
        </p:txBody>
      </p:sp>
    </p:spTree>
    <p:extLst>
      <p:ext uri="{BB962C8B-B14F-4D97-AF65-F5344CB8AC3E}">
        <p14:creationId xmlns:p14="http://schemas.microsoft.com/office/powerpoint/2010/main" val="42642496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11DC9-D66C-5BF0-8FAA-A2A611C590C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BBF036C-BC42-6F85-CE96-1F438C64BC6B}"/>
              </a:ext>
            </a:extLst>
          </p:cNvPr>
          <p:cNvSpPr>
            <a:spLocks noGrp="1"/>
          </p:cNvSpPr>
          <p:nvPr>
            <p:ph type="dt" sz="half" idx="10"/>
          </p:nvPr>
        </p:nvSpPr>
        <p:spPr/>
        <p:txBody>
          <a:bodyPr/>
          <a:lstStyle/>
          <a:p>
            <a:fld id="{B0B0CB20-02D7-44BE-B99C-586D631CCB94}" type="datetimeFigureOut">
              <a:rPr lang="en-US" smtClean="0"/>
              <a:t>7/23/2024</a:t>
            </a:fld>
            <a:endParaRPr lang="en-US"/>
          </a:p>
        </p:txBody>
      </p:sp>
      <p:sp>
        <p:nvSpPr>
          <p:cNvPr id="4" name="Footer Placeholder 3">
            <a:extLst>
              <a:ext uri="{FF2B5EF4-FFF2-40B4-BE49-F238E27FC236}">
                <a16:creationId xmlns:a16="http://schemas.microsoft.com/office/drawing/2014/main" id="{17DD751C-72D1-BD20-65E5-190D29ABFCD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4B0BC48-7D56-85FE-E4A0-88D422778E8A}"/>
              </a:ext>
            </a:extLst>
          </p:cNvPr>
          <p:cNvSpPr>
            <a:spLocks noGrp="1"/>
          </p:cNvSpPr>
          <p:nvPr>
            <p:ph type="sldNum" sz="quarter" idx="12"/>
          </p:nvPr>
        </p:nvSpPr>
        <p:spPr/>
        <p:txBody>
          <a:bodyPr/>
          <a:lstStyle/>
          <a:p>
            <a:fld id="{D6217627-F914-4090-BC12-13E1F633C1C6}" type="slidenum">
              <a:rPr lang="en-US" smtClean="0"/>
              <a:t>‹#›</a:t>
            </a:fld>
            <a:endParaRPr lang="en-US"/>
          </a:p>
        </p:txBody>
      </p:sp>
    </p:spTree>
    <p:extLst>
      <p:ext uri="{BB962C8B-B14F-4D97-AF65-F5344CB8AC3E}">
        <p14:creationId xmlns:p14="http://schemas.microsoft.com/office/powerpoint/2010/main" val="19510594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CD93328-E6B1-2A34-F012-AAA1E3767CBA}"/>
              </a:ext>
            </a:extLst>
          </p:cNvPr>
          <p:cNvSpPr>
            <a:spLocks noGrp="1"/>
          </p:cNvSpPr>
          <p:nvPr>
            <p:ph type="dt" sz="half" idx="10"/>
          </p:nvPr>
        </p:nvSpPr>
        <p:spPr/>
        <p:txBody>
          <a:bodyPr/>
          <a:lstStyle/>
          <a:p>
            <a:fld id="{B0B0CB20-02D7-44BE-B99C-586D631CCB94}" type="datetimeFigureOut">
              <a:rPr lang="en-US" smtClean="0"/>
              <a:t>7/23/2024</a:t>
            </a:fld>
            <a:endParaRPr lang="en-US"/>
          </a:p>
        </p:txBody>
      </p:sp>
      <p:sp>
        <p:nvSpPr>
          <p:cNvPr id="3" name="Footer Placeholder 2">
            <a:extLst>
              <a:ext uri="{FF2B5EF4-FFF2-40B4-BE49-F238E27FC236}">
                <a16:creationId xmlns:a16="http://schemas.microsoft.com/office/drawing/2014/main" id="{A543F5CE-26ED-2482-A795-CD4DECB3B95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2644AB9-99C7-A95B-A621-652ACF0221FF}"/>
              </a:ext>
            </a:extLst>
          </p:cNvPr>
          <p:cNvSpPr>
            <a:spLocks noGrp="1"/>
          </p:cNvSpPr>
          <p:nvPr>
            <p:ph type="sldNum" sz="quarter" idx="12"/>
          </p:nvPr>
        </p:nvSpPr>
        <p:spPr/>
        <p:txBody>
          <a:bodyPr/>
          <a:lstStyle/>
          <a:p>
            <a:fld id="{D6217627-F914-4090-BC12-13E1F633C1C6}" type="slidenum">
              <a:rPr lang="en-US" smtClean="0"/>
              <a:t>‹#›</a:t>
            </a:fld>
            <a:endParaRPr lang="en-US"/>
          </a:p>
        </p:txBody>
      </p:sp>
    </p:spTree>
    <p:extLst>
      <p:ext uri="{BB962C8B-B14F-4D97-AF65-F5344CB8AC3E}">
        <p14:creationId xmlns:p14="http://schemas.microsoft.com/office/powerpoint/2010/main" val="5593794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B14D06-79F4-588A-DD1A-BB76FC36AB5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86E5CAD-170C-9EFF-7FA2-37041A9FB2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6FE1F0E-C3CC-0C69-FB3B-68C6991711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8C96797-0ADC-E8D0-19DD-BDD174546D0D}"/>
              </a:ext>
            </a:extLst>
          </p:cNvPr>
          <p:cNvSpPr>
            <a:spLocks noGrp="1"/>
          </p:cNvSpPr>
          <p:nvPr>
            <p:ph type="dt" sz="half" idx="10"/>
          </p:nvPr>
        </p:nvSpPr>
        <p:spPr/>
        <p:txBody>
          <a:bodyPr/>
          <a:lstStyle/>
          <a:p>
            <a:fld id="{B0B0CB20-02D7-44BE-B99C-586D631CCB94}" type="datetimeFigureOut">
              <a:rPr lang="en-US" smtClean="0"/>
              <a:t>7/23/2024</a:t>
            </a:fld>
            <a:endParaRPr lang="en-US"/>
          </a:p>
        </p:txBody>
      </p:sp>
      <p:sp>
        <p:nvSpPr>
          <p:cNvPr id="6" name="Footer Placeholder 5">
            <a:extLst>
              <a:ext uri="{FF2B5EF4-FFF2-40B4-BE49-F238E27FC236}">
                <a16:creationId xmlns:a16="http://schemas.microsoft.com/office/drawing/2014/main" id="{45827D50-4655-6B30-6951-10030E815FD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1B38A6F-0C53-208E-0ECE-80794423D98D}"/>
              </a:ext>
            </a:extLst>
          </p:cNvPr>
          <p:cNvSpPr>
            <a:spLocks noGrp="1"/>
          </p:cNvSpPr>
          <p:nvPr>
            <p:ph type="sldNum" sz="quarter" idx="12"/>
          </p:nvPr>
        </p:nvSpPr>
        <p:spPr/>
        <p:txBody>
          <a:bodyPr/>
          <a:lstStyle/>
          <a:p>
            <a:fld id="{D6217627-F914-4090-BC12-13E1F633C1C6}" type="slidenum">
              <a:rPr lang="en-US" smtClean="0"/>
              <a:t>‹#›</a:t>
            </a:fld>
            <a:endParaRPr lang="en-US"/>
          </a:p>
        </p:txBody>
      </p:sp>
    </p:spTree>
    <p:extLst>
      <p:ext uri="{BB962C8B-B14F-4D97-AF65-F5344CB8AC3E}">
        <p14:creationId xmlns:p14="http://schemas.microsoft.com/office/powerpoint/2010/main" val="11703883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FC972-8380-3266-7C2F-107D5B902D0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2561C29-43DD-D19A-38AF-4240E9794C8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4A1A23E-6518-77F0-C6AD-BE02B6DB79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2930B03-7179-4E8A-49AB-C3595EF5BC53}"/>
              </a:ext>
            </a:extLst>
          </p:cNvPr>
          <p:cNvSpPr>
            <a:spLocks noGrp="1"/>
          </p:cNvSpPr>
          <p:nvPr>
            <p:ph type="dt" sz="half" idx="10"/>
          </p:nvPr>
        </p:nvSpPr>
        <p:spPr/>
        <p:txBody>
          <a:bodyPr/>
          <a:lstStyle/>
          <a:p>
            <a:fld id="{B0B0CB20-02D7-44BE-B99C-586D631CCB94}" type="datetimeFigureOut">
              <a:rPr lang="en-US" smtClean="0"/>
              <a:t>7/23/2024</a:t>
            </a:fld>
            <a:endParaRPr lang="en-US"/>
          </a:p>
        </p:txBody>
      </p:sp>
      <p:sp>
        <p:nvSpPr>
          <p:cNvPr id="6" name="Footer Placeholder 5">
            <a:extLst>
              <a:ext uri="{FF2B5EF4-FFF2-40B4-BE49-F238E27FC236}">
                <a16:creationId xmlns:a16="http://schemas.microsoft.com/office/drawing/2014/main" id="{44C73D46-86F4-AEDD-9D37-383D8FFD2CF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803E2E-B60C-9D18-5FF3-C9EF76C3AB8C}"/>
              </a:ext>
            </a:extLst>
          </p:cNvPr>
          <p:cNvSpPr>
            <a:spLocks noGrp="1"/>
          </p:cNvSpPr>
          <p:nvPr>
            <p:ph type="sldNum" sz="quarter" idx="12"/>
          </p:nvPr>
        </p:nvSpPr>
        <p:spPr/>
        <p:txBody>
          <a:bodyPr/>
          <a:lstStyle/>
          <a:p>
            <a:fld id="{D6217627-F914-4090-BC12-13E1F633C1C6}" type="slidenum">
              <a:rPr lang="en-US" smtClean="0"/>
              <a:t>‹#›</a:t>
            </a:fld>
            <a:endParaRPr lang="en-US"/>
          </a:p>
        </p:txBody>
      </p:sp>
    </p:spTree>
    <p:extLst>
      <p:ext uri="{BB962C8B-B14F-4D97-AF65-F5344CB8AC3E}">
        <p14:creationId xmlns:p14="http://schemas.microsoft.com/office/powerpoint/2010/main" val="31909520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4.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0E9B5AB-84D4-5CE6-9D46-18A981484B4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B9FCF04-2670-3A8A-1395-1F52F2606E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613EA6-0CAC-CBE4-B660-BDD4789B217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B0CB20-02D7-44BE-B99C-586D631CCB94}" type="datetimeFigureOut">
              <a:rPr lang="en-US" smtClean="0"/>
              <a:t>7/23/2024</a:t>
            </a:fld>
            <a:endParaRPr lang="en-US"/>
          </a:p>
        </p:txBody>
      </p:sp>
      <p:sp>
        <p:nvSpPr>
          <p:cNvPr id="5" name="Footer Placeholder 4">
            <a:extLst>
              <a:ext uri="{FF2B5EF4-FFF2-40B4-BE49-F238E27FC236}">
                <a16:creationId xmlns:a16="http://schemas.microsoft.com/office/drawing/2014/main" id="{3735C0A2-FB6C-2188-5701-10D28FF6D5F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FE102F4-AF19-6816-BB26-FEF6E59282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217627-F914-4090-BC12-13E1F633C1C6}" type="slidenum">
              <a:rPr lang="en-US" smtClean="0"/>
              <a:t>‹#›</a:t>
            </a:fld>
            <a:endParaRPr lang="en-US"/>
          </a:p>
        </p:txBody>
      </p:sp>
    </p:spTree>
    <p:extLst>
      <p:ext uri="{BB962C8B-B14F-4D97-AF65-F5344CB8AC3E}">
        <p14:creationId xmlns:p14="http://schemas.microsoft.com/office/powerpoint/2010/main" val="6334478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23580D1-447F-F6C1-77FB-EED1A62E592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6A1D666-81B0-11FA-1F15-C9A49853920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6E759B-C53C-2173-7BB2-D853761F9AE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BE3739-C5FA-46EF-8D6A-F7FB7C2CF437}" type="datetimeFigureOut">
              <a:rPr lang="en-US" smtClean="0"/>
              <a:t>7/23/2024</a:t>
            </a:fld>
            <a:endParaRPr lang="en-US"/>
          </a:p>
        </p:txBody>
      </p:sp>
      <p:sp>
        <p:nvSpPr>
          <p:cNvPr id="5" name="Footer Placeholder 4">
            <a:extLst>
              <a:ext uri="{FF2B5EF4-FFF2-40B4-BE49-F238E27FC236}">
                <a16:creationId xmlns:a16="http://schemas.microsoft.com/office/drawing/2014/main" id="{00170831-5C89-E724-EA30-A0E48DCE13F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EE12AF9-93DE-0BE4-6AF3-4446038B8B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D094A4-1FA9-4D6B-875A-7C5F6962691E}" type="slidenum">
              <a:rPr lang="en-US" smtClean="0"/>
              <a:t>‹#›</a:t>
            </a:fld>
            <a:endParaRPr lang="en-US"/>
          </a:p>
        </p:txBody>
      </p:sp>
    </p:spTree>
    <p:extLst>
      <p:ext uri="{BB962C8B-B14F-4D97-AF65-F5344CB8AC3E}">
        <p14:creationId xmlns:p14="http://schemas.microsoft.com/office/powerpoint/2010/main" val="2404122651"/>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4E8EBB36-F46E-7D37-7313-0BEB31E3A79A}"/>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4E6116D5-2564-1E0F-7662-F18CE5BBCADC}"/>
              </a:ext>
            </a:extLst>
          </p:cNvPr>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B154C765-912E-F117-1680-3F7725E394E3}"/>
              </a:ext>
            </a:extLst>
          </p:cNvPr>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29" name="Rectangle 5">
            <a:extLst>
              <a:ext uri="{FF2B5EF4-FFF2-40B4-BE49-F238E27FC236}">
                <a16:creationId xmlns:a16="http://schemas.microsoft.com/office/drawing/2014/main" id="{9B678948-9CAB-0DFE-84C3-E3B1BC4015F5}"/>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030" name="Rectangle 6">
            <a:extLst>
              <a:ext uri="{FF2B5EF4-FFF2-40B4-BE49-F238E27FC236}">
                <a16:creationId xmlns:a16="http://schemas.microsoft.com/office/drawing/2014/main" id="{1E7AE613-EAC8-16D4-ADEB-E7EB5617BF8B}"/>
              </a:ext>
            </a:extLst>
          </p:cNvPr>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7C683B78-A014-425F-9A6A-58F6DF920BAB}" type="slidenum">
              <a:rPr lang="en-US" altLang="en-US"/>
              <a:pPr/>
              <a:t>‹#›</a:t>
            </a:fld>
            <a:endParaRPr lang="en-US" altLang="en-US"/>
          </a:p>
        </p:txBody>
      </p:sp>
    </p:spTree>
    <p:extLst>
      <p:ext uri="{BB962C8B-B14F-4D97-AF65-F5344CB8AC3E}">
        <p14:creationId xmlns:p14="http://schemas.microsoft.com/office/powerpoint/2010/main" val="2721731858"/>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91FD98-34FE-4F50-BF5D-8EF7C19B916F}" type="datetimeFigureOut">
              <a:rPr lang="en-US" smtClean="0"/>
              <a:pPr/>
              <a:t>7/23/2024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0DB503-154D-464A-8D41-8B8112C927F7}" type="slidenum">
              <a:rPr lang="en-US" smtClean="0"/>
              <a:pPr/>
              <a:t>‹#›</a:t>
            </a:fld>
            <a:endParaRPr lang="en-US"/>
          </a:p>
        </p:txBody>
      </p:sp>
    </p:spTree>
    <p:extLst>
      <p:ext uri="{BB962C8B-B14F-4D97-AF65-F5344CB8AC3E}">
        <p14:creationId xmlns:p14="http://schemas.microsoft.com/office/powerpoint/2010/main" val="1468063086"/>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2.xml"/><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image" Target="../media/image2.gif"/><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7" Type="http://schemas.microsoft.com/office/2007/relationships/hdphoto" Target="../media/hdphoto5.wdp"/><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image" Target="../media/image26.png"/><Relationship Id="rId5" Type="http://schemas.microsoft.com/office/2007/relationships/hdphoto" Target="../media/hdphoto4.wdp"/><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29.png"/><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image" Target="../media/image28.png"/><Relationship Id="rId5" Type="http://schemas.microsoft.com/office/2007/relationships/hdphoto" Target="../media/hdphoto5.wdp"/><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slideLayout" Target="../slideLayouts/slideLayout2.xml"/><Relationship Id="rId7" Type="http://schemas.openxmlformats.org/officeDocument/2006/relationships/image" Target="../media/image30.png"/><Relationship Id="rId2" Type="http://schemas.openxmlformats.org/officeDocument/2006/relationships/tags" Target="../tags/tag10.xml"/><Relationship Id="rId1" Type="http://schemas.openxmlformats.org/officeDocument/2006/relationships/vmlDrawing" Target="../drawings/vmlDrawing2.vml"/><Relationship Id="rId6" Type="http://schemas.microsoft.com/office/2007/relationships/hdphoto" Target="../media/hdphoto5.wdp"/><Relationship Id="rId5" Type="http://schemas.openxmlformats.org/officeDocument/2006/relationships/image" Target="../media/image27.png"/><Relationship Id="rId10" Type="http://schemas.openxmlformats.org/officeDocument/2006/relationships/image" Target="../media/image28.emf"/><Relationship Id="rId4" Type="http://schemas.openxmlformats.org/officeDocument/2006/relationships/notesSlide" Target="../notesSlides/notesSlide10.xml"/><Relationship Id="rId9" Type="http://schemas.openxmlformats.org/officeDocument/2006/relationships/oleObject" Target="../embeddings/oleObject2.bin"/></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microsoft.com/office/2007/relationships/hdphoto" Target="../media/hdphoto8.wdp"/><Relationship Id="rId2" Type="http://schemas.openxmlformats.org/officeDocument/2006/relationships/slideLayout" Target="../slideLayouts/slideLayout2.xml"/><Relationship Id="rId1" Type="http://schemas.openxmlformats.org/officeDocument/2006/relationships/tags" Target="../tags/tag12.xml"/><Relationship Id="rId6" Type="http://schemas.openxmlformats.org/officeDocument/2006/relationships/image" Target="../media/image32.png"/><Relationship Id="rId5" Type="http://schemas.microsoft.com/office/2007/relationships/hdphoto" Target="../media/hdphoto7.wdp"/><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notesSlide" Target="../notesSlides/notesSlide13.xml"/><Relationship Id="rId7" Type="http://schemas.microsoft.com/office/2007/relationships/hdphoto" Target="../media/hdphoto10.wdp"/><Relationship Id="rId2" Type="http://schemas.openxmlformats.org/officeDocument/2006/relationships/slideLayout" Target="../slideLayouts/slideLayout2.xml"/><Relationship Id="rId1" Type="http://schemas.openxmlformats.org/officeDocument/2006/relationships/tags" Target="../tags/tag13.xml"/><Relationship Id="rId6" Type="http://schemas.openxmlformats.org/officeDocument/2006/relationships/image" Target="../media/image34.png"/><Relationship Id="rId5" Type="http://schemas.microsoft.com/office/2007/relationships/hdphoto" Target="../media/hdphoto9.wdp"/><Relationship Id="rId4" Type="http://schemas.openxmlformats.org/officeDocument/2006/relationships/image" Target="../media/image33.png"/><Relationship Id="rId9" Type="http://schemas.microsoft.com/office/2007/relationships/hdphoto" Target="../media/hdphoto11.wdp"/></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4.xml"/><Relationship Id="rId5" Type="http://schemas.microsoft.com/office/2007/relationships/hdphoto" Target="../media/hdphoto12.wdp"/><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15.xml"/><Relationship Id="rId5" Type="http://schemas.microsoft.com/office/2007/relationships/hdphoto" Target="../media/hdphoto13.wdp"/><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6.xml"/><Relationship Id="rId6" Type="http://schemas.openxmlformats.org/officeDocument/2006/relationships/image" Target="../media/image39.png"/><Relationship Id="rId5" Type="http://schemas.microsoft.com/office/2007/relationships/hdphoto" Target="../media/hdphoto14.wdp"/><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17.xml"/><Relationship Id="rId5" Type="http://schemas.microsoft.com/office/2007/relationships/hdphoto" Target="../media/hdphoto15.wdp"/><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18.xml"/><Relationship Id="rId5" Type="http://schemas.openxmlformats.org/officeDocument/2006/relationships/image" Target="../media/image42.png"/><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19.xml"/><Relationship Id="rId5" Type="http://schemas.microsoft.com/office/2007/relationships/hdphoto" Target="../media/hdphoto16.wdp"/><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20.xml"/><Relationship Id="rId5" Type="http://schemas.openxmlformats.org/officeDocument/2006/relationships/image" Target="../media/image45.png"/><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8" Type="http://schemas.openxmlformats.org/officeDocument/2006/relationships/oleObject" Target="../embeddings/oleObject3.bin"/><Relationship Id="rId13" Type="http://schemas.openxmlformats.org/officeDocument/2006/relationships/image" Target="../media/image47.wmf"/><Relationship Id="rId18" Type="http://schemas.openxmlformats.org/officeDocument/2006/relationships/oleObject" Target="../embeddings/oleObject8.bin"/><Relationship Id="rId3" Type="http://schemas.openxmlformats.org/officeDocument/2006/relationships/slideLayout" Target="../slideLayouts/slideLayout2.xml"/><Relationship Id="rId7" Type="http://schemas.openxmlformats.org/officeDocument/2006/relationships/image" Target="../media/image52.png"/><Relationship Id="rId12" Type="http://schemas.openxmlformats.org/officeDocument/2006/relationships/oleObject" Target="../embeddings/oleObject5.bin"/><Relationship Id="rId17" Type="http://schemas.openxmlformats.org/officeDocument/2006/relationships/image" Target="../media/image49.wmf"/><Relationship Id="rId2" Type="http://schemas.openxmlformats.org/officeDocument/2006/relationships/tags" Target="../tags/tag21.xml"/><Relationship Id="rId16" Type="http://schemas.openxmlformats.org/officeDocument/2006/relationships/oleObject" Target="../embeddings/oleObject7.bin"/><Relationship Id="rId1" Type="http://schemas.openxmlformats.org/officeDocument/2006/relationships/vmlDrawing" Target="../drawings/vmlDrawing3.vml"/><Relationship Id="rId6" Type="http://schemas.microsoft.com/office/2007/relationships/hdphoto" Target="../media/hdphoto17.wdp"/><Relationship Id="rId11" Type="http://schemas.openxmlformats.org/officeDocument/2006/relationships/image" Target="../media/image46.wmf"/><Relationship Id="rId5" Type="http://schemas.openxmlformats.org/officeDocument/2006/relationships/image" Target="../media/image51.png"/><Relationship Id="rId15" Type="http://schemas.openxmlformats.org/officeDocument/2006/relationships/image" Target="../media/image48.wmf"/><Relationship Id="rId10" Type="http://schemas.openxmlformats.org/officeDocument/2006/relationships/oleObject" Target="../embeddings/oleObject4.bin"/><Relationship Id="rId19" Type="http://schemas.openxmlformats.org/officeDocument/2006/relationships/image" Target="../media/image50.wmf"/><Relationship Id="rId4" Type="http://schemas.openxmlformats.org/officeDocument/2006/relationships/notesSlide" Target="../notesSlides/notesSlide21.xml"/><Relationship Id="rId9" Type="http://schemas.openxmlformats.org/officeDocument/2006/relationships/image" Target="../media/image45.wmf"/><Relationship Id="rId14" Type="http://schemas.openxmlformats.org/officeDocument/2006/relationships/oleObject" Target="../embeddings/oleObject6.bin"/></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2.xml"/><Relationship Id="rId7" Type="http://schemas.openxmlformats.org/officeDocument/2006/relationships/image" Target="../media/image510.png"/><Relationship Id="rId2" Type="http://schemas.openxmlformats.org/officeDocument/2006/relationships/slideLayout" Target="../slideLayouts/slideLayout2.xml"/><Relationship Id="rId1" Type="http://schemas.openxmlformats.org/officeDocument/2006/relationships/tags" Target="../tags/tag22.xml"/><Relationship Id="rId6" Type="http://schemas.openxmlformats.org/officeDocument/2006/relationships/image" Target="../media/image54.emf"/><Relationship Id="rId5" Type="http://schemas.microsoft.com/office/2007/relationships/hdphoto" Target="../media/hdphoto18.wdp"/><Relationship Id="rId4" Type="http://schemas.openxmlformats.org/officeDocument/2006/relationships/image" Target="../media/image53.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3.xml"/><Relationship Id="rId7" Type="http://schemas.microsoft.com/office/2007/relationships/hdphoto" Target="../media/hdphoto20.wdp"/><Relationship Id="rId2" Type="http://schemas.openxmlformats.org/officeDocument/2006/relationships/slideLayout" Target="../slideLayouts/slideLayout2.xml"/><Relationship Id="rId1" Type="http://schemas.openxmlformats.org/officeDocument/2006/relationships/tags" Target="../tags/tag23.xml"/><Relationship Id="rId6" Type="http://schemas.openxmlformats.org/officeDocument/2006/relationships/image" Target="../media/image56.png"/><Relationship Id="rId5" Type="http://schemas.microsoft.com/office/2007/relationships/hdphoto" Target="../media/hdphoto19.wdp"/><Relationship Id="rId4" Type="http://schemas.openxmlformats.org/officeDocument/2006/relationships/image" Target="../media/image55.png"/></Relationships>
</file>

<file path=ppt/slides/_rels/slide26.xml.rels><?xml version="1.0" encoding="UTF-8" standalone="yes"?>
<Relationships xmlns="http://schemas.openxmlformats.org/package/2006/relationships"><Relationship Id="rId8" Type="http://schemas.openxmlformats.org/officeDocument/2006/relationships/image" Target="../media/image560.png"/><Relationship Id="rId3" Type="http://schemas.openxmlformats.org/officeDocument/2006/relationships/notesSlide" Target="../notesSlides/notesSlide24.xml"/><Relationship Id="rId7" Type="http://schemas.microsoft.com/office/2007/relationships/hdphoto" Target="../media/hdphoto22.wdp"/><Relationship Id="rId2" Type="http://schemas.openxmlformats.org/officeDocument/2006/relationships/slideLayout" Target="../slideLayouts/slideLayout2.xml"/><Relationship Id="rId1" Type="http://schemas.openxmlformats.org/officeDocument/2006/relationships/tags" Target="../tags/tag24.xml"/><Relationship Id="rId6" Type="http://schemas.openxmlformats.org/officeDocument/2006/relationships/image" Target="../media/image58.png"/><Relationship Id="rId11" Type="http://schemas.openxmlformats.org/officeDocument/2006/relationships/image" Target="../media/image59.png"/><Relationship Id="rId5" Type="http://schemas.microsoft.com/office/2007/relationships/hdphoto" Target="../media/hdphoto21.wdp"/><Relationship Id="rId10" Type="http://schemas.openxmlformats.org/officeDocument/2006/relationships/image" Target="../media/image580.png"/><Relationship Id="rId4" Type="http://schemas.openxmlformats.org/officeDocument/2006/relationships/image" Target="../media/image57.png"/><Relationship Id="rId9" Type="http://schemas.openxmlformats.org/officeDocument/2006/relationships/image" Target="../media/image570.png"/></Relationships>
</file>

<file path=ppt/slides/_rels/slide27.xml.rels><?xml version="1.0" encoding="UTF-8" standalone="yes"?>
<Relationships xmlns="http://schemas.openxmlformats.org/package/2006/relationships"><Relationship Id="rId8" Type="http://schemas.openxmlformats.org/officeDocument/2006/relationships/image" Target="../media/image390.png"/><Relationship Id="rId3" Type="http://schemas.openxmlformats.org/officeDocument/2006/relationships/notesSlide" Target="../notesSlides/notesSlide25.xml"/><Relationship Id="rId7" Type="http://schemas.microsoft.com/office/2007/relationships/hdphoto" Target="../media/hdphoto24.wdp"/><Relationship Id="rId2" Type="http://schemas.openxmlformats.org/officeDocument/2006/relationships/slideLayout" Target="../slideLayouts/slideLayout2.xml"/><Relationship Id="rId1" Type="http://schemas.openxmlformats.org/officeDocument/2006/relationships/tags" Target="../tags/tag25.xml"/><Relationship Id="rId6" Type="http://schemas.openxmlformats.org/officeDocument/2006/relationships/image" Target="../media/image61.png"/><Relationship Id="rId5" Type="http://schemas.microsoft.com/office/2007/relationships/hdphoto" Target="../media/hdphoto23.wdp"/><Relationship Id="rId4" Type="http://schemas.openxmlformats.org/officeDocument/2006/relationships/image" Target="../media/image60.png"/></Relationships>
</file>

<file path=ppt/slides/_rels/slide28.xml.rels><?xml version="1.0" encoding="UTF-8" standalone="yes"?>
<Relationships xmlns="http://schemas.openxmlformats.org/package/2006/relationships"><Relationship Id="rId8" Type="http://schemas.microsoft.com/office/2007/relationships/hdphoto" Target="../media/hdphoto27.wdp"/><Relationship Id="rId13" Type="http://schemas.openxmlformats.org/officeDocument/2006/relationships/slide" Target="slide34.xml"/><Relationship Id="rId18" Type="http://schemas.openxmlformats.org/officeDocument/2006/relationships/slide" Target="slide29.xml"/><Relationship Id="rId3" Type="http://schemas.openxmlformats.org/officeDocument/2006/relationships/image" Target="../media/image62.png"/><Relationship Id="rId21" Type="http://schemas.openxmlformats.org/officeDocument/2006/relationships/image" Target="../media/image69.png"/><Relationship Id="rId7" Type="http://schemas.openxmlformats.org/officeDocument/2006/relationships/image" Target="../media/image64.png"/><Relationship Id="rId12" Type="http://schemas.microsoft.com/office/2007/relationships/hdphoto" Target="../media/hdphoto29.wdp"/><Relationship Id="rId17" Type="http://schemas.openxmlformats.org/officeDocument/2006/relationships/image" Target="../media/image68.png"/><Relationship Id="rId2" Type="http://schemas.openxmlformats.org/officeDocument/2006/relationships/notesSlide" Target="../notesSlides/notesSlide26.xml"/><Relationship Id="rId16" Type="http://schemas.openxmlformats.org/officeDocument/2006/relationships/slide" Target="slide32.xml"/><Relationship Id="rId20" Type="http://schemas.openxmlformats.org/officeDocument/2006/relationships/slide" Target="slide31.xml"/><Relationship Id="rId1" Type="http://schemas.openxmlformats.org/officeDocument/2006/relationships/slideLayout" Target="../slideLayouts/slideLayout42.xml"/><Relationship Id="rId6" Type="http://schemas.microsoft.com/office/2007/relationships/hdphoto" Target="../media/hdphoto26.wdp"/><Relationship Id="rId11" Type="http://schemas.openxmlformats.org/officeDocument/2006/relationships/image" Target="../media/image66.png"/><Relationship Id="rId24" Type="http://schemas.openxmlformats.org/officeDocument/2006/relationships/image" Target="../media/image71.png"/><Relationship Id="rId5" Type="http://schemas.openxmlformats.org/officeDocument/2006/relationships/image" Target="../media/image63.png"/><Relationship Id="rId15" Type="http://schemas.microsoft.com/office/2007/relationships/hdphoto" Target="../media/hdphoto30.wdp"/><Relationship Id="rId23" Type="http://schemas.openxmlformats.org/officeDocument/2006/relationships/image" Target="../media/image70.png"/><Relationship Id="rId10" Type="http://schemas.microsoft.com/office/2007/relationships/hdphoto" Target="../media/hdphoto28.wdp"/><Relationship Id="rId19" Type="http://schemas.openxmlformats.org/officeDocument/2006/relationships/slide" Target="slide33.xml"/><Relationship Id="rId4" Type="http://schemas.microsoft.com/office/2007/relationships/hdphoto" Target="../media/hdphoto25.wdp"/><Relationship Id="rId9" Type="http://schemas.openxmlformats.org/officeDocument/2006/relationships/image" Target="../media/image65.png"/><Relationship Id="rId14" Type="http://schemas.openxmlformats.org/officeDocument/2006/relationships/image" Target="../media/image67.png"/><Relationship Id="rId22" Type="http://schemas.openxmlformats.org/officeDocument/2006/relationships/slide" Target="slide30.xml"/></Relationships>
</file>

<file path=ppt/slides/_rels/slide2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eg"/><Relationship Id="rId1" Type="http://schemas.openxmlformats.org/officeDocument/2006/relationships/slideLayout" Target="../slideLayouts/slideLayout42.xml"/><Relationship Id="rId6" Type="http://schemas.microsoft.com/office/2007/relationships/hdphoto" Target="../media/hdphoto31.wdp"/><Relationship Id="rId5" Type="http://schemas.openxmlformats.org/officeDocument/2006/relationships/image" Target="../media/image74.png"/><Relationship Id="rId4" Type="http://schemas.openxmlformats.org/officeDocument/2006/relationships/slide" Target="slide28.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eg"/><Relationship Id="rId1" Type="http://schemas.openxmlformats.org/officeDocument/2006/relationships/slideLayout" Target="../slideLayouts/slideLayout42.xml"/><Relationship Id="rId6" Type="http://schemas.microsoft.com/office/2007/relationships/hdphoto" Target="../media/hdphoto31.wdp"/><Relationship Id="rId5" Type="http://schemas.openxmlformats.org/officeDocument/2006/relationships/image" Target="../media/image74.png"/><Relationship Id="rId4" Type="http://schemas.openxmlformats.org/officeDocument/2006/relationships/slide" Target="slide28.xml"/></Relationships>
</file>

<file path=ppt/slides/_rels/slide3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eg"/><Relationship Id="rId1" Type="http://schemas.openxmlformats.org/officeDocument/2006/relationships/slideLayout" Target="../slideLayouts/slideLayout42.xml"/><Relationship Id="rId6" Type="http://schemas.microsoft.com/office/2007/relationships/hdphoto" Target="../media/hdphoto31.wdp"/><Relationship Id="rId5" Type="http://schemas.openxmlformats.org/officeDocument/2006/relationships/image" Target="../media/image74.png"/><Relationship Id="rId4" Type="http://schemas.openxmlformats.org/officeDocument/2006/relationships/slide" Target="slide28.xml"/></Relationships>
</file>

<file path=ppt/slides/_rels/slide3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eg"/><Relationship Id="rId1" Type="http://schemas.openxmlformats.org/officeDocument/2006/relationships/slideLayout" Target="../slideLayouts/slideLayout42.xml"/><Relationship Id="rId6" Type="http://schemas.microsoft.com/office/2007/relationships/hdphoto" Target="../media/hdphoto31.wdp"/><Relationship Id="rId5" Type="http://schemas.openxmlformats.org/officeDocument/2006/relationships/image" Target="../media/image74.png"/><Relationship Id="rId4" Type="http://schemas.openxmlformats.org/officeDocument/2006/relationships/slide" Target="slide28.xml"/></Relationships>
</file>

<file path=ppt/slides/_rels/slide3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eg"/><Relationship Id="rId1" Type="http://schemas.openxmlformats.org/officeDocument/2006/relationships/slideLayout" Target="../slideLayouts/slideLayout42.xml"/><Relationship Id="rId6" Type="http://schemas.microsoft.com/office/2007/relationships/hdphoto" Target="../media/hdphoto31.wdp"/><Relationship Id="rId5" Type="http://schemas.openxmlformats.org/officeDocument/2006/relationships/image" Target="../media/image74.png"/><Relationship Id="rId4" Type="http://schemas.openxmlformats.org/officeDocument/2006/relationships/slide" Target="slide28.xml"/></Relationships>
</file>

<file path=ppt/slides/_rels/slide34.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86.png"/><Relationship Id="rId18" Type="http://schemas.openxmlformats.org/officeDocument/2006/relationships/image" Target="../media/image91.png"/><Relationship Id="rId3" Type="http://schemas.openxmlformats.org/officeDocument/2006/relationships/image" Target="../media/image76.png"/><Relationship Id="rId7" Type="http://schemas.openxmlformats.org/officeDocument/2006/relationships/image" Target="../media/image80.png"/><Relationship Id="rId12" Type="http://schemas.openxmlformats.org/officeDocument/2006/relationships/image" Target="../media/image85.png"/><Relationship Id="rId17" Type="http://schemas.openxmlformats.org/officeDocument/2006/relationships/image" Target="../media/image90.png"/><Relationship Id="rId2" Type="http://schemas.openxmlformats.org/officeDocument/2006/relationships/image" Target="../media/image75.png"/><Relationship Id="rId16" Type="http://schemas.openxmlformats.org/officeDocument/2006/relationships/image" Target="../media/image89.png"/><Relationship Id="rId1" Type="http://schemas.openxmlformats.org/officeDocument/2006/relationships/slideLayout" Target="../slideLayouts/slideLayout37.xml"/><Relationship Id="rId6" Type="http://schemas.openxmlformats.org/officeDocument/2006/relationships/image" Target="../media/image79.png"/><Relationship Id="rId11" Type="http://schemas.openxmlformats.org/officeDocument/2006/relationships/image" Target="../media/image84.png"/><Relationship Id="rId5" Type="http://schemas.openxmlformats.org/officeDocument/2006/relationships/image" Target="../media/image78.png"/><Relationship Id="rId15" Type="http://schemas.openxmlformats.org/officeDocument/2006/relationships/image" Target="../media/image88.png"/><Relationship Id="rId10" Type="http://schemas.openxmlformats.org/officeDocument/2006/relationships/image" Target="../media/image83.png"/><Relationship Id="rId4" Type="http://schemas.openxmlformats.org/officeDocument/2006/relationships/image" Target="../media/image77.png"/><Relationship Id="rId9" Type="http://schemas.openxmlformats.org/officeDocument/2006/relationships/image" Target="../media/image82.png"/><Relationship Id="rId14" Type="http://schemas.openxmlformats.org/officeDocument/2006/relationships/image" Target="../media/image87.png"/></Relationships>
</file>

<file path=ppt/slides/_rels/slide3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7.xml"/><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8" Type="http://schemas.openxmlformats.org/officeDocument/2006/relationships/image" Target="../media/image10.emf"/><Relationship Id="rId3" Type="http://schemas.openxmlformats.org/officeDocument/2006/relationships/notesSlide" Target="../notesSlides/notesSlide2.xml"/><Relationship Id="rId7" Type="http://schemas.microsoft.com/office/2007/relationships/hdphoto" Target="../media/hdphoto1.wdp"/><Relationship Id="rId2" Type="http://schemas.openxmlformats.org/officeDocument/2006/relationships/slideLayout" Target="../slideLayouts/slideLayout13.xml"/><Relationship Id="rId1" Type="http://schemas.openxmlformats.org/officeDocument/2006/relationships/tags" Target="../tags/tag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image" Target="../media/image15.emf"/><Relationship Id="rId3" Type="http://schemas.openxmlformats.org/officeDocument/2006/relationships/notesSlide" Target="../notesSlides/notesSlide3.xml"/><Relationship Id="rId7" Type="http://schemas.openxmlformats.org/officeDocument/2006/relationships/image" Target="../media/image14.emf"/><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13.emf"/><Relationship Id="rId5" Type="http://schemas.openxmlformats.org/officeDocument/2006/relationships/image" Target="../media/image12.emf"/><Relationship Id="rId10" Type="http://schemas.openxmlformats.org/officeDocument/2006/relationships/image" Target="../media/image17.png"/><Relationship Id="rId4" Type="http://schemas.openxmlformats.org/officeDocument/2006/relationships/image" Target="../media/image11.emf"/><Relationship Id="rId9" Type="http://schemas.openxmlformats.org/officeDocument/2006/relationships/image" Target="../media/image16.emf"/></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4.xml"/><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8" Type="http://schemas.openxmlformats.org/officeDocument/2006/relationships/image" Target="../media/image21.wmf"/><Relationship Id="rId3" Type="http://schemas.openxmlformats.org/officeDocument/2006/relationships/slideLayout" Target="../slideLayouts/slideLayout2.xml"/><Relationship Id="rId7" Type="http://schemas.openxmlformats.org/officeDocument/2006/relationships/oleObject" Target="../embeddings/oleObject1.bin"/><Relationship Id="rId2" Type="http://schemas.openxmlformats.org/officeDocument/2006/relationships/tags" Target="../tags/tag6.xml"/><Relationship Id="rId1" Type="http://schemas.openxmlformats.org/officeDocument/2006/relationships/vmlDrawing" Target="../drawings/vmlDrawing1.vml"/><Relationship Id="rId6" Type="http://schemas.microsoft.com/office/2007/relationships/hdphoto" Target="../media/hdphoto2.wdp"/><Relationship Id="rId5" Type="http://schemas.openxmlformats.org/officeDocument/2006/relationships/image" Target="../media/image22.png"/><Relationship Id="rId4"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24.png"/><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230.png"/><Relationship Id="rId5" Type="http://schemas.microsoft.com/office/2007/relationships/hdphoto" Target="../media/hdphoto3.wdp"/><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5D3F9C-06FA-40BF-A40C-66BF1D679DC1}"/>
              </a:ext>
            </a:extLst>
          </p:cNvPr>
          <p:cNvPicPr>
            <a:picLocks noChangeAspect="1"/>
          </p:cNvPicPr>
          <p:nvPr/>
        </p:nvPicPr>
        <p:blipFill>
          <a:blip r:embed="rId4"/>
          <a:stretch>
            <a:fillRect/>
          </a:stretch>
        </p:blipFill>
        <p:spPr>
          <a:xfrm>
            <a:off x="29308" y="0"/>
            <a:ext cx="12133384" cy="6858000"/>
          </a:xfrm>
          <a:prstGeom prst="rect">
            <a:avLst/>
          </a:prstGeom>
        </p:spPr>
      </p:pic>
      <p:pic>
        <p:nvPicPr>
          <p:cNvPr id="6" name="Picture 12">
            <a:extLst>
              <a:ext uri="{FF2B5EF4-FFF2-40B4-BE49-F238E27FC236}">
                <a16:creationId xmlns:a16="http://schemas.microsoft.com/office/drawing/2014/main" id="{933D299F-B662-4024-B362-3CA76580C30B}"/>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829910" y="1328605"/>
            <a:ext cx="3087688" cy="260350"/>
          </a:xfrm>
          <a:prstGeom prst="rect">
            <a:avLst/>
          </a:prstGeom>
          <a:noFill/>
        </p:spPr>
      </p:pic>
      <p:pic>
        <p:nvPicPr>
          <p:cNvPr id="7" name="Picture 1">
            <a:extLst>
              <a:ext uri="{FF2B5EF4-FFF2-40B4-BE49-F238E27FC236}">
                <a16:creationId xmlns:a16="http://schemas.microsoft.com/office/drawing/2014/main" id="{6238698A-EF78-463B-88AB-668B043DD2C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29910" y="3575349"/>
            <a:ext cx="3314700" cy="368300"/>
          </a:xfrm>
          <a:prstGeom prst="rect">
            <a:avLst/>
          </a:prstGeom>
          <a:noFill/>
        </p:spPr>
      </p:pic>
      <p:sp>
        <p:nvSpPr>
          <p:cNvPr id="8" name="Rectangle 30">
            <a:extLst>
              <a:ext uri="{FF2B5EF4-FFF2-40B4-BE49-F238E27FC236}">
                <a16:creationId xmlns:a16="http://schemas.microsoft.com/office/drawing/2014/main" id="{11A857E8-9E84-45A5-B053-E4CE7D8342A2}"/>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w Cen MT" panose="020B0602020104020603"/>
              <a:ea typeface="+mn-ea"/>
              <a:cs typeface="+mn-cs"/>
            </a:endParaRPr>
          </a:p>
        </p:txBody>
      </p:sp>
      <p:sp>
        <p:nvSpPr>
          <p:cNvPr id="9" name="Rectangle 31">
            <a:extLst>
              <a:ext uri="{FF2B5EF4-FFF2-40B4-BE49-F238E27FC236}">
                <a16:creationId xmlns:a16="http://schemas.microsoft.com/office/drawing/2014/main" id="{416DE741-7427-4702-BD04-BC5A44AD2D58}"/>
              </a:ext>
            </a:extLst>
          </p:cNvPr>
          <p:cNvSpPr>
            <a:spLocks noChangeArrowheads="1"/>
          </p:cNvSpPr>
          <p:nvPr/>
        </p:nvSpPr>
        <p:spPr bwMode="auto">
          <a:xfrm>
            <a:off x="1681316" y="676836"/>
            <a:ext cx="9235017"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en-US" sz="3200" b="1">
                <a:solidFill>
                  <a:srgbClr val="FF0000"/>
                </a:solidFill>
                <a:latin typeface="Times New Roman" panose="02020603050405020304" pitchFamily="18" charset="0"/>
                <a:cs typeface="Times New Roman" panose="02020603050405020304" pitchFamily="18" charset="0"/>
              </a:rPr>
              <a:t>BỘ</a:t>
            </a:r>
            <a:r>
              <a:rPr kumimoji="0" lang="en-US" altLang="en-US"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 GIÁO DỤC VÀ ĐÀO TẠO</a:t>
            </a:r>
          </a:p>
        </p:txBody>
      </p:sp>
      <p:sp>
        <p:nvSpPr>
          <p:cNvPr id="10" name="Rectangle 32">
            <a:extLst>
              <a:ext uri="{FF2B5EF4-FFF2-40B4-BE49-F238E27FC236}">
                <a16:creationId xmlns:a16="http://schemas.microsoft.com/office/drawing/2014/main" id="{6454E6A2-25BF-418C-B38F-E12DF47C0C23}"/>
              </a:ext>
            </a:extLst>
          </p:cNvPr>
          <p:cNvSpPr>
            <a:spLocks noChangeArrowheads="1"/>
          </p:cNvSpPr>
          <p:nvPr/>
        </p:nvSpPr>
        <p:spPr bwMode="auto">
          <a:xfrm>
            <a:off x="1210276" y="1751501"/>
            <a:ext cx="10177095"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1200" cap="none" spc="0" normalizeH="0" baseline="0" noProof="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altLang="en-US" sz="36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GÓC</a:t>
            </a:r>
            <a:r>
              <a:rPr kumimoji="0" lang="en-US" altLang="en-US" sz="3600" b="1" i="0" u="none" strike="noStrike" kern="1200" cap="none" spc="0" normalizeH="0" noProof="0">
                <a:ln>
                  <a:noFill/>
                </a:ln>
                <a:solidFill>
                  <a:prstClr val="black"/>
                </a:solidFill>
                <a:effectLst/>
                <a:uLnTx/>
                <a:uFillTx/>
                <a:latin typeface="Times New Roman" panose="02020603050405020304" pitchFamily="18" charset="0"/>
                <a:ea typeface="+mn-ea"/>
                <a:cs typeface="Times New Roman" panose="02020603050405020304" pitchFamily="18" charset="0"/>
              </a:rPr>
              <a:t> Ở TÂM. GÓC NỘI TIẾP</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0000CC"/>
                </a:solidFill>
                <a:effectLst/>
                <a:uLnTx/>
                <a:uFillTx/>
                <a:latin typeface="Times New Roman" panose="02020603050405020304" pitchFamily="18" charset="0"/>
                <a:cs typeface="Times New Roman" panose="02020603050405020304" pitchFamily="18" charset="0"/>
              </a:rPr>
              <a:t>MÔN: TOÁN</a:t>
            </a:r>
            <a:r>
              <a:rPr kumimoji="0" lang="en-US" altLang="en-US" sz="2800" b="1" i="0" u="none" strike="noStrike" kern="1200" cap="none" spc="0" normalizeH="0" noProof="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en-US" sz="2800" b="1" i="0" u="none" strike="noStrike" kern="1200" cap="none" spc="0" normalizeH="0" baseline="0" noProof="0">
                <a:ln>
                  <a:noFill/>
                </a:ln>
                <a:solidFill>
                  <a:srgbClr val="0000CC"/>
                </a:solidFill>
                <a:effectLst/>
                <a:uLnTx/>
                <a:uFillTx/>
                <a:latin typeface="Times New Roman" panose="02020603050405020304" pitchFamily="18" charset="0"/>
                <a:cs typeface="Times New Roman" panose="02020603050405020304" pitchFamily="18" charset="0"/>
              </a:rPr>
              <a:t>LỚP </a:t>
            </a:r>
            <a:r>
              <a:rPr lang="en-US" altLang="en-US" sz="2800" b="1">
                <a:solidFill>
                  <a:srgbClr val="0000CC"/>
                </a:solidFill>
                <a:latin typeface="Times New Roman" panose="02020603050405020304" pitchFamily="18" charset="0"/>
                <a:cs typeface="Times New Roman" panose="02020603050405020304" pitchFamily="18" charset="0"/>
              </a:rPr>
              <a:t>9 (CÁNH DIỀU)</a:t>
            </a:r>
            <a:endParaRPr kumimoji="0" lang="en-US" altLang="en-US" sz="2800" b="0" i="0" u="none" strike="noStrike" kern="1200" cap="none" spc="0" normalizeH="0" baseline="0" noProof="0">
              <a:ln>
                <a:noFill/>
              </a:ln>
              <a:solidFill>
                <a:srgbClr val="0000CC"/>
              </a:solidFill>
              <a:effectLst/>
              <a:uLnTx/>
              <a:uFillTx/>
              <a:latin typeface="Times New Roman" panose="02020603050405020304" pitchFamily="18" charset="0"/>
              <a:cs typeface="Times New Roman" panose="02020603050405020304" pitchFamily="18" charset="0"/>
            </a:endParaRPr>
          </a:p>
        </p:txBody>
      </p:sp>
      <p:sp>
        <p:nvSpPr>
          <p:cNvPr id="11" name="Rectangle 36">
            <a:extLst>
              <a:ext uri="{FF2B5EF4-FFF2-40B4-BE49-F238E27FC236}">
                <a16:creationId xmlns:a16="http://schemas.microsoft.com/office/drawing/2014/main" id="{CE78BD9E-7BD5-4C45-A87F-1D696F16E65F}"/>
              </a:ext>
            </a:extLst>
          </p:cNvPr>
          <p:cNvSpPr>
            <a:spLocks noChangeArrowheads="1"/>
          </p:cNvSpPr>
          <p:nvPr/>
        </p:nvSpPr>
        <p:spPr bwMode="auto">
          <a:xfrm>
            <a:off x="1210276" y="3985052"/>
            <a:ext cx="9075027" cy="2831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457200" eaLnBrk="0" fontAlgn="base" hangingPunct="0">
              <a:spcBef>
                <a:spcPct val="0"/>
              </a:spcBef>
              <a:spcAft>
                <a:spcPct val="0"/>
              </a:spcAft>
              <a:tabLst>
                <a:tab pos="2895600" algn="ctr"/>
                <a:tab pos="4333875" algn="l"/>
              </a:tabLst>
              <a:defRPr>
                <a:solidFill>
                  <a:schemeClr val="tx1"/>
                </a:solidFill>
                <a:latin typeface="Arial" panose="020B0604020202020204" pitchFamily="34" charset="0"/>
              </a:defRPr>
            </a:lvl1pPr>
            <a:lvl2pPr eaLnBrk="0" fontAlgn="base" hangingPunct="0">
              <a:spcBef>
                <a:spcPct val="0"/>
              </a:spcBef>
              <a:spcAft>
                <a:spcPct val="0"/>
              </a:spcAft>
              <a:tabLst>
                <a:tab pos="2895600" algn="ctr"/>
                <a:tab pos="4333875" algn="l"/>
              </a:tabLst>
              <a:defRPr>
                <a:solidFill>
                  <a:schemeClr val="tx1"/>
                </a:solidFill>
                <a:latin typeface="Arial" panose="020B0604020202020204" pitchFamily="34" charset="0"/>
              </a:defRPr>
            </a:lvl2pPr>
            <a:lvl3pPr eaLnBrk="0" fontAlgn="base" hangingPunct="0">
              <a:spcBef>
                <a:spcPct val="0"/>
              </a:spcBef>
              <a:spcAft>
                <a:spcPct val="0"/>
              </a:spcAft>
              <a:tabLst>
                <a:tab pos="2895600" algn="ctr"/>
                <a:tab pos="4333875" algn="l"/>
              </a:tabLst>
              <a:defRPr>
                <a:solidFill>
                  <a:schemeClr val="tx1"/>
                </a:solidFill>
                <a:latin typeface="Arial" panose="020B0604020202020204" pitchFamily="34" charset="0"/>
              </a:defRPr>
            </a:lvl3pPr>
            <a:lvl4pPr eaLnBrk="0" fontAlgn="base" hangingPunct="0">
              <a:spcBef>
                <a:spcPct val="0"/>
              </a:spcBef>
              <a:spcAft>
                <a:spcPct val="0"/>
              </a:spcAft>
              <a:tabLst>
                <a:tab pos="2895600" algn="ctr"/>
                <a:tab pos="4333875" algn="l"/>
              </a:tabLst>
              <a:defRPr>
                <a:solidFill>
                  <a:schemeClr val="tx1"/>
                </a:solidFill>
                <a:latin typeface="Arial" panose="020B0604020202020204" pitchFamily="34" charset="0"/>
              </a:defRPr>
            </a:lvl4pPr>
            <a:lvl5pPr eaLnBrk="0" fontAlgn="base" hangingPunct="0">
              <a:spcBef>
                <a:spcPct val="0"/>
              </a:spcBef>
              <a:spcAft>
                <a:spcPct val="0"/>
              </a:spcAft>
              <a:tabLst>
                <a:tab pos="2895600" algn="ctr"/>
                <a:tab pos="4333875" algn="l"/>
              </a:tabLst>
              <a:defRPr>
                <a:solidFill>
                  <a:schemeClr val="tx1"/>
                </a:solidFill>
                <a:latin typeface="Arial" panose="020B0604020202020204" pitchFamily="34" charset="0"/>
              </a:defRPr>
            </a:lvl5pPr>
            <a:lvl6pPr eaLnBrk="0" fontAlgn="base" hangingPunct="0">
              <a:spcBef>
                <a:spcPct val="0"/>
              </a:spcBef>
              <a:spcAft>
                <a:spcPct val="0"/>
              </a:spcAft>
              <a:tabLst>
                <a:tab pos="2895600" algn="ctr"/>
                <a:tab pos="4333875" algn="l"/>
              </a:tabLst>
              <a:defRPr>
                <a:solidFill>
                  <a:schemeClr val="tx1"/>
                </a:solidFill>
                <a:latin typeface="Arial" panose="020B0604020202020204" pitchFamily="34" charset="0"/>
              </a:defRPr>
            </a:lvl6pPr>
            <a:lvl7pPr eaLnBrk="0" fontAlgn="base" hangingPunct="0">
              <a:spcBef>
                <a:spcPct val="0"/>
              </a:spcBef>
              <a:spcAft>
                <a:spcPct val="0"/>
              </a:spcAft>
              <a:tabLst>
                <a:tab pos="2895600" algn="ctr"/>
                <a:tab pos="4333875" algn="l"/>
              </a:tabLst>
              <a:defRPr>
                <a:solidFill>
                  <a:schemeClr val="tx1"/>
                </a:solidFill>
                <a:latin typeface="Arial" panose="020B0604020202020204" pitchFamily="34" charset="0"/>
              </a:defRPr>
            </a:lvl7pPr>
            <a:lvl8pPr eaLnBrk="0" fontAlgn="base" hangingPunct="0">
              <a:spcBef>
                <a:spcPct val="0"/>
              </a:spcBef>
              <a:spcAft>
                <a:spcPct val="0"/>
              </a:spcAft>
              <a:tabLst>
                <a:tab pos="2895600" algn="ctr"/>
                <a:tab pos="4333875" algn="l"/>
              </a:tabLst>
              <a:defRPr>
                <a:solidFill>
                  <a:schemeClr val="tx1"/>
                </a:solidFill>
                <a:latin typeface="Arial" panose="020B0604020202020204" pitchFamily="34" charset="0"/>
              </a:defRPr>
            </a:lvl8pPr>
            <a:lvl9pPr eaLnBrk="0" fontAlgn="base" hangingPunct="0">
              <a:spcBef>
                <a:spcPct val="0"/>
              </a:spcBef>
              <a:spcAft>
                <a:spcPct val="0"/>
              </a:spcAft>
              <a:tabLst>
                <a:tab pos="2895600" algn="ctr"/>
                <a:tab pos="4333875" algn="l"/>
              </a:tabLst>
              <a:defRPr>
                <a:solidFill>
                  <a:schemeClr val="tx1"/>
                </a:solidFill>
                <a:latin typeface="Arial" panose="020B0604020202020204" pitchFamily="34" charset="0"/>
              </a:defRPr>
            </a:lvl9pPr>
          </a:lstStyle>
          <a:p>
            <a:pPr marL="0" marR="0" lvl="0" indent="457200" algn="l" defTabSz="914400" rtl="0" eaLnBrk="0" fontAlgn="base" latinLnBrk="0" hangingPunct="0">
              <a:lnSpc>
                <a:spcPct val="100000"/>
              </a:lnSpc>
              <a:spcBef>
                <a:spcPct val="0"/>
              </a:spcBef>
              <a:spcAft>
                <a:spcPct val="0"/>
              </a:spcAft>
              <a:buClrTx/>
              <a:buSzTx/>
              <a:buFontTx/>
              <a:buNone/>
              <a:tabLst>
                <a:tab pos="2895600" algn="ctr"/>
                <a:tab pos="4333875" algn="l"/>
              </a:tabLst>
              <a:defRPr/>
            </a:pPr>
            <a:r>
              <a:rPr kumimoji="0" lang="en-US" altLang="en-US" sz="3200" b="1"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Giáo </a:t>
            </a:r>
            <a:r>
              <a:rPr kumimoji="0" lang="en-US" altLang="en-US" sz="3200" b="1" i="0" u="none" strike="noStrike" kern="1200" cap="none" spc="0" normalizeH="0" baseline="0" noProof="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viên</a:t>
            </a:r>
            <a:r>
              <a:rPr kumimoji="0" lang="en-US" altLang="en-US" sz="3200" b="1"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1" i="0" u="none" strike="noStrike" kern="1200" cap="none" spc="0" normalizeH="0" baseline="0" noProof="0">
                <a:ln>
                  <a:noFill/>
                </a:ln>
                <a:solidFill>
                  <a:srgbClr val="000066"/>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Nguyễn Nhật Linh</a:t>
            </a:r>
          </a:p>
          <a:p>
            <a:pPr marL="0" marR="0" lvl="0" indent="457200" algn="l" defTabSz="914400" rtl="0" eaLnBrk="0" fontAlgn="base" latinLnBrk="0" hangingPunct="0">
              <a:lnSpc>
                <a:spcPct val="100000"/>
              </a:lnSpc>
              <a:spcBef>
                <a:spcPct val="0"/>
              </a:spcBef>
              <a:spcAft>
                <a:spcPct val="0"/>
              </a:spcAft>
              <a:buClrTx/>
              <a:buSzTx/>
              <a:buFontTx/>
              <a:buNone/>
              <a:tabLst>
                <a:tab pos="2895600" algn="ctr"/>
                <a:tab pos="4333875" algn="l"/>
              </a:tabLst>
              <a:defRPr/>
            </a:pPr>
            <a:r>
              <a:rPr kumimoji="0" lang="en-US" altLang="en-US" sz="3200" b="1"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Email: </a:t>
            </a:r>
            <a:r>
              <a:rPr kumimoji="0" lang="en-US" altLang="en-US" sz="3200" b="1" i="0" u="none" strike="noStrike" kern="1200" cap="none" spc="0" normalizeH="0" baseline="0" noProof="0">
                <a:ln>
                  <a:noFill/>
                </a:ln>
                <a:solidFill>
                  <a:srgbClr val="0000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linhnn_thcsla@btu.sgdbinhduong.edu.vn</a:t>
            </a:r>
          </a:p>
          <a:p>
            <a:pPr marL="0" marR="0" lvl="0" indent="457200" algn="l" defTabSz="914400" rtl="0" eaLnBrk="0" fontAlgn="base" latinLnBrk="0" hangingPunct="0">
              <a:lnSpc>
                <a:spcPct val="100000"/>
              </a:lnSpc>
              <a:spcBef>
                <a:spcPct val="0"/>
              </a:spcBef>
              <a:spcAft>
                <a:spcPct val="0"/>
              </a:spcAft>
              <a:buClrTx/>
              <a:buSzTx/>
              <a:buFontTx/>
              <a:buNone/>
              <a:tabLst>
                <a:tab pos="2895600" algn="ctr"/>
                <a:tab pos="4333875" algn="l"/>
              </a:tabLst>
              <a:defRPr/>
            </a:pPr>
            <a:r>
              <a:rPr kumimoji="0" lang="en-US" altLang="en-US" sz="3200" b="1"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Trường: TH-THCS Lạc An</a:t>
            </a:r>
            <a:endParaRPr kumimoji="0" lang="en-US" altLang="en-US" sz="3200" b="0" i="0" u="none" strike="noStrike" kern="1200" cap="none" spc="0" normalizeH="0" baseline="0" noProof="0">
              <a:ln>
                <a:noFill/>
              </a:ln>
              <a:solidFill>
                <a:srgbClr val="660033"/>
              </a:solidFill>
              <a:effectLst/>
              <a:uLnTx/>
              <a:uFillTx/>
              <a:latin typeface="Times New Roman" panose="02020603050405020304" pitchFamily="18" charset="0"/>
              <a:ea typeface="+mn-ea"/>
              <a:cs typeface="Times New Roman" panose="02020603050405020304" pitchFamily="18" charset="0"/>
            </a:endParaRPr>
          </a:p>
          <a:p>
            <a:pPr marL="0" marR="0" lvl="0" indent="457200" algn="l" defTabSz="914400" rtl="0" eaLnBrk="0" fontAlgn="base" latinLnBrk="0" hangingPunct="0">
              <a:lnSpc>
                <a:spcPct val="100000"/>
              </a:lnSpc>
              <a:spcBef>
                <a:spcPct val="0"/>
              </a:spcBef>
              <a:spcAft>
                <a:spcPct val="0"/>
              </a:spcAft>
              <a:buClrTx/>
              <a:buSzTx/>
              <a:buFontTx/>
              <a:buNone/>
              <a:tabLst>
                <a:tab pos="2895600" algn="ctr"/>
                <a:tab pos="4333875" algn="l"/>
              </a:tabLst>
              <a:defRPr/>
            </a:pPr>
            <a:r>
              <a:rPr kumimoji="0" lang="en-US" altLang="en-US" sz="3200" b="1" i="1"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1" i="1" u="none" strike="noStrike" kern="1200" cap="none" spc="0" normalizeH="0" baseline="0" noProof="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Tháng</a:t>
            </a:r>
            <a:r>
              <a:rPr kumimoji="0" lang="en-US" altLang="en-US" sz="3200" b="1" i="1"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6, </a:t>
            </a:r>
            <a:r>
              <a:rPr kumimoji="0" lang="en-US" altLang="en-US" sz="3200" b="1" i="1" u="none" strike="noStrike" kern="1200" cap="none" spc="0" normalizeH="0" baseline="0" noProof="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năm</a:t>
            </a:r>
            <a:r>
              <a:rPr kumimoji="0" lang="en-US" altLang="en-US" sz="3200" b="1" i="1"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2024</a:t>
            </a:r>
            <a:endParaRPr kumimoji="0" lang="en-US" alt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457200" algn="l" defTabSz="914400" rtl="0" eaLnBrk="0" fontAlgn="base" latinLnBrk="0" hangingPunct="0">
              <a:lnSpc>
                <a:spcPct val="100000"/>
              </a:lnSpc>
              <a:spcBef>
                <a:spcPct val="0"/>
              </a:spcBef>
              <a:spcAft>
                <a:spcPct val="0"/>
              </a:spcAft>
              <a:buClrTx/>
              <a:buSzTx/>
              <a:buFontTx/>
              <a:buNone/>
              <a:tabLst>
                <a:tab pos="2895600" algn="ctr"/>
                <a:tab pos="4333875" algn="l"/>
              </a:tabLst>
              <a:defRPr/>
            </a:pPr>
            <a:r>
              <a:rPr kumimoji="0" lang="vi-VN" altLang="en-US" sz="3200" b="0" i="1" u="none" strike="noStrike" kern="1200" cap="none" spc="0" normalizeH="0" baseline="0" noProof="0">
                <a:ln>
                  <a:noFill/>
                </a:ln>
                <a:solidFill>
                  <a:srgbClr val="0000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alt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457200" algn="l" defTabSz="914400" rtl="0" eaLnBrk="0" fontAlgn="base" latinLnBrk="0" hangingPunct="0">
              <a:lnSpc>
                <a:spcPct val="100000"/>
              </a:lnSpc>
              <a:spcBef>
                <a:spcPct val="0"/>
              </a:spcBef>
              <a:spcAft>
                <a:spcPct val="0"/>
              </a:spcAft>
              <a:buClrTx/>
              <a:buSzTx/>
              <a:buFontTx/>
              <a:buNone/>
              <a:tabLst>
                <a:tab pos="2895600" algn="ctr"/>
                <a:tab pos="4333875" algn="l"/>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 name="Rectangle 37">
            <a:extLst>
              <a:ext uri="{FF2B5EF4-FFF2-40B4-BE49-F238E27FC236}">
                <a16:creationId xmlns:a16="http://schemas.microsoft.com/office/drawing/2014/main" id="{CF75200A-DD77-47A1-BB22-15784FAEE9EC}"/>
              </a:ext>
            </a:extLst>
          </p:cNvPr>
          <p:cNvSpPr>
            <a:spLocks noChangeArrowheads="1"/>
          </p:cNvSpPr>
          <p:nvPr/>
        </p:nvSpPr>
        <p:spPr bwMode="auto">
          <a:xfrm>
            <a:off x="914400" y="348456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457200" algn="l" defTabSz="914400" rtl="0" eaLnBrk="0" fontAlgn="base" latinLnBrk="0" hangingPunct="0">
              <a:lnSpc>
                <a:spcPct val="100000"/>
              </a:lnSpc>
              <a:spcBef>
                <a:spcPct val="0"/>
              </a:spcBef>
              <a:spcAft>
                <a:spcPct val="0"/>
              </a:spcAft>
              <a:buClrTx/>
              <a:buSzTx/>
              <a:buFontTx/>
              <a:buNone/>
              <a:tabLst/>
              <a:defRPr/>
            </a:pPr>
            <a:r>
              <a:rPr kumimoji="0" lang="vi-VN" altLang="en-US" sz="12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mn-cs"/>
              </a:rPr>
              <a:t>	</a:t>
            </a: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custDataLst>
      <p:tags r:id="rId1"/>
    </p:custDataLst>
    <p:extLst>
      <p:ext uri="{BB962C8B-B14F-4D97-AF65-F5344CB8AC3E}">
        <p14:creationId xmlns:p14="http://schemas.microsoft.com/office/powerpoint/2010/main" val="3794479286"/>
      </p:ext>
    </p:extLst>
  </p:cSld>
  <p:clrMapOvr>
    <a:masterClrMapping/>
  </p:clrMapOvr>
  <mc:AlternateContent xmlns:mc="http://schemas.openxmlformats.org/markup-compatibility/2006" xmlns:p14="http://schemas.microsoft.com/office/powerpoint/2010/main">
    <mc:Choice Requires="p14">
      <p:transition p14:dur="0" advTm="14249"/>
    </mc:Choice>
    <mc:Fallback xmlns="">
      <p:transition advTm="1424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5">
            <a:extLst>
              <a:ext uri="{FF2B5EF4-FFF2-40B4-BE49-F238E27FC236}">
                <a16:creationId xmlns:a16="http://schemas.microsoft.com/office/drawing/2014/main" id="{CEFABB4E-417F-44E9-975C-E3A52778F430}"/>
              </a:ext>
            </a:extLst>
          </p:cNvPr>
          <p:cNvSpPr txBox="1">
            <a:spLocks noChangeArrowheads="1"/>
          </p:cNvSpPr>
          <p:nvPr/>
        </p:nvSpPr>
        <p:spPr bwMode="auto">
          <a:xfrm>
            <a:off x="249765" y="956052"/>
            <a:ext cx="541019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sz="2800" b="1" u="sng">
                <a:solidFill>
                  <a:srgbClr val="006600"/>
                </a:solidFill>
                <a:latin typeface="Times New Roman" panose="02020603050405020304" pitchFamily="18" charset="0"/>
              </a:rPr>
              <a:t>II. CUNG. SỐ ĐO CỦA CUNG</a:t>
            </a:r>
          </a:p>
        </p:txBody>
      </p:sp>
      <p:sp>
        <p:nvSpPr>
          <p:cNvPr id="27" name="TextBox 56">
            <a:extLst>
              <a:ext uri="{FF2B5EF4-FFF2-40B4-BE49-F238E27FC236}">
                <a16:creationId xmlns:a16="http://schemas.microsoft.com/office/drawing/2014/main" id="{FD80FB78-A9C3-409B-99E7-C038E0D03FBB}"/>
              </a:ext>
            </a:extLst>
          </p:cNvPr>
          <p:cNvSpPr txBox="1">
            <a:spLocks noChangeArrowheads="1"/>
          </p:cNvSpPr>
          <p:nvPr/>
        </p:nvSpPr>
        <p:spPr bwMode="auto">
          <a:xfrm>
            <a:off x="589398" y="1479272"/>
            <a:ext cx="4724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a:solidFill>
                  <a:schemeClr val="tx1"/>
                </a:solidFill>
                <a:latin typeface="Arial" panose="020B0604020202020204" pitchFamily="34" charset="0"/>
              </a:defRPr>
            </a:lvl1pPr>
            <a:lvl2pPr marL="742950" indent="-285750" algn="l">
              <a:defRPr>
                <a:solidFill>
                  <a:schemeClr val="tx1"/>
                </a:solidFill>
                <a:latin typeface="Arial" panose="020B0604020202020204" pitchFamily="34" charset="0"/>
              </a:defRPr>
            </a:lvl2pPr>
            <a:lvl3pPr marL="1143000" indent="-228600" algn="l">
              <a:defRPr>
                <a:solidFill>
                  <a:schemeClr val="tx1"/>
                </a:solidFill>
                <a:latin typeface="Arial" panose="020B0604020202020204" pitchFamily="34" charset="0"/>
              </a:defRPr>
            </a:lvl3pPr>
            <a:lvl4pPr marL="1600200" indent="-228600" algn="l">
              <a:defRPr>
                <a:solidFill>
                  <a:schemeClr val="tx1"/>
                </a:solidFill>
                <a:latin typeface="Arial" panose="020B0604020202020204" pitchFamily="34" charset="0"/>
              </a:defRPr>
            </a:lvl4pPr>
            <a:lvl5pPr marL="2057400" indent="-228600" algn="l">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2800" b="1">
                <a:solidFill>
                  <a:srgbClr val="0000CC"/>
                </a:solidFill>
                <a:latin typeface="Times New Roman" panose="02020603050405020304" pitchFamily="18" charset="0"/>
                <a:cs typeface="Times New Roman" panose="02020603050405020304" pitchFamily="18" charset="0"/>
              </a:rPr>
              <a:t>2. </a:t>
            </a:r>
            <a:r>
              <a:rPr lang="en-US" altLang="en-US" sz="2800" b="1" u="sng">
                <a:solidFill>
                  <a:srgbClr val="0000CC"/>
                </a:solidFill>
                <a:latin typeface="Times New Roman" panose="02020603050405020304" pitchFamily="18" charset="0"/>
                <a:cs typeface="Times New Roman" panose="02020603050405020304" pitchFamily="18" charset="0"/>
              </a:rPr>
              <a:t>Số đo cung</a:t>
            </a:r>
            <a:endParaRPr lang="en-US" altLang="en-US" sz="2400" b="1" u="sng">
              <a:solidFill>
                <a:srgbClr val="0000CC"/>
              </a:solidFill>
              <a:latin typeface="Times New Roman" panose="02020603050405020304" pitchFamily="18" charset="0"/>
              <a:cs typeface="Times New Roman" panose="02020603050405020304" pitchFamily="18" charset="0"/>
            </a:endParaRPr>
          </a:p>
        </p:txBody>
      </p:sp>
      <p:grpSp>
        <p:nvGrpSpPr>
          <p:cNvPr id="2" name="Group 1">
            <a:extLst>
              <a:ext uri="{FF2B5EF4-FFF2-40B4-BE49-F238E27FC236}">
                <a16:creationId xmlns:a16="http://schemas.microsoft.com/office/drawing/2014/main" id="{6DFE3D5B-0DC2-A8E1-6A20-524D38EB18BB}"/>
              </a:ext>
            </a:extLst>
          </p:cNvPr>
          <p:cNvGrpSpPr/>
          <p:nvPr/>
        </p:nvGrpSpPr>
        <p:grpSpPr>
          <a:xfrm>
            <a:off x="1392763" y="144384"/>
            <a:ext cx="8534400" cy="762001"/>
            <a:chOff x="1828800" y="-27297"/>
            <a:chExt cx="8534400" cy="762001"/>
          </a:xfrm>
        </p:grpSpPr>
        <p:sp>
          <p:nvSpPr>
            <p:cNvPr id="3" name="AutoShape 4">
              <a:extLst>
                <a:ext uri="{FF2B5EF4-FFF2-40B4-BE49-F238E27FC236}">
                  <a16:creationId xmlns:a16="http://schemas.microsoft.com/office/drawing/2014/main" id="{B06B9F46-50A7-4998-04FA-484DCDBF9B81}"/>
                </a:ext>
              </a:extLst>
            </p:cNvPr>
            <p:cNvSpPr>
              <a:spLocks noChangeArrowheads="1"/>
            </p:cNvSpPr>
            <p:nvPr/>
          </p:nvSpPr>
          <p:spPr bwMode="auto">
            <a:xfrm>
              <a:off x="1828800" y="-27297"/>
              <a:ext cx="8534400" cy="762001"/>
            </a:xfrm>
            <a:prstGeom prst="horizontalScroll">
              <a:avLst>
                <a:gd name="adj" fmla="val 12500"/>
              </a:avLst>
            </a:prstGeom>
            <a:solidFill>
              <a:schemeClr val="bg1"/>
            </a:solidFill>
            <a:ln w="57150">
              <a:solidFill>
                <a:srgbClr val="660033"/>
              </a:solidFill>
              <a:round/>
              <a:headEnd/>
              <a:tailEnd/>
            </a:ln>
          </p:spPr>
          <p:txBody>
            <a:bodyPr wrap="none" lIns="85725" tIns="42863" rIns="85725" bIns="42863" anchor="ctr"/>
            <a:lstStyle>
              <a:lvl1pPr algn="l" defTabSz="857250">
                <a:defRPr>
                  <a:solidFill>
                    <a:schemeClr val="tx1"/>
                  </a:solidFill>
                  <a:latin typeface="Arial" panose="020B0604020202020204" pitchFamily="34" charset="0"/>
                </a:defRPr>
              </a:lvl1pPr>
              <a:lvl2pPr marL="696913" indent="-268288" algn="l" defTabSz="857250">
                <a:defRPr>
                  <a:solidFill>
                    <a:schemeClr val="tx1"/>
                  </a:solidFill>
                  <a:latin typeface="Arial" panose="020B0604020202020204" pitchFamily="34" charset="0"/>
                </a:defRPr>
              </a:lvl2pPr>
              <a:lvl3pPr marL="1071563" indent="-214313" algn="l" defTabSz="857250">
                <a:defRPr>
                  <a:solidFill>
                    <a:schemeClr val="tx1"/>
                  </a:solidFill>
                  <a:latin typeface="Arial" panose="020B0604020202020204" pitchFamily="34" charset="0"/>
                </a:defRPr>
              </a:lvl3pPr>
              <a:lvl4pPr marL="1500188" indent="-214313" algn="l" defTabSz="857250">
                <a:defRPr>
                  <a:solidFill>
                    <a:schemeClr val="tx1"/>
                  </a:solidFill>
                  <a:latin typeface="Arial" panose="020B0604020202020204" pitchFamily="34" charset="0"/>
                </a:defRPr>
              </a:lvl4pPr>
              <a:lvl5pPr marL="1928813" indent="-214313" algn="l" defTabSz="857250">
                <a:defRPr>
                  <a:solidFill>
                    <a:schemeClr val="tx1"/>
                  </a:solidFill>
                  <a:latin typeface="Arial" panose="020B0604020202020204" pitchFamily="34" charset="0"/>
                </a:defRPr>
              </a:lvl5pPr>
              <a:lvl6pPr marL="2386013" indent="-214313" defTabSz="857250" fontAlgn="base">
                <a:spcBef>
                  <a:spcPct val="0"/>
                </a:spcBef>
                <a:spcAft>
                  <a:spcPct val="0"/>
                </a:spcAft>
                <a:defRPr>
                  <a:solidFill>
                    <a:schemeClr val="tx1"/>
                  </a:solidFill>
                  <a:latin typeface="Arial" panose="020B0604020202020204" pitchFamily="34" charset="0"/>
                </a:defRPr>
              </a:lvl6pPr>
              <a:lvl7pPr marL="2843213" indent="-214313" defTabSz="857250" fontAlgn="base">
                <a:spcBef>
                  <a:spcPct val="0"/>
                </a:spcBef>
                <a:spcAft>
                  <a:spcPct val="0"/>
                </a:spcAft>
                <a:defRPr>
                  <a:solidFill>
                    <a:schemeClr val="tx1"/>
                  </a:solidFill>
                  <a:latin typeface="Arial" panose="020B0604020202020204" pitchFamily="34" charset="0"/>
                </a:defRPr>
              </a:lvl7pPr>
              <a:lvl8pPr marL="3300413" indent="-214313" defTabSz="857250" fontAlgn="base">
                <a:spcBef>
                  <a:spcPct val="0"/>
                </a:spcBef>
                <a:spcAft>
                  <a:spcPct val="0"/>
                </a:spcAft>
                <a:defRPr>
                  <a:solidFill>
                    <a:schemeClr val="tx1"/>
                  </a:solidFill>
                  <a:latin typeface="Arial" panose="020B0604020202020204" pitchFamily="34" charset="0"/>
                </a:defRPr>
              </a:lvl8pPr>
              <a:lvl9pPr marL="3757613" indent="-214313" defTabSz="85725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vi-VN" altLang="en-US" sz="1900">
                <a:solidFill>
                  <a:srgbClr val="000000"/>
                </a:solidFill>
                <a:latin typeface=".VnTime" panose="020B7200000000000000" pitchFamily="34" charset="0"/>
              </a:endParaRPr>
            </a:p>
          </p:txBody>
        </p:sp>
        <p:sp>
          <p:nvSpPr>
            <p:cNvPr id="4" name="WordArt 5">
              <a:extLst>
                <a:ext uri="{FF2B5EF4-FFF2-40B4-BE49-F238E27FC236}">
                  <a16:creationId xmlns:a16="http://schemas.microsoft.com/office/drawing/2014/main" id="{7C0F549A-F9F5-8410-9AAB-50409B59C0CA}"/>
                </a:ext>
              </a:extLst>
            </p:cNvPr>
            <p:cNvSpPr>
              <a:spLocks noChangeArrowheads="1" noChangeShapeType="1" noTextEdit="1"/>
            </p:cNvSpPr>
            <p:nvPr/>
          </p:nvSpPr>
          <p:spPr bwMode="auto">
            <a:xfrm>
              <a:off x="2816941" y="142875"/>
              <a:ext cx="6445045" cy="4381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vi-VN" sz="1600" b="1" kern="10">
                  <a:ln w="12700">
                    <a:solidFill>
                      <a:srgbClr val="660033"/>
                    </a:solidFill>
                    <a:round/>
                    <a:headEnd/>
                    <a:tailEnd/>
                  </a:ln>
                  <a:solidFill>
                    <a:srgbClr val="0000FF"/>
                  </a:solidFill>
                  <a:latin typeface="Times New Roman" panose="02020603050405020304" pitchFamily="18" charset="0"/>
                  <a:cs typeface="Times New Roman" panose="02020603050405020304" pitchFamily="18" charset="0"/>
                </a:rPr>
                <a:t>   </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4</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 GÓC Ở TÂM. GÓC NỘI TIẾP</a:t>
              </a:r>
            </a:p>
          </p:txBody>
        </p:sp>
      </p:grpSp>
      <p:pic>
        <p:nvPicPr>
          <p:cNvPr id="9" name="Picture 8">
            <a:extLst>
              <a:ext uri="{FF2B5EF4-FFF2-40B4-BE49-F238E27FC236}">
                <a16:creationId xmlns:a16="http://schemas.microsoft.com/office/drawing/2014/main" id="{4614313E-FB6E-BB51-898F-FA87FC98CE6A}"/>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bright="50000" contrast="18000"/>
                    </a14:imgEffect>
                  </a14:imgLayer>
                </a14:imgProps>
              </a:ext>
            </a:extLst>
          </a:blip>
          <a:stretch>
            <a:fillRect/>
          </a:stretch>
        </p:blipFill>
        <p:spPr>
          <a:xfrm rot="16200000">
            <a:off x="2826283" y="-164856"/>
            <a:ext cx="3306699" cy="7780468"/>
          </a:xfrm>
          <a:prstGeom prst="rect">
            <a:avLst/>
          </a:prstGeom>
        </p:spPr>
      </p:pic>
      <p:pic>
        <p:nvPicPr>
          <p:cNvPr id="11" name="Picture 10">
            <a:extLst>
              <a:ext uri="{FF2B5EF4-FFF2-40B4-BE49-F238E27FC236}">
                <a16:creationId xmlns:a16="http://schemas.microsoft.com/office/drawing/2014/main" id="{B2300765-16DA-C73E-BAE9-B7BC405B4CE1}"/>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brightnessContrast bright="20000"/>
                    </a14:imgEffect>
                  </a14:imgLayer>
                </a14:imgProps>
              </a:ext>
            </a:extLst>
          </a:blip>
          <a:stretch>
            <a:fillRect/>
          </a:stretch>
        </p:blipFill>
        <p:spPr>
          <a:xfrm rot="16200000">
            <a:off x="8263888" y="2215530"/>
            <a:ext cx="3309619" cy="3022613"/>
          </a:xfrm>
          <a:prstGeom prst="rect">
            <a:avLst/>
          </a:prstGeom>
          <a:gradFill flip="none" rotWithShape="1">
            <a:gsLst>
              <a:gs pos="0">
                <a:schemeClr val="accent1">
                  <a:lumMod val="0"/>
                  <a:lumOff val="10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pic>
    </p:spTree>
    <p:custDataLst>
      <p:tags r:id="rId1"/>
    </p:custDataLst>
    <p:extLst>
      <p:ext uri="{BB962C8B-B14F-4D97-AF65-F5344CB8AC3E}">
        <p14:creationId xmlns:p14="http://schemas.microsoft.com/office/powerpoint/2010/main" val="2605964208"/>
      </p:ext>
    </p:extLst>
  </p:cSld>
  <p:clrMapOvr>
    <a:masterClrMapping/>
  </p:clrMapOvr>
  <mc:AlternateContent xmlns:mc="http://schemas.openxmlformats.org/markup-compatibility/2006" xmlns:p14="http://schemas.microsoft.com/office/powerpoint/2010/main">
    <mc:Choice Requires="p14">
      <p:transition p14:dur="0" advTm="23776"/>
    </mc:Choice>
    <mc:Fallback xmlns="">
      <p:transition advTm="2377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2000" fill="hold"/>
                                        <p:tgtEl>
                                          <p:spTgt spid="9"/>
                                        </p:tgtEl>
                                        <p:attrNameLst>
                                          <p:attrName>ppt_x</p:attrName>
                                        </p:attrNameLst>
                                      </p:cBhvr>
                                      <p:tavLst>
                                        <p:tav tm="0">
                                          <p:val>
                                            <p:strVal val="0-#ppt_w/2"/>
                                          </p:val>
                                        </p:tav>
                                        <p:tav tm="100000">
                                          <p:val>
                                            <p:strVal val="#ppt_x"/>
                                          </p:val>
                                        </p:tav>
                                      </p:tavLst>
                                    </p:anim>
                                    <p:anim calcmode="lin" valueType="num">
                                      <p:cBhvr additive="base">
                                        <p:cTn id="13" dur="2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5">
            <a:extLst>
              <a:ext uri="{FF2B5EF4-FFF2-40B4-BE49-F238E27FC236}">
                <a16:creationId xmlns:a16="http://schemas.microsoft.com/office/drawing/2014/main" id="{CEFABB4E-417F-44E9-975C-E3A52778F430}"/>
              </a:ext>
            </a:extLst>
          </p:cNvPr>
          <p:cNvSpPr txBox="1">
            <a:spLocks noChangeArrowheads="1"/>
          </p:cNvSpPr>
          <p:nvPr/>
        </p:nvSpPr>
        <p:spPr bwMode="auto">
          <a:xfrm>
            <a:off x="249765" y="1029217"/>
            <a:ext cx="541019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sz="2800" b="1" u="sng">
                <a:solidFill>
                  <a:srgbClr val="006600"/>
                </a:solidFill>
                <a:latin typeface="Times New Roman" panose="02020603050405020304" pitchFamily="18" charset="0"/>
              </a:rPr>
              <a:t>II. CUNG. SỐ ĐO CỦA CUNG</a:t>
            </a:r>
          </a:p>
        </p:txBody>
      </p:sp>
      <p:sp>
        <p:nvSpPr>
          <p:cNvPr id="27" name="TextBox 56">
            <a:extLst>
              <a:ext uri="{FF2B5EF4-FFF2-40B4-BE49-F238E27FC236}">
                <a16:creationId xmlns:a16="http://schemas.microsoft.com/office/drawing/2014/main" id="{FD80FB78-A9C3-409B-99E7-C038E0D03FBB}"/>
              </a:ext>
            </a:extLst>
          </p:cNvPr>
          <p:cNvSpPr txBox="1">
            <a:spLocks noChangeArrowheads="1"/>
          </p:cNvSpPr>
          <p:nvPr/>
        </p:nvSpPr>
        <p:spPr bwMode="auto">
          <a:xfrm>
            <a:off x="589398" y="1695239"/>
            <a:ext cx="4724400" cy="52322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l">
              <a:defRPr>
                <a:solidFill>
                  <a:schemeClr val="tx1"/>
                </a:solidFill>
                <a:latin typeface="Arial" panose="020B0604020202020204" pitchFamily="34" charset="0"/>
              </a:defRPr>
            </a:lvl1pPr>
            <a:lvl2pPr marL="742950" indent="-285750" algn="l">
              <a:defRPr>
                <a:solidFill>
                  <a:schemeClr val="tx1"/>
                </a:solidFill>
                <a:latin typeface="Arial" panose="020B0604020202020204" pitchFamily="34" charset="0"/>
              </a:defRPr>
            </a:lvl2pPr>
            <a:lvl3pPr marL="1143000" indent="-228600" algn="l">
              <a:defRPr>
                <a:solidFill>
                  <a:schemeClr val="tx1"/>
                </a:solidFill>
                <a:latin typeface="Arial" panose="020B0604020202020204" pitchFamily="34" charset="0"/>
              </a:defRPr>
            </a:lvl3pPr>
            <a:lvl4pPr marL="1600200" indent="-228600" algn="l">
              <a:defRPr>
                <a:solidFill>
                  <a:schemeClr val="tx1"/>
                </a:solidFill>
                <a:latin typeface="Arial" panose="020B0604020202020204" pitchFamily="34" charset="0"/>
              </a:defRPr>
            </a:lvl4pPr>
            <a:lvl5pPr marL="2057400" indent="-228600" algn="l">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2800" b="1">
                <a:solidFill>
                  <a:srgbClr val="0000CC"/>
                </a:solidFill>
                <a:latin typeface="Times New Roman" panose="02020603050405020304" pitchFamily="18" charset="0"/>
                <a:cs typeface="Times New Roman" panose="02020603050405020304" pitchFamily="18" charset="0"/>
              </a:rPr>
              <a:t>2. </a:t>
            </a:r>
            <a:r>
              <a:rPr lang="en-US" altLang="en-US" sz="2800" b="1" u="sng">
                <a:solidFill>
                  <a:srgbClr val="0000CC"/>
                </a:solidFill>
                <a:latin typeface="Times New Roman" panose="02020603050405020304" pitchFamily="18" charset="0"/>
                <a:cs typeface="Times New Roman" panose="02020603050405020304" pitchFamily="18" charset="0"/>
              </a:rPr>
              <a:t>Số đo cung</a:t>
            </a:r>
            <a:endParaRPr lang="en-US" altLang="en-US" sz="2400" b="1" u="sng">
              <a:solidFill>
                <a:srgbClr val="0000CC"/>
              </a:solidFill>
              <a:latin typeface="Times New Roman" panose="02020603050405020304" pitchFamily="18" charset="0"/>
              <a:cs typeface="Times New Roman" panose="02020603050405020304" pitchFamily="18" charset="0"/>
            </a:endParaRPr>
          </a:p>
        </p:txBody>
      </p:sp>
      <p:grpSp>
        <p:nvGrpSpPr>
          <p:cNvPr id="2" name="Group 1">
            <a:extLst>
              <a:ext uri="{FF2B5EF4-FFF2-40B4-BE49-F238E27FC236}">
                <a16:creationId xmlns:a16="http://schemas.microsoft.com/office/drawing/2014/main" id="{6DFE3D5B-0DC2-A8E1-6A20-524D38EB18BB}"/>
              </a:ext>
            </a:extLst>
          </p:cNvPr>
          <p:cNvGrpSpPr/>
          <p:nvPr/>
        </p:nvGrpSpPr>
        <p:grpSpPr>
          <a:xfrm>
            <a:off x="1392763" y="144384"/>
            <a:ext cx="8534400" cy="762001"/>
            <a:chOff x="1828800" y="-27297"/>
            <a:chExt cx="8534400" cy="762001"/>
          </a:xfrm>
        </p:grpSpPr>
        <p:sp>
          <p:nvSpPr>
            <p:cNvPr id="3" name="AutoShape 4">
              <a:extLst>
                <a:ext uri="{FF2B5EF4-FFF2-40B4-BE49-F238E27FC236}">
                  <a16:creationId xmlns:a16="http://schemas.microsoft.com/office/drawing/2014/main" id="{B06B9F46-50A7-4998-04FA-484DCDBF9B81}"/>
                </a:ext>
              </a:extLst>
            </p:cNvPr>
            <p:cNvSpPr>
              <a:spLocks noChangeArrowheads="1"/>
            </p:cNvSpPr>
            <p:nvPr/>
          </p:nvSpPr>
          <p:spPr bwMode="auto">
            <a:xfrm>
              <a:off x="1828800" y="-27297"/>
              <a:ext cx="8534400" cy="762001"/>
            </a:xfrm>
            <a:prstGeom prst="horizontalScroll">
              <a:avLst>
                <a:gd name="adj" fmla="val 12500"/>
              </a:avLst>
            </a:prstGeom>
            <a:solidFill>
              <a:schemeClr val="bg1"/>
            </a:solidFill>
            <a:ln w="57150">
              <a:solidFill>
                <a:srgbClr val="660033"/>
              </a:solidFill>
              <a:round/>
              <a:headEnd/>
              <a:tailEnd/>
            </a:ln>
          </p:spPr>
          <p:txBody>
            <a:bodyPr wrap="none" lIns="85725" tIns="42863" rIns="85725" bIns="42863" anchor="ctr"/>
            <a:lstStyle>
              <a:lvl1pPr algn="l" defTabSz="857250">
                <a:defRPr>
                  <a:solidFill>
                    <a:schemeClr val="tx1"/>
                  </a:solidFill>
                  <a:latin typeface="Arial" panose="020B0604020202020204" pitchFamily="34" charset="0"/>
                </a:defRPr>
              </a:lvl1pPr>
              <a:lvl2pPr marL="696913" indent="-268288" algn="l" defTabSz="857250">
                <a:defRPr>
                  <a:solidFill>
                    <a:schemeClr val="tx1"/>
                  </a:solidFill>
                  <a:latin typeface="Arial" panose="020B0604020202020204" pitchFamily="34" charset="0"/>
                </a:defRPr>
              </a:lvl2pPr>
              <a:lvl3pPr marL="1071563" indent="-214313" algn="l" defTabSz="857250">
                <a:defRPr>
                  <a:solidFill>
                    <a:schemeClr val="tx1"/>
                  </a:solidFill>
                  <a:latin typeface="Arial" panose="020B0604020202020204" pitchFamily="34" charset="0"/>
                </a:defRPr>
              </a:lvl3pPr>
              <a:lvl4pPr marL="1500188" indent="-214313" algn="l" defTabSz="857250">
                <a:defRPr>
                  <a:solidFill>
                    <a:schemeClr val="tx1"/>
                  </a:solidFill>
                  <a:latin typeface="Arial" panose="020B0604020202020204" pitchFamily="34" charset="0"/>
                </a:defRPr>
              </a:lvl4pPr>
              <a:lvl5pPr marL="1928813" indent="-214313" algn="l" defTabSz="857250">
                <a:defRPr>
                  <a:solidFill>
                    <a:schemeClr val="tx1"/>
                  </a:solidFill>
                  <a:latin typeface="Arial" panose="020B0604020202020204" pitchFamily="34" charset="0"/>
                </a:defRPr>
              </a:lvl5pPr>
              <a:lvl6pPr marL="2386013" indent="-214313" defTabSz="857250" fontAlgn="base">
                <a:spcBef>
                  <a:spcPct val="0"/>
                </a:spcBef>
                <a:spcAft>
                  <a:spcPct val="0"/>
                </a:spcAft>
                <a:defRPr>
                  <a:solidFill>
                    <a:schemeClr val="tx1"/>
                  </a:solidFill>
                  <a:latin typeface="Arial" panose="020B0604020202020204" pitchFamily="34" charset="0"/>
                </a:defRPr>
              </a:lvl6pPr>
              <a:lvl7pPr marL="2843213" indent="-214313" defTabSz="857250" fontAlgn="base">
                <a:spcBef>
                  <a:spcPct val="0"/>
                </a:spcBef>
                <a:spcAft>
                  <a:spcPct val="0"/>
                </a:spcAft>
                <a:defRPr>
                  <a:solidFill>
                    <a:schemeClr val="tx1"/>
                  </a:solidFill>
                  <a:latin typeface="Arial" panose="020B0604020202020204" pitchFamily="34" charset="0"/>
                </a:defRPr>
              </a:lvl7pPr>
              <a:lvl8pPr marL="3300413" indent="-214313" defTabSz="857250" fontAlgn="base">
                <a:spcBef>
                  <a:spcPct val="0"/>
                </a:spcBef>
                <a:spcAft>
                  <a:spcPct val="0"/>
                </a:spcAft>
                <a:defRPr>
                  <a:solidFill>
                    <a:schemeClr val="tx1"/>
                  </a:solidFill>
                  <a:latin typeface="Arial" panose="020B0604020202020204" pitchFamily="34" charset="0"/>
                </a:defRPr>
              </a:lvl8pPr>
              <a:lvl9pPr marL="3757613" indent="-214313" defTabSz="85725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vi-VN" altLang="en-US" sz="1900">
                <a:solidFill>
                  <a:srgbClr val="000000"/>
                </a:solidFill>
                <a:latin typeface=".VnTime" panose="020B7200000000000000" pitchFamily="34" charset="0"/>
              </a:endParaRPr>
            </a:p>
          </p:txBody>
        </p:sp>
        <p:sp>
          <p:nvSpPr>
            <p:cNvPr id="4" name="WordArt 5">
              <a:extLst>
                <a:ext uri="{FF2B5EF4-FFF2-40B4-BE49-F238E27FC236}">
                  <a16:creationId xmlns:a16="http://schemas.microsoft.com/office/drawing/2014/main" id="{7C0F549A-F9F5-8410-9AAB-50409B59C0CA}"/>
                </a:ext>
              </a:extLst>
            </p:cNvPr>
            <p:cNvSpPr>
              <a:spLocks noChangeArrowheads="1" noChangeShapeType="1" noTextEdit="1"/>
            </p:cNvSpPr>
            <p:nvPr/>
          </p:nvSpPr>
          <p:spPr bwMode="auto">
            <a:xfrm>
              <a:off x="2816941" y="142875"/>
              <a:ext cx="6445045" cy="4381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vi-VN" sz="1600" b="1" kern="10">
                  <a:ln w="12700">
                    <a:solidFill>
                      <a:srgbClr val="660033"/>
                    </a:solidFill>
                    <a:round/>
                    <a:headEnd/>
                    <a:tailEnd/>
                  </a:ln>
                  <a:solidFill>
                    <a:srgbClr val="0000FF"/>
                  </a:solidFill>
                  <a:latin typeface="Times New Roman" panose="02020603050405020304" pitchFamily="18" charset="0"/>
                  <a:cs typeface="Times New Roman" panose="02020603050405020304" pitchFamily="18" charset="0"/>
                </a:rPr>
                <a:t>   </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4</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 GÓC Ở TÂM. GÓC NỘI TIẾP</a:t>
              </a:r>
            </a:p>
          </p:txBody>
        </p:sp>
      </p:grpSp>
      <p:pic>
        <p:nvPicPr>
          <p:cNvPr id="11" name="Picture 10">
            <a:extLst>
              <a:ext uri="{FF2B5EF4-FFF2-40B4-BE49-F238E27FC236}">
                <a16:creationId xmlns:a16="http://schemas.microsoft.com/office/drawing/2014/main" id="{B2300765-16DA-C73E-BAE9-B7BC405B4CE1}"/>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bright="25000" contrast="30000"/>
                    </a14:imgEffect>
                  </a14:imgLayer>
                </a14:imgProps>
              </a:ext>
            </a:extLst>
          </a:blip>
          <a:stretch>
            <a:fillRect/>
          </a:stretch>
        </p:blipFill>
        <p:spPr>
          <a:xfrm rot="16200000">
            <a:off x="9469929" y="2476452"/>
            <a:ext cx="2851313" cy="2604051"/>
          </a:xfrm>
          <a:prstGeom prst="rect">
            <a:avLst/>
          </a:prstGeom>
          <a:gradFill flip="none" rotWithShape="1">
            <a:gsLst>
              <a:gs pos="0">
                <a:schemeClr val="accent1">
                  <a:lumMod val="0"/>
                  <a:lumOff val="10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pic>
      <p:grpSp>
        <p:nvGrpSpPr>
          <p:cNvPr id="20" name="Group 19">
            <a:extLst>
              <a:ext uri="{FF2B5EF4-FFF2-40B4-BE49-F238E27FC236}">
                <a16:creationId xmlns:a16="http://schemas.microsoft.com/office/drawing/2014/main" id="{40BACFB0-F2DF-FAA1-DA43-D701D1E156F2}"/>
              </a:ext>
            </a:extLst>
          </p:cNvPr>
          <p:cNvGrpSpPr/>
          <p:nvPr/>
        </p:nvGrpSpPr>
        <p:grpSpPr>
          <a:xfrm>
            <a:off x="464690" y="2238220"/>
            <a:ext cx="9019680" cy="3108543"/>
            <a:chOff x="464690" y="2238220"/>
            <a:chExt cx="9019680" cy="3108543"/>
          </a:xfrm>
        </p:grpSpPr>
        <p:grpSp>
          <p:nvGrpSpPr>
            <p:cNvPr id="6" name="Group 5">
              <a:extLst>
                <a:ext uri="{FF2B5EF4-FFF2-40B4-BE49-F238E27FC236}">
                  <a16:creationId xmlns:a16="http://schemas.microsoft.com/office/drawing/2014/main" id="{854A8166-FF0B-8974-B2D5-5D5EB44712ED}"/>
                </a:ext>
              </a:extLst>
            </p:cNvPr>
            <p:cNvGrpSpPr/>
            <p:nvPr/>
          </p:nvGrpSpPr>
          <p:grpSpPr>
            <a:xfrm>
              <a:off x="464690" y="2238220"/>
              <a:ext cx="9019680" cy="3108543"/>
              <a:chOff x="498870" y="3502503"/>
              <a:chExt cx="11355507" cy="5958368"/>
            </a:xfrm>
          </p:grpSpPr>
          <p:sp>
            <p:nvSpPr>
              <p:cNvPr id="7" name="TextBox 6">
                <a:extLst>
                  <a:ext uri="{FF2B5EF4-FFF2-40B4-BE49-F238E27FC236}">
                    <a16:creationId xmlns:a16="http://schemas.microsoft.com/office/drawing/2014/main" id="{DE4D0AE1-40CA-B396-840F-5A9017C6D057}"/>
                  </a:ext>
                </a:extLst>
              </p:cNvPr>
              <p:cNvSpPr txBox="1"/>
              <p:nvPr/>
            </p:nvSpPr>
            <p:spPr>
              <a:xfrm>
                <a:off x="498870" y="3502503"/>
                <a:ext cx="11355507" cy="5958368"/>
              </a:xfrm>
              <a:prstGeom prst="rect">
                <a:avLst/>
              </a:prstGeom>
              <a:noFill/>
            </p:spPr>
            <p:txBody>
              <a:bodyPr wrap="square" rtlCol="0">
                <a:spAutoFit/>
              </a:bodyPr>
              <a:lstStyle/>
              <a:p>
                <a:pPr algn="just"/>
                <a:r>
                  <a:rPr lang="en-US" sz="2800" i="1">
                    <a:solidFill>
                      <a:srgbClr val="CC0000"/>
                    </a:solidFill>
                  </a:rPr>
                  <a:t>Giải</a:t>
                </a:r>
              </a:p>
              <a:p>
                <a:pPr marL="342900" indent="-342900" algn="just">
                  <a:lnSpc>
                    <a:spcPct val="150000"/>
                  </a:lnSpc>
                  <a:buFontTx/>
                  <a:buChar char="-"/>
                </a:pPr>
                <a:r>
                  <a:rPr lang="en-US" sz="2400">
                    <a:solidFill>
                      <a:srgbClr val="0000CC"/>
                    </a:solidFill>
                  </a:rPr>
                  <a:t>Do số học sinh chọn môn cầu lông chiếm 25% số lượng học sinh nên số đo cung nhỏ AB bằng 25% số đo của cung cả đường tròn . </a:t>
                </a:r>
              </a:p>
              <a:p>
                <a:pPr algn="just">
                  <a:lnSpc>
                    <a:spcPct val="150000"/>
                  </a:lnSpc>
                </a:pPr>
                <a:r>
                  <a:rPr lang="en-US" sz="2400">
                    <a:solidFill>
                      <a:srgbClr val="0000CC"/>
                    </a:solidFill>
                  </a:rPr>
                  <a:t>Vì thế, sđ AB =                         . Vì số đo của cung nhỏ AB bằng số đo của góc ở tâm AOB chắn cung đó nên AOB = 90</a:t>
                </a:r>
                <a:r>
                  <a:rPr lang="en-US" sz="2400" baseline="30000">
                    <a:solidFill>
                      <a:srgbClr val="0000CC"/>
                    </a:solidFill>
                  </a:rPr>
                  <a:t>0</a:t>
                </a:r>
                <a:r>
                  <a:rPr lang="en-US" sz="2400">
                    <a:solidFill>
                      <a:srgbClr val="0000CC"/>
                    </a:solidFill>
                  </a:rPr>
                  <a:t>.</a:t>
                </a:r>
              </a:p>
              <a:p>
                <a:pPr algn="just"/>
                <a:endParaRPr lang="en-US" sz="2400">
                  <a:solidFill>
                    <a:srgbClr val="0000CC"/>
                  </a:solidFill>
                </a:endParaRPr>
              </a:p>
            </p:txBody>
          </p:sp>
          <p:sp>
            <p:nvSpPr>
              <p:cNvPr id="9" name="TextBox 8">
                <a:extLst>
                  <a:ext uri="{FF2B5EF4-FFF2-40B4-BE49-F238E27FC236}">
                    <a16:creationId xmlns:a16="http://schemas.microsoft.com/office/drawing/2014/main" id="{9984A704-2E58-D368-29E0-6C6AABFB217A}"/>
                  </a:ext>
                </a:extLst>
              </p:cNvPr>
              <p:cNvSpPr txBox="1"/>
              <p:nvPr/>
            </p:nvSpPr>
            <p:spPr>
              <a:xfrm>
                <a:off x="6000022" y="4786152"/>
                <a:ext cx="2886179" cy="369332"/>
              </a:xfrm>
              <a:prstGeom prst="rect">
                <a:avLst/>
              </a:prstGeom>
              <a:noFill/>
            </p:spPr>
            <p:txBody>
              <a:bodyPr wrap="square">
                <a:spAutoFit/>
              </a:bodyPr>
              <a:lstStyle/>
              <a:p>
                <a:endParaRPr lang="en-US" b="1">
                  <a:latin typeface="Arial" panose="020B0604020202020204" pitchFamily="34" charset="0"/>
                  <a:cs typeface="Arial" panose="020B0604020202020204" pitchFamily="34" charset="0"/>
                </a:endParaRPr>
              </a:p>
            </p:txBody>
          </p:sp>
          <p:sp>
            <p:nvSpPr>
              <p:cNvPr id="12" name="Arc 11">
                <a:extLst>
                  <a:ext uri="{FF2B5EF4-FFF2-40B4-BE49-F238E27FC236}">
                    <a16:creationId xmlns:a16="http://schemas.microsoft.com/office/drawing/2014/main" id="{C98D5217-E1C7-BA61-451A-574B980E7167}"/>
                  </a:ext>
                </a:extLst>
              </p:cNvPr>
              <p:cNvSpPr/>
              <p:nvPr/>
            </p:nvSpPr>
            <p:spPr>
              <a:xfrm rot="361076">
                <a:off x="2017610" y="6736015"/>
                <a:ext cx="699245" cy="1055664"/>
              </a:xfrm>
              <a:prstGeom prst="arc">
                <a:avLst>
                  <a:gd name="adj1" fmla="val 14124771"/>
                  <a:gd name="adj2" fmla="val 17832321"/>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216353B4-7D6E-57F3-A038-7B7018A7061C}"/>
                    </a:ext>
                  </a:extLst>
                </p:cNvPr>
                <p:cNvSpPr txBox="1"/>
                <p:nvPr/>
              </p:nvSpPr>
              <p:spPr>
                <a:xfrm>
                  <a:off x="2190489" y="3795279"/>
                  <a:ext cx="2167345" cy="61831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b="1" i="1" smtClean="0">
                                <a:solidFill>
                                  <a:srgbClr val="0000CC"/>
                                </a:solidFill>
                                <a:latin typeface="Cambria Math" panose="02040503050406030204" pitchFamily="18" charset="0"/>
                              </a:rPr>
                            </m:ctrlPr>
                          </m:sSupPr>
                          <m:e>
                            <m:r>
                              <a:rPr lang="en-US" b="1" i="1">
                                <a:solidFill>
                                  <a:srgbClr val="0000CC"/>
                                </a:solidFill>
                                <a:latin typeface="Cambria Math" panose="02040503050406030204" pitchFamily="18" charset="0"/>
                              </a:rPr>
                              <m:t>𝟑𝟔𝟎</m:t>
                            </m:r>
                          </m:e>
                          <m:sup>
                            <m:r>
                              <a:rPr lang="en-US" b="1" i="0">
                                <a:solidFill>
                                  <a:srgbClr val="0000CC"/>
                                </a:solidFill>
                                <a:latin typeface="Cambria Math" panose="02040503050406030204" pitchFamily="18" charset="0"/>
                              </a:rPr>
                              <m:t>𝟎</m:t>
                            </m:r>
                          </m:sup>
                        </m:sSup>
                        <m:r>
                          <a:rPr lang="en-US" b="1" i="0">
                            <a:solidFill>
                              <a:srgbClr val="0000CC"/>
                            </a:solidFill>
                            <a:latin typeface="Cambria Math" panose="02040503050406030204" pitchFamily="18" charset="0"/>
                          </a:rPr>
                          <m:t>.</m:t>
                        </m:r>
                        <m:f>
                          <m:fPr>
                            <m:ctrlPr>
                              <a:rPr lang="en-US" b="1" i="1">
                                <a:solidFill>
                                  <a:srgbClr val="0000CC"/>
                                </a:solidFill>
                                <a:latin typeface="Cambria Math" panose="02040503050406030204" pitchFamily="18" charset="0"/>
                              </a:rPr>
                            </m:ctrlPr>
                          </m:fPr>
                          <m:num>
                            <m:r>
                              <a:rPr lang="en-US" b="1" i="0">
                                <a:solidFill>
                                  <a:srgbClr val="0000CC"/>
                                </a:solidFill>
                                <a:latin typeface="Cambria Math" panose="02040503050406030204" pitchFamily="18" charset="0"/>
                              </a:rPr>
                              <m:t>𝟐𝟓</m:t>
                            </m:r>
                          </m:num>
                          <m:den>
                            <m:r>
                              <a:rPr lang="en-US" b="1" i="0">
                                <a:solidFill>
                                  <a:srgbClr val="0000CC"/>
                                </a:solidFill>
                                <a:latin typeface="Cambria Math" panose="02040503050406030204" pitchFamily="18" charset="0"/>
                              </a:rPr>
                              <m:t>𝟏𝟎𝟎</m:t>
                            </m:r>
                          </m:den>
                        </m:f>
                        <m:r>
                          <a:rPr lang="en-US" b="1" i="0">
                            <a:solidFill>
                              <a:srgbClr val="0000CC"/>
                            </a:solidFill>
                            <a:latin typeface="Cambria Math" panose="02040503050406030204" pitchFamily="18" charset="0"/>
                          </a:rPr>
                          <m:t>=</m:t>
                        </m:r>
                        <m:sSup>
                          <m:sSupPr>
                            <m:ctrlPr>
                              <a:rPr lang="en-US" b="1" i="1">
                                <a:solidFill>
                                  <a:srgbClr val="0000CC"/>
                                </a:solidFill>
                                <a:latin typeface="Cambria Math" panose="02040503050406030204" pitchFamily="18" charset="0"/>
                              </a:rPr>
                            </m:ctrlPr>
                          </m:sSupPr>
                          <m:e>
                            <m:r>
                              <a:rPr lang="en-US" b="1" i="0">
                                <a:solidFill>
                                  <a:srgbClr val="0000CC"/>
                                </a:solidFill>
                                <a:latin typeface="Cambria Math" panose="02040503050406030204" pitchFamily="18" charset="0"/>
                              </a:rPr>
                              <m:t>𝟗𝟎</m:t>
                            </m:r>
                          </m:e>
                          <m:sup>
                            <m:r>
                              <a:rPr lang="en-US" b="1" i="0">
                                <a:solidFill>
                                  <a:srgbClr val="0000CC"/>
                                </a:solidFill>
                                <a:latin typeface="Cambria Math" panose="02040503050406030204" pitchFamily="18" charset="0"/>
                              </a:rPr>
                              <m:t>𝟎</m:t>
                            </m:r>
                          </m:sup>
                        </m:sSup>
                      </m:oMath>
                    </m:oMathPara>
                  </a14:m>
                  <a:endParaRPr lang="en-US" b="1"/>
                </a:p>
              </p:txBody>
            </p:sp>
          </mc:Choice>
          <mc:Fallback xmlns="">
            <p:sp>
              <p:nvSpPr>
                <p:cNvPr id="15" name="TextBox 14">
                  <a:extLst>
                    <a:ext uri="{FF2B5EF4-FFF2-40B4-BE49-F238E27FC236}">
                      <a16:creationId xmlns:a16="http://schemas.microsoft.com/office/drawing/2014/main" id="{216353B4-7D6E-57F3-A038-7B7018A7061C}"/>
                    </a:ext>
                  </a:extLst>
                </p:cNvPr>
                <p:cNvSpPr txBox="1">
                  <a:spLocks noRot="1" noChangeAspect="1" noMove="1" noResize="1" noEditPoints="1" noAdjustHandles="1" noChangeArrowheads="1" noChangeShapeType="1" noTextEdit="1"/>
                </p:cNvSpPr>
                <p:nvPr/>
              </p:nvSpPr>
              <p:spPr>
                <a:xfrm>
                  <a:off x="2190489" y="3795279"/>
                  <a:ext cx="2167345" cy="618311"/>
                </a:xfrm>
                <a:prstGeom prst="rect">
                  <a:avLst/>
                </a:prstGeom>
                <a:blipFill>
                  <a:blip r:embed="rId6"/>
                  <a:stretch>
                    <a:fillRect/>
                  </a:stretch>
                </a:blipFill>
              </p:spPr>
              <p:txBody>
                <a:bodyPr/>
                <a:lstStyle/>
                <a:p>
                  <a:r>
                    <a:rPr lang="en-US">
                      <a:noFill/>
                    </a:rPr>
                    <a:t> </a:t>
                  </a:r>
                </a:p>
              </p:txBody>
            </p:sp>
          </mc:Fallback>
        </mc:AlternateContent>
      </p:grpSp>
      <p:grpSp>
        <p:nvGrpSpPr>
          <p:cNvPr id="21" name="Group 20">
            <a:extLst>
              <a:ext uri="{FF2B5EF4-FFF2-40B4-BE49-F238E27FC236}">
                <a16:creationId xmlns:a16="http://schemas.microsoft.com/office/drawing/2014/main" id="{2DB27122-F0DC-DC9F-DD85-C62CCFEC8273}"/>
              </a:ext>
            </a:extLst>
          </p:cNvPr>
          <p:cNvGrpSpPr/>
          <p:nvPr/>
        </p:nvGrpSpPr>
        <p:grpSpPr>
          <a:xfrm>
            <a:off x="456656" y="4868572"/>
            <a:ext cx="11278688" cy="1789401"/>
            <a:chOff x="456656" y="4868572"/>
            <a:chExt cx="11278688" cy="1789401"/>
          </a:xfrm>
        </p:grpSpPr>
        <p:sp>
          <p:nvSpPr>
            <p:cNvPr id="16" name="TextBox 15">
              <a:extLst>
                <a:ext uri="{FF2B5EF4-FFF2-40B4-BE49-F238E27FC236}">
                  <a16:creationId xmlns:a16="http://schemas.microsoft.com/office/drawing/2014/main" id="{536ED0C8-2A37-B044-0756-FF388F0CA30B}"/>
                </a:ext>
              </a:extLst>
            </p:cNvPr>
            <p:cNvSpPr txBox="1"/>
            <p:nvPr/>
          </p:nvSpPr>
          <p:spPr>
            <a:xfrm>
              <a:off x="456656" y="4868572"/>
              <a:ext cx="11278688" cy="1789401"/>
            </a:xfrm>
            <a:prstGeom prst="rect">
              <a:avLst/>
            </a:prstGeom>
            <a:noFill/>
          </p:spPr>
          <p:txBody>
            <a:bodyPr wrap="square" rtlCol="0">
              <a:spAutoFit/>
            </a:bodyPr>
            <a:lstStyle/>
            <a:p>
              <a:pPr algn="just">
                <a:lnSpc>
                  <a:spcPct val="150000"/>
                </a:lnSpc>
              </a:pPr>
              <a:r>
                <a:rPr lang="en-US" sz="2800">
                  <a:solidFill>
                    <a:srgbClr val="0000CC"/>
                  </a:solidFill>
                </a:rPr>
                <a:t>- </a:t>
              </a:r>
              <a:r>
                <a:rPr lang="en-US" sz="2400">
                  <a:solidFill>
                    <a:srgbClr val="0000CC"/>
                  </a:solidFill>
                </a:rPr>
                <a:t>Do số học sinh chọn môn bóng chuyền chiếm 20% số lượng học sinh nên số đo cung nhỏ CD bằng 20% số đo của cung cả đường tròn . Vì thế, sđ CD =                         . Vì số đo của cung nhỏ CD bằng số đo của góc ở tâm COD chắn cung đó nên COD = 72</a:t>
              </a:r>
              <a:r>
                <a:rPr lang="en-US" sz="2400" baseline="30000">
                  <a:solidFill>
                    <a:srgbClr val="0000CC"/>
                  </a:solidFill>
                </a:rPr>
                <a:t>0</a:t>
              </a:r>
              <a:r>
                <a:rPr lang="en-US" sz="2400">
                  <a:solidFill>
                    <a:srgbClr val="0000CC"/>
                  </a:solidFill>
                </a:rPr>
                <a:t>.</a:t>
              </a:r>
            </a:p>
          </p:txBody>
        </p:sp>
        <p:sp>
          <p:nvSpPr>
            <p:cNvPr id="17" name="Arc 16">
              <a:extLst>
                <a:ext uri="{FF2B5EF4-FFF2-40B4-BE49-F238E27FC236}">
                  <a16:creationId xmlns:a16="http://schemas.microsoft.com/office/drawing/2014/main" id="{E35C23F5-0154-4145-25F0-0577988A442C}"/>
                </a:ext>
              </a:extLst>
            </p:cNvPr>
            <p:cNvSpPr/>
            <p:nvPr/>
          </p:nvSpPr>
          <p:spPr>
            <a:xfrm rot="361076">
              <a:off x="7883031" y="5674365"/>
              <a:ext cx="555410" cy="550751"/>
            </a:xfrm>
            <a:prstGeom prst="arc">
              <a:avLst>
                <a:gd name="adj1" fmla="val 14124771"/>
                <a:gd name="adj2" fmla="val 17832321"/>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25887BB4-C5FC-8859-6A14-AC2C511EF605}"/>
                    </a:ext>
                  </a:extLst>
                </p:cNvPr>
                <p:cNvSpPr txBox="1"/>
                <p:nvPr/>
              </p:nvSpPr>
              <p:spPr>
                <a:xfrm>
                  <a:off x="8400697" y="5537015"/>
                  <a:ext cx="2167345" cy="6127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b="1" i="1" smtClean="0">
                                <a:solidFill>
                                  <a:srgbClr val="0000CC"/>
                                </a:solidFill>
                                <a:latin typeface="Cambria Math" panose="02040503050406030204" pitchFamily="18" charset="0"/>
                              </a:rPr>
                            </m:ctrlPr>
                          </m:sSupPr>
                          <m:e>
                            <m:r>
                              <a:rPr lang="en-US" b="1" i="1">
                                <a:solidFill>
                                  <a:srgbClr val="0000CC"/>
                                </a:solidFill>
                                <a:latin typeface="Cambria Math" panose="02040503050406030204" pitchFamily="18" charset="0"/>
                              </a:rPr>
                              <m:t>𝟑𝟔𝟎</m:t>
                            </m:r>
                          </m:e>
                          <m:sup>
                            <m:r>
                              <a:rPr lang="en-US" b="1" i="0">
                                <a:solidFill>
                                  <a:srgbClr val="0000CC"/>
                                </a:solidFill>
                                <a:latin typeface="Cambria Math" panose="02040503050406030204" pitchFamily="18" charset="0"/>
                              </a:rPr>
                              <m:t>𝟎</m:t>
                            </m:r>
                          </m:sup>
                        </m:sSup>
                        <m:r>
                          <a:rPr lang="en-US" b="1" i="0">
                            <a:solidFill>
                              <a:srgbClr val="0000CC"/>
                            </a:solidFill>
                            <a:latin typeface="Cambria Math" panose="02040503050406030204" pitchFamily="18" charset="0"/>
                          </a:rPr>
                          <m:t>.</m:t>
                        </m:r>
                        <m:f>
                          <m:fPr>
                            <m:ctrlPr>
                              <a:rPr lang="en-US" b="1" i="1">
                                <a:solidFill>
                                  <a:srgbClr val="0000CC"/>
                                </a:solidFill>
                                <a:latin typeface="Cambria Math" panose="02040503050406030204" pitchFamily="18" charset="0"/>
                              </a:rPr>
                            </m:ctrlPr>
                          </m:fPr>
                          <m:num>
                            <m:r>
                              <a:rPr lang="en-US" b="1" i="0">
                                <a:solidFill>
                                  <a:srgbClr val="0000CC"/>
                                </a:solidFill>
                                <a:latin typeface="Cambria Math" panose="02040503050406030204" pitchFamily="18" charset="0"/>
                              </a:rPr>
                              <m:t>𝟐𝟎</m:t>
                            </m:r>
                          </m:num>
                          <m:den>
                            <m:r>
                              <a:rPr lang="en-US" b="1" i="0">
                                <a:solidFill>
                                  <a:srgbClr val="0000CC"/>
                                </a:solidFill>
                                <a:latin typeface="Cambria Math" panose="02040503050406030204" pitchFamily="18" charset="0"/>
                              </a:rPr>
                              <m:t>𝟏𝟎𝟎</m:t>
                            </m:r>
                          </m:den>
                        </m:f>
                        <m:r>
                          <a:rPr lang="en-US" b="1" i="0">
                            <a:solidFill>
                              <a:srgbClr val="0000CC"/>
                            </a:solidFill>
                            <a:latin typeface="Cambria Math" panose="02040503050406030204" pitchFamily="18" charset="0"/>
                          </a:rPr>
                          <m:t>=</m:t>
                        </m:r>
                        <m:sSup>
                          <m:sSupPr>
                            <m:ctrlPr>
                              <a:rPr lang="en-US" b="1" i="1">
                                <a:solidFill>
                                  <a:srgbClr val="0000CC"/>
                                </a:solidFill>
                                <a:latin typeface="Cambria Math" panose="02040503050406030204" pitchFamily="18" charset="0"/>
                              </a:rPr>
                            </m:ctrlPr>
                          </m:sSupPr>
                          <m:e>
                            <m:r>
                              <a:rPr lang="en-US" b="1" i="0">
                                <a:solidFill>
                                  <a:srgbClr val="0000CC"/>
                                </a:solidFill>
                                <a:latin typeface="Cambria Math" panose="02040503050406030204" pitchFamily="18" charset="0"/>
                              </a:rPr>
                              <m:t>𝟕𝟐</m:t>
                            </m:r>
                          </m:e>
                          <m:sup>
                            <m:r>
                              <a:rPr lang="en-US" b="1" i="0">
                                <a:solidFill>
                                  <a:srgbClr val="0000CC"/>
                                </a:solidFill>
                                <a:latin typeface="Cambria Math" panose="02040503050406030204" pitchFamily="18" charset="0"/>
                              </a:rPr>
                              <m:t>𝟎</m:t>
                            </m:r>
                          </m:sup>
                        </m:sSup>
                      </m:oMath>
                    </m:oMathPara>
                  </a14:m>
                  <a:endParaRPr lang="en-US" b="1"/>
                </a:p>
              </p:txBody>
            </p:sp>
          </mc:Choice>
          <mc:Fallback xmlns="">
            <p:sp>
              <p:nvSpPr>
                <p:cNvPr id="19" name="TextBox 18">
                  <a:extLst>
                    <a:ext uri="{FF2B5EF4-FFF2-40B4-BE49-F238E27FC236}">
                      <a16:creationId xmlns:a16="http://schemas.microsoft.com/office/drawing/2014/main" id="{25887BB4-C5FC-8859-6A14-AC2C511EF605}"/>
                    </a:ext>
                  </a:extLst>
                </p:cNvPr>
                <p:cNvSpPr txBox="1">
                  <a:spLocks noRot="1" noChangeAspect="1" noMove="1" noResize="1" noEditPoints="1" noAdjustHandles="1" noChangeArrowheads="1" noChangeShapeType="1" noTextEdit="1"/>
                </p:cNvSpPr>
                <p:nvPr/>
              </p:nvSpPr>
              <p:spPr>
                <a:xfrm>
                  <a:off x="8400697" y="5537015"/>
                  <a:ext cx="2167345" cy="612732"/>
                </a:xfrm>
                <a:prstGeom prst="rect">
                  <a:avLst/>
                </a:prstGeom>
                <a:blipFill>
                  <a:blip r:embed="rId7"/>
                  <a:stretch>
                    <a:fillRect/>
                  </a:stretch>
                </a:blipFill>
              </p:spPr>
              <p:txBody>
                <a:bodyPr/>
                <a:lstStyle/>
                <a:p>
                  <a:r>
                    <a:rPr lang="en-US">
                      <a:noFill/>
                    </a:rPr>
                    <a:t> </a:t>
                  </a:r>
                </a:p>
              </p:txBody>
            </p:sp>
          </mc:Fallback>
        </mc:AlternateContent>
      </p:grpSp>
    </p:spTree>
    <p:custDataLst>
      <p:tags r:id="rId1"/>
    </p:custDataLst>
    <p:extLst>
      <p:ext uri="{BB962C8B-B14F-4D97-AF65-F5344CB8AC3E}">
        <p14:creationId xmlns:p14="http://schemas.microsoft.com/office/powerpoint/2010/main" val="2879989766"/>
      </p:ext>
    </p:extLst>
  </p:cSld>
  <p:clrMapOvr>
    <a:masterClrMapping/>
  </p:clrMapOvr>
  <mc:AlternateContent xmlns:mc="http://schemas.openxmlformats.org/markup-compatibility/2006" xmlns:p14="http://schemas.microsoft.com/office/powerpoint/2010/main">
    <mc:Choice Requires="p14">
      <p:transition p14:dur="0" advTm="23776"/>
    </mc:Choice>
    <mc:Fallback xmlns="">
      <p:transition advTm="2377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wheel(1)">
                                      <p:cBhvr>
                                        <p:cTn id="14"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5">
            <a:extLst>
              <a:ext uri="{FF2B5EF4-FFF2-40B4-BE49-F238E27FC236}">
                <a16:creationId xmlns:a16="http://schemas.microsoft.com/office/drawing/2014/main" id="{CEFABB4E-417F-44E9-975C-E3A52778F430}"/>
              </a:ext>
            </a:extLst>
          </p:cNvPr>
          <p:cNvSpPr txBox="1">
            <a:spLocks noChangeArrowheads="1"/>
          </p:cNvSpPr>
          <p:nvPr/>
        </p:nvSpPr>
        <p:spPr bwMode="auto">
          <a:xfrm>
            <a:off x="249765" y="1029217"/>
            <a:ext cx="541019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sz="2800" b="1" u="sng">
                <a:solidFill>
                  <a:srgbClr val="006600"/>
                </a:solidFill>
                <a:latin typeface="Times New Roman" panose="02020603050405020304" pitchFamily="18" charset="0"/>
              </a:rPr>
              <a:t>II. CUNG. SỐ ĐO CỦA CUNG</a:t>
            </a:r>
          </a:p>
        </p:txBody>
      </p:sp>
      <p:sp>
        <p:nvSpPr>
          <p:cNvPr id="27" name="TextBox 56">
            <a:extLst>
              <a:ext uri="{FF2B5EF4-FFF2-40B4-BE49-F238E27FC236}">
                <a16:creationId xmlns:a16="http://schemas.microsoft.com/office/drawing/2014/main" id="{FD80FB78-A9C3-409B-99E7-C038E0D03FBB}"/>
              </a:ext>
            </a:extLst>
          </p:cNvPr>
          <p:cNvSpPr txBox="1">
            <a:spLocks noChangeArrowheads="1"/>
          </p:cNvSpPr>
          <p:nvPr/>
        </p:nvSpPr>
        <p:spPr bwMode="auto">
          <a:xfrm>
            <a:off x="589398" y="1695239"/>
            <a:ext cx="4724400" cy="52322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l">
              <a:defRPr>
                <a:solidFill>
                  <a:schemeClr val="tx1"/>
                </a:solidFill>
                <a:latin typeface="Arial" panose="020B0604020202020204" pitchFamily="34" charset="0"/>
              </a:defRPr>
            </a:lvl1pPr>
            <a:lvl2pPr marL="742950" indent="-285750" algn="l">
              <a:defRPr>
                <a:solidFill>
                  <a:schemeClr val="tx1"/>
                </a:solidFill>
                <a:latin typeface="Arial" panose="020B0604020202020204" pitchFamily="34" charset="0"/>
              </a:defRPr>
            </a:lvl2pPr>
            <a:lvl3pPr marL="1143000" indent="-228600" algn="l">
              <a:defRPr>
                <a:solidFill>
                  <a:schemeClr val="tx1"/>
                </a:solidFill>
                <a:latin typeface="Arial" panose="020B0604020202020204" pitchFamily="34" charset="0"/>
              </a:defRPr>
            </a:lvl3pPr>
            <a:lvl4pPr marL="1600200" indent="-228600" algn="l">
              <a:defRPr>
                <a:solidFill>
                  <a:schemeClr val="tx1"/>
                </a:solidFill>
                <a:latin typeface="Arial" panose="020B0604020202020204" pitchFamily="34" charset="0"/>
              </a:defRPr>
            </a:lvl4pPr>
            <a:lvl5pPr marL="2057400" indent="-228600" algn="l">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2800" b="1">
                <a:solidFill>
                  <a:srgbClr val="0000CC"/>
                </a:solidFill>
                <a:latin typeface="Times New Roman" panose="02020603050405020304" pitchFamily="18" charset="0"/>
                <a:cs typeface="Times New Roman" panose="02020603050405020304" pitchFamily="18" charset="0"/>
              </a:rPr>
              <a:t>2. </a:t>
            </a:r>
            <a:r>
              <a:rPr lang="en-US" altLang="en-US" sz="2800" b="1" u="sng">
                <a:solidFill>
                  <a:srgbClr val="0000CC"/>
                </a:solidFill>
                <a:latin typeface="Times New Roman" panose="02020603050405020304" pitchFamily="18" charset="0"/>
                <a:cs typeface="Times New Roman" panose="02020603050405020304" pitchFamily="18" charset="0"/>
              </a:rPr>
              <a:t>Số đo cung</a:t>
            </a:r>
            <a:endParaRPr lang="en-US" altLang="en-US" sz="2400" b="1" u="sng">
              <a:solidFill>
                <a:srgbClr val="0000CC"/>
              </a:solidFill>
              <a:latin typeface="Times New Roman" panose="02020603050405020304" pitchFamily="18" charset="0"/>
              <a:cs typeface="Times New Roman" panose="02020603050405020304" pitchFamily="18" charset="0"/>
            </a:endParaRPr>
          </a:p>
        </p:txBody>
      </p:sp>
      <p:grpSp>
        <p:nvGrpSpPr>
          <p:cNvPr id="2" name="Group 1">
            <a:extLst>
              <a:ext uri="{FF2B5EF4-FFF2-40B4-BE49-F238E27FC236}">
                <a16:creationId xmlns:a16="http://schemas.microsoft.com/office/drawing/2014/main" id="{6DFE3D5B-0DC2-A8E1-6A20-524D38EB18BB}"/>
              </a:ext>
            </a:extLst>
          </p:cNvPr>
          <p:cNvGrpSpPr/>
          <p:nvPr/>
        </p:nvGrpSpPr>
        <p:grpSpPr>
          <a:xfrm>
            <a:off x="1392763" y="144384"/>
            <a:ext cx="8534400" cy="762001"/>
            <a:chOff x="1828800" y="-27297"/>
            <a:chExt cx="8534400" cy="762001"/>
          </a:xfrm>
        </p:grpSpPr>
        <p:sp>
          <p:nvSpPr>
            <p:cNvPr id="3" name="AutoShape 4">
              <a:extLst>
                <a:ext uri="{FF2B5EF4-FFF2-40B4-BE49-F238E27FC236}">
                  <a16:creationId xmlns:a16="http://schemas.microsoft.com/office/drawing/2014/main" id="{B06B9F46-50A7-4998-04FA-484DCDBF9B81}"/>
                </a:ext>
              </a:extLst>
            </p:cNvPr>
            <p:cNvSpPr>
              <a:spLocks noChangeArrowheads="1"/>
            </p:cNvSpPr>
            <p:nvPr/>
          </p:nvSpPr>
          <p:spPr bwMode="auto">
            <a:xfrm>
              <a:off x="1828800" y="-27297"/>
              <a:ext cx="8534400" cy="762001"/>
            </a:xfrm>
            <a:prstGeom prst="horizontalScroll">
              <a:avLst>
                <a:gd name="adj" fmla="val 12500"/>
              </a:avLst>
            </a:prstGeom>
            <a:solidFill>
              <a:schemeClr val="bg1"/>
            </a:solidFill>
            <a:ln w="57150">
              <a:solidFill>
                <a:srgbClr val="660033"/>
              </a:solidFill>
              <a:round/>
              <a:headEnd/>
              <a:tailEnd/>
            </a:ln>
          </p:spPr>
          <p:txBody>
            <a:bodyPr wrap="none" lIns="85725" tIns="42863" rIns="85725" bIns="42863" anchor="ctr"/>
            <a:lstStyle>
              <a:lvl1pPr algn="l" defTabSz="857250">
                <a:defRPr>
                  <a:solidFill>
                    <a:schemeClr val="tx1"/>
                  </a:solidFill>
                  <a:latin typeface="Arial" panose="020B0604020202020204" pitchFamily="34" charset="0"/>
                </a:defRPr>
              </a:lvl1pPr>
              <a:lvl2pPr marL="696913" indent="-268288" algn="l" defTabSz="857250">
                <a:defRPr>
                  <a:solidFill>
                    <a:schemeClr val="tx1"/>
                  </a:solidFill>
                  <a:latin typeface="Arial" panose="020B0604020202020204" pitchFamily="34" charset="0"/>
                </a:defRPr>
              </a:lvl2pPr>
              <a:lvl3pPr marL="1071563" indent="-214313" algn="l" defTabSz="857250">
                <a:defRPr>
                  <a:solidFill>
                    <a:schemeClr val="tx1"/>
                  </a:solidFill>
                  <a:latin typeface="Arial" panose="020B0604020202020204" pitchFamily="34" charset="0"/>
                </a:defRPr>
              </a:lvl3pPr>
              <a:lvl4pPr marL="1500188" indent="-214313" algn="l" defTabSz="857250">
                <a:defRPr>
                  <a:solidFill>
                    <a:schemeClr val="tx1"/>
                  </a:solidFill>
                  <a:latin typeface="Arial" panose="020B0604020202020204" pitchFamily="34" charset="0"/>
                </a:defRPr>
              </a:lvl4pPr>
              <a:lvl5pPr marL="1928813" indent="-214313" algn="l" defTabSz="857250">
                <a:defRPr>
                  <a:solidFill>
                    <a:schemeClr val="tx1"/>
                  </a:solidFill>
                  <a:latin typeface="Arial" panose="020B0604020202020204" pitchFamily="34" charset="0"/>
                </a:defRPr>
              </a:lvl5pPr>
              <a:lvl6pPr marL="2386013" indent="-214313" defTabSz="857250" fontAlgn="base">
                <a:spcBef>
                  <a:spcPct val="0"/>
                </a:spcBef>
                <a:spcAft>
                  <a:spcPct val="0"/>
                </a:spcAft>
                <a:defRPr>
                  <a:solidFill>
                    <a:schemeClr val="tx1"/>
                  </a:solidFill>
                  <a:latin typeface="Arial" panose="020B0604020202020204" pitchFamily="34" charset="0"/>
                </a:defRPr>
              </a:lvl6pPr>
              <a:lvl7pPr marL="2843213" indent="-214313" defTabSz="857250" fontAlgn="base">
                <a:spcBef>
                  <a:spcPct val="0"/>
                </a:spcBef>
                <a:spcAft>
                  <a:spcPct val="0"/>
                </a:spcAft>
                <a:defRPr>
                  <a:solidFill>
                    <a:schemeClr val="tx1"/>
                  </a:solidFill>
                  <a:latin typeface="Arial" panose="020B0604020202020204" pitchFamily="34" charset="0"/>
                </a:defRPr>
              </a:lvl7pPr>
              <a:lvl8pPr marL="3300413" indent="-214313" defTabSz="857250" fontAlgn="base">
                <a:spcBef>
                  <a:spcPct val="0"/>
                </a:spcBef>
                <a:spcAft>
                  <a:spcPct val="0"/>
                </a:spcAft>
                <a:defRPr>
                  <a:solidFill>
                    <a:schemeClr val="tx1"/>
                  </a:solidFill>
                  <a:latin typeface="Arial" panose="020B0604020202020204" pitchFamily="34" charset="0"/>
                </a:defRPr>
              </a:lvl8pPr>
              <a:lvl9pPr marL="3757613" indent="-214313" defTabSz="85725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vi-VN" altLang="en-US" sz="1900">
                <a:solidFill>
                  <a:srgbClr val="000000"/>
                </a:solidFill>
                <a:latin typeface=".VnTime" panose="020B7200000000000000" pitchFamily="34" charset="0"/>
              </a:endParaRPr>
            </a:p>
          </p:txBody>
        </p:sp>
        <p:sp>
          <p:nvSpPr>
            <p:cNvPr id="4" name="WordArt 5">
              <a:extLst>
                <a:ext uri="{FF2B5EF4-FFF2-40B4-BE49-F238E27FC236}">
                  <a16:creationId xmlns:a16="http://schemas.microsoft.com/office/drawing/2014/main" id="{7C0F549A-F9F5-8410-9AAB-50409B59C0CA}"/>
                </a:ext>
              </a:extLst>
            </p:cNvPr>
            <p:cNvSpPr>
              <a:spLocks noChangeArrowheads="1" noChangeShapeType="1" noTextEdit="1"/>
            </p:cNvSpPr>
            <p:nvPr/>
          </p:nvSpPr>
          <p:spPr bwMode="auto">
            <a:xfrm>
              <a:off x="2816941" y="142875"/>
              <a:ext cx="6445045" cy="4381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vi-VN" sz="1600" b="1" kern="10">
                  <a:ln w="12700">
                    <a:solidFill>
                      <a:srgbClr val="660033"/>
                    </a:solidFill>
                    <a:round/>
                    <a:headEnd/>
                    <a:tailEnd/>
                  </a:ln>
                  <a:solidFill>
                    <a:srgbClr val="0000FF"/>
                  </a:solidFill>
                  <a:latin typeface="Times New Roman" panose="02020603050405020304" pitchFamily="18" charset="0"/>
                  <a:cs typeface="Times New Roman" panose="02020603050405020304" pitchFamily="18" charset="0"/>
                </a:rPr>
                <a:t>   </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4</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 GÓC Ở TÂM. GÓC NỘI TIẾP</a:t>
              </a:r>
            </a:p>
          </p:txBody>
        </p:sp>
      </p:grpSp>
      <p:pic>
        <p:nvPicPr>
          <p:cNvPr id="11" name="Picture 10">
            <a:extLst>
              <a:ext uri="{FF2B5EF4-FFF2-40B4-BE49-F238E27FC236}">
                <a16:creationId xmlns:a16="http://schemas.microsoft.com/office/drawing/2014/main" id="{B2300765-16DA-C73E-BAE9-B7BC405B4CE1}"/>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bright="25000" contrast="30000"/>
                    </a14:imgEffect>
                  </a14:imgLayer>
                </a14:imgProps>
              </a:ext>
            </a:extLst>
          </a:blip>
          <a:stretch>
            <a:fillRect/>
          </a:stretch>
        </p:blipFill>
        <p:spPr>
          <a:xfrm rot="16200000">
            <a:off x="7819118" y="1961419"/>
            <a:ext cx="2851313" cy="2604051"/>
          </a:xfrm>
          <a:prstGeom prst="rect">
            <a:avLst/>
          </a:prstGeom>
          <a:gradFill flip="none" rotWithShape="1">
            <a:gsLst>
              <a:gs pos="0">
                <a:schemeClr val="accent1">
                  <a:lumMod val="0"/>
                  <a:lumOff val="10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pic>
      <p:pic>
        <p:nvPicPr>
          <p:cNvPr id="10" name="Picture 9">
            <a:extLst>
              <a:ext uri="{FF2B5EF4-FFF2-40B4-BE49-F238E27FC236}">
                <a16:creationId xmlns:a16="http://schemas.microsoft.com/office/drawing/2014/main" id="{15100C65-D888-6759-0151-A00AC288115B}"/>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brightnessContrast bright="20000"/>
                    </a14:imgEffect>
                  </a14:imgLayer>
                </a14:imgProps>
              </a:ext>
            </a:extLst>
          </a:blip>
          <a:stretch>
            <a:fillRect/>
          </a:stretch>
        </p:blipFill>
        <p:spPr>
          <a:xfrm>
            <a:off x="935563" y="2235519"/>
            <a:ext cx="4724400" cy="2055852"/>
          </a:xfrm>
          <a:prstGeom prst="rect">
            <a:avLst/>
          </a:prstGeom>
        </p:spPr>
      </p:pic>
      <p:grpSp>
        <p:nvGrpSpPr>
          <p:cNvPr id="6" name="Group 5"/>
          <p:cNvGrpSpPr/>
          <p:nvPr/>
        </p:nvGrpSpPr>
        <p:grpSpPr>
          <a:xfrm>
            <a:off x="1523353" y="4450859"/>
            <a:ext cx="2856489" cy="1489349"/>
            <a:chOff x="1523353" y="4450859"/>
            <a:chExt cx="2856489" cy="1489349"/>
          </a:xfrm>
        </p:grpSpPr>
        <p:sp>
          <p:nvSpPr>
            <p:cNvPr id="22" name="TextBox 21">
              <a:extLst>
                <a:ext uri="{FF2B5EF4-FFF2-40B4-BE49-F238E27FC236}">
                  <a16:creationId xmlns:a16="http://schemas.microsoft.com/office/drawing/2014/main" id="{D7BDEC31-4D40-5AE8-4E1B-BEF2DA531161}"/>
                </a:ext>
              </a:extLst>
            </p:cNvPr>
            <p:cNvSpPr txBox="1"/>
            <p:nvPr/>
          </p:nvSpPr>
          <p:spPr>
            <a:xfrm>
              <a:off x="1523353" y="4450859"/>
              <a:ext cx="2856489" cy="523220"/>
            </a:xfrm>
            <a:prstGeom prst="rect">
              <a:avLst/>
            </a:prstGeom>
            <a:noFill/>
          </p:spPr>
          <p:txBody>
            <a:bodyPr wrap="square">
              <a:spAutoFit/>
            </a:bodyPr>
            <a:lstStyle/>
            <a:p>
              <a:pPr>
                <a:spcBef>
                  <a:spcPts val="600"/>
                </a:spcBef>
                <a:spcAft>
                  <a:spcPts val="600"/>
                </a:spcAft>
              </a:pPr>
              <a:r>
                <a:rPr lang="en-US" sz="2800" dirty="0" err="1">
                  <a:solidFill>
                    <a:srgbClr val="CC0000"/>
                  </a:solidFill>
                  <a:effectLst/>
                  <a:latin typeface="Times New Roman" panose="02020603050405020304" pitchFamily="18" charset="0"/>
                  <a:ea typeface="Calibri" panose="020F0502020204030204" pitchFamily="34" charset="0"/>
                </a:rPr>
                <a:t>Đáp</a:t>
              </a:r>
              <a:r>
                <a:rPr lang="en-US" sz="2800" dirty="0">
                  <a:solidFill>
                    <a:srgbClr val="CC0000"/>
                  </a:solidFill>
                  <a:effectLst/>
                  <a:latin typeface="Times New Roman" panose="02020603050405020304" pitchFamily="18" charset="0"/>
                  <a:ea typeface="Calibri" panose="020F0502020204030204" pitchFamily="34" charset="0"/>
                </a:rPr>
                <a:t> </a:t>
              </a:r>
              <a:r>
                <a:rPr lang="en-US" sz="2800" dirty="0" err="1" smtClean="0">
                  <a:solidFill>
                    <a:srgbClr val="CC0000"/>
                  </a:solidFill>
                  <a:effectLst/>
                  <a:latin typeface="Times New Roman" panose="02020603050405020304" pitchFamily="18" charset="0"/>
                  <a:ea typeface="Calibri" panose="020F0502020204030204" pitchFamily="34" charset="0"/>
                </a:rPr>
                <a:t>án</a:t>
              </a:r>
              <a:endParaRPr lang="en-US" sz="2800" dirty="0">
                <a:solidFill>
                  <a:srgbClr val="CC0000"/>
                </a:solidFill>
                <a:effectLst/>
                <a:latin typeface="Times New Roman" panose="02020603050405020304" pitchFamily="18" charset="0"/>
                <a:ea typeface="Calibri" panose="020F0502020204030204" pitchFamily="34" charset="0"/>
              </a:endParaRPr>
            </a:p>
          </p:txBody>
        </p:sp>
        <p:graphicFrame>
          <p:nvGraphicFramePr>
            <p:cNvPr id="5" name="Object 4"/>
            <p:cNvGraphicFramePr>
              <a:graphicFrameLocks noChangeAspect="1"/>
            </p:cNvGraphicFramePr>
            <p:nvPr>
              <p:extLst>
                <p:ext uri="{D42A27DB-BD31-4B8C-83A1-F6EECF244321}">
                  <p14:modId xmlns:p14="http://schemas.microsoft.com/office/powerpoint/2010/main" val="4064327657"/>
                </p:ext>
              </p:extLst>
            </p:nvPr>
          </p:nvGraphicFramePr>
          <p:xfrm>
            <a:off x="1523353" y="4974079"/>
            <a:ext cx="1534440" cy="966129"/>
          </p:xfrm>
          <a:graphic>
            <a:graphicData uri="http://schemas.openxmlformats.org/presentationml/2006/ole">
              <mc:AlternateContent xmlns:mc="http://schemas.openxmlformats.org/markup-compatibility/2006">
                <mc:Choice xmlns:v="urn:schemas-microsoft-com:vml" Requires="v">
                  <p:oleObj spid="_x0000_s3075" name="Equation" r:id="rId9" imgW="771123" imgH="486336" progId="Equation.DSMT4">
                    <p:embed/>
                  </p:oleObj>
                </mc:Choice>
                <mc:Fallback>
                  <p:oleObj name="Equation" r:id="rId9" imgW="771123" imgH="486336" progId="Equation.DSMT4">
                    <p:embed/>
                    <p:pic>
                      <p:nvPicPr>
                        <p:cNvPr id="0" name=""/>
                        <p:cNvPicPr/>
                        <p:nvPr/>
                      </p:nvPicPr>
                      <p:blipFill>
                        <a:blip r:embed="rId10"/>
                        <a:stretch>
                          <a:fillRect/>
                        </a:stretch>
                      </p:blipFill>
                      <p:spPr>
                        <a:xfrm>
                          <a:off x="1523353" y="4974079"/>
                          <a:ext cx="1534440" cy="966129"/>
                        </a:xfrm>
                        <a:prstGeom prst="rect">
                          <a:avLst/>
                        </a:prstGeom>
                      </p:spPr>
                    </p:pic>
                  </p:oleObj>
                </mc:Fallback>
              </mc:AlternateContent>
            </a:graphicData>
          </a:graphic>
        </p:graphicFrame>
      </p:grpSp>
    </p:spTree>
    <p:custDataLst>
      <p:tags r:id="rId2"/>
    </p:custDataLst>
    <p:extLst>
      <p:ext uri="{BB962C8B-B14F-4D97-AF65-F5344CB8AC3E}">
        <p14:creationId xmlns:p14="http://schemas.microsoft.com/office/powerpoint/2010/main" val="2758270063"/>
      </p:ext>
    </p:extLst>
  </p:cSld>
  <p:clrMapOvr>
    <a:masterClrMapping/>
  </p:clrMapOvr>
  <mc:AlternateContent xmlns:mc="http://schemas.openxmlformats.org/markup-compatibility/2006" xmlns:p14="http://schemas.microsoft.com/office/powerpoint/2010/main">
    <mc:Choice Requires="p14">
      <p:transition p14:dur="0" advTm="23776"/>
    </mc:Choice>
    <mc:Fallback xmlns="">
      <p:transition advTm="2377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5">
            <a:extLst>
              <a:ext uri="{FF2B5EF4-FFF2-40B4-BE49-F238E27FC236}">
                <a16:creationId xmlns:a16="http://schemas.microsoft.com/office/drawing/2014/main" id="{CEFABB4E-417F-44E9-975C-E3A52778F430}"/>
              </a:ext>
            </a:extLst>
          </p:cNvPr>
          <p:cNvSpPr txBox="1">
            <a:spLocks noChangeArrowheads="1"/>
          </p:cNvSpPr>
          <p:nvPr/>
        </p:nvSpPr>
        <p:spPr bwMode="auto">
          <a:xfrm>
            <a:off x="249765" y="956052"/>
            <a:ext cx="541019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sz="2800" b="1" u="sng">
                <a:solidFill>
                  <a:srgbClr val="006600"/>
                </a:solidFill>
                <a:latin typeface="Times New Roman" panose="02020603050405020304" pitchFamily="18" charset="0"/>
              </a:rPr>
              <a:t>II. CUNG. SỐ ĐO CỦA CUNG</a:t>
            </a:r>
          </a:p>
        </p:txBody>
      </p:sp>
      <p:sp>
        <p:nvSpPr>
          <p:cNvPr id="27" name="TextBox 56">
            <a:extLst>
              <a:ext uri="{FF2B5EF4-FFF2-40B4-BE49-F238E27FC236}">
                <a16:creationId xmlns:a16="http://schemas.microsoft.com/office/drawing/2014/main" id="{FD80FB78-A9C3-409B-99E7-C038E0D03FBB}"/>
              </a:ext>
            </a:extLst>
          </p:cNvPr>
          <p:cNvSpPr txBox="1">
            <a:spLocks noChangeArrowheads="1"/>
          </p:cNvSpPr>
          <p:nvPr/>
        </p:nvSpPr>
        <p:spPr bwMode="auto">
          <a:xfrm>
            <a:off x="589398" y="1479272"/>
            <a:ext cx="4724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a:solidFill>
                  <a:schemeClr val="tx1"/>
                </a:solidFill>
                <a:latin typeface="Arial" panose="020B0604020202020204" pitchFamily="34" charset="0"/>
              </a:defRPr>
            </a:lvl1pPr>
            <a:lvl2pPr marL="742950" indent="-285750" algn="l">
              <a:defRPr>
                <a:solidFill>
                  <a:schemeClr val="tx1"/>
                </a:solidFill>
                <a:latin typeface="Arial" panose="020B0604020202020204" pitchFamily="34" charset="0"/>
              </a:defRPr>
            </a:lvl2pPr>
            <a:lvl3pPr marL="1143000" indent="-228600" algn="l">
              <a:defRPr>
                <a:solidFill>
                  <a:schemeClr val="tx1"/>
                </a:solidFill>
                <a:latin typeface="Arial" panose="020B0604020202020204" pitchFamily="34" charset="0"/>
              </a:defRPr>
            </a:lvl3pPr>
            <a:lvl4pPr marL="1600200" indent="-228600" algn="l">
              <a:defRPr>
                <a:solidFill>
                  <a:schemeClr val="tx1"/>
                </a:solidFill>
                <a:latin typeface="Arial" panose="020B0604020202020204" pitchFamily="34" charset="0"/>
              </a:defRPr>
            </a:lvl4pPr>
            <a:lvl5pPr marL="2057400" indent="-228600" algn="l">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2800" b="1">
                <a:solidFill>
                  <a:srgbClr val="0000CC"/>
                </a:solidFill>
                <a:latin typeface="Times New Roman" panose="02020603050405020304" pitchFamily="18" charset="0"/>
                <a:cs typeface="Times New Roman" panose="02020603050405020304" pitchFamily="18" charset="0"/>
              </a:rPr>
              <a:t>2. </a:t>
            </a:r>
            <a:r>
              <a:rPr lang="en-US" altLang="en-US" sz="2800" b="1" u="sng">
                <a:solidFill>
                  <a:srgbClr val="0000CC"/>
                </a:solidFill>
                <a:latin typeface="Times New Roman" panose="02020603050405020304" pitchFamily="18" charset="0"/>
                <a:cs typeface="Times New Roman" panose="02020603050405020304" pitchFamily="18" charset="0"/>
              </a:rPr>
              <a:t>Số đo cung</a:t>
            </a:r>
            <a:endParaRPr lang="en-US" altLang="en-US" sz="2400" b="1" u="sng">
              <a:solidFill>
                <a:srgbClr val="0000CC"/>
              </a:solidFill>
              <a:latin typeface="Times New Roman" panose="02020603050405020304" pitchFamily="18" charset="0"/>
              <a:cs typeface="Times New Roman" panose="02020603050405020304" pitchFamily="18" charset="0"/>
            </a:endParaRPr>
          </a:p>
        </p:txBody>
      </p:sp>
      <p:grpSp>
        <p:nvGrpSpPr>
          <p:cNvPr id="2" name="Group 1">
            <a:extLst>
              <a:ext uri="{FF2B5EF4-FFF2-40B4-BE49-F238E27FC236}">
                <a16:creationId xmlns:a16="http://schemas.microsoft.com/office/drawing/2014/main" id="{6DFE3D5B-0DC2-A8E1-6A20-524D38EB18BB}"/>
              </a:ext>
            </a:extLst>
          </p:cNvPr>
          <p:cNvGrpSpPr/>
          <p:nvPr/>
        </p:nvGrpSpPr>
        <p:grpSpPr>
          <a:xfrm>
            <a:off x="1392763" y="144384"/>
            <a:ext cx="8534400" cy="762001"/>
            <a:chOff x="1828800" y="-27297"/>
            <a:chExt cx="8534400" cy="762001"/>
          </a:xfrm>
        </p:grpSpPr>
        <p:sp>
          <p:nvSpPr>
            <p:cNvPr id="3" name="AutoShape 4">
              <a:extLst>
                <a:ext uri="{FF2B5EF4-FFF2-40B4-BE49-F238E27FC236}">
                  <a16:creationId xmlns:a16="http://schemas.microsoft.com/office/drawing/2014/main" id="{B06B9F46-50A7-4998-04FA-484DCDBF9B81}"/>
                </a:ext>
              </a:extLst>
            </p:cNvPr>
            <p:cNvSpPr>
              <a:spLocks noChangeArrowheads="1"/>
            </p:cNvSpPr>
            <p:nvPr/>
          </p:nvSpPr>
          <p:spPr bwMode="auto">
            <a:xfrm>
              <a:off x="1828800" y="-27297"/>
              <a:ext cx="8534400" cy="762001"/>
            </a:xfrm>
            <a:prstGeom prst="horizontalScroll">
              <a:avLst>
                <a:gd name="adj" fmla="val 12500"/>
              </a:avLst>
            </a:prstGeom>
            <a:solidFill>
              <a:schemeClr val="bg1"/>
            </a:solidFill>
            <a:ln w="57150">
              <a:solidFill>
                <a:srgbClr val="660033"/>
              </a:solidFill>
              <a:round/>
              <a:headEnd/>
              <a:tailEnd/>
            </a:ln>
          </p:spPr>
          <p:txBody>
            <a:bodyPr wrap="none" lIns="85725" tIns="42863" rIns="85725" bIns="42863" anchor="ctr"/>
            <a:lstStyle>
              <a:lvl1pPr algn="l" defTabSz="857250">
                <a:defRPr>
                  <a:solidFill>
                    <a:schemeClr val="tx1"/>
                  </a:solidFill>
                  <a:latin typeface="Arial" panose="020B0604020202020204" pitchFamily="34" charset="0"/>
                </a:defRPr>
              </a:lvl1pPr>
              <a:lvl2pPr marL="696913" indent="-268288" algn="l" defTabSz="857250">
                <a:defRPr>
                  <a:solidFill>
                    <a:schemeClr val="tx1"/>
                  </a:solidFill>
                  <a:latin typeface="Arial" panose="020B0604020202020204" pitchFamily="34" charset="0"/>
                </a:defRPr>
              </a:lvl2pPr>
              <a:lvl3pPr marL="1071563" indent="-214313" algn="l" defTabSz="857250">
                <a:defRPr>
                  <a:solidFill>
                    <a:schemeClr val="tx1"/>
                  </a:solidFill>
                  <a:latin typeface="Arial" panose="020B0604020202020204" pitchFamily="34" charset="0"/>
                </a:defRPr>
              </a:lvl3pPr>
              <a:lvl4pPr marL="1500188" indent="-214313" algn="l" defTabSz="857250">
                <a:defRPr>
                  <a:solidFill>
                    <a:schemeClr val="tx1"/>
                  </a:solidFill>
                  <a:latin typeface="Arial" panose="020B0604020202020204" pitchFamily="34" charset="0"/>
                </a:defRPr>
              </a:lvl4pPr>
              <a:lvl5pPr marL="1928813" indent="-214313" algn="l" defTabSz="857250">
                <a:defRPr>
                  <a:solidFill>
                    <a:schemeClr val="tx1"/>
                  </a:solidFill>
                  <a:latin typeface="Arial" panose="020B0604020202020204" pitchFamily="34" charset="0"/>
                </a:defRPr>
              </a:lvl5pPr>
              <a:lvl6pPr marL="2386013" indent="-214313" defTabSz="857250" fontAlgn="base">
                <a:spcBef>
                  <a:spcPct val="0"/>
                </a:spcBef>
                <a:spcAft>
                  <a:spcPct val="0"/>
                </a:spcAft>
                <a:defRPr>
                  <a:solidFill>
                    <a:schemeClr val="tx1"/>
                  </a:solidFill>
                  <a:latin typeface="Arial" panose="020B0604020202020204" pitchFamily="34" charset="0"/>
                </a:defRPr>
              </a:lvl6pPr>
              <a:lvl7pPr marL="2843213" indent="-214313" defTabSz="857250" fontAlgn="base">
                <a:spcBef>
                  <a:spcPct val="0"/>
                </a:spcBef>
                <a:spcAft>
                  <a:spcPct val="0"/>
                </a:spcAft>
                <a:defRPr>
                  <a:solidFill>
                    <a:schemeClr val="tx1"/>
                  </a:solidFill>
                  <a:latin typeface="Arial" panose="020B0604020202020204" pitchFamily="34" charset="0"/>
                </a:defRPr>
              </a:lvl7pPr>
              <a:lvl8pPr marL="3300413" indent="-214313" defTabSz="857250" fontAlgn="base">
                <a:spcBef>
                  <a:spcPct val="0"/>
                </a:spcBef>
                <a:spcAft>
                  <a:spcPct val="0"/>
                </a:spcAft>
                <a:defRPr>
                  <a:solidFill>
                    <a:schemeClr val="tx1"/>
                  </a:solidFill>
                  <a:latin typeface="Arial" panose="020B0604020202020204" pitchFamily="34" charset="0"/>
                </a:defRPr>
              </a:lvl8pPr>
              <a:lvl9pPr marL="3757613" indent="-214313" defTabSz="85725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vi-VN" altLang="en-US" sz="1900">
                <a:solidFill>
                  <a:srgbClr val="000000"/>
                </a:solidFill>
                <a:latin typeface=".VnTime" panose="020B7200000000000000" pitchFamily="34" charset="0"/>
              </a:endParaRPr>
            </a:p>
          </p:txBody>
        </p:sp>
        <p:sp>
          <p:nvSpPr>
            <p:cNvPr id="4" name="WordArt 5">
              <a:extLst>
                <a:ext uri="{FF2B5EF4-FFF2-40B4-BE49-F238E27FC236}">
                  <a16:creationId xmlns:a16="http://schemas.microsoft.com/office/drawing/2014/main" id="{7C0F549A-F9F5-8410-9AAB-50409B59C0CA}"/>
                </a:ext>
              </a:extLst>
            </p:cNvPr>
            <p:cNvSpPr>
              <a:spLocks noChangeArrowheads="1" noChangeShapeType="1" noTextEdit="1"/>
            </p:cNvSpPr>
            <p:nvPr/>
          </p:nvSpPr>
          <p:spPr bwMode="auto">
            <a:xfrm>
              <a:off x="2816941" y="142875"/>
              <a:ext cx="6445045" cy="4381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vi-VN" sz="1600" b="1" kern="10">
                  <a:ln w="12700">
                    <a:solidFill>
                      <a:srgbClr val="660033"/>
                    </a:solidFill>
                    <a:round/>
                    <a:headEnd/>
                    <a:tailEnd/>
                  </a:ln>
                  <a:solidFill>
                    <a:srgbClr val="0000FF"/>
                  </a:solidFill>
                  <a:latin typeface="Times New Roman" panose="02020603050405020304" pitchFamily="18" charset="0"/>
                  <a:cs typeface="Times New Roman" panose="02020603050405020304" pitchFamily="18" charset="0"/>
                </a:rPr>
                <a:t>   </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4</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 GÓC Ở TÂM. GÓC NỘI TIẾP</a:t>
              </a:r>
            </a:p>
          </p:txBody>
        </p:sp>
      </p:grpSp>
      <p:grpSp>
        <p:nvGrpSpPr>
          <p:cNvPr id="9" name="Group 8">
            <a:extLst>
              <a:ext uri="{FF2B5EF4-FFF2-40B4-BE49-F238E27FC236}">
                <a16:creationId xmlns:a16="http://schemas.microsoft.com/office/drawing/2014/main" id="{2FD9E906-9848-BC52-67E5-5E18C9B6ED5B}"/>
              </a:ext>
            </a:extLst>
          </p:cNvPr>
          <p:cNvGrpSpPr/>
          <p:nvPr/>
        </p:nvGrpSpPr>
        <p:grpSpPr>
          <a:xfrm>
            <a:off x="419100" y="2270185"/>
            <a:ext cx="11277600" cy="3108543"/>
            <a:chOff x="443649" y="2181106"/>
            <a:chExt cx="11277600" cy="3108543"/>
          </a:xfrm>
        </p:grpSpPr>
        <p:sp>
          <p:nvSpPr>
            <p:cNvPr id="13" name="Arc 12">
              <a:extLst>
                <a:ext uri="{FF2B5EF4-FFF2-40B4-BE49-F238E27FC236}">
                  <a16:creationId xmlns:a16="http://schemas.microsoft.com/office/drawing/2014/main" id="{CE567846-62B5-8645-F577-E073C4D20469}"/>
                </a:ext>
              </a:extLst>
            </p:cNvPr>
            <p:cNvSpPr/>
            <p:nvPr/>
          </p:nvSpPr>
          <p:spPr>
            <a:xfrm rot="20039378">
              <a:off x="6763157" y="4442892"/>
              <a:ext cx="522289" cy="451159"/>
            </a:xfrm>
            <a:prstGeom prst="arc">
              <a:avLst>
                <a:gd name="adj1" fmla="val 15790754"/>
                <a:gd name="adj2" fmla="val 20279373"/>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grpSp>
          <p:nvGrpSpPr>
            <p:cNvPr id="6" name="Group 5">
              <a:extLst>
                <a:ext uri="{FF2B5EF4-FFF2-40B4-BE49-F238E27FC236}">
                  <a16:creationId xmlns:a16="http://schemas.microsoft.com/office/drawing/2014/main" id="{5F279AB9-7698-EF16-9A9E-264AB2EBE9DD}"/>
                </a:ext>
              </a:extLst>
            </p:cNvPr>
            <p:cNvGrpSpPr/>
            <p:nvPr/>
          </p:nvGrpSpPr>
          <p:grpSpPr>
            <a:xfrm>
              <a:off x="443649" y="2181106"/>
              <a:ext cx="11277600" cy="3108543"/>
              <a:chOff x="443649" y="2181106"/>
              <a:chExt cx="11277600" cy="3108543"/>
            </a:xfrm>
          </p:grpSpPr>
          <p:grpSp>
            <p:nvGrpSpPr>
              <p:cNvPr id="5" name="Group 4">
                <a:extLst>
                  <a:ext uri="{FF2B5EF4-FFF2-40B4-BE49-F238E27FC236}">
                    <a16:creationId xmlns:a16="http://schemas.microsoft.com/office/drawing/2014/main" id="{22504D27-232F-565C-AC32-21D431AA5D41}"/>
                  </a:ext>
                </a:extLst>
              </p:cNvPr>
              <p:cNvGrpSpPr/>
              <p:nvPr/>
            </p:nvGrpSpPr>
            <p:grpSpPr>
              <a:xfrm>
                <a:off x="443649" y="2181106"/>
                <a:ext cx="11277600" cy="3108543"/>
                <a:chOff x="443649" y="2181106"/>
                <a:chExt cx="11277600" cy="3108543"/>
              </a:xfrm>
            </p:grpSpPr>
            <p:sp>
              <p:nvSpPr>
                <p:cNvPr id="7" name="TextBox 6">
                  <a:extLst>
                    <a:ext uri="{FF2B5EF4-FFF2-40B4-BE49-F238E27FC236}">
                      <a16:creationId xmlns:a16="http://schemas.microsoft.com/office/drawing/2014/main" id="{8A85D74E-ADE3-2ACD-06EA-04339CFD435E}"/>
                    </a:ext>
                  </a:extLst>
                </p:cNvPr>
                <p:cNvSpPr txBox="1"/>
                <p:nvPr/>
              </p:nvSpPr>
              <p:spPr>
                <a:xfrm>
                  <a:off x="443649" y="2181106"/>
                  <a:ext cx="11277600" cy="3108543"/>
                </a:xfrm>
                <a:prstGeom prst="rect">
                  <a:avLst/>
                </a:prstGeom>
                <a:noFill/>
              </p:spPr>
              <p:txBody>
                <a:bodyPr wrap="square" rtlCol="0">
                  <a:spAutoFit/>
                </a:bodyPr>
                <a:lstStyle/>
                <a:p>
                  <a:pPr algn="just"/>
                  <a:r>
                    <a:rPr lang="en-US" sz="2800" i="1">
                      <a:solidFill>
                        <a:srgbClr val="FF0000"/>
                      </a:solidFill>
                    </a:rPr>
                    <a:t>Chú ý: </a:t>
                  </a:r>
                </a:p>
                <a:p>
                  <a:pPr marL="457200" indent="-457200" algn="just">
                    <a:buFontTx/>
                    <a:buChar char="-"/>
                  </a:pPr>
                  <a:r>
                    <a:rPr lang="vi-VN" sz="2400">
                      <a:solidFill>
                        <a:srgbClr val="0000CC"/>
                      </a:solidFill>
                    </a:rPr>
                    <a:t>Khác với so sánh hai góc, </a:t>
                  </a:r>
                  <a:r>
                    <a:rPr lang="en-US" sz="2400">
                      <a:solidFill>
                        <a:srgbClr val="0000CC"/>
                      </a:solidFill>
                      <a:latin typeface="Arial" panose="020B0604020202020204" pitchFamily="34" charset="0"/>
                      <a:cs typeface="Arial" panose="020B0604020202020204" pitchFamily="34" charset="0"/>
                    </a:rPr>
                    <a:t>ta chỉ </a:t>
                  </a:r>
                  <a:r>
                    <a:rPr lang="vi-VN" sz="2400">
                      <a:solidFill>
                        <a:srgbClr val="0000CC"/>
                      </a:solidFill>
                      <a:latin typeface="Arial" panose="020B0604020202020204" pitchFamily="34" charset="0"/>
                      <a:cs typeface="Arial" panose="020B0604020202020204" pitchFamily="34" charset="0"/>
                    </a:rPr>
                    <a:t>so </a:t>
                  </a:r>
                  <a:r>
                    <a:rPr lang="vi-VN" sz="2400">
                      <a:solidFill>
                        <a:srgbClr val="0000CC"/>
                      </a:solidFill>
                    </a:rPr>
                    <a:t>sánh hai cung trong một đường tròn hay trong hai đường tròn bằng nhau, cụ thể:</a:t>
                  </a:r>
                  <a:endParaRPr lang="en-US" sz="2400">
                    <a:solidFill>
                      <a:srgbClr val="0000CC"/>
                    </a:solidFill>
                  </a:endParaRPr>
                </a:p>
                <a:p>
                  <a:pPr algn="just"/>
                  <a:r>
                    <a:rPr lang="en-US" sz="2400">
                      <a:solidFill>
                        <a:srgbClr val="0000CC"/>
                      </a:solidFill>
                    </a:rPr>
                    <a:t>+  </a:t>
                  </a:r>
                  <a:r>
                    <a:rPr lang="vi-VN" sz="2400">
                      <a:solidFill>
                        <a:srgbClr val="0000CC"/>
                      </a:solidFill>
                    </a:rPr>
                    <a:t>Hai cung được gọi là bằng nhau nếu chúng có số đo bằng nhau.</a:t>
                  </a:r>
                  <a:endParaRPr lang="en-US" sz="2400">
                    <a:solidFill>
                      <a:srgbClr val="0000CC"/>
                    </a:solidFill>
                  </a:endParaRPr>
                </a:p>
                <a:p>
                  <a:pPr algn="just"/>
                  <a:r>
                    <a:rPr lang="en-US" sz="2400">
                      <a:solidFill>
                        <a:srgbClr val="0000CC"/>
                      </a:solidFill>
                    </a:rPr>
                    <a:t>+ </a:t>
                  </a:r>
                  <a:r>
                    <a:rPr lang="vi-VN" sz="2400">
                      <a:solidFill>
                        <a:srgbClr val="0000CC"/>
                      </a:solidFill>
                    </a:rPr>
                    <a:t>Trong hai cung</a:t>
                  </a:r>
                  <a:r>
                    <a:rPr lang="en-US" sz="2400">
                      <a:solidFill>
                        <a:srgbClr val="0000CC"/>
                      </a:solidFill>
                    </a:rPr>
                    <a:t>,</a:t>
                  </a:r>
                  <a:r>
                    <a:rPr lang="vi-VN" sz="2400">
                      <a:solidFill>
                        <a:srgbClr val="0000CC"/>
                      </a:solidFill>
                    </a:rPr>
                    <a:t> cung nào có số đo lớn hơn thì được gọi là cung lớn hơn.</a:t>
                  </a:r>
                  <a:r>
                    <a:rPr lang="en-US" sz="2400">
                      <a:solidFill>
                        <a:srgbClr val="0000CC"/>
                      </a:solidFill>
                    </a:rPr>
                    <a:t> </a:t>
                  </a:r>
                  <a:r>
                    <a:rPr lang="vi-VN" sz="2400">
                      <a:solidFill>
                        <a:srgbClr val="0000CC"/>
                      </a:solidFill>
                    </a:rPr>
                    <a:t>Hai cung 𝐴𝐵 và 𝐶𝐷  bằng nhau được kí hiệu là 𝐴𝐵</a:t>
                  </a:r>
                  <a:r>
                    <a:rPr lang="en-US" sz="2400">
                      <a:solidFill>
                        <a:srgbClr val="0000CC"/>
                      </a:solidFill>
                    </a:rPr>
                    <a:t> </a:t>
                  </a:r>
                  <a:r>
                    <a:rPr lang="vi-VN" sz="2400">
                      <a:solidFill>
                        <a:srgbClr val="0000CC"/>
                      </a:solidFill>
                    </a:rPr>
                    <a:t>=</a:t>
                  </a:r>
                  <a:r>
                    <a:rPr lang="en-US" sz="2400">
                      <a:solidFill>
                        <a:srgbClr val="0000CC"/>
                      </a:solidFill>
                    </a:rPr>
                    <a:t> </a:t>
                  </a:r>
                  <a:r>
                    <a:rPr lang="vi-VN" sz="2400">
                      <a:solidFill>
                        <a:srgbClr val="0000CC"/>
                      </a:solidFill>
                    </a:rPr>
                    <a:t>𝐶𝐷.</a:t>
                  </a:r>
                  <a:endParaRPr lang="en-US" sz="2400">
                    <a:solidFill>
                      <a:srgbClr val="0000CC"/>
                    </a:solidFill>
                  </a:endParaRPr>
                </a:p>
                <a:p>
                  <a:pPr algn="just"/>
                  <a:r>
                    <a:rPr lang="en-US" sz="2400">
                      <a:solidFill>
                        <a:srgbClr val="0000CC"/>
                      </a:solidFill>
                    </a:rPr>
                    <a:t>     </a:t>
                  </a:r>
                  <a:r>
                    <a:rPr lang="vi-VN" sz="2400">
                      <a:solidFill>
                        <a:srgbClr val="0000CC"/>
                      </a:solidFill>
                    </a:rPr>
                    <a:t>Cung 𝐸𝐺</a:t>
                  </a:r>
                  <a:r>
                    <a:rPr lang="en-US" sz="2400">
                      <a:solidFill>
                        <a:srgbClr val="0000CC"/>
                      </a:solidFill>
                    </a:rPr>
                    <a:t> </a:t>
                  </a:r>
                  <a:r>
                    <a:rPr lang="vi-VN" sz="2400">
                      <a:solidFill>
                        <a:srgbClr val="0000CC"/>
                      </a:solidFill>
                    </a:rPr>
                    <a:t>nhỏ hơn cung 𝐻𝐾 được kí hiệu là 𝐸𝐺</a:t>
                  </a:r>
                  <a:r>
                    <a:rPr lang="en-US" sz="2400">
                      <a:solidFill>
                        <a:srgbClr val="0000CC"/>
                      </a:solidFill>
                    </a:rPr>
                    <a:t> </a:t>
                  </a:r>
                  <a:r>
                    <a:rPr lang="vi-VN" sz="2400">
                      <a:solidFill>
                        <a:srgbClr val="0000CC"/>
                      </a:solidFill>
                    </a:rPr>
                    <a:t>&lt;</a:t>
                  </a:r>
                  <a:r>
                    <a:rPr lang="en-US" sz="2400">
                      <a:solidFill>
                        <a:srgbClr val="0000CC"/>
                      </a:solidFill>
                    </a:rPr>
                    <a:t> </a:t>
                  </a:r>
                  <a:r>
                    <a:rPr lang="vi-VN" sz="2400">
                      <a:solidFill>
                        <a:srgbClr val="0000CC"/>
                      </a:solidFill>
                    </a:rPr>
                    <a:t>𝐻𝐾. Trong trường hợp này, ta cũng nói cung 𝐻𝐾 lớn hơn cung 𝐸𝐺 và kí hiệu là 𝐻𝐾</a:t>
                  </a:r>
                  <a:r>
                    <a:rPr lang="en-US" sz="2400">
                      <a:solidFill>
                        <a:srgbClr val="0000CC"/>
                      </a:solidFill>
                    </a:rPr>
                    <a:t> </a:t>
                  </a:r>
                  <a:r>
                    <a:rPr lang="vi-VN" sz="2400">
                      <a:solidFill>
                        <a:srgbClr val="0000CC"/>
                      </a:solidFill>
                    </a:rPr>
                    <a:t>&gt;</a:t>
                  </a:r>
                  <a:r>
                    <a:rPr lang="en-US" sz="2400">
                      <a:solidFill>
                        <a:srgbClr val="0000CC"/>
                      </a:solidFill>
                    </a:rPr>
                    <a:t> </a:t>
                  </a:r>
                  <a:r>
                    <a:rPr lang="vi-VN" sz="2400">
                      <a:solidFill>
                        <a:srgbClr val="0000CC"/>
                      </a:solidFill>
                    </a:rPr>
                    <a:t>𝐸𝐺.</a:t>
                  </a:r>
                  <a:r>
                    <a:rPr lang="en-US" sz="2400">
                      <a:solidFill>
                        <a:srgbClr val="0000CC"/>
                      </a:solidFill>
                    </a:rPr>
                    <a:t> </a:t>
                  </a:r>
                </a:p>
              </p:txBody>
            </p:sp>
            <p:sp>
              <p:nvSpPr>
                <p:cNvPr id="10" name="Arc 9">
                  <a:extLst>
                    <a:ext uri="{FF2B5EF4-FFF2-40B4-BE49-F238E27FC236}">
                      <a16:creationId xmlns:a16="http://schemas.microsoft.com/office/drawing/2014/main" id="{BCCFF000-1720-1668-8DC4-947CB4C0A59F}"/>
                    </a:ext>
                  </a:extLst>
                </p:cNvPr>
                <p:cNvSpPr/>
                <p:nvPr/>
              </p:nvSpPr>
              <p:spPr>
                <a:xfrm rot="20039378">
                  <a:off x="6313426" y="4096612"/>
                  <a:ext cx="522289" cy="451159"/>
                </a:xfrm>
                <a:prstGeom prst="arc">
                  <a:avLst>
                    <a:gd name="adj1" fmla="val 15790754"/>
                    <a:gd name="adj2" fmla="val 20279373"/>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12" name="Arc 11">
                  <a:extLst>
                    <a:ext uri="{FF2B5EF4-FFF2-40B4-BE49-F238E27FC236}">
                      <a16:creationId xmlns:a16="http://schemas.microsoft.com/office/drawing/2014/main" id="{C88D677F-E874-F33E-DAF9-191307B34208}"/>
                    </a:ext>
                  </a:extLst>
                </p:cNvPr>
                <p:cNvSpPr/>
                <p:nvPr/>
              </p:nvSpPr>
              <p:spPr>
                <a:xfrm rot="20039378">
                  <a:off x="7024206" y="4099412"/>
                  <a:ext cx="522289" cy="451159"/>
                </a:xfrm>
                <a:prstGeom prst="arc">
                  <a:avLst>
                    <a:gd name="adj1" fmla="val 15790754"/>
                    <a:gd name="adj2" fmla="val 20279373"/>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14" name="Arc 13">
                  <a:extLst>
                    <a:ext uri="{FF2B5EF4-FFF2-40B4-BE49-F238E27FC236}">
                      <a16:creationId xmlns:a16="http://schemas.microsoft.com/office/drawing/2014/main" id="{D36F6DFC-28AF-AFBA-2F83-A8228961AF51}"/>
                    </a:ext>
                  </a:extLst>
                </p:cNvPr>
                <p:cNvSpPr/>
                <p:nvPr/>
              </p:nvSpPr>
              <p:spPr>
                <a:xfrm rot="20039378">
                  <a:off x="7517900" y="4442891"/>
                  <a:ext cx="522289" cy="451159"/>
                </a:xfrm>
                <a:prstGeom prst="arc">
                  <a:avLst>
                    <a:gd name="adj1" fmla="val 15790754"/>
                    <a:gd name="adj2" fmla="val 20279373"/>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grpSp>
          <p:sp>
            <p:nvSpPr>
              <p:cNvPr id="15" name="Arc 14">
                <a:extLst>
                  <a:ext uri="{FF2B5EF4-FFF2-40B4-BE49-F238E27FC236}">
                    <a16:creationId xmlns:a16="http://schemas.microsoft.com/office/drawing/2014/main" id="{E41DC457-C297-C296-A377-8794E06CC1FD}"/>
                  </a:ext>
                </a:extLst>
              </p:cNvPr>
              <p:cNvSpPr/>
              <p:nvPr/>
            </p:nvSpPr>
            <p:spPr>
              <a:xfrm rot="20039378">
                <a:off x="7066929" y="4815397"/>
                <a:ext cx="522289" cy="451159"/>
              </a:xfrm>
              <a:prstGeom prst="arc">
                <a:avLst>
                  <a:gd name="adj1" fmla="val 15790754"/>
                  <a:gd name="adj2" fmla="val 20279373"/>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16" name="Arc 15">
                <a:extLst>
                  <a:ext uri="{FF2B5EF4-FFF2-40B4-BE49-F238E27FC236}">
                    <a16:creationId xmlns:a16="http://schemas.microsoft.com/office/drawing/2014/main" id="{CAD2D127-FF12-11EC-208A-DBE386BEECA4}"/>
                  </a:ext>
                </a:extLst>
              </p:cNvPr>
              <p:cNvSpPr/>
              <p:nvPr/>
            </p:nvSpPr>
            <p:spPr>
              <a:xfrm rot="20039378">
                <a:off x="7791404" y="4825578"/>
                <a:ext cx="522289" cy="451159"/>
              </a:xfrm>
              <a:prstGeom prst="arc">
                <a:avLst>
                  <a:gd name="adj1" fmla="val 15790754"/>
                  <a:gd name="adj2" fmla="val 20279373"/>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grpSp>
      </p:grpSp>
    </p:spTree>
    <p:custDataLst>
      <p:tags r:id="rId1"/>
    </p:custDataLst>
    <p:extLst>
      <p:ext uri="{BB962C8B-B14F-4D97-AF65-F5344CB8AC3E}">
        <p14:creationId xmlns:p14="http://schemas.microsoft.com/office/powerpoint/2010/main" val="3141118886"/>
      </p:ext>
    </p:extLst>
  </p:cSld>
  <p:clrMapOvr>
    <a:masterClrMapping/>
  </p:clrMapOvr>
  <mc:AlternateContent xmlns:mc="http://schemas.openxmlformats.org/markup-compatibility/2006" xmlns:p14="http://schemas.microsoft.com/office/powerpoint/2010/main">
    <mc:Choice Requires="p14">
      <p:transition p14:dur="0" advTm="23776"/>
    </mc:Choice>
    <mc:Fallback xmlns="">
      <p:transition advTm="2377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5">
            <a:extLst>
              <a:ext uri="{FF2B5EF4-FFF2-40B4-BE49-F238E27FC236}">
                <a16:creationId xmlns:a16="http://schemas.microsoft.com/office/drawing/2014/main" id="{CEFABB4E-417F-44E9-975C-E3A52778F430}"/>
              </a:ext>
            </a:extLst>
          </p:cNvPr>
          <p:cNvSpPr txBox="1">
            <a:spLocks noChangeArrowheads="1"/>
          </p:cNvSpPr>
          <p:nvPr/>
        </p:nvSpPr>
        <p:spPr bwMode="auto">
          <a:xfrm>
            <a:off x="249765" y="956052"/>
            <a:ext cx="541019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sz="2800" b="1" u="sng">
                <a:solidFill>
                  <a:srgbClr val="006600"/>
                </a:solidFill>
                <a:latin typeface="Times New Roman" panose="02020603050405020304" pitchFamily="18" charset="0"/>
              </a:rPr>
              <a:t>II. CUNG. SỐ ĐO CỦA CUNG</a:t>
            </a:r>
          </a:p>
        </p:txBody>
      </p:sp>
      <p:sp>
        <p:nvSpPr>
          <p:cNvPr id="27" name="TextBox 56">
            <a:extLst>
              <a:ext uri="{FF2B5EF4-FFF2-40B4-BE49-F238E27FC236}">
                <a16:creationId xmlns:a16="http://schemas.microsoft.com/office/drawing/2014/main" id="{FD80FB78-A9C3-409B-99E7-C038E0D03FBB}"/>
              </a:ext>
            </a:extLst>
          </p:cNvPr>
          <p:cNvSpPr txBox="1">
            <a:spLocks noChangeArrowheads="1"/>
          </p:cNvSpPr>
          <p:nvPr/>
        </p:nvSpPr>
        <p:spPr bwMode="auto">
          <a:xfrm>
            <a:off x="589398" y="1479272"/>
            <a:ext cx="4724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a:solidFill>
                  <a:schemeClr val="tx1"/>
                </a:solidFill>
                <a:latin typeface="Arial" panose="020B0604020202020204" pitchFamily="34" charset="0"/>
              </a:defRPr>
            </a:lvl1pPr>
            <a:lvl2pPr marL="742950" indent="-285750" algn="l">
              <a:defRPr>
                <a:solidFill>
                  <a:schemeClr val="tx1"/>
                </a:solidFill>
                <a:latin typeface="Arial" panose="020B0604020202020204" pitchFamily="34" charset="0"/>
              </a:defRPr>
            </a:lvl2pPr>
            <a:lvl3pPr marL="1143000" indent="-228600" algn="l">
              <a:defRPr>
                <a:solidFill>
                  <a:schemeClr val="tx1"/>
                </a:solidFill>
                <a:latin typeface="Arial" panose="020B0604020202020204" pitchFamily="34" charset="0"/>
              </a:defRPr>
            </a:lvl3pPr>
            <a:lvl4pPr marL="1600200" indent="-228600" algn="l">
              <a:defRPr>
                <a:solidFill>
                  <a:schemeClr val="tx1"/>
                </a:solidFill>
                <a:latin typeface="Arial" panose="020B0604020202020204" pitchFamily="34" charset="0"/>
              </a:defRPr>
            </a:lvl4pPr>
            <a:lvl5pPr marL="2057400" indent="-228600" algn="l">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2800" b="1">
                <a:solidFill>
                  <a:srgbClr val="0000CC"/>
                </a:solidFill>
                <a:latin typeface="Times New Roman" panose="02020603050405020304" pitchFamily="18" charset="0"/>
                <a:cs typeface="Times New Roman" panose="02020603050405020304" pitchFamily="18" charset="0"/>
              </a:rPr>
              <a:t>2. </a:t>
            </a:r>
            <a:r>
              <a:rPr lang="en-US" altLang="en-US" sz="2800" b="1" u="sng">
                <a:solidFill>
                  <a:srgbClr val="0000CC"/>
                </a:solidFill>
                <a:latin typeface="Times New Roman" panose="02020603050405020304" pitchFamily="18" charset="0"/>
                <a:cs typeface="Times New Roman" panose="02020603050405020304" pitchFamily="18" charset="0"/>
              </a:rPr>
              <a:t>Số đo cung</a:t>
            </a:r>
            <a:endParaRPr lang="en-US" altLang="en-US" sz="2400" b="1" u="sng">
              <a:solidFill>
                <a:srgbClr val="0000CC"/>
              </a:solidFill>
              <a:latin typeface="Times New Roman" panose="02020603050405020304" pitchFamily="18" charset="0"/>
              <a:cs typeface="Times New Roman" panose="02020603050405020304" pitchFamily="18" charset="0"/>
            </a:endParaRPr>
          </a:p>
        </p:txBody>
      </p:sp>
      <p:grpSp>
        <p:nvGrpSpPr>
          <p:cNvPr id="2" name="Group 1">
            <a:extLst>
              <a:ext uri="{FF2B5EF4-FFF2-40B4-BE49-F238E27FC236}">
                <a16:creationId xmlns:a16="http://schemas.microsoft.com/office/drawing/2014/main" id="{6DFE3D5B-0DC2-A8E1-6A20-524D38EB18BB}"/>
              </a:ext>
            </a:extLst>
          </p:cNvPr>
          <p:cNvGrpSpPr/>
          <p:nvPr/>
        </p:nvGrpSpPr>
        <p:grpSpPr>
          <a:xfrm>
            <a:off x="1392763" y="144384"/>
            <a:ext cx="8534400" cy="762001"/>
            <a:chOff x="1828800" y="-27297"/>
            <a:chExt cx="8534400" cy="762001"/>
          </a:xfrm>
        </p:grpSpPr>
        <p:sp>
          <p:nvSpPr>
            <p:cNvPr id="3" name="AutoShape 4">
              <a:extLst>
                <a:ext uri="{FF2B5EF4-FFF2-40B4-BE49-F238E27FC236}">
                  <a16:creationId xmlns:a16="http://schemas.microsoft.com/office/drawing/2014/main" id="{B06B9F46-50A7-4998-04FA-484DCDBF9B81}"/>
                </a:ext>
              </a:extLst>
            </p:cNvPr>
            <p:cNvSpPr>
              <a:spLocks noChangeArrowheads="1"/>
            </p:cNvSpPr>
            <p:nvPr/>
          </p:nvSpPr>
          <p:spPr bwMode="auto">
            <a:xfrm>
              <a:off x="1828800" y="-27297"/>
              <a:ext cx="8534400" cy="762001"/>
            </a:xfrm>
            <a:prstGeom prst="horizontalScroll">
              <a:avLst>
                <a:gd name="adj" fmla="val 12500"/>
              </a:avLst>
            </a:prstGeom>
            <a:solidFill>
              <a:schemeClr val="bg1"/>
            </a:solidFill>
            <a:ln w="57150">
              <a:solidFill>
                <a:srgbClr val="660033"/>
              </a:solidFill>
              <a:round/>
              <a:headEnd/>
              <a:tailEnd/>
            </a:ln>
          </p:spPr>
          <p:txBody>
            <a:bodyPr wrap="none" lIns="85725" tIns="42863" rIns="85725" bIns="42863" anchor="ctr"/>
            <a:lstStyle>
              <a:lvl1pPr algn="l" defTabSz="857250">
                <a:defRPr>
                  <a:solidFill>
                    <a:schemeClr val="tx1"/>
                  </a:solidFill>
                  <a:latin typeface="Arial" panose="020B0604020202020204" pitchFamily="34" charset="0"/>
                </a:defRPr>
              </a:lvl1pPr>
              <a:lvl2pPr marL="696913" indent="-268288" algn="l" defTabSz="857250">
                <a:defRPr>
                  <a:solidFill>
                    <a:schemeClr val="tx1"/>
                  </a:solidFill>
                  <a:latin typeface="Arial" panose="020B0604020202020204" pitchFamily="34" charset="0"/>
                </a:defRPr>
              </a:lvl2pPr>
              <a:lvl3pPr marL="1071563" indent="-214313" algn="l" defTabSz="857250">
                <a:defRPr>
                  <a:solidFill>
                    <a:schemeClr val="tx1"/>
                  </a:solidFill>
                  <a:latin typeface="Arial" panose="020B0604020202020204" pitchFamily="34" charset="0"/>
                </a:defRPr>
              </a:lvl3pPr>
              <a:lvl4pPr marL="1500188" indent="-214313" algn="l" defTabSz="857250">
                <a:defRPr>
                  <a:solidFill>
                    <a:schemeClr val="tx1"/>
                  </a:solidFill>
                  <a:latin typeface="Arial" panose="020B0604020202020204" pitchFamily="34" charset="0"/>
                </a:defRPr>
              </a:lvl4pPr>
              <a:lvl5pPr marL="1928813" indent="-214313" algn="l" defTabSz="857250">
                <a:defRPr>
                  <a:solidFill>
                    <a:schemeClr val="tx1"/>
                  </a:solidFill>
                  <a:latin typeface="Arial" panose="020B0604020202020204" pitchFamily="34" charset="0"/>
                </a:defRPr>
              </a:lvl5pPr>
              <a:lvl6pPr marL="2386013" indent="-214313" defTabSz="857250" fontAlgn="base">
                <a:spcBef>
                  <a:spcPct val="0"/>
                </a:spcBef>
                <a:spcAft>
                  <a:spcPct val="0"/>
                </a:spcAft>
                <a:defRPr>
                  <a:solidFill>
                    <a:schemeClr val="tx1"/>
                  </a:solidFill>
                  <a:latin typeface="Arial" panose="020B0604020202020204" pitchFamily="34" charset="0"/>
                </a:defRPr>
              </a:lvl6pPr>
              <a:lvl7pPr marL="2843213" indent="-214313" defTabSz="857250" fontAlgn="base">
                <a:spcBef>
                  <a:spcPct val="0"/>
                </a:spcBef>
                <a:spcAft>
                  <a:spcPct val="0"/>
                </a:spcAft>
                <a:defRPr>
                  <a:solidFill>
                    <a:schemeClr val="tx1"/>
                  </a:solidFill>
                  <a:latin typeface="Arial" panose="020B0604020202020204" pitchFamily="34" charset="0"/>
                </a:defRPr>
              </a:lvl7pPr>
              <a:lvl8pPr marL="3300413" indent="-214313" defTabSz="857250" fontAlgn="base">
                <a:spcBef>
                  <a:spcPct val="0"/>
                </a:spcBef>
                <a:spcAft>
                  <a:spcPct val="0"/>
                </a:spcAft>
                <a:defRPr>
                  <a:solidFill>
                    <a:schemeClr val="tx1"/>
                  </a:solidFill>
                  <a:latin typeface="Arial" panose="020B0604020202020204" pitchFamily="34" charset="0"/>
                </a:defRPr>
              </a:lvl8pPr>
              <a:lvl9pPr marL="3757613" indent="-214313" defTabSz="85725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vi-VN" altLang="en-US" sz="1900">
                <a:solidFill>
                  <a:srgbClr val="000000"/>
                </a:solidFill>
                <a:latin typeface=".VnTime" panose="020B7200000000000000" pitchFamily="34" charset="0"/>
              </a:endParaRPr>
            </a:p>
          </p:txBody>
        </p:sp>
        <p:sp>
          <p:nvSpPr>
            <p:cNvPr id="4" name="WordArt 5">
              <a:extLst>
                <a:ext uri="{FF2B5EF4-FFF2-40B4-BE49-F238E27FC236}">
                  <a16:creationId xmlns:a16="http://schemas.microsoft.com/office/drawing/2014/main" id="{7C0F549A-F9F5-8410-9AAB-50409B59C0CA}"/>
                </a:ext>
              </a:extLst>
            </p:cNvPr>
            <p:cNvSpPr>
              <a:spLocks noChangeArrowheads="1" noChangeShapeType="1" noTextEdit="1"/>
            </p:cNvSpPr>
            <p:nvPr/>
          </p:nvSpPr>
          <p:spPr bwMode="auto">
            <a:xfrm>
              <a:off x="2816941" y="142875"/>
              <a:ext cx="6445045" cy="4381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vi-VN" sz="1600" b="1" kern="10">
                  <a:ln w="12700">
                    <a:solidFill>
                      <a:srgbClr val="660033"/>
                    </a:solidFill>
                    <a:round/>
                    <a:headEnd/>
                    <a:tailEnd/>
                  </a:ln>
                  <a:solidFill>
                    <a:srgbClr val="0000FF"/>
                  </a:solidFill>
                  <a:latin typeface="Times New Roman" panose="02020603050405020304" pitchFamily="18" charset="0"/>
                  <a:cs typeface="Times New Roman" panose="02020603050405020304" pitchFamily="18" charset="0"/>
                </a:rPr>
                <a:t>   </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4</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 GÓC Ở TÂM. GÓC NỘI TIẾP</a:t>
              </a:r>
            </a:p>
          </p:txBody>
        </p:sp>
      </p:grpSp>
      <p:pic>
        <p:nvPicPr>
          <p:cNvPr id="10" name="Picture 9">
            <a:extLst>
              <a:ext uri="{FF2B5EF4-FFF2-40B4-BE49-F238E27FC236}">
                <a16:creationId xmlns:a16="http://schemas.microsoft.com/office/drawing/2014/main" id="{2D07D173-49CE-3655-FBD9-35A3286A7029}"/>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2000"/>
                    </a14:imgEffect>
                  </a14:imgLayer>
                </a14:imgProps>
              </a:ext>
            </a:extLst>
          </a:blip>
          <a:stretch>
            <a:fillRect/>
          </a:stretch>
        </p:blipFill>
        <p:spPr>
          <a:xfrm>
            <a:off x="9629541" y="3875117"/>
            <a:ext cx="2067159" cy="2534194"/>
          </a:xfrm>
          <a:prstGeom prst="rect">
            <a:avLst/>
          </a:prstGeom>
        </p:spPr>
      </p:pic>
      <p:sp>
        <p:nvSpPr>
          <p:cNvPr id="11" name="Rectangle 1">
            <a:extLst>
              <a:ext uri="{FF2B5EF4-FFF2-40B4-BE49-F238E27FC236}">
                <a16:creationId xmlns:a16="http://schemas.microsoft.com/office/drawing/2014/main" id="{EA3B7702-9321-2B4D-AC01-B3A6975A06CA}"/>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2" name="Rectangle 2">
            <a:extLst>
              <a:ext uri="{FF2B5EF4-FFF2-40B4-BE49-F238E27FC236}">
                <a16:creationId xmlns:a16="http://schemas.microsoft.com/office/drawing/2014/main" id="{1CA857A0-CFF2-680E-8E07-DFE052D88789}"/>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3" name="Rectangle 3">
            <a:extLst>
              <a:ext uri="{FF2B5EF4-FFF2-40B4-BE49-F238E27FC236}">
                <a16:creationId xmlns:a16="http://schemas.microsoft.com/office/drawing/2014/main" id="{1D9DFE9F-871C-4C2C-3ACD-903626B28799}"/>
              </a:ext>
            </a:extLst>
          </p:cNvPr>
          <p:cNvSpPr>
            <a:spLocks noChangeArrowheads="1"/>
          </p:cNvSpPr>
          <p:nvPr/>
        </p:nvSpPr>
        <p:spPr bwMode="auto">
          <a:xfrm>
            <a:off x="304800" y="304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7" name="Picture 16">
            <a:extLst>
              <a:ext uri="{FF2B5EF4-FFF2-40B4-BE49-F238E27FC236}">
                <a16:creationId xmlns:a16="http://schemas.microsoft.com/office/drawing/2014/main" id="{236D3B58-CB54-1D7A-04FD-C9C84C0A2E3F}"/>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50000"/>
                    </a14:imgEffect>
                  </a14:imgLayer>
                </a14:imgProps>
              </a:ext>
              <a:ext uri="{28A0092B-C50C-407E-A947-70E740481C1C}">
                <a14:useLocalDpi xmlns:a14="http://schemas.microsoft.com/office/drawing/2010/main" val="0"/>
              </a:ext>
            </a:extLst>
          </a:blip>
          <a:srcRect/>
          <a:stretch>
            <a:fillRect/>
          </a:stretch>
        </p:blipFill>
        <p:spPr bwMode="auto">
          <a:xfrm>
            <a:off x="7994468" y="1793182"/>
            <a:ext cx="2103120" cy="2529840"/>
          </a:xfrm>
          <a:prstGeom prst="rect">
            <a:avLst/>
          </a:prstGeom>
          <a:solidFill>
            <a:sysClr val="windowText" lastClr="000000"/>
          </a:solidFill>
        </p:spPr>
      </p:pic>
      <p:grpSp>
        <p:nvGrpSpPr>
          <p:cNvPr id="5" name="Group 4">
            <a:extLst>
              <a:ext uri="{FF2B5EF4-FFF2-40B4-BE49-F238E27FC236}">
                <a16:creationId xmlns:a16="http://schemas.microsoft.com/office/drawing/2014/main" id="{2F2CF3E4-C967-BA12-B24C-B2F7DF66783B}"/>
              </a:ext>
            </a:extLst>
          </p:cNvPr>
          <p:cNvGrpSpPr/>
          <p:nvPr/>
        </p:nvGrpSpPr>
        <p:grpSpPr>
          <a:xfrm>
            <a:off x="419101" y="2098485"/>
            <a:ext cx="7235734" cy="3847207"/>
            <a:chOff x="419101" y="2098485"/>
            <a:chExt cx="7235734" cy="3847207"/>
          </a:xfrm>
        </p:grpSpPr>
        <p:sp>
          <p:nvSpPr>
            <p:cNvPr id="7" name="TextBox 6">
              <a:extLst>
                <a:ext uri="{FF2B5EF4-FFF2-40B4-BE49-F238E27FC236}">
                  <a16:creationId xmlns:a16="http://schemas.microsoft.com/office/drawing/2014/main" id="{8A85D74E-ADE3-2ACD-06EA-04339CFD435E}"/>
                </a:ext>
              </a:extLst>
            </p:cNvPr>
            <p:cNvSpPr txBox="1"/>
            <p:nvPr/>
          </p:nvSpPr>
          <p:spPr>
            <a:xfrm>
              <a:off x="419101" y="2098485"/>
              <a:ext cx="7235734" cy="3847207"/>
            </a:xfrm>
            <a:prstGeom prst="rect">
              <a:avLst/>
            </a:prstGeom>
            <a:noFill/>
          </p:spPr>
          <p:txBody>
            <a:bodyPr wrap="square" rtlCol="0">
              <a:spAutoFit/>
            </a:bodyPr>
            <a:lstStyle/>
            <a:p>
              <a:pPr algn="just"/>
              <a:r>
                <a:rPr lang="en-US" sz="2800" i="1">
                  <a:solidFill>
                    <a:srgbClr val="FF0000"/>
                  </a:solidFill>
                </a:rPr>
                <a:t>Chú ý: </a:t>
              </a:r>
            </a:p>
            <a:p>
              <a:pPr indent="287338" algn="just">
                <a:buFontTx/>
                <a:buChar char="-"/>
              </a:pPr>
              <a:r>
                <a:rPr lang="vi-VN" sz="2400">
                  <a:solidFill>
                    <a:srgbClr val="0000CC"/>
                  </a:solidFill>
                </a:rPr>
                <a:t>Cho điểm</a:t>
              </a:r>
              <a:r>
                <a:rPr lang="en-US" sz="2400">
                  <a:solidFill>
                    <a:srgbClr val="0000CC"/>
                  </a:solidFill>
                </a:rPr>
                <a:t> </a:t>
              </a:r>
              <a:r>
                <a:rPr lang="vi-VN" sz="2400">
                  <a:solidFill>
                    <a:srgbClr val="0000CC"/>
                  </a:solidFill>
                </a:rPr>
                <a:t>A thuộc đường tròn</a:t>
              </a:r>
              <a:r>
                <a:rPr lang="en-US" sz="2400">
                  <a:solidFill>
                    <a:srgbClr val="0000CC"/>
                  </a:solidFill>
                </a:rPr>
                <a:t> </a:t>
              </a:r>
              <a:r>
                <a:rPr lang="vi-VN" sz="2400">
                  <a:solidFill>
                    <a:srgbClr val="0000CC"/>
                  </a:solidFill>
                </a:rPr>
                <a:t>(O) và số thực 𝛼</a:t>
              </a:r>
              <a:r>
                <a:rPr lang="el-GR" sz="2400">
                  <a:solidFill>
                    <a:srgbClr val="0000CC"/>
                  </a:solidFill>
                </a:rPr>
                <a:t> </a:t>
              </a:r>
              <a:r>
                <a:rPr lang="vi-VN" sz="2400">
                  <a:solidFill>
                    <a:srgbClr val="0000CC"/>
                  </a:solidFill>
                </a:rPr>
                <a:t>với 0</a:t>
              </a:r>
              <a:r>
                <a:rPr lang="en-US" sz="2400">
                  <a:solidFill>
                    <a:srgbClr val="0000CC"/>
                  </a:solidFill>
                </a:rPr>
                <a:t> </a:t>
              </a:r>
              <a:r>
                <a:rPr lang="vi-VN" sz="2400">
                  <a:solidFill>
                    <a:srgbClr val="0000CC"/>
                  </a:solidFill>
                </a:rPr>
                <a:t>&lt;</a:t>
              </a:r>
              <a:r>
                <a:rPr lang="en-US" sz="2400">
                  <a:solidFill>
                    <a:srgbClr val="0000CC"/>
                  </a:solidFill>
                </a:rPr>
                <a:t> </a:t>
              </a:r>
              <a:r>
                <a:rPr lang="vi-VN" sz="2400">
                  <a:solidFill>
                    <a:srgbClr val="0000CC"/>
                  </a:solidFill>
                </a:rPr>
                <a:t>𝛼</a:t>
              </a:r>
              <a:r>
                <a:rPr lang="en-US" sz="2400">
                  <a:solidFill>
                    <a:srgbClr val="0000CC"/>
                  </a:solidFill>
                </a:rPr>
                <a:t> </a:t>
              </a:r>
              <a:r>
                <a:rPr lang="vi-VN" sz="2400">
                  <a:solidFill>
                    <a:srgbClr val="0000CC"/>
                  </a:solidFill>
                </a:rPr>
                <a:t>≤</a:t>
              </a:r>
              <a:r>
                <a:rPr lang="en-US" sz="2400">
                  <a:solidFill>
                    <a:srgbClr val="0000CC"/>
                  </a:solidFill>
                </a:rPr>
                <a:t> </a:t>
              </a:r>
              <a:r>
                <a:rPr lang="vi-VN" sz="2400">
                  <a:solidFill>
                    <a:srgbClr val="0000CC"/>
                  </a:solidFill>
                </a:rPr>
                <a:t>360</a:t>
              </a:r>
              <a:r>
                <a:rPr lang="en-US" sz="2400" baseline="30000">
                  <a:solidFill>
                    <a:srgbClr val="0000CC"/>
                  </a:solidFill>
                </a:rPr>
                <a:t>0</a:t>
              </a:r>
              <a:r>
                <a:rPr lang="el-GR" sz="2400">
                  <a:solidFill>
                    <a:srgbClr val="0000CC"/>
                  </a:solidFill>
                </a:rPr>
                <a:t>. </a:t>
              </a:r>
              <a:r>
                <a:rPr lang="vi-VN" sz="2400">
                  <a:solidFill>
                    <a:srgbClr val="0000CC"/>
                  </a:solidFill>
                </a:rPr>
                <a:t>Sử dụng thước thẳng và thước đo độ, ta vẽ điểm B thuộc đường tròn (O) như sau:</a:t>
              </a:r>
              <a:r>
                <a:rPr lang="en-US" sz="2400">
                  <a:solidFill>
                    <a:srgbClr val="0000CC"/>
                  </a:solidFill>
                </a:rPr>
                <a:t> </a:t>
              </a:r>
            </a:p>
            <a:p>
              <a:pPr algn="just"/>
              <a:r>
                <a:rPr lang="en-US" sz="2400">
                  <a:solidFill>
                    <a:srgbClr val="0000CC"/>
                  </a:solidFill>
                </a:rPr>
                <a:t>+ </a:t>
              </a:r>
              <a:r>
                <a:rPr lang="vi-VN" sz="2400">
                  <a:solidFill>
                    <a:srgbClr val="0000CC"/>
                  </a:solidFill>
                </a:rPr>
                <a:t>Nếu 0</a:t>
              </a:r>
              <a:r>
                <a:rPr lang="en-US" sz="2400">
                  <a:solidFill>
                    <a:srgbClr val="0000CC"/>
                  </a:solidFill>
                </a:rPr>
                <a:t> </a:t>
              </a:r>
              <a:r>
                <a:rPr lang="vi-VN" sz="2400">
                  <a:solidFill>
                    <a:srgbClr val="0000CC"/>
                  </a:solidFill>
                </a:rPr>
                <a:t>&lt;</a:t>
              </a:r>
              <a:r>
                <a:rPr lang="en-US" sz="2400">
                  <a:solidFill>
                    <a:srgbClr val="0000CC"/>
                  </a:solidFill>
                </a:rPr>
                <a:t> </a:t>
              </a:r>
              <a:r>
                <a:rPr lang="vi-VN" sz="2400">
                  <a:solidFill>
                    <a:srgbClr val="0000CC"/>
                  </a:solidFill>
                </a:rPr>
                <a:t>𝛼</a:t>
              </a:r>
              <a:r>
                <a:rPr lang="en-US" sz="2400">
                  <a:solidFill>
                    <a:srgbClr val="0000CC"/>
                  </a:solidFill>
                </a:rPr>
                <a:t> </a:t>
              </a:r>
              <a:r>
                <a:rPr lang="vi-VN" sz="2400">
                  <a:solidFill>
                    <a:srgbClr val="0000CC"/>
                  </a:solidFill>
                </a:rPr>
                <a:t>≤</a:t>
              </a:r>
              <a:r>
                <a:rPr lang="en-US" sz="2400">
                  <a:solidFill>
                    <a:srgbClr val="0000CC"/>
                  </a:solidFill>
                </a:rPr>
                <a:t> </a:t>
              </a:r>
              <a:r>
                <a:rPr lang="vi-VN" sz="2400">
                  <a:solidFill>
                    <a:srgbClr val="0000CC"/>
                  </a:solidFill>
                </a:rPr>
                <a:t>180</a:t>
              </a:r>
              <a:r>
                <a:rPr lang="en-US" sz="2400" baseline="30000">
                  <a:solidFill>
                    <a:srgbClr val="0000CC"/>
                  </a:solidFill>
                </a:rPr>
                <a:t>0</a:t>
              </a:r>
              <a:r>
                <a:rPr lang="el-GR" sz="2400">
                  <a:solidFill>
                    <a:srgbClr val="0000CC"/>
                  </a:solidFill>
                </a:rPr>
                <a:t> </a:t>
              </a:r>
              <a:r>
                <a:rPr lang="vi-VN" sz="2400">
                  <a:solidFill>
                    <a:srgbClr val="0000CC"/>
                  </a:solidFill>
                </a:rPr>
                <a:t>thì ta vẽ theo chiều quay của kim đồng hồ góc ở tâm AOB có số đo bằng </a:t>
              </a:r>
              <a:r>
                <a:rPr lang="el-GR" sz="2400">
                  <a:solidFill>
                    <a:srgbClr val="0000CC"/>
                  </a:solidFill>
                </a:rPr>
                <a:t>α. </a:t>
              </a:r>
              <a:endParaRPr lang="en-US" sz="2400">
                <a:solidFill>
                  <a:srgbClr val="0000CC"/>
                </a:solidFill>
              </a:endParaRPr>
            </a:p>
            <a:p>
              <a:pPr algn="just"/>
              <a:r>
                <a:rPr lang="vi-VN" sz="2400">
                  <a:solidFill>
                    <a:srgbClr val="0000CC"/>
                  </a:solidFill>
                </a:rPr>
                <a:t>Khi đó sđ 𝐴𝑚𝐵</a:t>
              </a:r>
              <a:r>
                <a:rPr lang="en-US" sz="2400">
                  <a:solidFill>
                    <a:srgbClr val="0000CC"/>
                  </a:solidFill>
                </a:rPr>
                <a:t> </a:t>
              </a:r>
              <a:r>
                <a:rPr lang="vi-VN" sz="2400">
                  <a:solidFill>
                    <a:srgbClr val="0000CC"/>
                  </a:solidFill>
                </a:rPr>
                <a:t>=</a:t>
              </a:r>
              <a:r>
                <a:rPr lang="en-US" sz="2400">
                  <a:solidFill>
                    <a:srgbClr val="0000CC"/>
                  </a:solidFill>
                </a:rPr>
                <a:t> </a:t>
              </a:r>
              <a:r>
                <a:rPr lang="vi-VN" sz="2400">
                  <a:solidFill>
                    <a:srgbClr val="0000CC"/>
                  </a:solidFill>
                </a:rPr>
                <a:t>𝛼</a:t>
              </a:r>
              <a:r>
                <a:rPr lang="en-US" sz="2400" baseline="30000">
                  <a:solidFill>
                    <a:srgbClr val="0000CC"/>
                  </a:solidFill>
                </a:rPr>
                <a:t>0</a:t>
              </a:r>
              <a:r>
                <a:rPr lang="en-US" sz="2400">
                  <a:solidFill>
                    <a:srgbClr val="0000CC"/>
                  </a:solidFill>
                </a:rPr>
                <a:t> </a:t>
              </a:r>
              <a:r>
                <a:rPr lang="el-GR" sz="2400">
                  <a:solidFill>
                    <a:srgbClr val="0000CC"/>
                  </a:solidFill>
                </a:rPr>
                <a:t>(</a:t>
              </a:r>
              <a:r>
                <a:rPr lang="vi-VN" sz="2400">
                  <a:solidFill>
                    <a:srgbClr val="0000CC"/>
                  </a:solidFill>
                </a:rPr>
                <a:t>Hình 54a).</a:t>
              </a:r>
              <a:r>
                <a:rPr lang="en-US" sz="2400">
                  <a:solidFill>
                    <a:srgbClr val="0000CC"/>
                  </a:solidFill>
                </a:rPr>
                <a:t> </a:t>
              </a:r>
            </a:p>
            <a:p>
              <a:pPr algn="just"/>
              <a:r>
                <a:rPr lang="en-US" sz="2400">
                  <a:solidFill>
                    <a:srgbClr val="0000CC"/>
                  </a:solidFill>
                </a:rPr>
                <a:t>+ </a:t>
              </a:r>
              <a:r>
                <a:rPr lang="vi-VN" sz="2400">
                  <a:solidFill>
                    <a:srgbClr val="0000CC"/>
                  </a:solidFill>
                </a:rPr>
                <a:t>Nếu 180</a:t>
              </a:r>
              <a:r>
                <a:rPr lang="en-US" sz="2400" baseline="30000">
                  <a:solidFill>
                    <a:srgbClr val="0000CC"/>
                  </a:solidFill>
                </a:rPr>
                <a:t>0 </a:t>
              </a:r>
              <a:r>
                <a:rPr lang="vi-VN" sz="2400">
                  <a:solidFill>
                    <a:srgbClr val="0000CC"/>
                  </a:solidFill>
                </a:rPr>
                <a:t>&lt;</a:t>
              </a:r>
              <a:r>
                <a:rPr lang="en-US" sz="2400">
                  <a:solidFill>
                    <a:srgbClr val="0000CC"/>
                  </a:solidFill>
                </a:rPr>
                <a:t> </a:t>
              </a:r>
              <a:r>
                <a:rPr lang="vi-VN" sz="2400">
                  <a:solidFill>
                    <a:srgbClr val="0000CC"/>
                  </a:solidFill>
                </a:rPr>
                <a:t>𝛼</a:t>
              </a:r>
              <a:r>
                <a:rPr lang="en-US" sz="2400">
                  <a:solidFill>
                    <a:srgbClr val="0000CC"/>
                  </a:solidFill>
                </a:rPr>
                <a:t> </a:t>
              </a:r>
              <a:r>
                <a:rPr lang="vi-VN" sz="2400">
                  <a:solidFill>
                    <a:srgbClr val="0000CC"/>
                  </a:solidFill>
                </a:rPr>
                <a:t>≤</a:t>
              </a:r>
              <a:r>
                <a:rPr lang="en-US" sz="2400">
                  <a:solidFill>
                    <a:srgbClr val="0000CC"/>
                  </a:solidFill>
                </a:rPr>
                <a:t> </a:t>
              </a:r>
              <a:r>
                <a:rPr lang="vi-VN" sz="2400">
                  <a:solidFill>
                    <a:srgbClr val="0000CC"/>
                  </a:solidFill>
                </a:rPr>
                <a:t>360</a:t>
              </a:r>
              <a:r>
                <a:rPr lang="en-US" sz="2400" baseline="30000">
                  <a:solidFill>
                    <a:srgbClr val="0000CC"/>
                  </a:solidFill>
                </a:rPr>
                <a:t>0</a:t>
              </a:r>
              <a:r>
                <a:rPr lang="el-GR" sz="2400">
                  <a:solidFill>
                    <a:srgbClr val="0000CC"/>
                  </a:solidFill>
                </a:rPr>
                <a:t> </a:t>
              </a:r>
              <a:r>
                <a:rPr lang="vi-VN" sz="2400">
                  <a:solidFill>
                    <a:srgbClr val="0000CC"/>
                  </a:solidFill>
                </a:rPr>
                <a:t>thì ta vẽ theo ngược chiều quay của kim đồng hồ góc ở tâm</a:t>
              </a:r>
              <a:r>
                <a:rPr lang="en-US" sz="2400">
                  <a:solidFill>
                    <a:srgbClr val="0000CC"/>
                  </a:solidFill>
                </a:rPr>
                <a:t> </a:t>
              </a:r>
              <a:r>
                <a:rPr lang="vi-VN" sz="2400">
                  <a:solidFill>
                    <a:srgbClr val="0000CC"/>
                  </a:solidFill>
                </a:rPr>
                <a:t>AOB có số đo bằng 𝛼</a:t>
              </a:r>
              <a:r>
                <a:rPr lang="en-US" sz="2400">
                  <a:solidFill>
                    <a:srgbClr val="0000CC"/>
                  </a:solidFill>
                </a:rPr>
                <a:t> </a:t>
              </a:r>
              <a:r>
                <a:rPr lang="vi-VN" sz="2400">
                  <a:solidFill>
                    <a:srgbClr val="0000CC"/>
                  </a:solidFill>
                </a:rPr>
                <a:t>−</a:t>
              </a:r>
              <a:r>
                <a:rPr lang="en-US" sz="2400">
                  <a:solidFill>
                    <a:srgbClr val="0000CC"/>
                  </a:solidFill>
                </a:rPr>
                <a:t> </a:t>
              </a:r>
              <a:r>
                <a:rPr lang="vi-VN" sz="2400">
                  <a:solidFill>
                    <a:srgbClr val="0000CC"/>
                  </a:solidFill>
                </a:rPr>
                <a:t>180</a:t>
              </a:r>
              <a:r>
                <a:rPr lang="en-US" sz="2400" baseline="30000">
                  <a:solidFill>
                    <a:srgbClr val="0000CC"/>
                  </a:solidFill>
                </a:rPr>
                <a:t>0</a:t>
              </a:r>
              <a:r>
                <a:rPr lang="el-GR" sz="2400">
                  <a:solidFill>
                    <a:srgbClr val="0000CC"/>
                  </a:solidFill>
                </a:rPr>
                <a:t>. </a:t>
              </a:r>
              <a:r>
                <a:rPr lang="vi-VN" sz="2400">
                  <a:solidFill>
                    <a:srgbClr val="0000CC"/>
                  </a:solidFill>
                </a:rPr>
                <a:t>Khi đó sđ 𝐴𝑚𝐵</a:t>
              </a:r>
              <a:r>
                <a:rPr lang="en-US" sz="2400">
                  <a:solidFill>
                    <a:srgbClr val="0000CC"/>
                  </a:solidFill>
                </a:rPr>
                <a:t> </a:t>
              </a:r>
              <a:r>
                <a:rPr lang="vi-VN" sz="2400">
                  <a:solidFill>
                    <a:srgbClr val="0000CC"/>
                  </a:solidFill>
                </a:rPr>
                <a:t>=</a:t>
              </a:r>
              <a:r>
                <a:rPr lang="en-US" sz="2400">
                  <a:solidFill>
                    <a:srgbClr val="0000CC"/>
                  </a:solidFill>
                </a:rPr>
                <a:t> </a:t>
              </a:r>
              <a:r>
                <a:rPr lang="vi-VN" sz="2400">
                  <a:solidFill>
                    <a:srgbClr val="0000CC"/>
                  </a:solidFill>
                </a:rPr>
                <a:t>𝛼</a:t>
              </a:r>
              <a:r>
                <a:rPr lang="en-US" sz="2400">
                  <a:solidFill>
                    <a:srgbClr val="0000CC"/>
                  </a:solidFill>
                </a:rPr>
                <a:t> </a:t>
              </a:r>
              <a:r>
                <a:rPr lang="vi-VN" sz="2400">
                  <a:solidFill>
                    <a:srgbClr val="0000CC"/>
                  </a:solidFill>
                </a:rPr>
                <a:t>−</a:t>
              </a:r>
              <a:r>
                <a:rPr lang="en-US" sz="2400">
                  <a:solidFill>
                    <a:srgbClr val="0000CC"/>
                  </a:solidFill>
                </a:rPr>
                <a:t> </a:t>
              </a:r>
              <a:r>
                <a:rPr lang="vi-VN" sz="2400">
                  <a:solidFill>
                    <a:srgbClr val="0000CC"/>
                  </a:solidFill>
                </a:rPr>
                <a:t>180</a:t>
              </a:r>
              <a:r>
                <a:rPr lang="en-US" sz="2400" baseline="30000">
                  <a:solidFill>
                    <a:srgbClr val="0000CC"/>
                  </a:solidFill>
                </a:rPr>
                <a:t>0 </a:t>
              </a:r>
              <a:r>
                <a:rPr lang="el-GR" sz="2400">
                  <a:solidFill>
                    <a:srgbClr val="0000CC"/>
                  </a:solidFill>
                </a:rPr>
                <a:t>(</a:t>
              </a:r>
              <a:r>
                <a:rPr lang="vi-VN" sz="2400">
                  <a:solidFill>
                    <a:srgbClr val="0000CC"/>
                  </a:solidFill>
                </a:rPr>
                <a:t>Hình 54b).</a:t>
              </a:r>
              <a:endParaRPr lang="en-US" sz="2400">
                <a:solidFill>
                  <a:srgbClr val="0000CC"/>
                </a:solidFill>
              </a:endParaRPr>
            </a:p>
          </p:txBody>
        </p:sp>
        <p:sp>
          <p:nvSpPr>
            <p:cNvPr id="18" name="Arc 17">
              <a:extLst>
                <a:ext uri="{FF2B5EF4-FFF2-40B4-BE49-F238E27FC236}">
                  <a16:creationId xmlns:a16="http://schemas.microsoft.com/office/drawing/2014/main" id="{F8915B35-61C2-579B-79AA-734AED156900}"/>
                </a:ext>
              </a:extLst>
            </p:cNvPr>
            <p:cNvSpPr/>
            <p:nvPr/>
          </p:nvSpPr>
          <p:spPr>
            <a:xfrm rot="20814180">
              <a:off x="1956641" y="4366767"/>
              <a:ext cx="522289" cy="451159"/>
            </a:xfrm>
            <a:prstGeom prst="arc">
              <a:avLst>
                <a:gd name="adj1" fmla="val 13934606"/>
                <a:gd name="adj2" fmla="val 20279373"/>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19" name="Arc 18">
              <a:extLst>
                <a:ext uri="{FF2B5EF4-FFF2-40B4-BE49-F238E27FC236}">
                  <a16:creationId xmlns:a16="http://schemas.microsoft.com/office/drawing/2014/main" id="{1893BEF1-D38F-FCA1-D171-7B9822289E0E}"/>
                </a:ext>
              </a:extLst>
            </p:cNvPr>
            <p:cNvSpPr/>
            <p:nvPr/>
          </p:nvSpPr>
          <p:spPr>
            <a:xfrm rot="20814180">
              <a:off x="3974127" y="5484767"/>
              <a:ext cx="522289" cy="451159"/>
            </a:xfrm>
            <a:prstGeom prst="arc">
              <a:avLst>
                <a:gd name="adj1" fmla="val 13934606"/>
                <a:gd name="adj2" fmla="val 20279373"/>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950827261"/>
      </p:ext>
    </p:extLst>
  </p:cSld>
  <p:clrMapOvr>
    <a:masterClrMapping/>
  </p:clrMapOvr>
  <mc:AlternateContent xmlns:mc="http://schemas.openxmlformats.org/markup-compatibility/2006" xmlns:p14="http://schemas.microsoft.com/office/powerpoint/2010/main">
    <mc:Choice Requires="p14">
      <p:transition p14:dur="0" advTm="23776"/>
    </mc:Choice>
    <mc:Fallback xmlns="">
      <p:transition advTm="2377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heel(1)">
                                      <p:cBhvr>
                                        <p:cTn id="7" dur="2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heel(1)">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5">
            <a:extLst>
              <a:ext uri="{FF2B5EF4-FFF2-40B4-BE49-F238E27FC236}">
                <a16:creationId xmlns:a16="http://schemas.microsoft.com/office/drawing/2014/main" id="{CEFABB4E-417F-44E9-975C-E3A52778F430}"/>
              </a:ext>
            </a:extLst>
          </p:cNvPr>
          <p:cNvSpPr txBox="1">
            <a:spLocks noChangeArrowheads="1"/>
          </p:cNvSpPr>
          <p:nvPr/>
        </p:nvSpPr>
        <p:spPr bwMode="auto">
          <a:xfrm>
            <a:off x="249765" y="956052"/>
            <a:ext cx="541019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sz="2800" b="1" u="sng">
                <a:solidFill>
                  <a:srgbClr val="006600"/>
                </a:solidFill>
                <a:latin typeface="Times New Roman" panose="02020603050405020304" pitchFamily="18" charset="0"/>
              </a:rPr>
              <a:t>III. GÓC NỘI TIẾP</a:t>
            </a:r>
          </a:p>
        </p:txBody>
      </p:sp>
      <p:grpSp>
        <p:nvGrpSpPr>
          <p:cNvPr id="2" name="Group 1">
            <a:extLst>
              <a:ext uri="{FF2B5EF4-FFF2-40B4-BE49-F238E27FC236}">
                <a16:creationId xmlns:a16="http://schemas.microsoft.com/office/drawing/2014/main" id="{6DFE3D5B-0DC2-A8E1-6A20-524D38EB18BB}"/>
              </a:ext>
            </a:extLst>
          </p:cNvPr>
          <p:cNvGrpSpPr/>
          <p:nvPr/>
        </p:nvGrpSpPr>
        <p:grpSpPr>
          <a:xfrm>
            <a:off x="1392763" y="144384"/>
            <a:ext cx="8534400" cy="762001"/>
            <a:chOff x="1828800" y="-27297"/>
            <a:chExt cx="8534400" cy="762001"/>
          </a:xfrm>
        </p:grpSpPr>
        <p:sp>
          <p:nvSpPr>
            <p:cNvPr id="3" name="AutoShape 4">
              <a:extLst>
                <a:ext uri="{FF2B5EF4-FFF2-40B4-BE49-F238E27FC236}">
                  <a16:creationId xmlns:a16="http://schemas.microsoft.com/office/drawing/2014/main" id="{B06B9F46-50A7-4998-04FA-484DCDBF9B81}"/>
                </a:ext>
              </a:extLst>
            </p:cNvPr>
            <p:cNvSpPr>
              <a:spLocks noChangeArrowheads="1"/>
            </p:cNvSpPr>
            <p:nvPr/>
          </p:nvSpPr>
          <p:spPr bwMode="auto">
            <a:xfrm>
              <a:off x="1828800" y="-27297"/>
              <a:ext cx="8534400" cy="762001"/>
            </a:xfrm>
            <a:prstGeom prst="horizontalScroll">
              <a:avLst>
                <a:gd name="adj" fmla="val 12500"/>
              </a:avLst>
            </a:prstGeom>
            <a:solidFill>
              <a:schemeClr val="bg1"/>
            </a:solidFill>
            <a:ln w="57150">
              <a:solidFill>
                <a:srgbClr val="660033"/>
              </a:solidFill>
              <a:round/>
              <a:headEnd/>
              <a:tailEnd/>
            </a:ln>
          </p:spPr>
          <p:txBody>
            <a:bodyPr wrap="none" lIns="85725" tIns="42863" rIns="85725" bIns="42863" anchor="ctr"/>
            <a:lstStyle>
              <a:lvl1pPr algn="l" defTabSz="857250">
                <a:defRPr>
                  <a:solidFill>
                    <a:schemeClr val="tx1"/>
                  </a:solidFill>
                  <a:latin typeface="Arial" panose="020B0604020202020204" pitchFamily="34" charset="0"/>
                </a:defRPr>
              </a:lvl1pPr>
              <a:lvl2pPr marL="696913" indent="-268288" algn="l" defTabSz="857250">
                <a:defRPr>
                  <a:solidFill>
                    <a:schemeClr val="tx1"/>
                  </a:solidFill>
                  <a:latin typeface="Arial" panose="020B0604020202020204" pitchFamily="34" charset="0"/>
                </a:defRPr>
              </a:lvl2pPr>
              <a:lvl3pPr marL="1071563" indent="-214313" algn="l" defTabSz="857250">
                <a:defRPr>
                  <a:solidFill>
                    <a:schemeClr val="tx1"/>
                  </a:solidFill>
                  <a:latin typeface="Arial" panose="020B0604020202020204" pitchFamily="34" charset="0"/>
                </a:defRPr>
              </a:lvl3pPr>
              <a:lvl4pPr marL="1500188" indent="-214313" algn="l" defTabSz="857250">
                <a:defRPr>
                  <a:solidFill>
                    <a:schemeClr val="tx1"/>
                  </a:solidFill>
                  <a:latin typeface="Arial" panose="020B0604020202020204" pitchFamily="34" charset="0"/>
                </a:defRPr>
              </a:lvl4pPr>
              <a:lvl5pPr marL="1928813" indent="-214313" algn="l" defTabSz="857250">
                <a:defRPr>
                  <a:solidFill>
                    <a:schemeClr val="tx1"/>
                  </a:solidFill>
                  <a:latin typeface="Arial" panose="020B0604020202020204" pitchFamily="34" charset="0"/>
                </a:defRPr>
              </a:lvl5pPr>
              <a:lvl6pPr marL="2386013" indent="-214313" defTabSz="857250" fontAlgn="base">
                <a:spcBef>
                  <a:spcPct val="0"/>
                </a:spcBef>
                <a:spcAft>
                  <a:spcPct val="0"/>
                </a:spcAft>
                <a:defRPr>
                  <a:solidFill>
                    <a:schemeClr val="tx1"/>
                  </a:solidFill>
                  <a:latin typeface="Arial" panose="020B0604020202020204" pitchFamily="34" charset="0"/>
                </a:defRPr>
              </a:lvl6pPr>
              <a:lvl7pPr marL="2843213" indent="-214313" defTabSz="857250" fontAlgn="base">
                <a:spcBef>
                  <a:spcPct val="0"/>
                </a:spcBef>
                <a:spcAft>
                  <a:spcPct val="0"/>
                </a:spcAft>
                <a:defRPr>
                  <a:solidFill>
                    <a:schemeClr val="tx1"/>
                  </a:solidFill>
                  <a:latin typeface="Arial" panose="020B0604020202020204" pitchFamily="34" charset="0"/>
                </a:defRPr>
              </a:lvl7pPr>
              <a:lvl8pPr marL="3300413" indent="-214313" defTabSz="857250" fontAlgn="base">
                <a:spcBef>
                  <a:spcPct val="0"/>
                </a:spcBef>
                <a:spcAft>
                  <a:spcPct val="0"/>
                </a:spcAft>
                <a:defRPr>
                  <a:solidFill>
                    <a:schemeClr val="tx1"/>
                  </a:solidFill>
                  <a:latin typeface="Arial" panose="020B0604020202020204" pitchFamily="34" charset="0"/>
                </a:defRPr>
              </a:lvl8pPr>
              <a:lvl9pPr marL="3757613" indent="-214313" defTabSz="85725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vi-VN" altLang="en-US" sz="1900">
                <a:solidFill>
                  <a:srgbClr val="000000"/>
                </a:solidFill>
                <a:latin typeface=".VnTime" panose="020B7200000000000000" pitchFamily="34" charset="0"/>
              </a:endParaRPr>
            </a:p>
          </p:txBody>
        </p:sp>
        <p:sp>
          <p:nvSpPr>
            <p:cNvPr id="4" name="WordArt 5">
              <a:extLst>
                <a:ext uri="{FF2B5EF4-FFF2-40B4-BE49-F238E27FC236}">
                  <a16:creationId xmlns:a16="http://schemas.microsoft.com/office/drawing/2014/main" id="{7C0F549A-F9F5-8410-9AAB-50409B59C0CA}"/>
                </a:ext>
              </a:extLst>
            </p:cNvPr>
            <p:cNvSpPr>
              <a:spLocks noChangeArrowheads="1" noChangeShapeType="1" noTextEdit="1"/>
            </p:cNvSpPr>
            <p:nvPr/>
          </p:nvSpPr>
          <p:spPr bwMode="auto">
            <a:xfrm>
              <a:off x="2816941" y="142875"/>
              <a:ext cx="6445045" cy="4381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vi-VN" sz="1600" b="1" kern="10">
                  <a:ln w="12700">
                    <a:solidFill>
                      <a:srgbClr val="660033"/>
                    </a:solidFill>
                    <a:round/>
                    <a:headEnd/>
                    <a:tailEnd/>
                  </a:ln>
                  <a:solidFill>
                    <a:srgbClr val="0000FF"/>
                  </a:solidFill>
                  <a:latin typeface="Times New Roman" panose="02020603050405020304" pitchFamily="18" charset="0"/>
                  <a:cs typeface="Times New Roman" panose="02020603050405020304" pitchFamily="18" charset="0"/>
                </a:rPr>
                <a:t>   </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4</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 GÓC Ở TÂM. GÓC NỘI TIẾP</a:t>
              </a:r>
            </a:p>
          </p:txBody>
        </p:sp>
      </p:grpSp>
      <p:sp>
        <p:nvSpPr>
          <p:cNvPr id="11" name="Rectangle 1">
            <a:extLst>
              <a:ext uri="{FF2B5EF4-FFF2-40B4-BE49-F238E27FC236}">
                <a16:creationId xmlns:a16="http://schemas.microsoft.com/office/drawing/2014/main" id="{EA3B7702-9321-2B4D-AC01-B3A6975A06CA}"/>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2" name="Rectangle 2">
            <a:extLst>
              <a:ext uri="{FF2B5EF4-FFF2-40B4-BE49-F238E27FC236}">
                <a16:creationId xmlns:a16="http://schemas.microsoft.com/office/drawing/2014/main" id="{1CA857A0-CFF2-680E-8E07-DFE052D88789}"/>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3" name="Rectangle 3">
            <a:extLst>
              <a:ext uri="{FF2B5EF4-FFF2-40B4-BE49-F238E27FC236}">
                <a16:creationId xmlns:a16="http://schemas.microsoft.com/office/drawing/2014/main" id="{1D9DFE9F-871C-4C2C-3ACD-903626B28799}"/>
              </a:ext>
            </a:extLst>
          </p:cNvPr>
          <p:cNvSpPr>
            <a:spLocks noChangeArrowheads="1"/>
          </p:cNvSpPr>
          <p:nvPr/>
        </p:nvSpPr>
        <p:spPr bwMode="auto">
          <a:xfrm>
            <a:off x="304800" y="304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7" name="Picture 6">
            <a:extLst>
              <a:ext uri="{FF2B5EF4-FFF2-40B4-BE49-F238E27FC236}">
                <a16:creationId xmlns:a16="http://schemas.microsoft.com/office/drawing/2014/main" id="{B374221E-EEC5-C70E-0857-34CAA84CDBE4}"/>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bright="30000"/>
                    </a14:imgEffect>
                  </a14:imgLayer>
                </a14:imgProps>
              </a:ext>
            </a:extLst>
          </a:blip>
          <a:stretch>
            <a:fillRect/>
          </a:stretch>
        </p:blipFill>
        <p:spPr>
          <a:xfrm>
            <a:off x="8968504" y="1104900"/>
            <a:ext cx="2612559" cy="2938555"/>
          </a:xfrm>
          <a:prstGeom prst="rect">
            <a:avLst/>
          </a:prstGeom>
        </p:spPr>
      </p:pic>
      <p:pic>
        <p:nvPicPr>
          <p:cNvPr id="10" name="Picture 9">
            <a:extLst>
              <a:ext uri="{FF2B5EF4-FFF2-40B4-BE49-F238E27FC236}">
                <a16:creationId xmlns:a16="http://schemas.microsoft.com/office/drawing/2014/main" id="{8DBAB048-97C0-CCFF-8E40-9656712D4CB7}"/>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brightnessContrast bright="30000"/>
                    </a14:imgEffect>
                  </a14:imgLayer>
                </a14:imgProps>
              </a:ext>
            </a:extLst>
          </a:blip>
          <a:stretch>
            <a:fillRect/>
          </a:stretch>
        </p:blipFill>
        <p:spPr>
          <a:xfrm>
            <a:off x="419100" y="1689798"/>
            <a:ext cx="8672365" cy="1840799"/>
          </a:xfrm>
          <a:prstGeom prst="rect">
            <a:avLst/>
          </a:prstGeom>
        </p:spPr>
      </p:pic>
      <p:pic>
        <p:nvPicPr>
          <p:cNvPr id="15" name="Picture 14">
            <a:extLst>
              <a:ext uri="{FF2B5EF4-FFF2-40B4-BE49-F238E27FC236}">
                <a16:creationId xmlns:a16="http://schemas.microsoft.com/office/drawing/2014/main" id="{B499E809-947F-DF81-C5D1-2498E8653D6B}"/>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50000"/>
                    </a14:imgEffect>
                    <a14:imgEffect>
                      <a14:brightnessContrast bright="20000"/>
                    </a14:imgEffect>
                  </a14:imgLayer>
                </a14:imgProps>
              </a:ext>
            </a:extLst>
          </a:blip>
          <a:stretch>
            <a:fillRect/>
          </a:stretch>
        </p:blipFill>
        <p:spPr>
          <a:xfrm>
            <a:off x="419100" y="4066453"/>
            <a:ext cx="11277600" cy="2570166"/>
          </a:xfrm>
          <a:prstGeom prst="rect">
            <a:avLst/>
          </a:prstGeom>
        </p:spPr>
      </p:pic>
    </p:spTree>
    <p:custDataLst>
      <p:tags r:id="rId1"/>
    </p:custDataLst>
    <p:extLst>
      <p:ext uri="{BB962C8B-B14F-4D97-AF65-F5344CB8AC3E}">
        <p14:creationId xmlns:p14="http://schemas.microsoft.com/office/powerpoint/2010/main" val="446098693"/>
      </p:ext>
    </p:extLst>
  </p:cSld>
  <p:clrMapOvr>
    <a:masterClrMapping/>
  </p:clrMapOvr>
  <mc:AlternateContent xmlns:mc="http://schemas.openxmlformats.org/markup-compatibility/2006" xmlns:p14="http://schemas.microsoft.com/office/powerpoint/2010/main">
    <mc:Choice Requires="p14">
      <p:transition p14:dur="0" advTm="23776"/>
    </mc:Choice>
    <mc:Fallback xmlns="">
      <p:transition advTm="2377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heel(1)">
                                      <p:cBhvr>
                                        <p:cTn id="14" dur="20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1000"/>
                                        <p:tgtEl>
                                          <p:spTgt spid="15"/>
                                        </p:tgtEl>
                                      </p:cBhvr>
                                    </p:animEffect>
                                    <p:anim calcmode="lin" valueType="num">
                                      <p:cBhvr>
                                        <p:cTn id="27" dur="1000" fill="hold"/>
                                        <p:tgtEl>
                                          <p:spTgt spid="15"/>
                                        </p:tgtEl>
                                        <p:attrNameLst>
                                          <p:attrName>ppt_x</p:attrName>
                                        </p:attrNameLst>
                                      </p:cBhvr>
                                      <p:tavLst>
                                        <p:tav tm="0">
                                          <p:val>
                                            <p:strVal val="#ppt_x"/>
                                          </p:val>
                                        </p:tav>
                                        <p:tav tm="100000">
                                          <p:val>
                                            <p:strVal val="#ppt_x"/>
                                          </p:val>
                                        </p:tav>
                                      </p:tavLst>
                                    </p:anim>
                                    <p:anim calcmode="lin" valueType="num">
                                      <p:cBhvr>
                                        <p:cTn id="2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5">
            <a:extLst>
              <a:ext uri="{FF2B5EF4-FFF2-40B4-BE49-F238E27FC236}">
                <a16:creationId xmlns:a16="http://schemas.microsoft.com/office/drawing/2014/main" id="{CEFABB4E-417F-44E9-975C-E3A52778F430}"/>
              </a:ext>
            </a:extLst>
          </p:cNvPr>
          <p:cNvSpPr txBox="1">
            <a:spLocks noChangeArrowheads="1"/>
          </p:cNvSpPr>
          <p:nvPr/>
        </p:nvSpPr>
        <p:spPr bwMode="auto">
          <a:xfrm>
            <a:off x="249765" y="956052"/>
            <a:ext cx="541019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sz="2800" b="1" u="sng">
                <a:solidFill>
                  <a:srgbClr val="006600"/>
                </a:solidFill>
                <a:latin typeface="Times New Roman" panose="02020603050405020304" pitchFamily="18" charset="0"/>
              </a:rPr>
              <a:t>III. GÓC NỘI TIẾP</a:t>
            </a:r>
          </a:p>
        </p:txBody>
      </p:sp>
      <p:grpSp>
        <p:nvGrpSpPr>
          <p:cNvPr id="2" name="Group 1">
            <a:extLst>
              <a:ext uri="{FF2B5EF4-FFF2-40B4-BE49-F238E27FC236}">
                <a16:creationId xmlns:a16="http://schemas.microsoft.com/office/drawing/2014/main" id="{6DFE3D5B-0DC2-A8E1-6A20-524D38EB18BB}"/>
              </a:ext>
            </a:extLst>
          </p:cNvPr>
          <p:cNvGrpSpPr/>
          <p:nvPr/>
        </p:nvGrpSpPr>
        <p:grpSpPr>
          <a:xfrm>
            <a:off x="1392763" y="144384"/>
            <a:ext cx="8534400" cy="762001"/>
            <a:chOff x="1828800" y="-27297"/>
            <a:chExt cx="8534400" cy="762001"/>
          </a:xfrm>
        </p:grpSpPr>
        <p:sp>
          <p:nvSpPr>
            <p:cNvPr id="3" name="AutoShape 4">
              <a:extLst>
                <a:ext uri="{FF2B5EF4-FFF2-40B4-BE49-F238E27FC236}">
                  <a16:creationId xmlns:a16="http://schemas.microsoft.com/office/drawing/2014/main" id="{B06B9F46-50A7-4998-04FA-484DCDBF9B81}"/>
                </a:ext>
              </a:extLst>
            </p:cNvPr>
            <p:cNvSpPr>
              <a:spLocks noChangeArrowheads="1"/>
            </p:cNvSpPr>
            <p:nvPr/>
          </p:nvSpPr>
          <p:spPr bwMode="auto">
            <a:xfrm>
              <a:off x="1828800" y="-27297"/>
              <a:ext cx="8534400" cy="762001"/>
            </a:xfrm>
            <a:prstGeom prst="horizontalScroll">
              <a:avLst>
                <a:gd name="adj" fmla="val 12500"/>
              </a:avLst>
            </a:prstGeom>
            <a:solidFill>
              <a:schemeClr val="bg1"/>
            </a:solidFill>
            <a:ln w="57150">
              <a:solidFill>
                <a:srgbClr val="660033"/>
              </a:solidFill>
              <a:round/>
              <a:headEnd/>
              <a:tailEnd/>
            </a:ln>
          </p:spPr>
          <p:txBody>
            <a:bodyPr wrap="none" lIns="85725" tIns="42863" rIns="85725" bIns="42863" anchor="ctr"/>
            <a:lstStyle>
              <a:lvl1pPr algn="l" defTabSz="857250">
                <a:defRPr>
                  <a:solidFill>
                    <a:schemeClr val="tx1"/>
                  </a:solidFill>
                  <a:latin typeface="Arial" panose="020B0604020202020204" pitchFamily="34" charset="0"/>
                </a:defRPr>
              </a:lvl1pPr>
              <a:lvl2pPr marL="696913" indent="-268288" algn="l" defTabSz="857250">
                <a:defRPr>
                  <a:solidFill>
                    <a:schemeClr val="tx1"/>
                  </a:solidFill>
                  <a:latin typeface="Arial" panose="020B0604020202020204" pitchFamily="34" charset="0"/>
                </a:defRPr>
              </a:lvl2pPr>
              <a:lvl3pPr marL="1071563" indent="-214313" algn="l" defTabSz="857250">
                <a:defRPr>
                  <a:solidFill>
                    <a:schemeClr val="tx1"/>
                  </a:solidFill>
                  <a:latin typeface="Arial" panose="020B0604020202020204" pitchFamily="34" charset="0"/>
                </a:defRPr>
              </a:lvl3pPr>
              <a:lvl4pPr marL="1500188" indent="-214313" algn="l" defTabSz="857250">
                <a:defRPr>
                  <a:solidFill>
                    <a:schemeClr val="tx1"/>
                  </a:solidFill>
                  <a:latin typeface="Arial" panose="020B0604020202020204" pitchFamily="34" charset="0"/>
                </a:defRPr>
              </a:lvl4pPr>
              <a:lvl5pPr marL="1928813" indent="-214313" algn="l" defTabSz="857250">
                <a:defRPr>
                  <a:solidFill>
                    <a:schemeClr val="tx1"/>
                  </a:solidFill>
                  <a:latin typeface="Arial" panose="020B0604020202020204" pitchFamily="34" charset="0"/>
                </a:defRPr>
              </a:lvl5pPr>
              <a:lvl6pPr marL="2386013" indent="-214313" defTabSz="857250" fontAlgn="base">
                <a:spcBef>
                  <a:spcPct val="0"/>
                </a:spcBef>
                <a:spcAft>
                  <a:spcPct val="0"/>
                </a:spcAft>
                <a:defRPr>
                  <a:solidFill>
                    <a:schemeClr val="tx1"/>
                  </a:solidFill>
                  <a:latin typeface="Arial" panose="020B0604020202020204" pitchFamily="34" charset="0"/>
                </a:defRPr>
              </a:lvl6pPr>
              <a:lvl7pPr marL="2843213" indent="-214313" defTabSz="857250" fontAlgn="base">
                <a:spcBef>
                  <a:spcPct val="0"/>
                </a:spcBef>
                <a:spcAft>
                  <a:spcPct val="0"/>
                </a:spcAft>
                <a:defRPr>
                  <a:solidFill>
                    <a:schemeClr val="tx1"/>
                  </a:solidFill>
                  <a:latin typeface="Arial" panose="020B0604020202020204" pitchFamily="34" charset="0"/>
                </a:defRPr>
              </a:lvl7pPr>
              <a:lvl8pPr marL="3300413" indent="-214313" defTabSz="857250" fontAlgn="base">
                <a:spcBef>
                  <a:spcPct val="0"/>
                </a:spcBef>
                <a:spcAft>
                  <a:spcPct val="0"/>
                </a:spcAft>
                <a:defRPr>
                  <a:solidFill>
                    <a:schemeClr val="tx1"/>
                  </a:solidFill>
                  <a:latin typeface="Arial" panose="020B0604020202020204" pitchFamily="34" charset="0"/>
                </a:defRPr>
              </a:lvl8pPr>
              <a:lvl9pPr marL="3757613" indent="-214313" defTabSz="85725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vi-VN" altLang="en-US" sz="1900">
                <a:solidFill>
                  <a:srgbClr val="000000"/>
                </a:solidFill>
                <a:latin typeface=".VnTime" panose="020B7200000000000000" pitchFamily="34" charset="0"/>
              </a:endParaRPr>
            </a:p>
          </p:txBody>
        </p:sp>
        <p:sp>
          <p:nvSpPr>
            <p:cNvPr id="4" name="WordArt 5">
              <a:extLst>
                <a:ext uri="{FF2B5EF4-FFF2-40B4-BE49-F238E27FC236}">
                  <a16:creationId xmlns:a16="http://schemas.microsoft.com/office/drawing/2014/main" id="{7C0F549A-F9F5-8410-9AAB-50409B59C0CA}"/>
                </a:ext>
              </a:extLst>
            </p:cNvPr>
            <p:cNvSpPr>
              <a:spLocks noChangeArrowheads="1" noChangeShapeType="1" noTextEdit="1"/>
            </p:cNvSpPr>
            <p:nvPr/>
          </p:nvSpPr>
          <p:spPr bwMode="auto">
            <a:xfrm>
              <a:off x="2816941" y="142875"/>
              <a:ext cx="6445045" cy="4381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vi-VN" sz="1600" b="1" kern="10">
                  <a:ln w="12700">
                    <a:solidFill>
                      <a:srgbClr val="660033"/>
                    </a:solidFill>
                    <a:round/>
                    <a:headEnd/>
                    <a:tailEnd/>
                  </a:ln>
                  <a:solidFill>
                    <a:srgbClr val="0000FF"/>
                  </a:solidFill>
                  <a:latin typeface="Times New Roman" panose="02020603050405020304" pitchFamily="18" charset="0"/>
                  <a:cs typeface="Times New Roman" panose="02020603050405020304" pitchFamily="18" charset="0"/>
                </a:rPr>
                <a:t>   </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4</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 GÓC Ở TÂM. GÓC NỘI TIẾP</a:t>
              </a:r>
            </a:p>
          </p:txBody>
        </p:sp>
      </p:grpSp>
      <p:sp>
        <p:nvSpPr>
          <p:cNvPr id="11" name="Rectangle 1">
            <a:extLst>
              <a:ext uri="{FF2B5EF4-FFF2-40B4-BE49-F238E27FC236}">
                <a16:creationId xmlns:a16="http://schemas.microsoft.com/office/drawing/2014/main" id="{EA3B7702-9321-2B4D-AC01-B3A6975A06CA}"/>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2" name="Rectangle 2">
            <a:extLst>
              <a:ext uri="{FF2B5EF4-FFF2-40B4-BE49-F238E27FC236}">
                <a16:creationId xmlns:a16="http://schemas.microsoft.com/office/drawing/2014/main" id="{1CA857A0-CFF2-680E-8E07-DFE052D88789}"/>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3" name="Rectangle 3">
            <a:extLst>
              <a:ext uri="{FF2B5EF4-FFF2-40B4-BE49-F238E27FC236}">
                <a16:creationId xmlns:a16="http://schemas.microsoft.com/office/drawing/2014/main" id="{1D9DFE9F-871C-4C2C-3ACD-903626B28799}"/>
              </a:ext>
            </a:extLst>
          </p:cNvPr>
          <p:cNvSpPr>
            <a:spLocks noChangeArrowheads="1"/>
          </p:cNvSpPr>
          <p:nvPr/>
        </p:nvSpPr>
        <p:spPr bwMode="auto">
          <a:xfrm>
            <a:off x="304800" y="304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8" name="Arc 17">
            <a:extLst>
              <a:ext uri="{FF2B5EF4-FFF2-40B4-BE49-F238E27FC236}">
                <a16:creationId xmlns:a16="http://schemas.microsoft.com/office/drawing/2014/main" id="{F8915B35-61C2-579B-79AA-734AED156900}"/>
              </a:ext>
            </a:extLst>
          </p:cNvPr>
          <p:cNvSpPr/>
          <p:nvPr/>
        </p:nvSpPr>
        <p:spPr>
          <a:xfrm rot="20814180">
            <a:off x="11625387" y="6758908"/>
            <a:ext cx="522289" cy="451159"/>
          </a:xfrm>
          <a:prstGeom prst="arc">
            <a:avLst>
              <a:gd name="adj1" fmla="val 13934606"/>
              <a:gd name="adj2" fmla="val 20279373"/>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pic>
        <p:nvPicPr>
          <p:cNvPr id="7" name="Picture 6">
            <a:extLst>
              <a:ext uri="{FF2B5EF4-FFF2-40B4-BE49-F238E27FC236}">
                <a16:creationId xmlns:a16="http://schemas.microsoft.com/office/drawing/2014/main" id="{43F7EE46-0B7E-B3B6-306B-EE81C4E84506}"/>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bright="23000"/>
                    </a14:imgEffect>
                  </a14:imgLayer>
                </a14:imgProps>
              </a:ext>
            </a:extLst>
          </a:blip>
          <a:stretch>
            <a:fillRect/>
          </a:stretch>
        </p:blipFill>
        <p:spPr>
          <a:xfrm>
            <a:off x="419099" y="1650498"/>
            <a:ext cx="11555187" cy="3764464"/>
          </a:xfrm>
          <a:prstGeom prst="rect">
            <a:avLst/>
          </a:prstGeom>
        </p:spPr>
      </p:pic>
      <p:sp>
        <p:nvSpPr>
          <p:cNvPr id="5" name="Rectangle 4">
            <a:extLst>
              <a:ext uri="{FF2B5EF4-FFF2-40B4-BE49-F238E27FC236}">
                <a16:creationId xmlns:a16="http://schemas.microsoft.com/office/drawing/2014/main" id="{46770824-0A1C-9436-67FB-6B894E165F8E}"/>
              </a:ext>
            </a:extLst>
          </p:cNvPr>
          <p:cNvSpPr/>
          <p:nvPr/>
        </p:nvSpPr>
        <p:spPr>
          <a:xfrm>
            <a:off x="419099" y="2729345"/>
            <a:ext cx="813956" cy="457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086263735"/>
      </p:ext>
    </p:extLst>
  </p:cSld>
  <p:clrMapOvr>
    <a:masterClrMapping/>
  </p:clrMapOvr>
  <mc:AlternateContent xmlns:mc="http://schemas.openxmlformats.org/markup-compatibility/2006" xmlns:p14="http://schemas.microsoft.com/office/powerpoint/2010/main">
    <mc:Choice Requires="p14">
      <p:transition p14:dur="0" advTm="23776"/>
    </mc:Choice>
    <mc:Fallback xmlns="">
      <p:transition advTm="2377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5">
            <a:extLst>
              <a:ext uri="{FF2B5EF4-FFF2-40B4-BE49-F238E27FC236}">
                <a16:creationId xmlns:a16="http://schemas.microsoft.com/office/drawing/2014/main" id="{CEFABB4E-417F-44E9-975C-E3A52778F430}"/>
              </a:ext>
            </a:extLst>
          </p:cNvPr>
          <p:cNvSpPr txBox="1">
            <a:spLocks noChangeArrowheads="1"/>
          </p:cNvSpPr>
          <p:nvPr/>
        </p:nvSpPr>
        <p:spPr bwMode="auto">
          <a:xfrm>
            <a:off x="249765" y="956052"/>
            <a:ext cx="541019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sz="2800" b="1" u="sng">
                <a:solidFill>
                  <a:srgbClr val="006600"/>
                </a:solidFill>
                <a:latin typeface="Times New Roman" panose="02020603050405020304" pitchFamily="18" charset="0"/>
              </a:rPr>
              <a:t>III. GÓC NỘI TIẾP</a:t>
            </a:r>
          </a:p>
        </p:txBody>
      </p:sp>
      <p:grpSp>
        <p:nvGrpSpPr>
          <p:cNvPr id="2" name="Group 1">
            <a:extLst>
              <a:ext uri="{FF2B5EF4-FFF2-40B4-BE49-F238E27FC236}">
                <a16:creationId xmlns:a16="http://schemas.microsoft.com/office/drawing/2014/main" id="{6DFE3D5B-0DC2-A8E1-6A20-524D38EB18BB}"/>
              </a:ext>
            </a:extLst>
          </p:cNvPr>
          <p:cNvGrpSpPr/>
          <p:nvPr/>
        </p:nvGrpSpPr>
        <p:grpSpPr>
          <a:xfrm>
            <a:off x="1392763" y="144384"/>
            <a:ext cx="8534400" cy="762001"/>
            <a:chOff x="1828800" y="-27297"/>
            <a:chExt cx="8534400" cy="762001"/>
          </a:xfrm>
        </p:grpSpPr>
        <p:sp>
          <p:nvSpPr>
            <p:cNvPr id="3" name="AutoShape 4">
              <a:extLst>
                <a:ext uri="{FF2B5EF4-FFF2-40B4-BE49-F238E27FC236}">
                  <a16:creationId xmlns:a16="http://schemas.microsoft.com/office/drawing/2014/main" id="{B06B9F46-50A7-4998-04FA-484DCDBF9B81}"/>
                </a:ext>
              </a:extLst>
            </p:cNvPr>
            <p:cNvSpPr>
              <a:spLocks noChangeArrowheads="1"/>
            </p:cNvSpPr>
            <p:nvPr/>
          </p:nvSpPr>
          <p:spPr bwMode="auto">
            <a:xfrm>
              <a:off x="1828800" y="-27297"/>
              <a:ext cx="8534400" cy="762001"/>
            </a:xfrm>
            <a:prstGeom prst="horizontalScroll">
              <a:avLst>
                <a:gd name="adj" fmla="val 12500"/>
              </a:avLst>
            </a:prstGeom>
            <a:solidFill>
              <a:schemeClr val="bg1"/>
            </a:solidFill>
            <a:ln w="57150">
              <a:solidFill>
                <a:srgbClr val="660033"/>
              </a:solidFill>
              <a:round/>
              <a:headEnd/>
              <a:tailEnd/>
            </a:ln>
          </p:spPr>
          <p:txBody>
            <a:bodyPr wrap="none" lIns="85725" tIns="42863" rIns="85725" bIns="42863" anchor="ctr"/>
            <a:lstStyle>
              <a:lvl1pPr algn="l" defTabSz="857250">
                <a:defRPr>
                  <a:solidFill>
                    <a:schemeClr val="tx1"/>
                  </a:solidFill>
                  <a:latin typeface="Arial" panose="020B0604020202020204" pitchFamily="34" charset="0"/>
                </a:defRPr>
              </a:lvl1pPr>
              <a:lvl2pPr marL="696913" indent="-268288" algn="l" defTabSz="857250">
                <a:defRPr>
                  <a:solidFill>
                    <a:schemeClr val="tx1"/>
                  </a:solidFill>
                  <a:latin typeface="Arial" panose="020B0604020202020204" pitchFamily="34" charset="0"/>
                </a:defRPr>
              </a:lvl2pPr>
              <a:lvl3pPr marL="1071563" indent="-214313" algn="l" defTabSz="857250">
                <a:defRPr>
                  <a:solidFill>
                    <a:schemeClr val="tx1"/>
                  </a:solidFill>
                  <a:latin typeface="Arial" panose="020B0604020202020204" pitchFamily="34" charset="0"/>
                </a:defRPr>
              </a:lvl3pPr>
              <a:lvl4pPr marL="1500188" indent="-214313" algn="l" defTabSz="857250">
                <a:defRPr>
                  <a:solidFill>
                    <a:schemeClr val="tx1"/>
                  </a:solidFill>
                  <a:latin typeface="Arial" panose="020B0604020202020204" pitchFamily="34" charset="0"/>
                </a:defRPr>
              </a:lvl4pPr>
              <a:lvl5pPr marL="1928813" indent="-214313" algn="l" defTabSz="857250">
                <a:defRPr>
                  <a:solidFill>
                    <a:schemeClr val="tx1"/>
                  </a:solidFill>
                  <a:latin typeface="Arial" panose="020B0604020202020204" pitchFamily="34" charset="0"/>
                </a:defRPr>
              </a:lvl5pPr>
              <a:lvl6pPr marL="2386013" indent="-214313" defTabSz="857250" fontAlgn="base">
                <a:spcBef>
                  <a:spcPct val="0"/>
                </a:spcBef>
                <a:spcAft>
                  <a:spcPct val="0"/>
                </a:spcAft>
                <a:defRPr>
                  <a:solidFill>
                    <a:schemeClr val="tx1"/>
                  </a:solidFill>
                  <a:latin typeface="Arial" panose="020B0604020202020204" pitchFamily="34" charset="0"/>
                </a:defRPr>
              </a:lvl6pPr>
              <a:lvl7pPr marL="2843213" indent="-214313" defTabSz="857250" fontAlgn="base">
                <a:spcBef>
                  <a:spcPct val="0"/>
                </a:spcBef>
                <a:spcAft>
                  <a:spcPct val="0"/>
                </a:spcAft>
                <a:defRPr>
                  <a:solidFill>
                    <a:schemeClr val="tx1"/>
                  </a:solidFill>
                  <a:latin typeface="Arial" panose="020B0604020202020204" pitchFamily="34" charset="0"/>
                </a:defRPr>
              </a:lvl7pPr>
              <a:lvl8pPr marL="3300413" indent="-214313" defTabSz="857250" fontAlgn="base">
                <a:spcBef>
                  <a:spcPct val="0"/>
                </a:spcBef>
                <a:spcAft>
                  <a:spcPct val="0"/>
                </a:spcAft>
                <a:defRPr>
                  <a:solidFill>
                    <a:schemeClr val="tx1"/>
                  </a:solidFill>
                  <a:latin typeface="Arial" panose="020B0604020202020204" pitchFamily="34" charset="0"/>
                </a:defRPr>
              </a:lvl8pPr>
              <a:lvl9pPr marL="3757613" indent="-214313" defTabSz="85725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vi-VN" altLang="en-US" sz="1900">
                <a:solidFill>
                  <a:srgbClr val="000000"/>
                </a:solidFill>
                <a:latin typeface=".VnTime" panose="020B7200000000000000" pitchFamily="34" charset="0"/>
              </a:endParaRPr>
            </a:p>
          </p:txBody>
        </p:sp>
        <p:sp>
          <p:nvSpPr>
            <p:cNvPr id="4" name="WordArt 5">
              <a:extLst>
                <a:ext uri="{FF2B5EF4-FFF2-40B4-BE49-F238E27FC236}">
                  <a16:creationId xmlns:a16="http://schemas.microsoft.com/office/drawing/2014/main" id="{7C0F549A-F9F5-8410-9AAB-50409B59C0CA}"/>
                </a:ext>
              </a:extLst>
            </p:cNvPr>
            <p:cNvSpPr>
              <a:spLocks noChangeArrowheads="1" noChangeShapeType="1" noTextEdit="1"/>
            </p:cNvSpPr>
            <p:nvPr/>
          </p:nvSpPr>
          <p:spPr bwMode="auto">
            <a:xfrm>
              <a:off x="2816941" y="142875"/>
              <a:ext cx="6445045" cy="4381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vi-VN" sz="1600" b="1" kern="10">
                  <a:ln w="12700">
                    <a:solidFill>
                      <a:srgbClr val="660033"/>
                    </a:solidFill>
                    <a:round/>
                    <a:headEnd/>
                    <a:tailEnd/>
                  </a:ln>
                  <a:solidFill>
                    <a:srgbClr val="0000FF"/>
                  </a:solidFill>
                  <a:latin typeface="Times New Roman" panose="02020603050405020304" pitchFamily="18" charset="0"/>
                  <a:cs typeface="Times New Roman" panose="02020603050405020304" pitchFamily="18" charset="0"/>
                </a:rPr>
                <a:t>   </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4</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 GÓC Ở TÂM. GÓC NỘI TIẾP</a:t>
              </a:r>
            </a:p>
          </p:txBody>
        </p:sp>
      </p:grpSp>
      <p:sp>
        <p:nvSpPr>
          <p:cNvPr id="11" name="Rectangle 1">
            <a:extLst>
              <a:ext uri="{FF2B5EF4-FFF2-40B4-BE49-F238E27FC236}">
                <a16:creationId xmlns:a16="http://schemas.microsoft.com/office/drawing/2014/main" id="{EA3B7702-9321-2B4D-AC01-B3A6975A06CA}"/>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2" name="Rectangle 2">
            <a:extLst>
              <a:ext uri="{FF2B5EF4-FFF2-40B4-BE49-F238E27FC236}">
                <a16:creationId xmlns:a16="http://schemas.microsoft.com/office/drawing/2014/main" id="{1CA857A0-CFF2-680E-8E07-DFE052D88789}"/>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3" name="Rectangle 3">
            <a:extLst>
              <a:ext uri="{FF2B5EF4-FFF2-40B4-BE49-F238E27FC236}">
                <a16:creationId xmlns:a16="http://schemas.microsoft.com/office/drawing/2014/main" id="{1D9DFE9F-871C-4C2C-3ACD-903626B28799}"/>
              </a:ext>
            </a:extLst>
          </p:cNvPr>
          <p:cNvSpPr>
            <a:spLocks noChangeArrowheads="1"/>
          </p:cNvSpPr>
          <p:nvPr/>
        </p:nvSpPr>
        <p:spPr bwMode="auto">
          <a:xfrm>
            <a:off x="304800" y="304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0" name="Picture 9">
            <a:extLst>
              <a:ext uri="{FF2B5EF4-FFF2-40B4-BE49-F238E27FC236}">
                <a16:creationId xmlns:a16="http://schemas.microsoft.com/office/drawing/2014/main" id="{E2B128F4-C5BC-3D35-B449-9A21A3D6A05E}"/>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1661617" y="1403957"/>
            <a:ext cx="7996691" cy="2156273"/>
          </a:xfrm>
          <a:prstGeom prst="rect">
            <a:avLst/>
          </a:prstGeom>
        </p:spPr>
      </p:pic>
      <p:sp>
        <p:nvSpPr>
          <p:cNvPr id="5" name="TextBox 4">
            <a:extLst>
              <a:ext uri="{FF2B5EF4-FFF2-40B4-BE49-F238E27FC236}">
                <a16:creationId xmlns:a16="http://schemas.microsoft.com/office/drawing/2014/main" id="{E749D2C1-9786-E9FA-C464-CC4832CCF3AD}"/>
              </a:ext>
            </a:extLst>
          </p:cNvPr>
          <p:cNvSpPr txBox="1"/>
          <p:nvPr/>
        </p:nvSpPr>
        <p:spPr>
          <a:xfrm>
            <a:off x="568036" y="3429000"/>
            <a:ext cx="11128664" cy="3108543"/>
          </a:xfrm>
          <a:prstGeom prst="rect">
            <a:avLst/>
          </a:prstGeom>
          <a:noFill/>
        </p:spPr>
        <p:txBody>
          <a:bodyPr wrap="square" rtlCol="0">
            <a:spAutoFit/>
          </a:bodyPr>
          <a:lstStyle/>
          <a:p>
            <a:pPr algn="just"/>
            <a:r>
              <a:rPr lang="en-US" sz="2800" i="1">
                <a:solidFill>
                  <a:srgbClr val="FF0000"/>
                </a:solidFill>
              </a:rPr>
              <a:t>Giải</a:t>
            </a:r>
            <a:r>
              <a:rPr lang="en-US" sz="2800">
                <a:solidFill>
                  <a:srgbClr val="FF0000"/>
                </a:solidFill>
              </a:rPr>
              <a:t> </a:t>
            </a:r>
          </a:p>
          <a:p>
            <a:pPr algn="just"/>
            <a:r>
              <a:rPr lang="en-US" sz="2400">
                <a:solidFill>
                  <a:srgbClr val="0000CC"/>
                </a:solidFill>
              </a:rPr>
              <a:t>- </a:t>
            </a:r>
            <a:r>
              <a:rPr lang="vi-VN" sz="2400">
                <a:solidFill>
                  <a:srgbClr val="0000CC"/>
                </a:solidFill>
              </a:rPr>
              <a:t>Góc ở Hình 56a là góc nội tiếp vì góc có đỉnh thuộc đường tròn và hai cạnh chứa hai dây cung của đường tròn đó.</a:t>
            </a:r>
            <a:endParaRPr lang="en-US" sz="2400">
              <a:solidFill>
                <a:srgbClr val="0000CC"/>
              </a:solidFill>
            </a:endParaRPr>
          </a:p>
          <a:p>
            <a:pPr algn="just">
              <a:buFontTx/>
              <a:buChar char="-"/>
            </a:pPr>
            <a:r>
              <a:rPr lang="en-US" sz="2400">
                <a:solidFill>
                  <a:srgbClr val="0000CC"/>
                </a:solidFill>
              </a:rPr>
              <a:t> </a:t>
            </a:r>
            <a:r>
              <a:rPr lang="vi-VN" sz="2400">
                <a:solidFill>
                  <a:srgbClr val="0000CC"/>
                </a:solidFill>
              </a:rPr>
              <a:t>Góc ở Hình 56b không là góc nội tiếp vì đỉnh không thuộc đường tròn.</a:t>
            </a:r>
            <a:endParaRPr lang="en-US" sz="2400">
              <a:solidFill>
                <a:srgbClr val="0000CC"/>
              </a:solidFill>
            </a:endParaRPr>
          </a:p>
          <a:p>
            <a:pPr indent="234950" algn="just">
              <a:buFontTx/>
              <a:buChar char="-"/>
            </a:pPr>
            <a:r>
              <a:rPr lang="vi-VN" sz="2400">
                <a:solidFill>
                  <a:srgbClr val="0000CC"/>
                </a:solidFill>
              </a:rPr>
              <a:t>Góc ở Hình 56c không là góc nội tiếp vì một cạnh không chứa dây cung của đường tròn đó.</a:t>
            </a:r>
            <a:endParaRPr lang="en-US" sz="2400">
              <a:solidFill>
                <a:srgbClr val="0000CC"/>
              </a:solidFill>
            </a:endParaRPr>
          </a:p>
          <a:p>
            <a:pPr indent="234950" algn="just">
              <a:buFontTx/>
              <a:buChar char="-"/>
            </a:pPr>
            <a:r>
              <a:rPr lang="vi-VN" sz="2400">
                <a:solidFill>
                  <a:srgbClr val="0000CC"/>
                </a:solidFill>
              </a:rPr>
              <a:t>Góc ở Hình 56d không là góc nội tiếp vì cả hai cạnh không chứa dây cung của đường tròn đó.</a:t>
            </a:r>
            <a:endParaRPr lang="en-US" sz="2400">
              <a:solidFill>
                <a:srgbClr val="0000CC"/>
              </a:solidFill>
            </a:endParaRPr>
          </a:p>
        </p:txBody>
      </p:sp>
    </p:spTree>
    <p:custDataLst>
      <p:tags r:id="rId1"/>
    </p:custDataLst>
    <p:extLst>
      <p:ext uri="{BB962C8B-B14F-4D97-AF65-F5344CB8AC3E}">
        <p14:creationId xmlns:p14="http://schemas.microsoft.com/office/powerpoint/2010/main" val="3516091748"/>
      </p:ext>
    </p:extLst>
  </p:cSld>
  <p:clrMapOvr>
    <a:masterClrMapping/>
  </p:clrMapOvr>
  <mc:AlternateContent xmlns:mc="http://schemas.openxmlformats.org/markup-compatibility/2006" xmlns:p14="http://schemas.microsoft.com/office/powerpoint/2010/main">
    <mc:Choice Requires="p14">
      <p:transition p14:dur="0" advTm="23776"/>
    </mc:Choice>
    <mc:Fallback xmlns="">
      <p:transition advTm="2377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5">
            <a:extLst>
              <a:ext uri="{FF2B5EF4-FFF2-40B4-BE49-F238E27FC236}">
                <a16:creationId xmlns:a16="http://schemas.microsoft.com/office/drawing/2014/main" id="{CEFABB4E-417F-44E9-975C-E3A52778F430}"/>
              </a:ext>
            </a:extLst>
          </p:cNvPr>
          <p:cNvSpPr txBox="1">
            <a:spLocks noChangeArrowheads="1"/>
          </p:cNvSpPr>
          <p:nvPr/>
        </p:nvSpPr>
        <p:spPr bwMode="auto">
          <a:xfrm>
            <a:off x="249765" y="956052"/>
            <a:ext cx="541019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sz="2800" b="1" u="sng">
                <a:solidFill>
                  <a:srgbClr val="006600"/>
                </a:solidFill>
                <a:latin typeface="Times New Roman" panose="02020603050405020304" pitchFamily="18" charset="0"/>
              </a:rPr>
              <a:t>III. GÓC NỘI TIẾP</a:t>
            </a:r>
          </a:p>
        </p:txBody>
      </p:sp>
      <p:grpSp>
        <p:nvGrpSpPr>
          <p:cNvPr id="2" name="Group 1">
            <a:extLst>
              <a:ext uri="{FF2B5EF4-FFF2-40B4-BE49-F238E27FC236}">
                <a16:creationId xmlns:a16="http://schemas.microsoft.com/office/drawing/2014/main" id="{6DFE3D5B-0DC2-A8E1-6A20-524D38EB18BB}"/>
              </a:ext>
            </a:extLst>
          </p:cNvPr>
          <p:cNvGrpSpPr/>
          <p:nvPr/>
        </p:nvGrpSpPr>
        <p:grpSpPr>
          <a:xfrm>
            <a:off x="1392763" y="144384"/>
            <a:ext cx="8534400" cy="762001"/>
            <a:chOff x="1828800" y="-27297"/>
            <a:chExt cx="8534400" cy="762001"/>
          </a:xfrm>
        </p:grpSpPr>
        <p:sp>
          <p:nvSpPr>
            <p:cNvPr id="3" name="AutoShape 4">
              <a:extLst>
                <a:ext uri="{FF2B5EF4-FFF2-40B4-BE49-F238E27FC236}">
                  <a16:creationId xmlns:a16="http://schemas.microsoft.com/office/drawing/2014/main" id="{B06B9F46-50A7-4998-04FA-484DCDBF9B81}"/>
                </a:ext>
              </a:extLst>
            </p:cNvPr>
            <p:cNvSpPr>
              <a:spLocks noChangeArrowheads="1"/>
            </p:cNvSpPr>
            <p:nvPr/>
          </p:nvSpPr>
          <p:spPr bwMode="auto">
            <a:xfrm>
              <a:off x="1828800" y="-27297"/>
              <a:ext cx="8534400" cy="762001"/>
            </a:xfrm>
            <a:prstGeom prst="horizontalScroll">
              <a:avLst>
                <a:gd name="adj" fmla="val 12500"/>
              </a:avLst>
            </a:prstGeom>
            <a:solidFill>
              <a:schemeClr val="bg1"/>
            </a:solidFill>
            <a:ln w="57150">
              <a:solidFill>
                <a:srgbClr val="660033"/>
              </a:solidFill>
              <a:round/>
              <a:headEnd/>
              <a:tailEnd/>
            </a:ln>
          </p:spPr>
          <p:txBody>
            <a:bodyPr wrap="none" lIns="85725" tIns="42863" rIns="85725" bIns="42863" anchor="ctr"/>
            <a:lstStyle>
              <a:lvl1pPr algn="l" defTabSz="857250">
                <a:defRPr>
                  <a:solidFill>
                    <a:schemeClr val="tx1"/>
                  </a:solidFill>
                  <a:latin typeface="Arial" panose="020B0604020202020204" pitchFamily="34" charset="0"/>
                </a:defRPr>
              </a:lvl1pPr>
              <a:lvl2pPr marL="696913" indent="-268288" algn="l" defTabSz="857250">
                <a:defRPr>
                  <a:solidFill>
                    <a:schemeClr val="tx1"/>
                  </a:solidFill>
                  <a:latin typeface="Arial" panose="020B0604020202020204" pitchFamily="34" charset="0"/>
                </a:defRPr>
              </a:lvl2pPr>
              <a:lvl3pPr marL="1071563" indent="-214313" algn="l" defTabSz="857250">
                <a:defRPr>
                  <a:solidFill>
                    <a:schemeClr val="tx1"/>
                  </a:solidFill>
                  <a:latin typeface="Arial" panose="020B0604020202020204" pitchFamily="34" charset="0"/>
                </a:defRPr>
              </a:lvl3pPr>
              <a:lvl4pPr marL="1500188" indent="-214313" algn="l" defTabSz="857250">
                <a:defRPr>
                  <a:solidFill>
                    <a:schemeClr val="tx1"/>
                  </a:solidFill>
                  <a:latin typeface="Arial" panose="020B0604020202020204" pitchFamily="34" charset="0"/>
                </a:defRPr>
              </a:lvl4pPr>
              <a:lvl5pPr marL="1928813" indent="-214313" algn="l" defTabSz="857250">
                <a:defRPr>
                  <a:solidFill>
                    <a:schemeClr val="tx1"/>
                  </a:solidFill>
                  <a:latin typeface="Arial" panose="020B0604020202020204" pitchFamily="34" charset="0"/>
                </a:defRPr>
              </a:lvl5pPr>
              <a:lvl6pPr marL="2386013" indent="-214313" defTabSz="857250" fontAlgn="base">
                <a:spcBef>
                  <a:spcPct val="0"/>
                </a:spcBef>
                <a:spcAft>
                  <a:spcPct val="0"/>
                </a:spcAft>
                <a:defRPr>
                  <a:solidFill>
                    <a:schemeClr val="tx1"/>
                  </a:solidFill>
                  <a:latin typeface="Arial" panose="020B0604020202020204" pitchFamily="34" charset="0"/>
                </a:defRPr>
              </a:lvl6pPr>
              <a:lvl7pPr marL="2843213" indent="-214313" defTabSz="857250" fontAlgn="base">
                <a:spcBef>
                  <a:spcPct val="0"/>
                </a:spcBef>
                <a:spcAft>
                  <a:spcPct val="0"/>
                </a:spcAft>
                <a:defRPr>
                  <a:solidFill>
                    <a:schemeClr val="tx1"/>
                  </a:solidFill>
                  <a:latin typeface="Arial" panose="020B0604020202020204" pitchFamily="34" charset="0"/>
                </a:defRPr>
              </a:lvl7pPr>
              <a:lvl8pPr marL="3300413" indent="-214313" defTabSz="857250" fontAlgn="base">
                <a:spcBef>
                  <a:spcPct val="0"/>
                </a:spcBef>
                <a:spcAft>
                  <a:spcPct val="0"/>
                </a:spcAft>
                <a:defRPr>
                  <a:solidFill>
                    <a:schemeClr val="tx1"/>
                  </a:solidFill>
                  <a:latin typeface="Arial" panose="020B0604020202020204" pitchFamily="34" charset="0"/>
                </a:defRPr>
              </a:lvl8pPr>
              <a:lvl9pPr marL="3757613" indent="-214313" defTabSz="85725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vi-VN" altLang="en-US" sz="1900">
                <a:solidFill>
                  <a:srgbClr val="000000"/>
                </a:solidFill>
                <a:latin typeface=".VnTime" panose="020B7200000000000000" pitchFamily="34" charset="0"/>
              </a:endParaRPr>
            </a:p>
          </p:txBody>
        </p:sp>
        <p:sp>
          <p:nvSpPr>
            <p:cNvPr id="4" name="WordArt 5">
              <a:extLst>
                <a:ext uri="{FF2B5EF4-FFF2-40B4-BE49-F238E27FC236}">
                  <a16:creationId xmlns:a16="http://schemas.microsoft.com/office/drawing/2014/main" id="{7C0F549A-F9F5-8410-9AAB-50409B59C0CA}"/>
                </a:ext>
              </a:extLst>
            </p:cNvPr>
            <p:cNvSpPr>
              <a:spLocks noChangeArrowheads="1" noChangeShapeType="1" noTextEdit="1"/>
            </p:cNvSpPr>
            <p:nvPr/>
          </p:nvSpPr>
          <p:spPr bwMode="auto">
            <a:xfrm>
              <a:off x="2816941" y="142875"/>
              <a:ext cx="6445045" cy="4381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vi-VN" sz="1600" b="1" kern="10">
                  <a:ln w="12700">
                    <a:solidFill>
                      <a:srgbClr val="660033"/>
                    </a:solidFill>
                    <a:round/>
                    <a:headEnd/>
                    <a:tailEnd/>
                  </a:ln>
                  <a:solidFill>
                    <a:srgbClr val="0000FF"/>
                  </a:solidFill>
                  <a:latin typeface="Times New Roman" panose="02020603050405020304" pitchFamily="18" charset="0"/>
                  <a:cs typeface="Times New Roman" panose="02020603050405020304" pitchFamily="18" charset="0"/>
                </a:rPr>
                <a:t>   </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4</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 GÓC Ở TÂM. GÓC NỘI TIẾP</a:t>
              </a:r>
            </a:p>
          </p:txBody>
        </p:sp>
      </p:grpSp>
      <p:sp>
        <p:nvSpPr>
          <p:cNvPr id="11" name="Rectangle 1">
            <a:extLst>
              <a:ext uri="{FF2B5EF4-FFF2-40B4-BE49-F238E27FC236}">
                <a16:creationId xmlns:a16="http://schemas.microsoft.com/office/drawing/2014/main" id="{EA3B7702-9321-2B4D-AC01-B3A6975A06CA}"/>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2" name="Rectangle 2">
            <a:extLst>
              <a:ext uri="{FF2B5EF4-FFF2-40B4-BE49-F238E27FC236}">
                <a16:creationId xmlns:a16="http://schemas.microsoft.com/office/drawing/2014/main" id="{1CA857A0-CFF2-680E-8E07-DFE052D88789}"/>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3" name="Rectangle 3">
            <a:extLst>
              <a:ext uri="{FF2B5EF4-FFF2-40B4-BE49-F238E27FC236}">
                <a16:creationId xmlns:a16="http://schemas.microsoft.com/office/drawing/2014/main" id="{1D9DFE9F-871C-4C2C-3ACD-903626B28799}"/>
              </a:ext>
            </a:extLst>
          </p:cNvPr>
          <p:cNvSpPr>
            <a:spLocks noChangeArrowheads="1"/>
          </p:cNvSpPr>
          <p:nvPr/>
        </p:nvSpPr>
        <p:spPr bwMode="auto">
          <a:xfrm>
            <a:off x="304800" y="304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8" name="Arc 17">
            <a:extLst>
              <a:ext uri="{FF2B5EF4-FFF2-40B4-BE49-F238E27FC236}">
                <a16:creationId xmlns:a16="http://schemas.microsoft.com/office/drawing/2014/main" id="{F8915B35-61C2-579B-79AA-734AED156900}"/>
              </a:ext>
            </a:extLst>
          </p:cNvPr>
          <p:cNvSpPr/>
          <p:nvPr/>
        </p:nvSpPr>
        <p:spPr>
          <a:xfrm rot="20814180">
            <a:off x="11625387" y="6758908"/>
            <a:ext cx="522289" cy="451159"/>
          </a:xfrm>
          <a:prstGeom prst="arc">
            <a:avLst>
              <a:gd name="adj1" fmla="val 13934606"/>
              <a:gd name="adj2" fmla="val 20279373"/>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pic>
        <p:nvPicPr>
          <p:cNvPr id="7" name="Picture 6">
            <a:extLst>
              <a:ext uri="{FF2B5EF4-FFF2-40B4-BE49-F238E27FC236}">
                <a16:creationId xmlns:a16="http://schemas.microsoft.com/office/drawing/2014/main" id="{7E609D84-9A2F-0B72-87A2-3362A65CC5E9}"/>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50000"/>
                    </a14:imgEffect>
                  </a14:imgLayer>
                </a14:imgProps>
              </a:ext>
            </a:extLst>
          </a:blip>
          <a:stretch>
            <a:fillRect/>
          </a:stretch>
        </p:blipFill>
        <p:spPr>
          <a:xfrm>
            <a:off x="980112" y="1556357"/>
            <a:ext cx="5005052" cy="2189710"/>
          </a:xfrm>
          <a:prstGeom prst="rect">
            <a:avLst/>
          </a:prstGeom>
        </p:spPr>
      </p:pic>
      <p:pic>
        <p:nvPicPr>
          <p:cNvPr id="9" name="Picture 8">
            <a:extLst>
              <a:ext uri="{FF2B5EF4-FFF2-40B4-BE49-F238E27FC236}">
                <a16:creationId xmlns:a16="http://schemas.microsoft.com/office/drawing/2014/main" id="{7849A232-727D-2DC7-5332-CC250E4A9BCC}"/>
              </a:ext>
            </a:extLst>
          </p:cNvPr>
          <p:cNvPicPr>
            <a:picLocks noChangeAspect="1"/>
          </p:cNvPicPr>
          <p:nvPr/>
        </p:nvPicPr>
        <p:blipFill>
          <a:blip r:embed="rId6"/>
          <a:stretch>
            <a:fillRect/>
          </a:stretch>
        </p:blipFill>
        <p:spPr>
          <a:xfrm>
            <a:off x="5985164" y="3004029"/>
            <a:ext cx="3211346" cy="3511071"/>
          </a:xfrm>
          <a:prstGeom prst="rect">
            <a:avLst/>
          </a:prstGeom>
        </p:spPr>
      </p:pic>
      <p:sp>
        <p:nvSpPr>
          <p:cNvPr id="14" name="Arrow: Right 13">
            <a:extLst>
              <a:ext uri="{FF2B5EF4-FFF2-40B4-BE49-F238E27FC236}">
                <a16:creationId xmlns:a16="http://schemas.microsoft.com/office/drawing/2014/main" id="{BD9EAB4F-572B-8E13-A975-1E7EB1D05F44}"/>
              </a:ext>
            </a:extLst>
          </p:cNvPr>
          <p:cNvSpPr/>
          <p:nvPr/>
        </p:nvSpPr>
        <p:spPr>
          <a:xfrm>
            <a:off x="2380904" y="4010297"/>
            <a:ext cx="2426227" cy="1291346"/>
          </a:xfrm>
          <a:prstGeom prst="rightArrow">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a:solidFill>
                  <a:srgbClr val="0000CC"/>
                </a:solidFill>
              </a:rPr>
              <a:t>Gợi ý</a:t>
            </a:r>
          </a:p>
        </p:txBody>
      </p:sp>
    </p:spTree>
    <p:custDataLst>
      <p:tags r:id="rId1"/>
    </p:custDataLst>
    <p:extLst>
      <p:ext uri="{BB962C8B-B14F-4D97-AF65-F5344CB8AC3E}">
        <p14:creationId xmlns:p14="http://schemas.microsoft.com/office/powerpoint/2010/main" val="1810006033"/>
      </p:ext>
    </p:extLst>
  </p:cSld>
  <p:clrMapOvr>
    <a:masterClrMapping/>
  </p:clrMapOvr>
  <mc:AlternateContent xmlns:mc="http://schemas.openxmlformats.org/markup-compatibility/2006" xmlns:p14="http://schemas.microsoft.com/office/powerpoint/2010/main">
    <mc:Choice Requires="p14">
      <p:transition p14:dur="0" advTm="23776"/>
    </mc:Choice>
    <mc:Fallback xmlns="">
      <p:transition advTm="2377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heel(1)">
                                      <p:cBhvr>
                                        <p:cTn id="12" dur="2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heel(1)">
                                      <p:cBhvr>
                                        <p:cTn id="1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5">
            <a:extLst>
              <a:ext uri="{FF2B5EF4-FFF2-40B4-BE49-F238E27FC236}">
                <a16:creationId xmlns:a16="http://schemas.microsoft.com/office/drawing/2014/main" id="{CEFABB4E-417F-44E9-975C-E3A52778F430}"/>
              </a:ext>
            </a:extLst>
          </p:cNvPr>
          <p:cNvSpPr txBox="1">
            <a:spLocks noChangeArrowheads="1"/>
          </p:cNvSpPr>
          <p:nvPr/>
        </p:nvSpPr>
        <p:spPr bwMode="auto">
          <a:xfrm>
            <a:off x="249765" y="956052"/>
            <a:ext cx="541019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sz="2800" b="1" u="sng">
                <a:solidFill>
                  <a:srgbClr val="006600"/>
                </a:solidFill>
                <a:latin typeface="Times New Roman" panose="02020603050405020304" pitchFamily="18" charset="0"/>
              </a:rPr>
              <a:t>III. GÓC NỘI TIẾP</a:t>
            </a:r>
          </a:p>
        </p:txBody>
      </p:sp>
      <p:grpSp>
        <p:nvGrpSpPr>
          <p:cNvPr id="2" name="Group 1">
            <a:extLst>
              <a:ext uri="{FF2B5EF4-FFF2-40B4-BE49-F238E27FC236}">
                <a16:creationId xmlns:a16="http://schemas.microsoft.com/office/drawing/2014/main" id="{6DFE3D5B-0DC2-A8E1-6A20-524D38EB18BB}"/>
              </a:ext>
            </a:extLst>
          </p:cNvPr>
          <p:cNvGrpSpPr/>
          <p:nvPr/>
        </p:nvGrpSpPr>
        <p:grpSpPr>
          <a:xfrm>
            <a:off x="1392763" y="144384"/>
            <a:ext cx="8534400" cy="762001"/>
            <a:chOff x="1828800" y="-27297"/>
            <a:chExt cx="8534400" cy="762001"/>
          </a:xfrm>
        </p:grpSpPr>
        <p:sp>
          <p:nvSpPr>
            <p:cNvPr id="3" name="AutoShape 4">
              <a:extLst>
                <a:ext uri="{FF2B5EF4-FFF2-40B4-BE49-F238E27FC236}">
                  <a16:creationId xmlns:a16="http://schemas.microsoft.com/office/drawing/2014/main" id="{B06B9F46-50A7-4998-04FA-484DCDBF9B81}"/>
                </a:ext>
              </a:extLst>
            </p:cNvPr>
            <p:cNvSpPr>
              <a:spLocks noChangeArrowheads="1"/>
            </p:cNvSpPr>
            <p:nvPr/>
          </p:nvSpPr>
          <p:spPr bwMode="auto">
            <a:xfrm>
              <a:off x="1828800" y="-27297"/>
              <a:ext cx="8534400" cy="762001"/>
            </a:xfrm>
            <a:prstGeom prst="horizontalScroll">
              <a:avLst>
                <a:gd name="adj" fmla="val 12500"/>
              </a:avLst>
            </a:prstGeom>
            <a:solidFill>
              <a:schemeClr val="bg1"/>
            </a:solidFill>
            <a:ln w="57150">
              <a:solidFill>
                <a:srgbClr val="660033"/>
              </a:solidFill>
              <a:round/>
              <a:headEnd/>
              <a:tailEnd/>
            </a:ln>
          </p:spPr>
          <p:txBody>
            <a:bodyPr wrap="none" lIns="85725" tIns="42863" rIns="85725" bIns="42863" anchor="ctr"/>
            <a:lstStyle>
              <a:lvl1pPr algn="l" defTabSz="857250">
                <a:defRPr>
                  <a:solidFill>
                    <a:schemeClr val="tx1"/>
                  </a:solidFill>
                  <a:latin typeface="Arial" panose="020B0604020202020204" pitchFamily="34" charset="0"/>
                </a:defRPr>
              </a:lvl1pPr>
              <a:lvl2pPr marL="696913" indent="-268288" algn="l" defTabSz="857250">
                <a:defRPr>
                  <a:solidFill>
                    <a:schemeClr val="tx1"/>
                  </a:solidFill>
                  <a:latin typeface="Arial" panose="020B0604020202020204" pitchFamily="34" charset="0"/>
                </a:defRPr>
              </a:lvl2pPr>
              <a:lvl3pPr marL="1071563" indent="-214313" algn="l" defTabSz="857250">
                <a:defRPr>
                  <a:solidFill>
                    <a:schemeClr val="tx1"/>
                  </a:solidFill>
                  <a:latin typeface="Arial" panose="020B0604020202020204" pitchFamily="34" charset="0"/>
                </a:defRPr>
              </a:lvl3pPr>
              <a:lvl4pPr marL="1500188" indent="-214313" algn="l" defTabSz="857250">
                <a:defRPr>
                  <a:solidFill>
                    <a:schemeClr val="tx1"/>
                  </a:solidFill>
                  <a:latin typeface="Arial" panose="020B0604020202020204" pitchFamily="34" charset="0"/>
                </a:defRPr>
              </a:lvl4pPr>
              <a:lvl5pPr marL="1928813" indent="-214313" algn="l" defTabSz="857250">
                <a:defRPr>
                  <a:solidFill>
                    <a:schemeClr val="tx1"/>
                  </a:solidFill>
                  <a:latin typeface="Arial" panose="020B0604020202020204" pitchFamily="34" charset="0"/>
                </a:defRPr>
              </a:lvl5pPr>
              <a:lvl6pPr marL="2386013" indent="-214313" defTabSz="857250" fontAlgn="base">
                <a:spcBef>
                  <a:spcPct val="0"/>
                </a:spcBef>
                <a:spcAft>
                  <a:spcPct val="0"/>
                </a:spcAft>
                <a:defRPr>
                  <a:solidFill>
                    <a:schemeClr val="tx1"/>
                  </a:solidFill>
                  <a:latin typeface="Arial" panose="020B0604020202020204" pitchFamily="34" charset="0"/>
                </a:defRPr>
              </a:lvl6pPr>
              <a:lvl7pPr marL="2843213" indent="-214313" defTabSz="857250" fontAlgn="base">
                <a:spcBef>
                  <a:spcPct val="0"/>
                </a:spcBef>
                <a:spcAft>
                  <a:spcPct val="0"/>
                </a:spcAft>
                <a:defRPr>
                  <a:solidFill>
                    <a:schemeClr val="tx1"/>
                  </a:solidFill>
                  <a:latin typeface="Arial" panose="020B0604020202020204" pitchFamily="34" charset="0"/>
                </a:defRPr>
              </a:lvl7pPr>
              <a:lvl8pPr marL="3300413" indent="-214313" defTabSz="857250" fontAlgn="base">
                <a:spcBef>
                  <a:spcPct val="0"/>
                </a:spcBef>
                <a:spcAft>
                  <a:spcPct val="0"/>
                </a:spcAft>
                <a:defRPr>
                  <a:solidFill>
                    <a:schemeClr val="tx1"/>
                  </a:solidFill>
                  <a:latin typeface="Arial" panose="020B0604020202020204" pitchFamily="34" charset="0"/>
                </a:defRPr>
              </a:lvl8pPr>
              <a:lvl9pPr marL="3757613" indent="-214313" defTabSz="85725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vi-VN" altLang="en-US" sz="1900">
                <a:solidFill>
                  <a:srgbClr val="000000"/>
                </a:solidFill>
                <a:latin typeface=".VnTime" panose="020B7200000000000000" pitchFamily="34" charset="0"/>
              </a:endParaRPr>
            </a:p>
          </p:txBody>
        </p:sp>
        <p:sp>
          <p:nvSpPr>
            <p:cNvPr id="4" name="WordArt 5">
              <a:extLst>
                <a:ext uri="{FF2B5EF4-FFF2-40B4-BE49-F238E27FC236}">
                  <a16:creationId xmlns:a16="http://schemas.microsoft.com/office/drawing/2014/main" id="{7C0F549A-F9F5-8410-9AAB-50409B59C0CA}"/>
                </a:ext>
              </a:extLst>
            </p:cNvPr>
            <p:cNvSpPr>
              <a:spLocks noChangeArrowheads="1" noChangeShapeType="1" noTextEdit="1"/>
            </p:cNvSpPr>
            <p:nvPr/>
          </p:nvSpPr>
          <p:spPr bwMode="auto">
            <a:xfrm>
              <a:off x="2816941" y="142875"/>
              <a:ext cx="6445045" cy="4381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vi-VN" sz="1600" b="1" kern="10">
                  <a:ln w="12700">
                    <a:solidFill>
                      <a:srgbClr val="660033"/>
                    </a:solidFill>
                    <a:round/>
                    <a:headEnd/>
                    <a:tailEnd/>
                  </a:ln>
                  <a:solidFill>
                    <a:srgbClr val="0000FF"/>
                  </a:solidFill>
                  <a:latin typeface="Times New Roman" panose="02020603050405020304" pitchFamily="18" charset="0"/>
                  <a:cs typeface="Times New Roman" panose="02020603050405020304" pitchFamily="18" charset="0"/>
                </a:rPr>
                <a:t>   </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4</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 GÓC Ở TÂM. GÓC NỘI TIẾP</a:t>
              </a:r>
            </a:p>
          </p:txBody>
        </p:sp>
      </p:grpSp>
      <p:sp>
        <p:nvSpPr>
          <p:cNvPr id="11" name="Rectangle 1">
            <a:extLst>
              <a:ext uri="{FF2B5EF4-FFF2-40B4-BE49-F238E27FC236}">
                <a16:creationId xmlns:a16="http://schemas.microsoft.com/office/drawing/2014/main" id="{EA3B7702-9321-2B4D-AC01-B3A6975A06CA}"/>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2" name="Rectangle 2">
            <a:extLst>
              <a:ext uri="{FF2B5EF4-FFF2-40B4-BE49-F238E27FC236}">
                <a16:creationId xmlns:a16="http://schemas.microsoft.com/office/drawing/2014/main" id="{1CA857A0-CFF2-680E-8E07-DFE052D88789}"/>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3" name="Rectangle 3">
            <a:extLst>
              <a:ext uri="{FF2B5EF4-FFF2-40B4-BE49-F238E27FC236}">
                <a16:creationId xmlns:a16="http://schemas.microsoft.com/office/drawing/2014/main" id="{1D9DFE9F-871C-4C2C-3ACD-903626B28799}"/>
              </a:ext>
            </a:extLst>
          </p:cNvPr>
          <p:cNvSpPr>
            <a:spLocks noChangeArrowheads="1"/>
          </p:cNvSpPr>
          <p:nvPr/>
        </p:nvSpPr>
        <p:spPr bwMode="auto">
          <a:xfrm>
            <a:off x="304800" y="304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8" name="Arc 17">
            <a:extLst>
              <a:ext uri="{FF2B5EF4-FFF2-40B4-BE49-F238E27FC236}">
                <a16:creationId xmlns:a16="http://schemas.microsoft.com/office/drawing/2014/main" id="{F8915B35-61C2-579B-79AA-734AED156900}"/>
              </a:ext>
            </a:extLst>
          </p:cNvPr>
          <p:cNvSpPr/>
          <p:nvPr/>
        </p:nvSpPr>
        <p:spPr>
          <a:xfrm rot="20814180">
            <a:off x="11625387" y="6758908"/>
            <a:ext cx="522289" cy="451159"/>
          </a:xfrm>
          <a:prstGeom prst="arc">
            <a:avLst>
              <a:gd name="adj1" fmla="val 13934606"/>
              <a:gd name="adj2" fmla="val 20279373"/>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pic>
        <p:nvPicPr>
          <p:cNvPr id="7" name="Picture 6">
            <a:extLst>
              <a:ext uri="{FF2B5EF4-FFF2-40B4-BE49-F238E27FC236}">
                <a16:creationId xmlns:a16="http://schemas.microsoft.com/office/drawing/2014/main" id="{A06D78BC-FFBE-B79A-34CD-A5324A3FDF27}"/>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bright="30000"/>
                    </a14:imgEffect>
                  </a14:imgLayer>
                </a14:imgProps>
              </a:ext>
            </a:extLst>
          </a:blip>
          <a:stretch>
            <a:fillRect/>
          </a:stretch>
        </p:blipFill>
        <p:spPr>
          <a:xfrm>
            <a:off x="419100" y="1469706"/>
            <a:ext cx="11277600" cy="4264343"/>
          </a:xfrm>
          <a:prstGeom prst="rect">
            <a:avLst/>
          </a:prstGeom>
        </p:spPr>
      </p:pic>
    </p:spTree>
    <p:custDataLst>
      <p:tags r:id="rId1"/>
    </p:custDataLst>
    <p:extLst>
      <p:ext uri="{BB962C8B-B14F-4D97-AF65-F5344CB8AC3E}">
        <p14:creationId xmlns:p14="http://schemas.microsoft.com/office/powerpoint/2010/main" val="403567771"/>
      </p:ext>
    </p:extLst>
  </p:cSld>
  <p:clrMapOvr>
    <a:masterClrMapping/>
  </p:clrMapOvr>
  <mc:AlternateContent xmlns:mc="http://schemas.openxmlformats.org/markup-compatibility/2006" xmlns:p14="http://schemas.microsoft.com/office/powerpoint/2010/main">
    <mc:Choice Requires="p14">
      <p:transition p14:dur="0" advTm="23776"/>
    </mc:Choice>
    <mc:Fallback xmlns="">
      <p:transition advTm="2377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pic>
        <p:nvPicPr>
          <p:cNvPr id="2" name="mo bai">
            <a:hlinkClick r:id="" action="ppaction://media"/>
            <a:extLst>
              <a:ext uri="{FF2B5EF4-FFF2-40B4-BE49-F238E27FC236}">
                <a16:creationId xmlns:a16="http://schemas.microsoft.com/office/drawing/2014/main" id="{F52A1076-88AF-AD4F-9304-A2B7055901D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424428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49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5">
            <a:extLst>
              <a:ext uri="{FF2B5EF4-FFF2-40B4-BE49-F238E27FC236}">
                <a16:creationId xmlns:a16="http://schemas.microsoft.com/office/drawing/2014/main" id="{CEFABB4E-417F-44E9-975C-E3A52778F430}"/>
              </a:ext>
            </a:extLst>
          </p:cNvPr>
          <p:cNvSpPr txBox="1">
            <a:spLocks noChangeArrowheads="1"/>
          </p:cNvSpPr>
          <p:nvPr/>
        </p:nvSpPr>
        <p:spPr bwMode="auto">
          <a:xfrm>
            <a:off x="249765" y="956052"/>
            <a:ext cx="541019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sz="2800" b="1" u="sng">
                <a:solidFill>
                  <a:srgbClr val="006600"/>
                </a:solidFill>
                <a:latin typeface="Times New Roman" panose="02020603050405020304" pitchFamily="18" charset="0"/>
              </a:rPr>
              <a:t>III. GÓC NỘI TIẾP</a:t>
            </a:r>
          </a:p>
        </p:txBody>
      </p:sp>
      <p:grpSp>
        <p:nvGrpSpPr>
          <p:cNvPr id="2" name="Group 1">
            <a:extLst>
              <a:ext uri="{FF2B5EF4-FFF2-40B4-BE49-F238E27FC236}">
                <a16:creationId xmlns:a16="http://schemas.microsoft.com/office/drawing/2014/main" id="{6DFE3D5B-0DC2-A8E1-6A20-524D38EB18BB}"/>
              </a:ext>
            </a:extLst>
          </p:cNvPr>
          <p:cNvGrpSpPr/>
          <p:nvPr/>
        </p:nvGrpSpPr>
        <p:grpSpPr>
          <a:xfrm>
            <a:off x="1392763" y="144384"/>
            <a:ext cx="8534400" cy="762001"/>
            <a:chOff x="1828800" y="-27297"/>
            <a:chExt cx="8534400" cy="762001"/>
          </a:xfrm>
        </p:grpSpPr>
        <p:sp>
          <p:nvSpPr>
            <p:cNvPr id="3" name="AutoShape 4">
              <a:extLst>
                <a:ext uri="{FF2B5EF4-FFF2-40B4-BE49-F238E27FC236}">
                  <a16:creationId xmlns:a16="http://schemas.microsoft.com/office/drawing/2014/main" id="{B06B9F46-50A7-4998-04FA-484DCDBF9B81}"/>
                </a:ext>
              </a:extLst>
            </p:cNvPr>
            <p:cNvSpPr>
              <a:spLocks noChangeArrowheads="1"/>
            </p:cNvSpPr>
            <p:nvPr/>
          </p:nvSpPr>
          <p:spPr bwMode="auto">
            <a:xfrm>
              <a:off x="1828800" y="-27297"/>
              <a:ext cx="8534400" cy="762001"/>
            </a:xfrm>
            <a:prstGeom prst="horizontalScroll">
              <a:avLst>
                <a:gd name="adj" fmla="val 12500"/>
              </a:avLst>
            </a:prstGeom>
            <a:solidFill>
              <a:schemeClr val="bg1"/>
            </a:solidFill>
            <a:ln w="57150">
              <a:solidFill>
                <a:srgbClr val="660033"/>
              </a:solidFill>
              <a:round/>
              <a:headEnd/>
              <a:tailEnd/>
            </a:ln>
          </p:spPr>
          <p:txBody>
            <a:bodyPr wrap="none" lIns="85725" tIns="42863" rIns="85725" bIns="42863" anchor="ctr"/>
            <a:lstStyle>
              <a:lvl1pPr algn="l" defTabSz="857250">
                <a:defRPr>
                  <a:solidFill>
                    <a:schemeClr val="tx1"/>
                  </a:solidFill>
                  <a:latin typeface="Arial" panose="020B0604020202020204" pitchFamily="34" charset="0"/>
                </a:defRPr>
              </a:lvl1pPr>
              <a:lvl2pPr marL="696913" indent="-268288" algn="l" defTabSz="857250">
                <a:defRPr>
                  <a:solidFill>
                    <a:schemeClr val="tx1"/>
                  </a:solidFill>
                  <a:latin typeface="Arial" panose="020B0604020202020204" pitchFamily="34" charset="0"/>
                </a:defRPr>
              </a:lvl2pPr>
              <a:lvl3pPr marL="1071563" indent="-214313" algn="l" defTabSz="857250">
                <a:defRPr>
                  <a:solidFill>
                    <a:schemeClr val="tx1"/>
                  </a:solidFill>
                  <a:latin typeface="Arial" panose="020B0604020202020204" pitchFamily="34" charset="0"/>
                </a:defRPr>
              </a:lvl3pPr>
              <a:lvl4pPr marL="1500188" indent="-214313" algn="l" defTabSz="857250">
                <a:defRPr>
                  <a:solidFill>
                    <a:schemeClr val="tx1"/>
                  </a:solidFill>
                  <a:latin typeface="Arial" panose="020B0604020202020204" pitchFamily="34" charset="0"/>
                </a:defRPr>
              </a:lvl4pPr>
              <a:lvl5pPr marL="1928813" indent="-214313" algn="l" defTabSz="857250">
                <a:defRPr>
                  <a:solidFill>
                    <a:schemeClr val="tx1"/>
                  </a:solidFill>
                  <a:latin typeface="Arial" panose="020B0604020202020204" pitchFamily="34" charset="0"/>
                </a:defRPr>
              </a:lvl5pPr>
              <a:lvl6pPr marL="2386013" indent="-214313" defTabSz="857250" fontAlgn="base">
                <a:spcBef>
                  <a:spcPct val="0"/>
                </a:spcBef>
                <a:spcAft>
                  <a:spcPct val="0"/>
                </a:spcAft>
                <a:defRPr>
                  <a:solidFill>
                    <a:schemeClr val="tx1"/>
                  </a:solidFill>
                  <a:latin typeface="Arial" panose="020B0604020202020204" pitchFamily="34" charset="0"/>
                </a:defRPr>
              </a:lvl6pPr>
              <a:lvl7pPr marL="2843213" indent="-214313" defTabSz="857250" fontAlgn="base">
                <a:spcBef>
                  <a:spcPct val="0"/>
                </a:spcBef>
                <a:spcAft>
                  <a:spcPct val="0"/>
                </a:spcAft>
                <a:defRPr>
                  <a:solidFill>
                    <a:schemeClr val="tx1"/>
                  </a:solidFill>
                  <a:latin typeface="Arial" panose="020B0604020202020204" pitchFamily="34" charset="0"/>
                </a:defRPr>
              </a:lvl7pPr>
              <a:lvl8pPr marL="3300413" indent="-214313" defTabSz="857250" fontAlgn="base">
                <a:spcBef>
                  <a:spcPct val="0"/>
                </a:spcBef>
                <a:spcAft>
                  <a:spcPct val="0"/>
                </a:spcAft>
                <a:defRPr>
                  <a:solidFill>
                    <a:schemeClr val="tx1"/>
                  </a:solidFill>
                  <a:latin typeface="Arial" panose="020B0604020202020204" pitchFamily="34" charset="0"/>
                </a:defRPr>
              </a:lvl8pPr>
              <a:lvl9pPr marL="3757613" indent="-214313" defTabSz="85725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vi-VN" altLang="en-US" sz="1900">
                <a:solidFill>
                  <a:srgbClr val="000000"/>
                </a:solidFill>
                <a:latin typeface=".VnTime" panose="020B7200000000000000" pitchFamily="34" charset="0"/>
              </a:endParaRPr>
            </a:p>
          </p:txBody>
        </p:sp>
        <p:sp>
          <p:nvSpPr>
            <p:cNvPr id="4" name="WordArt 5">
              <a:extLst>
                <a:ext uri="{FF2B5EF4-FFF2-40B4-BE49-F238E27FC236}">
                  <a16:creationId xmlns:a16="http://schemas.microsoft.com/office/drawing/2014/main" id="{7C0F549A-F9F5-8410-9AAB-50409B59C0CA}"/>
                </a:ext>
              </a:extLst>
            </p:cNvPr>
            <p:cNvSpPr>
              <a:spLocks noChangeArrowheads="1" noChangeShapeType="1" noTextEdit="1"/>
            </p:cNvSpPr>
            <p:nvPr/>
          </p:nvSpPr>
          <p:spPr bwMode="auto">
            <a:xfrm>
              <a:off x="2816941" y="142875"/>
              <a:ext cx="6445045" cy="4381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vi-VN" sz="1600" b="1" kern="10">
                  <a:ln w="12700">
                    <a:solidFill>
                      <a:srgbClr val="660033"/>
                    </a:solidFill>
                    <a:round/>
                    <a:headEnd/>
                    <a:tailEnd/>
                  </a:ln>
                  <a:solidFill>
                    <a:srgbClr val="0000FF"/>
                  </a:solidFill>
                  <a:latin typeface="Times New Roman" panose="02020603050405020304" pitchFamily="18" charset="0"/>
                  <a:cs typeface="Times New Roman" panose="02020603050405020304" pitchFamily="18" charset="0"/>
                </a:rPr>
                <a:t>   </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4</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 GÓC Ở TÂM. GÓC NỘI TIẾP</a:t>
              </a:r>
            </a:p>
          </p:txBody>
        </p:sp>
      </p:grpSp>
      <p:sp>
        <p:nvSpPr>
          <p:cNvPr id="11" name="Rectangle 1">
            <a:extLst>
              <a:ext uri="{FF2B5EF4-FFF2-40B4-BE49-F238E27FC236}">
                <a16:creationId xmlns:a16="http://schemas.microsoft.com/office/drawing/2014/main" id="{EA3B7702-9321-2B4D-AC01-B3A6975A06CA}"/>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2" name="Rectangle 2">
            <a:extLst>
              <a:ext uri="{FF2B5EF4-FFF2-40B4-BE49-F238E27FC236}">
                <a16:creationId xmlns:a16="http://schemas.microsoft.com/office/drawing/2014/main" id="{1CA857A0-CFF2-680E-8E07-DFE052D88789}"/>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3" name="Rectangle 3">
            <a:extLst>
              <a:ext uri="{FF2B5EF4-FFF2-40B4-BE49-F238E27FC236}">
                <a16:creationId xmlns:a16="http://schemas.microsoft.com/office/drawing/2014/main" id="{1D9DFE9F-871C-4C2C-3ACD-903626B28799}"/>
              </a:ext>
            </a:extLst>
          </p:cNvPr>
          <p:cNvSpPr>
            <a:spLocks noChangeArrowheads="1"/>
          </p:cNvSpPr>
          <p:nvPr/>
        </p:nvSpPr>
        <p:spPr bwMode="auto">
          <a:xfrm>
            <a:off x="304800" y="304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6" name="Picture 5">
            <a:extLst>
              <a:ext uri="{FF2B5EF4-FFF2-40B4-BE49-F238E27FC236}">
                <a16:creationId xmlns:a16="http://schemas.microsoft.com/office/drawing/2014/main" id="{F654B4AA-DD5B-8676-86DE-0270B5CBD17A}"/>
              </a:ext>
            </a:extLst>
          </p:cNvPr>
          <p:cNvPicPr>
            <a:picLocks noChangeAspect="1"/>
          </p:cNvPicPr>
          <p:nvPr/>
        </p:nvPicPr>
        <p:blipFill>
          <a:blip r:embed="rId4"/>
          <a:stretch>
            <a:fillRect/>
          </a:stretch>
        </p:blipFill>
        <p:spPr>
          <a:xfrm>
            <a:off x="8382000" y="1887330"/>
            <a:ext cx="3199063" cy="3890752"/>
          </a:xfrm>
          <a:prstGeom prst="rect">
            <a:avLst/>
          </a:prstGeom>
        </p:spPr>
      </p:pic>
      <p:pic>
        <p:nvPicPr>
          <p:cNvPr id="15" name="Picture 14">
            <a:extLst>
              <a:ext uri="{FF2B5EF4-FFF2-40B4-BE49-F238E27FC236}">
                <a16:creationId xmlns:a16="http://schemas.microsoft.com/office/drawing/2014/main" id="{56559003-0181-AF46-9D6B-F68773376B31}"/>
              </a:ext>
            </a:extLst>
          </p:cNvPr>
          <p:cNvPicPr>
            <a:picLocks noChangeAspect="1"/>
          </p:cNvPicPr>
          <p:nvPr/>
        </p:nvPicPr>
        <p:blipFill>
          <a:blip r:embed="rId5"/>
          <a:stretch>
            <a:fillRect/>
          </a:stretch>
        </p:blipFill>
        <p:spPr>
          <a:xfrm>
            <a:off x="419099" y="1549789"/>
            <a:ext cx="1350509" cy="733134"/>
          </a:xfrm>
          <a:prstGeom prst="rect">
            <a:avLst/>
          </a:prstGeom>
        </p:spPr>
      </p:pic>
      <p:grpSp>
        <p:nvGrpSpPr>
          <p:cNvPr id="71" name="Group 70">
            <a:extLst>
              <a:ext uri="{FF2B5EF4-FFF2-40B4-BE49-F238E27FC236}">
                <a16:creationId xmlns:a16="http://schemas.microsoft.com/office/drawing/2014/main" id="{EA26DA71-326A-E259-3CD0-A9553A5D1DDC}"/>
              </a:ext>
            </a:extLst>
          </p:cNvPr>
          <p:cNvGrpSpPr/>
          <p:nvPr/>
        </p:nvGrpSpPr>
        <p:grpSpPr>
          <a:xfrm>
            <a:off x="419100" y="2246275"/>
            <a:ext cx="8144329" cy="3394535"/>
            <a:chOff x="419100" y="2246275"/>
            <a:chExt cx="8144329" cy="3394535"/>
          </a:xfrm>
        </p:grpSpPr>
        <p:sp>
          <p:nvSpPr>
            <p:cNvPr id="10" name="TextBox 9">
              <a:extLst>
                <a:ext uri="{FF2B5EF4-FFF2-40B4-BE49-F238E27FC236}">
                  <a16:creationId xmlns:a16="http://schemas.microsoft.com/office/drawing/2014/main" id="{6234B350-1D73-66C7-0273-7EA822CE3374}"/>
                </a:ext>
              </a:extLst>
            </p:cNvPr>
            <p:cNvSpPr txBox="1"/>
            <p:nvPr/>
          </p:nvSpPr>
          <p:spPr>
            <a:xfrm>
              <a:off x="419100" y="2286045"/>
              <a:ext cx="8144329" cy="3354765"/>
            </a:xfrm>
            <a:prstGeom prst="rect">
              <a:avLst/>
            </a:prstGeom>
            <a:noFill/>
          </p:spPr>
          <p:txBody>
            <a:bodyPr wrap="square">
              <a:spAutoFit/>
            </a:bodyPr>
            <a:lstStyle/>
            <a:p>
              <a:pPr>
                <a:spcBef>
                  <a:spcPts val="600"/>
                </a:spcBef>
                <a:spcAft>
                  <a:spcPts val="600"/>
                </a:spcAft>
              </a:pPr>
              <a:r>
                <a:rPr lang="nl-NL" sz="2800" b="1" dirty="0">
                  <a:solidFill>
                    <a:srgbClr val="0000CC"/>
                  </a:solidFill>
                  <a:effectLst/>
                  <a:latin typeface="Times New Roman" panose="02020603050405020304" pitchFamily="18" charset="0"/>
                  <a:ea typeface="Calibri" panose="020F0502020204030204" pitchFamily="34" charset="0"/>
                </a:rPr>
                <a:t>a) Các cặp góc OAI và OIA, OBI và OIB bằng nhau.</a:t>
              </a:r>
              <a:endParaRPr lang="en-US" sz="3200" b="1" dirty="0">
                <a:solidFill>
                  <a:srgbClr val="0000CC"/>
                </a:solidFill>
                <a:effectLst/>
                <a:latin typeface="Times New Roman" panose="02020603050405020304" pitchFamily="18" charset="0"/>
                <a:ea typeface="Calibri" panose="020F0502020204030204" pitchFamily="34" charset="0"/>
              </a:endParaRPr>
            </a:p>
            <a:p>
              <a:pPr>
                <a:spcBef>
                  <a:spcPts val="600"/>
                </a:spcBef>
                <a:spcAft>
                  <a:spcPts val="600"/>
                </a:spcAft>
              </a:pPr>
              <a:r>
                <a:rPr lang="nl-NL" sz="2800" b="1" dirty="0">
                  <a:solidFill>
                    <a:srgbClr val="0000CC"/>
                  </a:solidFill>
                  <a:effectLst/>
                  <a:latin typeface="Times New Roman" panose="02020603050405020304" pitchFamily="18" charset="0"/>
                  <a:ea typeface="Calibri" panose="020F0502020204030204" pitchFamily="34" charset="0"/>
                </a:rPr>
                <a:t>b) AOI + 2OIA = 180</a:t>
              </a:r>
              <a:r>
                <a:rPr lang="nl-NL" sz="2800" b="1" baseline="30000" dirty="0">
                  <a:solidFill>
                    <a:srgbClr val="0000CC"/>
                  </a:solidFill>
                  <a:effectLst/>
                  <a:latin typeface="Times New Roman" panose="02020603050405020304" pitchFamily="18" charset="0"/>
                  <a:ea typeface="Calibri" panose="020F0502020204030204" pitchFamily="34" charset="0"/>
                </a:rPr>
                <a:t>0</a:t>
              </a:r>
              <a:r>
                <a:rPr lang="nl-NL" sz="2800" b="1" dirty="0">
                  <a:solidFill>
                    <a:srgbClr val="0000CC"/>
                  </a:solidFill>
                  <a:effectLst/>
                  <a:latin typeface="Times New Roman" panose="02020603050405020304" pitchFamily="18" charset="0"/>
                  <a:ea typeface="Calibri" panose="020F0502020204030204" pitchFamily="34" charset="0"/>
                </a:rPr>
                <a:t> , BOI + 2OIB = 180</a:t>
              </a:r>
              <a:r>
                <a:rPr lang="nl-NL" sz="2800" b="1" baseline="30000" dirty="0">
                  <a:solidFill>
                    <a:srgbClr val="0000CC"/>
                  </a:solidFill>
                  <a:effectLst/>
                  <a:latin typeface="Times New Roman" panose="02020603050405020304" pitchFamily="18" charset="0"/>
                  <a:ea typeface="Calibri" panose="020F0502020204030204" pitchFamily="34" charset="0"/>
                </a:rPr>
                <a:t>0</a:t>
              </a:r>
              <a:endParaRPr lang="en-US" sz="3200" b="1" dirty="0">
                <a:solidFill>
                  <a:srgbClr val="0000CC"/>
                </a:solidFill>
                <a:effectLst/>
                <a:latin typeface="Times New Roman" panose="02020603050405020304" pitchFamily="18" charset="0"/>
                <a:ea typeface="Calibri" panose="020F0502020204030204" pitchFamily="34" charset="0"/>
              </a:endParaRPr>
            </a:p>
            <a:p>
              <a:pPr>
                <a:spcBef>
                  <a:spcPts val="600"/>
                </a:spcBef>
                <a:spcAft>
                  <a:spcPts val="600"/>
                </a:spcAft>
              </a:pPr>
              <a:r>
                <a:rPr lang="nl-NL" sz="2800" b="1" dirty="0">
                  <a:solidFill>
                    <a:srgbClr val="0000CC"/>
                  </a:solidFill>
                  <a:effectLst/>
                  <a:latin typeface="Times New Roman" panose="02020603050405020304" pitchFamily="18" charset="0"/>
                  <a:ea typeface="Calibri" panose="020F0502020204030204" pitchFamily="34" charset="0"/>
                </a:rPr>
                <a:t>c) AOI + AOK = 180</a:t>
              </a:r>
              <a:r>
                <a:rPr lang="nl-NL" sz="2800" b="1" baseline="30000" dirty="0">
                  <a:solidFill>
                    <a:srgbClr val="0000CC"/>
                  </a:solidFill>
                  <a:effectLst/>
                  <a:latin typeface="Times New Roman" panose="02020603050405020304" pitchFamily="18" charset="0"/>
                  <a:ea typeface="Calibri" panose="020F0502020204030204" pitchFamily="34" charset="0"/>
                </a:rPr>
                <a:t>0</a:t>
              </a:r>
              <a:r>
                <a:rPr lang="nl-NL" sz="2800" b="1" dirty="0">
                  <a:solidFill>
                    <a:srgbClr val="0000CC"/>
                  </a:solidFill>
                  <a:effectLst/>
                  <a:latin typeface="Times New Roman" panose="02020603050405020304" pitchFamily="18" charset="0"/>
                  <a:ea typeface="Calibri" panose="020F0502020204030204" pitchFamily="34" charset="0"/>
                </a:rPr>
                <a:t> , BOI + BOK = 180</a:t>
              </a:r>
              <a:r>
                <a:rPr lang="nl-NL" sz="2800" b="1" baseline="30000" dirty="0">
                  <a:solidFill>
                    <a:srgbClr val="0000CC"/>
                  </a:solidFill>
                  <a:effectLst/>
                  <a:latin typeface="Times New Roman" panose="02020603050405020304" pitchFamily="18" charset="0"/>
                  <a:ea typeface="Calibri" panose="020F0502020204030204" pitchFamily="34" charset="0"/>
                </a:rPr>
                <a:t>0</a:t>
              </a:r>
              <a:endParaRPr lang="en-US" sz="3200" b="1" dirty="0">
                <a:solidFill>
                  <a:srgbClr val="0000CC"/>
                </a:solidFill>
                <a:effectLst/>
                <a:latin typeface="Times New Roman" panose="02020603050405020304" pitchFamily="18" charset="0"/>
                <a:ea typeface="Calibri" panose="020F0502020204030204" pitchFamily="34" charset="0"/>
              </a:endParaRPr>
            </a:p>
            <a:p>
              <a:pPr>
                <a:spcBef>
                  <a:spcPts val="600"/>
                </a:spcBef>
                <a:spcAft>
                  <a:spcPts val="600"/>
                </a:spcAft>
              </a:pPr>
              <a:r>
                <a:rPr lang="nl-NL" sz="2800" b="1" dirty="0">
                  <a:solidFill>
                    <a:srgbClr val="0000CC"/>
                  </a:solidFill>
                  <a:effectLst/>
                  <a:latin typeface="Times New Roman" panose="02020603050405020304" pitchFamily="18" charset="0"/>
                  <a:ea typeface="Calibri" panose="020F0502020204030204" pitchFamily="34" charset="0"/>
                </a:rPr>
                <a:t>d) AOK = 2OIA, BOK = 2OIB, AOB = </a:t>
              </a:r>
              <a:r>
                <a:rPr lang="nl-NL" sz="2800" b="1" dirty="0" smtClean="0">
                  <a:solidFill>
                    <a:srgbClr val="0000CC"/>
                  </a:solidFill>
                  <a:effectLst/>
                  <a:latin typeface="Times New Roman" panose="02020603050405020304" pitchFamily="18" charset="0"/>
                  <a:ea typeface="Calibri" panose="020F0502020204030204" pitchFamily="34" charset="0"/>
                </a:rPr>
                <a:t>2AIB</a:t>
              </a:r>
            </a:p>
            <a:p>
              <a:pPr>
                <a:spcBef>
                  <a:spcPts val="600"/>
                </a:spcBef>
                <a:spcAft>
                  <a:spcPts val="600"/>
                </a:spcAft>
              </a:pPr>
              <a:endParaRPr lang="en-US" sz="3200" b="1" dirty="0">
                <a:solidFill>
                  <a:srgbClr val="0000CC"/>
                </a:solidFill>
                <a:effectLst/>
                <a:latin typeface="Times New Roman" panose="02020603050405020304" pitchFamily="18" charset="0"/>
                <a:ea typeface="Calibri" panose="020F0502020204030204" pitchFamily="34" charset="0"/>
              </a:endParaRPr>
            </a:p>
          </p:txBody>
        </p:sp>
        <p:grpSp>
          <p:nvGrpSpPr>
            <p:cNvPr id="19" name="Group 18">
              <a:extLst>
                <a:ext uri="{FF2B5EF4-FFF2-40B4-BE49-F238E27FC236}">
                  <a16:creationId xmlns:a16="http://schemas.microsoft.com/office/drawing/2014/main" id="{1A24746B-6626-B582-735D-835641557007}"/>
                </a:ext>
              </a:extLst>
            </p:cNvPr>
            <p:cNvGrpSpPr/>
            <p:nvPr/>
          </p:nvGrpSpPr>
          <p:grpSpPr>
            <a:xfrm rot="21324945">
              <a:off x="2885081" y="2256797"/>
              <a:ext cx="522514" cy="155044"/>
              <a:chOff x="5003074" y="6230983"/>
              <a:chExt cx="522514" cy="155044"/>
            </a:xfrm>
          </p:grpSpPr>
          <p:cxnSp>
            <p:nvCxnSpPr>
              <p:cNvPr id="9" name="Straight Connector 8">
                <a:extLst>
                  <a:ext uri="{FF2B5EF4-FFF2-40B4-BE49-F238E27FC236}">
                    <a16:creationId xmlns:a16="http://schemas.microsoft.com/office/drawing/2014/main" id="{3BC2AC3D-5920-4E50-BB08-21DA590C936E}"/>
                  </a:ext>
                </a:extLst>
              </p:cNvPr>
              <p:cNvCxnSpPr/>
              <p:nvPr/>
            </p:nvCxnSpPr>
            <p:spPr>
              <a:xfrm flipV="1">
                <a:off x="5003074" y="6230983"/>
                <a:ext cx="261257" cy="117566"/>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37EF9B8-682D-0D63-8EE7-F7F210A37963}"/>
                  </a:ext>
                </a:extLst>
              </p:cNvPr>
              <p:cNvCxnSpPr>
                <a:cxnSpLocks/>
              </p:cNvCxnSpPr>
              <p:nvPr/>
            </p:nvCxnSpPr>
            <p:spPr>
              <a:xfrm>
                <a:off x="5264331" y="6230983"/>
                <a:ext cx="261257" cy="155044"/>
              </a:xfrm>
              <a:prstGeom prst="line">
                <a:avLst/>
              </a:prstGeom>
            </p:spPr>
            <p:style>
              <a:lnRef idx="3">
                <a:schemeClr val="accent1"/>
              </a:lnRef>
              <a:fillRef idx="0">
                <a:schemeClr val="accent1"/>
              </a:fillRef>
              <a:effectRef idx="2">
                <a:schemeClr val="accent1"/>
              </a:effectRef>
              <a:fontRef idx="minor">
                <a:schemeClr val="tx1"/>
              </a:fontRef>
            </p:style>
          </p:cxnSp>
        </p:grpSp>
        <p:grpSp>
          <p:nvGrpSpPr>
            <p:cNvPr id="20" name="Group 19">
              <a:extLst>
                <a:ext uri="{FF2B5EF4-FFF2-40B4-BE49-F238E27FC236}">
                  <a16:creationId xmlns:a16="http://schemas.microsoft.com/office/drawing/2014/main" id="{993408FA-DDB0-BEE6-55C0-77B5DF3341A7}"/>
                </a:ext>
              </a:extLst>
            </p:cNvPr>
            <p:cNvGrpSpPr/>
            <p:nvPr/>
          </p:nvGrpSpPr>
          <p:grpSpPr>
            <a:xfrm rot="21324945">
              <a:off x="4041768" y="2248228"/>
              <a:ext cx="522514" cy="155044"/>
              <a:chOff x="5003074" y="6230983"/>
              <a:chExt cx="522514" cy="155044"/>
            </a:xfrm>
          </p:grpSpPr>
          <p:cxnSp>
            <p:nvCxnSpPr>
              <p:cNvPr id="21" name="Straight Connector 20">
                <a:extLst>
                  <a:ext uri="{FF2B5EF4-FFF2-40B4-BE49-F238E27FC236}">
                    <a16:creationId xmlns:a16="http://schemas.microsoft.com/office/drawing/2014/main" id="{909FF317-146B-B655-11F9-EE97AEF6F2CA}"/>
                  </a:ext>
                </a:extLst>
              </p:cNvPr>
              <p:cNvCxnSpPr/>
              <p:nvPr/>
            </p:nvCxnSpPr>
            <p:spPr>
              <a:xfrm flipV="1">
                <a:off x="5003074" y="6230983"/>
                <a:ext cx="261257" cy="117566"/>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DBE582-99D7-942B-C311-A707E4331E93}"/>
                  </a:ext>
                </a:extLst>
              </p:cNvPr>
              <p:cNvCxnSpPr>
                <a:cxnSpLocks/>
              </p:cNvCxnSpPr>
              <p:nvPr/>
            </p:nvCxnSpPr>
            <p:spPr>
              <a:xfrm>
                <a:off x="5264331" y="6230983"/>
                <a:ext cx="261257" cy="155044"/>
              </a:xfrm>
              <a:prstGeom prst="line">
                <a:avLst/>
              </a:prstGeom>
            </p:spPr>
            <p:style>
              <a:lnRef idx="3">
                <a:schemeClr val="accent1"/>
              </a:lnRef>
              <a:fillRef idx="0">
                <a:schemeClr val="accent1"/>
              </a:fillRef>
              <a:effectRef idx="2">
                <a:schemeClr val="accent1"/>
              </a:effectRef>
              <a:fontRef idx="minor">
                <a:schemeClr val="tx1"/>
              </a:fontRef>
            </p:style>
          </p:cxnSp>
        </p:grpSp>
        <p:grpSp>
          <p:nvGrpSpPr>
            <p:cNvPr id="23" name="Group 22">
              <a:extLst>
                <a:ext uri="{FF2B5EF4-FFF2-40B4-BE49-F238E27FC236}">
                  <a16:creationId xmlns:a16="http://schemas.microsoft.com/office/drawing/2014/main" id="{DE7B3D6B-06EE-696E-E718-DC60E79E3511}"/>
                </a:ext>
              </a:extLst>
            </p:cNvPr>
            <p:cNvGrpSpPr/>
            <p:nvPr/>
          </p:nvGrpSpPr>
          <p:grpSpPr>
            <a:xfrm rot="21324945">
              <a:off x="4898832" y="2246275"/>
              <a:ext cx="522514" cy="155044"/>
              <a:chOff x="5003074" y="6230983"/>
              <a:chExt cx="522514" cy="155044"/>
            </a:xfrm>
          </p:grpSpPr>
          <p:cxnSp>
            <p:nvCxnSpPr>
              <p:cNvPr id="24" name="Straight Connector 23">
                <a:extLst>
                  <a:ext uri="{FF2B5EF4-FFF2-40B4-BE49-F238E27FC236}">
                    <a16:creationId xmlns:a16="http://schemas.microsoft.com/office/drawing/2014/main" id="{9BC855E1-A2E3-2266-F1C2-B1057687768D}"/>
                  </a:ext>
                </a:extLst>
              </p:cNvPr>
              <p:cNvCxnSpPr/>
              <p:nvPr/>
            </p:nvCxnSpPr>
            <p:spPr>
              <a:xfrm flipV="1">
                <a:off x="5003074" y="6230983"/>
                <a:ext cx="261257" cy="117566"/>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EEA047C-4573-E702-8AB1-E8B16D6C1935}"/>
                  </a:ext>
                </a:extLst>
              </p:cNvPr>
              <p:cNvCxnSpPr>
                <a:cxnSpLocks/>
              </p:cNvCxnSpPr>
              <p:nvPr/>
            </p:nvCxnSpPr>
            <p:spPr>
              <a:xfrm>
                <a:off x="5264331" y="6230983"/>
                <a:ext cx="261257" cy="155044"/>
              </a:xfrm>
              <a:prstGeom prst="line">
                <a:avLst/>
              </a:prstGeom>
            </p:spPr>
            <p:style>
              <a:lnRef idx="3">
                <a:schemeClr val="accent1"/>
              </a:lnRef>
              <a:fillRef idx="0">
                <a:schemeClr val="accent1"/>
              </a:fillRef>
              <a:effectRef idx="2">
                <a:schemeClr val="accent1"/>
              </a:effectRef>
              <a:fontRef idx="minor">
                <a:schemeClr val="tx1"/>
              </a:fontRef>
            </p:style>
          </p:cxnSp>
        </p:grpSp>
        <p:grpSp>
          <p:nvGrpSpPr>
            <p:cNvPr id="26" name="Group 25">
              <a:extLst>
                <a:ext uri="{FF2B5EF4-FFF2-40B4-BE49-F238E27FC236}">
                  <a16:creationId xmlns:a16="http://schemas.microsoft.com/office/drawing/2014/main" id="{505DBEED-E809-2DA2-C1B3-9C6466964115}"/>
                </a:ext>
              </a:extLst>
            </p:cNvPr>
            <p:cNvGrpSpPr/>
            <p:nvPr/>
          </p:nvGrpSpPr>
          <p:grpSpPr>
            <a:xfrm rot="21324945">
              <a:off x="6081536" y="2248228"/>
              <a:ext cx="522514" cy="155044"/>
              <a:chOff x="5003074" y="6230983"/>
              <a:chExt cx="522514" cy="155044"/>
            </a:xfrm>
          </p:grpSpPr>
          <p:cxnSp>
            <p:nvCxnSpPr>
              <p:cNvPr id="27" name="Straight Connector 26">
                <a:extLst>
                  <a:ext uri="{FF2B5EF4-FFF2-40B4-BE49-F238E27FC236}">
                    <a16:creationId xmlns:a16="http://schemas.microsoft.com/office/drawing/2014/main" id="{4DDB5150-E871-9CC8-5CB6-3287BD1B2831}"/>
                  </a:ext>
                </a:extLst>
              </p:cNvPr>
              <p:cNvCxnSpPr/>
              <p:nvPr/>
            </p:nvCxnSpPr>
            <p:spPr>
              <a:xfrm flipV="1">
                <a:off x="5003074" y="6230983"/>
                <a:ext cx="261257" cy="117566"/>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927B7B2E-C2AB-CAD9-9EC3-81EEAB8E9691}"/>
                  </a:ext>
                </a:extLst>
              </p:cNvPr>
              <p:cNvCxnSpPr>
                <a:cxnSpLocks/>
              </p:cNvCxnSpPr>
              <p:nvPr/>
            </p:nvCxnSpPr>
            <p:spPr>
              <a:xfrm>
                <a:off x="5264331" y="6230983"/>
                <a:ext cx="261257" cy="155044"/>
              </a:xfrm>
              <a:prstGeom prst="line">
                <a:avLst/>
              </a:prstGeom>
            </p:spPr>
            <p:style>
              <a:lnRef idx="3">
                <a:schemeClr val="accent1"/>
              </a:lnRef>
              <a:fillRef idx="0">
                <a:schemeClr val="accent1"/>
              </a:fillRef>
              <a:effectRef idx="2">
                <a:schemeClr val="accent1"/>
              </a:effectRef>
              <a:fontRef idx="minor">
                <a:schemeClr val="tx1"/>
              </a:fontRef>
            </p:style>
          </p:cxnSp>
        </p:grpSp>
        <p:grpSp>
          <p:nvGrpSpPr>
            <p:cNvPr id="29" name="Group 28">
              <a:extLst>
                <a:ext uri="{FF2B5EF4-FFF2-40B4-BE49-F238E27FC236}">
                  <a16:creationId xmlns:a16="http://schemas.microsoft.com/office/drawing/2014/main" id="{65E1B48B-34AC-03EF-8C0E-B456C0953AF5}"/>
                </a:ext>
              </a:extLst>
            </p:cNvPr>
            <p:cNvGrpSpPr/>
            <p:nvPr/>
          </p:nvGrpSpPr>
          <p:grpSpPr>
            <a:xfrm rot="21324945">
              <a:off x="964841" y="3253323"/>
              <a:ext cx="522514" cy="155044"/>
              <a:chOff x="5003074" y="6230983"/>
              <a:chExt cx="522514" cy="155044"/>
            </a:xfrm>
          </p:grpSpPr>
          <p:cxnSp>
            <p:nvCxnSpPr>
              <p:cNvPr id="30" name="Straight Connector 29">
                <a:extLst>
                  <a:ext uri="{FF2B5EF4-FFF2-40B4-BE49-F238E27FC236}">
                    <a16:creationId xmlns:a16="http://schemas.microsoft.com/office/drawing/2014/main" id="{00511CAA-29FC-C52B-57E4-4048BD741413}"/>
                  </a:ext>
                </a:extLst>
              </p:cNvPr>
              <p:cNvCxnSpPr/>
              <p:nvPr/>
            </p:nvCxnSpPr>
            <p:spPr>
              <a:xfrm flipV="1">
                <a:off x="5003074" y="6230983"/>
                <a:ext cx="261257" cy="117566"/>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DCB60A3-230A-8B9A-8F41-8E43C49AC2DE}"/>
                  </a:ext>
                </a:extLst>
              </p:cNvPr>
              <p:cNvCxnSpPr>
                <a:cxnSpLocks/>
              </p:cNvCxnSpPr>
              <p:nvPr/>
            </p:nvCxnSpPr>
            <p:spPr>
              <a:xfrm>
                <a:off x="5264331" y="6230983"/>
                <a:ext cx="261257" cy="155044"/>
              </a:xfrm>
              <a:prstGeom prst="line">
                <a:avLst/>
              </a:prstGeom>
            </p:spPr>
            <p:style>
              <a:lnRef idx="3">
                <a:schemeClr val="accent1"/>
              </a:lnRef>
              <a:fillRef idx="0">
                <a:schemeClr val="accent1"/>
              </a:fillRef>
              <a:effectRef idx="2">
                <a:schemeClr val="accent1"/>
              </a:effectRef>
              <a:fontRef idx="minor">
                <a:schemeClr val="tx1"/>
              </a:fontRef>
            </p:style>
          </p:cxnSp>
        </p:grpSp>
        <p:grpSp>
          <p:nvGrpSpPr>
            <p:cNvPr id="32" name="Group 31">
              <a:extLst>
                <a:ext uri="{FF2B5EF4-FFF2-40B4-BE49-F238E27FC236}">
                  <a16:creationId xmlns:a16="http://schemas.microsoft.com/office/drawing/2014/main" id="{74CDEEFD-7891-FE5A-C844-817702BC07D4}"/>
                </a:ext>
              </a:extLst>
            </p:cNvPr>
            <p:cNvGrpSpPr/>
            <p:nvPr/>
          </p:nvGrpSpPr>
          <p:grpSpPr>
            <a:xfrm rot="21324945">
              <a:off x="2119647" y="3253322"/>
              <a:ext cx="522514" cy="155044"/>
              <a:chOff x="5003074" y="6230983"/>
              <a:chExt cx="522514" cy="155044"/>
            </a:xfrm>
          </p:grpSpPr>
          <p:cxnSp>
            <p:nvCxnSpPr>
              <p:cNvPr id="33" name="Straight Connector 32">
                <a:extLst>
                  <a:ext uri="{FF2B5EF4-FFF2-40B4-BE49-F238E27FC236}">
                    <a16:creationId xmlns:a16="http://schemas.microsoft.com/office/drawing/2014/main" id="{AA34C6F6-7CAB-56EB-8D6C-12602CD9B0C0}"/>
                  </a:ext>
                </a:extLst>
              </p:cNvPr>
              <p:cNvCxnSpPr/>
              <p:nvPr/>
            </p:nvCxnSpPr>
            <p:spPr>
              <a:xfrm flipV="1">
                <a:off x="5003074" y="6230983"/>
                <a:ext cx="261257" cy="117566"/>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15F4312-6404-FAF9-1EAC-0F11019C0184}"/>
                  </a:ext>
                </a:extLst>
              </p:cNvPr>
              <p:cNvCxnSpPr>
                <a:cxnSpLocks/>
              </p:cNvCxnSpPr>
              <p:nvPr/>
            </p:nvCxnSpPr>
            <p:spPr>
              <a:xfrm>
                <a:off x="5264331" y="6230983"/>
                <a:ext cx="261257" cy="155044"/>
              </a:xfrm>
              <a:prstGeom prst="line">
                <a:avLst/>
              </a:prstGeom>
            </p:spPr>
            <p:style>
              <a:lnRef idx="3">
                <a:schemeClr val="accent1"/>
              </a:lnRef>
              <a:fillRef idx="0">
                <a:schemeClr val="accent1"/>
              </a:fillRef>
              <a:effectRef idx="2">
                <a:schemeClr val="accent1"/>
              </a:effectRef>
              <a:fontRef idx="minor">
                <a:schemeClr val="tx1"/>
              </a:fontRef>
            </p:style>
          </p:cxnSp>
        </p:grpSp>
        <p:grpSp>
          <p:nvGrpSpPr>
            <p:cNvPr id="35" name="Group 34">
              <a:extLst>
                <a:ext uri="{FF2B5EF4-FFF2-40B4-BE49-F238E27FC236}">
                  <a16:creationId xmlns:a16="http://schemas.microsoft.com/office/drawing/2014/main" id="{6104A61C-BFCB-626B-D85A-F2B1C311C95E}"/>
                </a:ext>
              </a:extLst>
            </p:cNvPr>
            <p:cNvGrpSpPr/>
            <p:nvPr/>
          </p:nvGrpSpPr>
          <p:grpSpPr>
            <a:xfrm rot="21324945">
              <a:off x="4139293" y="3274203"/>
              <a:ext cx="522514" cy="155044"/>
              <a:chOff x="5003074" y="6230983"/>
              <a:chExt cx="522514" cy="155044"/>
            </a:xfrm>
          </p:grpSpPr>
          <p:cxnSp>
            <p:nvCxnSpPr>
              <p:cNvPr id="36" name="Straight Connector 35">
                <a:extLst>
                  <a:ext uri="{FF2B5EF4-FFF2-40B4-BE49-F238E27FC236}">
                    <a16:creationId xmlns:a16="http://schemas.microsoft.com/office/drawing/2014/main" id="{78F822EE-74F4-6C3E-66B5-3B110611CF3C}"/>
                  </a:ext>
                </a:extLst>
              </p:cNvPr>
              <p:cNvCxnSpPr/>
              <p:nvPr/>
            </p:nvCxnSpPr>
            <p:spPr>
              <a:xfrm flipV="1">
                <a:off x="5003074" y="6230983"/>
                <a:ext cx="261257" cy="117566"/>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A54551B-93F1-D833-01A2-C4FEC1F7ADBC}"/>
                  </a:ext>
                </a:extLst>
              </p:cNvPr>
              <p:cNvCxnSpPr>
                <a:cxnSpLocks/>
              </p:cNvCxnSpPr>
              <p:nvPr/>
            </p:nvCxnSpPr>
            <p:spPr>
              <a:xfrm>
                <a:off x="5264331" y="6230983"/>
                <a:ext cx="261257" cy="155044"/>
              </a:xfrm>
              <a:prstGeom prst="line">
                <a:avLst/>
              </a:prstGeom>
            </p:spPr>
            <p:style>
              <a:lnRef idx="3">
                <a:schemeClr val="accent1"/>
              </a:lnRef>
              <a:fillRef idx="0">
                <a:schemeClr val="accent1"/>
              </a:fillRef>
              <a:effectRef idx="2">
                <a:schemeClr val="accent1"/>
              </a:effectRef>
              <a:fontRef idx="minor">
                <a:schemeClr val="tx1"/>
              </a:fontRef>
            </p:style>
          </p:cxnSp>
        </p:grpSp>
        <p:grpSp>
          <p:nvGrpSpPr>
            <p:cNvPr id="38" name="Group 37">
              <a:extLst>
                <a:ext uri="{FF2B5EF4-FFF2-40B4-BE49-F238E27FC236}">
                  <a16:creationId xmlns:a16="http://schemas.microsoft.com/office/drawing/2014/main" id="{7E81129D-55D1-E3B3-86CD-0840AABD510F}"/>
                </a:ext>
              </a:extLst>
            </p:cNvPr>
            <p:cNvGrpSpPr/>
            <p:nvPr/>
          </p:nvGrpSpPr>
          <p:grpSpPr>
            <a:xfrm rot="21324945">
              <a:off x="5336559" y="3269008"/>
              <a:ext cx="522514" cy="155044"/>
              <a:chOff x="5003074" y="6230983"/>
              <a:chExt cx="522514" cy="155044"/>
            </a:xfrm>
          </p:grpSpPr>
          <p:cxnSp>
            <p:nvCxnSpPr>
              <p:cNvPr id="39" name="Straight Connector 38">
                <a:extLst>
                  <a:ext uri="{FF2B5EF4-FFF2-40B4-BE49-F238E27FC236}">
                    <a16:creationId xmlns:a16="http://schemas.microsoft.com/office/drawing/2014/main" id="{7CB375D7-4377-D4D1-2F48-BEE2C3C40FED}"/>
                  </a:ext>
                </a:extLst>
              </p:cNvPr>
              <p:cNvCxnSpPr/>
              <p:nvPr/>
            </p:nvCxnSpPr>
            <p:spPr>
              <a:xfrm flipV="1">
                <a:off x="5003074" y="6230983"/>
                <a:ext cx="261257" cy="117566"/>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19F025F-6B79-CEC8-2E3F-A5F833FCF8EE}"/>
                  </a:ext>
                </a:extLst>
              </p:cNvPr>
              <p:cNvCxnSpPr>
                <a:cxnSpLocks/>
              </p:cNvCxnSpPr>
              <p:nvPr/>
            </p:nvCxnSpPr>
            <p:spPr>
              <a:xfrm>
                <a:off x="5264331" y="6230983"/>
                <a:ext cx="261257" cy="155044"/>
              </a:xfrm>
              <a:prstGeom prst="line">
                <a:avLst/>
              </a:prstGeom>
            </p:spPr>
            <p:style>
              <a:lnRef idx="3">
                <a:schemeClr val="accent1"/>
              </a:lnRef>
              <a:fillRef idx="0">
                <a:schemeClr val="accent1"/>
              </a:fillRef>
              <a:effectRef idx="2">
                <a:schemeClr val="accent1"/>
              </a:effectRef>
              <a:fontRef idx="minor">
                <a:schemeClr val="tx1"/>
              </a:fontRef>
            </p:style>
          </p:cxnSp>
        </p:grpSp>
        <p:grpSp>
          <p:nvGrpSpPr>
            <p:cNvPr id="41" name="Group 40">
              <a:extLst>
                <a:ext uri="{FF2B5EF4-FFF2-40B4-BE49-F238E27FC236}">
                  <a16:creationId xmlns:a16="http://schemas.microsoft.com/office/drawing/2014/main" id="{7F46AF89-C5E6-8270-37DB-899B7A78B862}"/>
                </a:ext>
              </a:extLst>
            </p:cNvPr>
            <p:cNvGrpSpPr/>
            <p:nvPr/>
          </p:nvGrpSpPr>
          <p:grpSpPr>
            <a:xfrm rot="21324945">
              <a:off x="977903" y="3854193"/>
              <a:ext cx="522514" cy="155044"/>
              <a:chOff x="5003074" y="6230983"/>
              <a:chExt cx="522514" cy="155044"/>
            </a:xfrm>
          </p:grpSpPr>
          <p:cxnSp>
            <p:nvCxnSpPr>
              <p:cNvPr id="42" name="Straight Connector 41">
                <a:extLst>
                  <a:ext uri="{FF2B5EF4-FFF2-40B4-BE49-F238E27FC236}">
                    <a16:creationId xmlns:a16="http://schemas.microsoft.com/office/drawing/2014/main" id="{0873FBA3-126E-E5FF-D7A3-BE4623C8FF8A}"/>
                  </a:ext>
                </a:extLst>
              </p:cNvPr>
              <p:cNvCxnSpPr/>
              <p:nvPr/>
            </p:nvCxnSpPr>
            <p:spPr>
              <a:xfrm flipV="1">
                <a:off x="5003074" y="6230983"/>
                <a:ext cx="261257" cy="117566"/>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CDA90027-0F8A-50D8-2E5E-812AB295B044}"/>
                  </a:ext>
                </a:extLst>
              </p:cNvPr>
              <p:cNvCxnSpPr>
                <a:cxnSpLocks/>
              </p:cNvCxnSpPr>
              <p:nvPr/>
            </p:nvCxnSpPr>
            <p:spPr>
              <a:xfrm>
                <a:off x="5264331" y="6230983"/>
                <a:ext cx="261257" cy="155044"/>
              </a:xfrm>
              <a:prstGeom prst="line">
                <a:avLst/>
              </a:prstGeom>
            </p:spPr>
            <p:style>
              <a:lnRef idx="3">
                <a:schemeClr val="accent1"/>
              </a:lnRef>
              <a:fillRef idx="0">
                <a:schemeClr val="accent1"/>
              </a:fillRef>
              <a:effectRef idx="2">
                <a:schemeClr val="accent1"/>
              </a:effectRef>
              <a:fontRef idx="minor">
                <a:schemeClr val="tx1"/>
              </a:fontRef>
            </p:style>
          </p:cxnSp>
        </p:grpSp>
        <p:grpSp>
          <p:nvGrpSpPr>
            <p:cNvPr id="44" name="Group 43">
              <a:extLst>
                <a:ext uri="{FF2B5EF4-FFF2-40B4-BE49-F238E27FC236}">
                  <a16:creationId xmlns:a16="http://schemas.microsoft.com/office/drawing/2014/main" id="{7B9112F6-F0BE-D788-C4B1-4026FA9626DD}"/>
                </a:ext>
              </a:extLst>
            </p:cNvPr>
            <p:cNvGrpSpPr/>
            <p:nvPr/>
          </p:nvGrpSpPr>
          <p:grpSpPr>
            <a:xfrm rot="21324945">
              <a:off x="2028205" y="3854192"/>
              <a:ext cx="522514" cy="155044"/>
              <a:chOff x="5003074" y="6230983"/>
              <a:chExt cx="522514" cy="155044"/>
            </a:xfrm>
          </p:grpSpPr>
          <p:cxnSp>
            <p:nvCxnSpPr>
              <p:cNvPr id="45" name="Straight Connector 44">
                <a:extLst>
                  <a:ext uri="{FF2B5EF4-FFF2-40B4-BE49-F238E27FC236}">
                    <a16:creationId xmlns:a16="http://schemas.microsoft.com/office/drawing/2014/main" id="{372DDEBC-6612-A178-EFDF-F205E08A0393}"/>
                  </a:ext>
                </a:extLst>
              </p:cNvPr>
              <p:cNvCxnSpPr/>
              <p:nvPr/>
            </p:nvCxnSpPr>
            <p:spPr>
              <a:xfrm flipV="1">
                <a:off x="5003074" y="6230983"/>
                <a:ext cx="261257" cy="117566"/>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CF97FDEA-5692-3835-9301-2451C10A6884}"/>
                  </a:ext>
                </a:extLst>
              </p:cNvPr>
              <p:cNvCxnSpPr>
                <a:cxnSpLocks/>
              </p:cNvCxnSpPr>
              <p:nvPr/>
            </p:nvCxnSpPr>
            <p:spPr>
              <a:xfrm>
                <a:off x="5264331" y="6230983"/>
                <a:ext cx="261257" cy="155044"/>
              </a:xfrm>
              <a:prstGeom prst="line">
                <a:avLst/>
              </a:prstGeom>
            </p:spPr>
            <p:style>
              <a:lnRef idx="3">
                <a:schemeClr val="accent1"/>
              </a:lnRef>
              <a:fillRef idx="0">
                <a:schemeClr val="accent1"/>
              </a:fillRef>
              <a:effectRef idx="2">
                <a:schemeClr val="accent1"/>
              </a:effectRef>
              <a:fontRef idx="minor">
                <a:schemeClr val="tx1"/>
              </a:fontRef>
            </p:style>
          </p:cxnSp>
        </p:grpSp>
        <p:grpSp>
          <p:nvGrpSpPr>
            <p:cNvPr id="47" name="Group 46">
              <a:extLst>
                <a:ext uri="{FF2B5EF4-FFF2-40B4-BE49-F238E27FC236}">
                  <a16:creationId xmlns:a16="http://schemas.microsoft.com/office/drawing/2014/main" id="{3C713797-4F8A-EB1E-CA06-017007FC3562}"/>
                </a:ext>
              </a:extLst>
            </p:cNvPr>
            <p:cNvGrpSpPr/>
            <p:nvPr/>
          </p:nvGrpSpPr>
          <p:grpSpPr>
            <a:xfrm rot="21324945">
              <a:off x="4073977" y="3848947"/>
              <a:ext cx="522514" cy="155044"/>
              <a:chOff x="5003074" y="6230983"/>
              <a:chExt cx="522514" cy="155044"/>
            </a:xfrm>
          </p:grpSpPr>
          <p:cxnSp>
            <p:nvCxnSpPr>
              <p:cNvPr id="48" name="Straight Connector 47">
                <a:extLst>
                  <a:ext uri="{FF2B5EF4-FFF2-40B4-BE49-F238E27FC236}">
                    <a16:creationId xmlns:a16="http://schemas.microsoft.com/office/drawing/2014/main" id="{DE6EEC44-7BB6-1397-276E-30B020D6EFBA}"/>
                  </a:ext>
                </a:extLst>
              </p:cNvPr>
              <p:cNvCxnSpPr/>
              <p:nvPr/>
            </p:nvCxnSpPr>
            <p:spPr>
              <a:xfrm flipV="1">
                <a:off x="5003074" y="6230983"/>
                <a:ext cx="261257" cy="117566"/>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50BEB262-0F7F-BA5C-2A3B-F1F1C72F427B}"/>
                  </a:ext>
                </a:extLst>
              </p:cNvPr>
              <p:cNvCxnSpPr>
                <a:cxnSpLocks/>
              </p:cNvCxnSpPr>
              <p:nvPr/>
            </p:nvCxnSpPr>
            <p:spPr>
              <a:xfrm>
                <a:off x="5264331" y="6230983"/>
                <a:ext cx="261257" cy="155044"/>
              </a:xfrm>
              <a:prstGeom prst="line">
                <a:avLst/>
              </a:prstGeom>
            </p:spPr>
            <p:style>
              <a:lnRef idx="3">
                <a:schemeClr val="accent1"/>
              </a:lnRef>
              <a:fillRef idx="0">
                <a:schemeClr val="accent1"/>
              </a:fillRef>
              <a:effectRef idx="2">
                <a:schemeClr val="accent1"/>
              </a:effectRef>
              <a:fontRef idx="minor">
                <a:schemeClr val="tx1"/>
              </a:fontRef>
            </p:style>
          </p:cxnSp>
        </p:grpSp>
        <p:grpSp>
          <p:nvGrpSpPr>
            <p:cNvPr id="50" name="Group 49">
              <a:extLst>
                <a:ext uri="{FF2B5EF4-FFF2-40B4-BE49-F238E27FC236}">
                  <a16:creationId xmlns:a16="http://schemas.microsoft.com/office/drawing/2014/main" id="{03FE2A7B-04BB-E4A5-2953-E342755FEE7A}"/>
                </a:ext>
              </a:extLst>
            </p:cNvPr>
            <p:cNvGrpSpPr/>
            <p:nvPr/>
          </p:nvGrpSpPr>
          <p:grpSpPr>
            <a:xfrm rot="21324945">
              <a:off x="5179802" y="3843752"/>
              <a:ext cx="522514" cy="155044"/>
              <a:chOff x="5003074" y="6230983"/>
              <a:chExt cx="522514" cy="155044"/>
            </a:xfrm>
          </p:grpSpPr>
          <p:cxnSp>
            <p:nvCxnSpPr>
              <p:cNvPr id="51" name="Straight Connector 50">
                <a:extLst>
                  <a:ext uri="{FF2B5EF4-FFF2-40B4-BE49-F238E27FC236}">
                    <a16:creationId xmlns:a16="http://schemas.microsoft.com/office/drawing/2014/main" id="{C272F12C-F654-3467-17DA-6ACAD3F8B746}"/>
                  </a:ext>
                </a:extLst>
              </p:cNvPr>
              <p:cNvCxnSpPr/>
              <p:nvPr/>
            </p:nvCxnSpPr>
            <p:spPr>
              <a:xfrm flipV="1">
                <a:off x="5003074" y="6230983"/>
                <a:ext cx="261257" cy="117566"/>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DA8EB952-B609-2B04-5361-EF33ABAA4428}"/>
                  </a:ext>
                </a:extLst>
              </p:cNvPr>
              <p:cNvCxnSpPr>
                <a:cxnSpLocks/>
              </p:cNvCxnSpPr>
              <p:nvPr/>
            </p:nvCxnSpPr>
            <p:spPr>
              <a:xfrm>
                <a:off x="5264331" y="6230983"/>
                <a:ext cx="261257" cy="155044"/>
              </a:xfrm>
              <a:prstGeom prst="line">
                <a:avLst/>
              </a:prstGeom>
            </p:spPr>
            <p:style>
              <a:lnRef idx="3">
                <a:schemeClr val="accent1"/>
              </a:lnRef>
              <a:fillRef idx="0">
                <a:schemeClr val="accent1"/>
              </a:fillRef>
              <a:effectRef idx="2">
                <a:schemeClr val="accent1"/>
              </a:effectRef>
              <a:fontRef idx="minor">
                <a:schemeClr val="tx1"/>
              </a:fontRef>
            </p:style>
          </p:cxnSp>
        </p:grpSp>
        <p:grpSp>
          <p:nvGrpSpPr>
            <p:cNvPr id="53" name="Group 52">
              <a:extLst>
                <a:ext uri="{FF2B5EF4-FFF2-40B4-BE49-F238E27FC236}">
                  <a16:creationId xmlns:a16="http://schemas.microsoft.com/office/drawing/2014/main" id="{DCEBBFB0-7912-A24C-F850-18BA24E49A4F}"/>
                </a:ext>
              </a:extLst>
            </p:cNvPr>
            <p:cNvGrpSpPr/>
            <p:nvPr/>
          </p:nvGrpSpPr>
          <p:grpSpPr>
            <a:xfrm rot="21324945">
              <a:off x="1066191" y="4440914"/>
              <a:ext cx="522514" cy="155044"/>
              <a:chOff x="5003074" y="6230983"/>
              <a:chExt cx="522514" cy="155044"/>
            </a:xfrm>
          </p:grpSpPr>
          <p:cxnSp>
            <p:nvCxnSpPr>
              <p:cNvPr id="54" name="Straight Connector 53">
                <a:extLst>
                  <a:ext uri="{FF2B5EF4-FFF2-40B4-BE49-F238E27FC236}">
                    <a16:creationId xmlns:a16="http://schemas.microsoft.com/office/drawing/2014/main" id="{6217FDD9-3CBB-89A8-93AF-A63C8BE1B916}"/>
                  </a:ext>
                </a:extLst>
              </p:cNvPr>
              <p:cNvCxnSpPr/>
              <p:nvPr/>
            </p:nvCxnSpPr>
            <p:spPr>
              <a:xfrm flipV="1">
                <a:off x="5003074" y="6230983"/>
                <a:ext cx="261257" cy="117566"/>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2CE0DDDB-4F10-20E7-1119-F924E20B053B}"/>
                  </a:ext>
                </a:extLst>
              </p:cNvPr>
              <p:cNvCxnSpPr>
                <a:cxnSpLocks/>
              </p:cNvCxnSpPr>
              <p:nvPr/>
            </p:nvCxnSpPr>
            <p:spPr>
              <a:xfrm>
                <a:off x="5264331" y="6230983"/>
                <a:ext cx="261257" cy="155044"/>
              </a:xfrm>
              <a:prstGeom prst="line">
                <a:avLst/>
              </a:prstGeom>
            </p:spPr>
            <p:style>
              <a:lnRef idx="3">
                <a:schemeClr val="accent1"/>
              </a:lnRef>
              <a:fillRef idx="0">
                <a:schemeClr val="accent1"/>
              </a:fillRef>
              <a:effectRef idx="2">
                <a:schemeClr val="accent1"/>
              </a:effectRef>
              <a:fontRef idx="minor">
                <a:schemeClr val="tx1"/>
              </a:fontRef>
            </p:style>
          </p:cxnSp>
        </p:grpSp>
        <p:grpSp>
          <p:nvGrpSpPr>
            <p:cNvPr id="56" name="Group 55">
              <a:extLst>
                <a:ext uri="{FF2B5EF4-FFF2-40B4-BE49-F238E27FC236}">
                  <a16:creationId xmlns:a16="http://schemas.microsoft.com/office/drawing/2014/main" id="{CD6497E8-E63F-6F23-6A51-818FCFB99F36}"/>
                </a:ext>
              </a:extLst>
            </p:cNvPr>
            <p:cNvGrpSpPr/>
            <p:nvPr/>
          </p:nvGrpSpPr>
          <p:grpSpPr>
            <a:xfrm rot="21324945">
              <a:off x="2325501" y="4427850"/>
              <a:ext cx="522514" cy="155044"/>
              <a:chOff x="5003074" y="6230983"/>
              <a:chExt cx="522514" cy="155044"/>
            </a:xfrm>
          </p:grpSpPr>
          <p:cxnSp>
            <p:nvCxnSpPr>
              <p:cNvPr id="57" name="Straight Connector 56">
                <a:extLst>
                  <a:ext uri="{FF2B5EF4-FFF2-40B4-BE49-F238E27FC236}">
                    <a16:creationId xmlns:a16="http://schemas.microsoft.com/office/drawing/2014/main" id="{5E699944-215C-D9D4-6147-9CE022E082BB}"/>
                  </a:ext>
                </a:extLst>
              </p:cNvPr>
              <p:cNvCxnSpPr/>
              <p:nvPr/>
            </p:nvCxnSpPr>
            <p:spPr>
              <a:xfrm flipV="1">
                <a:off x="5003074" y="6230983"/>
                <a:ext cx="261257" cy="117566"/>
              </a:xfrm>
              <a:prstGeom prst="line">
                <a:avLst/>
              </a:prstGeom>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0AE5F08C-976A-9647-D06D-E19BA0325B44}"/>
                  </a:ext>
                </a:extLst>
              </p:cNvPr>
              <p:cNvCxnSpPr>
                <a:cxnSpLocks/>
              </p:cNvCxnSpPr>
              <p:nvPr/>
            </p:nvCxnSpPr>
            <p:spPr>
              <a:xfrm>
                <a:off x="5264331" y="6230983"/>
                <a:ext cx="261257" cy="155044"/>
              </a:xfrm>
              <a:prstGeom prst="line">
                <a:avLst/>
              </a:prstGeom>
            </p:spPr>
            <p:style>
              <a:lnRef idx="3">
                <a:schemeClr val="accent1"/>
              </a:lnRef>
              <a:fillRef idx="0">
                <a:schemeClr val="accent1"/>
              </a:fillRef>
              <a:effectRef idx="2">
                <a:schemeClr val="accent1"/>
              </a:effectRef>
              <a:fontRef idx="minor">
                <a:schemeClr val="tx1"/>
              </a:fontRef>
            </p:style>
          </p:cxnSp>
        </p:grpSp>
        <p:grpSp>
          <p:nvGrpSpPr>
            <p:cNvPr id="59" name="Group 58">
              <a:extLst>
                <a:ext uri="{FF2B5EF4-FFF2-40B4-BE49-F238E27FC236}">
                  <a16:creationId xmlns:a16="http://schemas.microsoft.com/office/drawing/2014/main" id="{0B52E537-58F7-714C-735A-46BB9FD761CF}"/>
                </a:ext>
              </a:extLst>
            </p:cNvPr>
            <p:cNvGrpSpPr/>
            <p:nvPr/>
          </p:nvGrpSpPr>
          <p:grpSpPr>
            <a:xfrm rot="21324945">
              <a:off x="3225724" y="4422606"/>
              <a:ext cx="522514" cy="155044"/>
              <a:chOff x="5003074" y="6230983"/>
              <a:chExt cx="522514" cy="155044"/>
            </a:xfrm>
          </p:grpSpPr>
          <p:cxnSp>
            <p:nvCxnSpPr>
              <p:cNvPr id="60" name="Straight Connector 59">
                <a:extLst>
                  <a:ext uri="{FF2B5EF4-FFF2-40B4-BE49-F238E27FC236}">
                    <a16:creationId xmlns:a16="http://schemas.microsoft.com/office/drawing/2014/main" id="{181855BE-4664-5B2A-5B4E-C8A8EE1ADC0C}"/>
                  </a:ext>
                </a:extLst>
              </p:cNvPr>
              <p:cNvCxnSpPr/>
              <p:nvPr/>
            </p:nvCxnSpPr>
            <p:spPr>
              <a:xfrm flipV="1">
                <a:off x="5003074" y="6230983"/>
                <a:ext cx="261257" cy="117566"/>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EBB56E0E-E277-2A90-3067-7BD1B955B764}"/>
                  </a:ext>
                </a:extLst>
              </p:cNvPr>
              <p:cNvCxnSpPr>
                <a:cxnSpLocks/>
              </p:cNvCxnSpPr>
              <p:nvPr/>
            </p:nvCxnSpPr>
            <p:spPr>
              <a:xfrm>
                <a:off x="5264331" y="6230983"/>
                <a:ext cx="261257" cy="155044"/>
              </a:xfrm>
              <a:prstGeom prst="line">
                <a:avLst/>
              </a:prstGeom>
            </p:spPr>
            <p:style>
              <a:lnRef idx="3">
                <a:schemeClr val="accent1"/>
              </a:lnRef>
              <a:fillRef idx="0">
                <a:schemeClr val="accent1"/>
              </a:fillRef>
              <a:effectRef idx="2">
                <a:schemeClr val="accent1"/>
              </a:effectRef>
              <a:fontRef idx="minor">
                <a:schemeClr val="tx1"/>
              </a:fontRef>
            </p:style>
          </p:cxnSp>
        </p:grpSp>
        <p:grpSp>
          <p:nvGrpSpPr>
            <p:cNvPr id="62" name="Group 61">
              <a:extLst>
                <a:ext uri="{FF2B5EF4-FFF2-40B4-BE49-F238E27FC236}">
                  <a16:creationId xmlns:a16="http://schemas.microsoft.com/office/drawing/2014/main" id="{AE296C65-FF43-CF90-14A6-2C5EC3326CDA}"/>
                </a:ext>
              </a:extLst>
            </p:cNvPr>
            <p:cNvGrpSpPr/>
            <p:nvPr/>
          </p:nvGrpSpPr>
          <p:grpSpPr>
            <a:xfrm rot="21324945">
              <a:off x="4508741" y="4430475"/>
              <a:ext cx="522514" cy="155044"/>
              <a:chOff x="5003074" y="6230983"/>
              <a:chExt cx="522514" cy="155044"/>
            </a:xfrm>
          </p:grpSpPr>
          <p:cxnSp>
            <p:nvCxnSpPr>
              <p:cNvPr id="63" name="Straight Connector 62">
                <a:extLst>
                  <a:ext uri="{FF2B5EF4-FFF2-40B4-BE49-F238E27FC236}">
                    <a16:creationId xmlns:a16="http://schemas.microsoft.com/office/drawing/2014/main" id="{03587387-D475-F82E-B74C-E5EA653596D9}"/>
                  </a:ext>
                </a:extLst>
              </p:cNvPr>
              <p:cNvCxnSpPr/>
              <p:nvPr/>
            </p:nvCxnSpPr>
            <p:spPr>
              <a:xfrm flipV="1">
                <a:off x="5003074" y="6230983"/>
                <a:ext cx="261257" cy="117566"/>
              </a:xfrm>
              <a:prstGeom prst="line">
                <a:avLst/>
              </a:prstGeom>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B1E09EAC-62CA-8259-05A9-7069433919B3}"/>
                  </a:ext>
                </a:extLst>
              </p:cNvPr>
              <p:cNvCxnSpPr>
                <a:cxnSpLocks/>
              </p:cNvCxnSpPr>
              <p:nvPr/>
            </p:nvCxnSpPr>
            <p:spPr>
              <a:xfrm>
                <a:off x="5264331" y="6230983"/>
                <a:ext cx="261257" cy="155044"/>
              </a:xfrm>
              <a:prstGeom prst="line">
                <a:avLst/>
              </a:prstGeom>
            </p:spPr>
            <p:style>
              <a:lnRef idx="3">
                <a:schemeClr val="accent1"/>
              </a:lnRef>
              <a:fillRef idx="0">
                <a:schemeClr val="accent1"/>
              </a:fillRef>
              <a:effectRef idx="2">
                <a:schemeClr val="accent1"/>
              </a:effectRef>
              <a:fontRef idx="minor">
                <a:schemeClr val="tx1"/>
              </a:fontRef>
            </p:style>
          </p:cxnSp>
        </p:grpSp>
        <p:grpSp>
          <p:nvGrpSpPr>
            <p:cNvPr id="65" name="Group 64">
              <a:extLst>
                <a:ext uri="{FF2B5EF4-FFF2-40B4-BE49-F238E27FC236}">
                  <a16:creationId xmlns:a16="http://schemas.microsoft.com/office/drawing/2014/main" id="{0A78F858-1D4F-4C21-C0AB-7EC598AD05AC}"/>
                </a:ext>
              </a:extLst>
            </p:cNvPr>
            <p:cNvGrpSpPr/>
            <p:nvPr/>
          </p:nvGrpSpPr>
          <p:grpSpPr>
            <a:xfrm rot="21324945">
              <a:off x="5398706" y="4416643"/>
              <a:ext cx="522514" cy="155044"/>
              <a:chOff x="5003074" y="6230983"/>
              <a:chExt cx="522514" cy="155044"/>
            </a:xfrm>
          </p:grpSpPr>
          <p:cxnSp>
            <p:nvCxnSpPr>
              <p:cNvPr id="66" name="Straight Connector 65">
                <a:extLst>
                  <a:ext uri="{FF2B5EF4-FFF2-40B4-BE49-F238E27FC236}">
                    <a16:creationId xmlns:a16="http://schemas.microsoft.com/office/drawing/2014/main" id="{E71B6D07-5E59-1E47-7F15-534CE4A4BAFD}"/>
                  </a:ext>
                </a:extLst>
              </p:cNvPr>
              <p:cNvCxnSpPr/>
              <p:nvPr/>
            </p:nvCxnSpPr>
            <p:spPr>
              <a:xfrm flipV="1">
                <a:off x="5003074" y="6230983"/>
                <a:ext cx="261257" cy="117566"/>
              </a:xfrm>
              <a:prstGeom prst="line">
                <a:avLst/>
              </a:prstGeom>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AC3E0E90-8F51-C455-59C5-60B54D9C2F9F}"/>
                  </a:ext>
                </a:extLst>
              </p:cNvPr>
              <p:cNvCxnSpPr>
                <a:cxnSpLocks/>
              </p:cNvCxnSpPr>
              <p:nvPr/>
            </p:nvCxnSpPr>
            <p:spPr>
              <a:xfrm>
                <a:off x="5264331" y="6230983"/>
                <a:ext cx="261257" cy="155044"/>
              </a:xfrm>
              <a:prstGeom prst="line">
                <a:avLst/>
              </a:prstGeom>
            </p:spPr>
            <p:style>
              <a:lnRef idx="3">
                <a:schemeClr val="accent1"/>
              </a:lnRef>
              <a:fillRef idx="0">
                <a:schemeClr val="accent1"/>
              </a:fillRef>
              <a:effectRef idx="2">
                <a:schemeClr val="accent1"/>
              </a:effectRef>
              <a:fontRef idx="minor">
                <a:schemeClr val="tx1"/>
              </a:fontRef>
            </p:style>
          </p:cxnSp>
        </p:grpSp>
        <p:grpSp>
          <p:nvGrpSpPr>
            <p:cNvPr id="68" name="Group 67">
              <a:extLst>
                <a:ext uri="{FF2B5EF4-FFF2-40B4-BE49-F238E27FC236}">
                  <a16:creationId xmlns:a16="http://schemas.microsoft.com/office/drawing/2014/main" id="{CD876A1C-B36A-FDAB-1CD9-5296ACDCE3B0}"/>
                </a:ext>
              </a:extLst>
            </p:cNvPr>
            <p:cNvGrpSpPr/>
            <p:nvPr/>
          </p:nvGrpSpPr>
          <p:grpSpPr>
            <a:xfrm rot="21324945">
              <a:off x="6681723" y="4424512"/>
              <a:ext cx="522514" cy="155044"/>
              <a:chOff x="5003074" y="6230983"/>
              <a:chExt cx="522514" cy="155044"/>
            </a:xfrm>
          </p:grpSpPr>
          <p:cxnSp>
            <p:nvCxnSpPr>
              <p:cNvPr id="69" name="Straight Connector 68">
                <a:extLst>
                  <a:ext uri="{FF2B5EF4-FFF2-40B4-BE49-F238E27FC236}">
                    <a16:creationId xmlns:a16="http://schemas.microsoft.com/office/drawing/2014/main" id="{3FF6CE2C-8020-0B58-F5DD-E4831AAD72B8}"/>
                  </a:ext>
                </a:extLst>
              </p:cNvPr>
              <p:cNvCxnSpPr/>
              <p:nvPr/>
            </p:nvCxnSpPr>
            <p:spPr>
              <a:xfrm flipV="1">
                <a:off x="5003074" y="6230983"/>
                <a:ext cx="261257" cy="117566"/>
              </a:xfrm>
              <a:prstGeom prst="line">
                <a:avLst/>
              </a:prstGeom>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CF80223F-C030-29F5-49F1-BB238A406CE4}"/>
                  </a:ext>
                </a:extLst>
              </p:cNvPr>
              <p:cNvCxnSpPr>
                <a:cxnSpLocks/>
              </p:cNvCxnSpPr>
              <p:nvPr/>
            </p:nvCxnSpPr>
            <p:spPr>
              <a:xfrm>
                <a:off x="5264331" y="6230983"/>
                <a:ext cx="261257" cy="155044"/>
              </a:xfrm>
              <a:prstGeom prst="line">
                <a:avLst/>
              </a:prstGeom>
            </p:spPr>
            <p:style>
              <a:lnRef idx="3">
                <a:schemeClr val="accent1"/>
              </a:lnRef>
              <a:fillRef idx="0">
                <a:schemeClr val="accent1"/>
              </a:fillRef>
              <a:effectRef idx="2">
                <a:schemeClr val="accent1"/>
              </a:effectRef>
              <a:fontRef idx="minor">
                <a:schemeClr val="tx1"/>
              </a:fontRef>
            </p:style>
          </p:cxnSp>
        </p:grpSp>
      </p:grpSp>
    </p:spTree>
    <p:custDataLst>
      <p:tags r:id="rId1"/>
    </p:custDataLst>
    <p:extLst>
      <p:ext uri="{BB962C8B-B14F-4D97-AF65-F5344CB8AC3E}">
        <p14:creationId xmlns:p14="http://schemas.microsoft.com/office/powerpoint/2010/main" val="1604324207"/>
      </p:ext>
    </p:extLst>
  </p:cSld>
  <p:clrMapOvr>
    <a:masterClrMapping/>
  </p:clrMapOvr>
  <mc:AlternateContent xmlns:mc="http://schemas.openxmlformats.org/markup-compatibility/2006" xmlns:p14="http://schemas.microsoft.com/office/powerpoint/2010/main">
    <mc:Choice Requires="p14">
      <p:transition p14:dur="0" advTm="23776"/>
    </mc:Choice>
    <mc:Fallback xmlns="">
      <p:transition advTm="2377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71"/>
                                        </p:tgtEl>
                                        <p:attrNameLst>
                                          <p:attrName>style.visibility</p:attrName>
                                        </p:attrNameLst>
                                      </p:cBhvr>
                                      <p:to>
                                        <p:strVal val="visible"/>
                                      </p:to>
                                    </p:set>
                                    <p:animEffect transition="in" filter="wheel(1)">
                                      <p:cBhvr>
                                        <p:cTn id="12" dur="20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5">
            <a:extLst>
              <a:ext uri="{FF2B5EF4-FFF2-40B4-BE49-F238E27FC236}">
                <a16:creationId xmlns:a16="http://schemas.microsoft.com/office/drawing/2014/main" id="{CEFABB4E-417F-44E9-975C-E3A52778F430}"/>
              </a:ext>
            </a:extLst>
          </p:cNvPr>
          <p:cNvSpPr txBox="1">
            <a:spLocks noChangeArrowheads="1"/>
          </p:cNvSpPr>
          <p:nvPr/>
        </p:nvSpPr>
        <p:spPr bwMode="auto">
          <a:xfrm>
            <a:off x="249765" y="956052"/>
            <a:ext cx="541019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sz="2800" b="1" u="sng">
                <a:solidFill>
                  <a:srgbClr val="006600"/>
                </a:solidFill>
                <a:latin typeface="Times New Roman" panose="02020603050405020304" pitchFamily="18" charset="0"/>
              </a:rPr>
              <a:t>III. GÓC NỘI TIẾP</a:t>
            </a:r>
          </a:p>
        </p:txBody>
      </p:sp>
      <p:grpSp>
        <p:nvGrpSpPr>
          <p:cNvPr id="2" name="Group 1">
            <a:extLst>
              <a:ext uri="{FF2B5EF4-FFF2-40B4-BE49-F238E27FC236}">
                <a16:creationId xmlns:a16="http://schemas.microsoft.com/office/drawing/2014/main" id="{6DFE3D5B-0DC2-A8E1-6A20-524D38EB18BB}"/>
              </a:ext>
            </a:extLst>
          </p:cNvPr>
          <p:cNvGrpSpPr/>
          <p:nvPr/>
        </p:nvGrpSpPr>
        <p:grpSpPr>
          <a:xfrm>
            <a:off x="1392763" y="144384"/>
            <a:ext cx="8534400" cy="762001"/>
            <a:chOff x="1828800" y="-27297"/>
            <a:chExt cx="8534400" cy="762001"/>
          </a:xfrm>
        </p:grpSpPr>
        <p:sp>
          <p:nvSpPr>
            <p:cNvPr id="3" name="AutoShape 4">
              <a:extLst>
                <a:ext uri="{FF2B5EF4-FFF2-40B4-BE49-F238E27FC236}">
                  <a16:creationId xmlns:a16="http://schemas.microsoft.com/office/drawing/2014/main" id="{B06B9F46-50A7-4998-04FA-484DCDBF9B81}"/>
                </a:ext>
              </a:extLst>
            </p:cNvPr>
            <p:cNvSpPr>
              <a:spLocks noChangeArrowheads="1"/>
            </p:cNvSpPr>
            <p:nvPr/>
          </p:nvSpPr>
          <p:spPr bwMode="auto">
            <a:xfrm>
              <a:off x="1828800" y="-27297"/>
              <a:ext cx="8534400" cy="762001"/>
            </a:xfrm>
            <a:prstGeom prst="horizontalScroll">
              <a:avLst>
                <a:gd name="adj" fmla="val 12500"/>
              </a:avLst>
            </a:prstGeom>
            <a:solidFill>
              <a:schemeClr val="bg1"/>
            </a:solidFill>
            <a:ln w="57150">
              <a:solidFill>
                <a:srgbClr val="660033"/>
              </a:solidFill>
              <a:round/>
              <a:headEnd/>
              <a:tailEnd/>
            </a:ln>
          </p:spPr>
          <p:txBody>
            <a:bodyPr wrap="none" lIns="85725" tIns="42863" rIns="85725" bIns="42863" anchor="ctr"/>
            <a:lstStyle>
              <a:lvl1pPr algn="l" defTabSz="857250">
                <a:defRPr>
                  <a:solidFill>
                    <a:schemeClr val="tx1"/>
                  </a:solidFill>
                  <a:latin typeface="Arial" panose="020B0604020202020204" pitchFamily="34" charset="0"/>
                </a:defRPr>
              </a:lvl1pPr>
              <a:lvl2pPr marL="696913" indent="-268288" algn="l" defTabSz="857250">
                <a:defRPr>
                  <a:solidFill>
                    <a:schemeClr val="tx1"/>
                  </a:solidFill>
                  <a:latin typeface="Arial" panose="020B0604020202020204" pitchFamily="34" charset="0"/>
                </a:defRPr>
              </a:lvl2pPr>
              <a:lvl3pPr marL="1071563" indent="-214313" algn="l" defTabSz="857250">
                <a:defRPr>
                  <a:solidFill>
                    <a:schemeClr val="tx1"/>
                  </a:solidFill>
                  <a:latin typeface="Arial" panose="020B0604020202020204" pitchFamily="34" charset="0"/>
                </a:defRPr>
              </a:lvl3pPr>
              <a:lvl4pPr marL="1500188" indent="-214313" algn="l" defTabSz="857250">
                <a:defRPr>
                  <a:solidFill>
                    <a:schemeClr val="tx1"/>
                  </a:solidFill>
                  <a:latin typeface="Arial" panose="020B0604020202020204" pitchFamily="34" charset="0"/>
                </a:defRPr>
              </a:lvl4pPr>
              <a:lvl5pPr marL="1928813" indent="-214313" algn="l" defTabSz="857250">
                <a:defRPr>
                  <a:solidFill>
                    <a:schemeClr val="tx1"/>
                  </a:solidFill>
                  <a:latin typeface="Arial" panose="020B0604020202020204" pitchFamily="34" charset="0"/>
                </a:defRPr>
              </a:lvl5pPr>
              <a:lvl6pPr marL="2386013" indent="-214313" defTabSz="857250" fontAlgn="base">
                <a:spcBef>
                  <a:spcPct val="0"/>
                </a:spcBef>
                <a:spcAft>
                  <a:spcPct val="0"/>
                </a:spcAft>
                <a:defRPr>
                  <a:solidFill>
                    <a:schemeClr val="tx1"/>
                  </a:solidFill>
                  <a:latin typeface="Arial" panose="020B0604020202020204" pitchFamily="34" charset="0"/>
                </a:defRPr>
              </a:lvl6pPr>
              <a:lvl7pPr marL="2843213" indent="-214313" defTabSz="857250" fontAlgn="base">
                <a:spcBef>
                  <a:spcPct val="0"/>
                </a:spcBef>
                <a:spcAft>
                  <a:spcPct val="0"/>
                </a:spcAft>
                <a:defRPr>
                  <a:solidFill>
                    <a:schemeClr val="tx1"/>
                  </a:solidFill>
                  <a:latin typeface="Arial" panose="020B0604020202020204" pitchFamily="34" charset="0"/>
                </a:defRPr>
              </a:lvl7pPr>
              <a:lvl8pPr marL="3300413" indent="-214313" defTabSz="857250" fontAlgn="base">
                <a:spcBef>
                  <a:spcPct val="0"/>
                </a:spcBef>
                <a:spcAft>
                  <a:spcPct val="0"/>
                </a:spcAft>
                <a:defRPr>
                  <a:solidFill>
                    <a:schemeClr val="tx1"/>
                  </a:solidFill>
                  <a:latin typeface="Arial" panose="020B0604020202020204" pitchFamily="34" charset="0"/>
                </a:defRPr>
              </a:lvl8pPr>
              <a:lvl9pPr marL="3757613" indent="-214313" defTabSz="85725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vi-VN" altLang="en-US" sz="1900">
                <a:solidFill>
                  <a:srgbClr val="000000"/>
                </a:solidFill>
                <a:latin typeface=".VnTime" panose="020B7200000000000000" pitchFamily="34" charset="0"/>
              </a:endParaRPr>
            </a:p>
          </p:txBody>
        </p:sp>
        <p:sp>
          <p:nvSpPr>
            <p:cNvPr id="4" name="WordArt 5">
              <a:extLst>
                <a:ext uri="{FF2B5EF4-FFF2-40B4-BE49-F238E27FC236}">
                  <a16:creationId xmlns:a16="http://schemas.microsoft.com/office/drawing/2014/main" id="{7C0F549A-F9F5-8410-9AAB-50409B59C0CA}"/>
                </a:ext>
              </a:extLst>
            </p:cNvPr>
            <p:cNvSpPr>
              <a:spLocks noChangeArrowheads="1" noChangeShapeType="1" noTextEdit="1"/>
            </p:cNvSpPr>
            <p:nvPr/>
          </p:nvSpPr>
          <p:spPr bwMode="auto">
            <a:xfrm>
              <a:off x="2816941" y="142875"/>
              <a:ext cx="6445045" cy="4381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vi-VN" sz="1600" b="1" kern="10">
                  <a:ln w="12700">
                    <a:solidFill>
                      <a:srgbClr val="660033"/>
                    </a:solidFill>
                    <a:round/>
                    <a:headEnd/>
                    <a:tailEnd/>
                  </a:ln>
                  <a:solidFill>
                    <a:srgbClr val="0000FF"/>
                  </a:solidFill>
                  <a:latin typeface="Times New Roman" panose="02020603050405020304" pitchFamily="18" charset="0"/>
                  <a:cs typeface="Times New Roman" panose="02020603050405020304" pitchFamily="18" charset="0"/>
                </a:rPr>
                <a:t>   </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4</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 GÓC Ở TÂM. GÓC NỘI TIẾP</a:t>
              </a:r>
            </a:p>
          </p:txBody>
        </p:sp>
      </p:grpSp>
      <p:sp>
        <p:nvSpPr>
          <p:cNvPr id="11" name="Rectangle 1">
            <a:extLst>
              <a:ext uri="{FF2B5EF4-FFF2-40B4-BE49-F238E27FC236}">
                <a16:creationId xmlns:a16="http://schemas.microsoft.com/office/drawing/2014/main" id="{EA3B7702-9321-2B4D-AC01-B3A6975A06CA}"/>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2" name="Rectangle 2">
            <a:extLst>
              <a:ext uri="{FF2B5EF4-FFF2-40B4-BE49-F238E27FC236}">
                <a16:creationId xmlns:a16="http://schemas.microsoft.com/office/drawing/2014/main" id="{1CA857A0-CFF2-680E-8E07-DFE052D88789}"/>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3" name="Rectangle 3">
            <a:extLst>
              <a:ext uri="{FF2B5EF4-FFF2-40B4-BE49-F238E27FC236}">
                <a16:creationId xmlns:a16="http://schemas.microsoft.com/office/drawing/2014/main" id="{1D9DFE9F-871C-4C2C-3ACD-903626B28799}"/>
              </a:ext>
            </a:extLst>
          </p:cNvPr>
          <p:cNvSpPr>
            <a:spLocks noChangeArrowheads="1"/>
          </p:cNvSpPr>
          <p:nvPr/>
        </p:nvSpPr>
        <p:spPr bwMode="auto">
          <a:xfrm>
            <a:off x="304800" y="304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8" name="Arc 17">
            <a:extLst>
              <a:ext uri="{FF2B5EF4-FFF2-40B4-BE49-F238E27FC236}">
                <a16:creationId xmlns:a16="http://schemas.microsoft.com/office/drawing/2014/main" id="{F8915B35-61C2-579B-79AA-734AED156900}"/>
              </a:ext>
            </a:extLst>
          </p:cNvPr>
          <p:cNvSpPr/>
          <p:nvPr/>
        </p:nvSpPr>
        <p:spPr>
          <a:xfrm rot="20814180">
            <a:off x="11625387" y="6758908"/>
            <a:ext cx="522289" cy="451159"/>
          </a:xfrm>
          <a:prstGeom prst="arc">
            <a:avLst>
              <a:gd name="adj1" fmla="val 13934606"/>
              <a:gd name="adj2" fmla="val 20279373"/>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pic>
        <p:nvPicPr>
          <p:cNvPr id="6" name="Picture 5">
            <a:extLst>
              <a:ext uri="{FF2B5EF4-FFF2-40B4-BE49-F238E27FC236}">
                <a16:creationId xmlns:a16="http://schemas.microsoft.com/office/drawing/2014/main" id="{B5E79A26-7186-1ABB-7192-18E58A23196B}"/>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bright="30000"/>
                    </a14:imgEffect>
                  </a14:imgLayer>
                </a14:imgProps>
              </a:ext>
            </a:extLst>
          </a:blip>
          <a:stretch>
            <a:fillRect/>
          </a:stretch>
        </p:blipFill>
        <p:spPr>
          <a:xfrm rot="16200000">
            <a:off x="3886632" y="-1827700"/>
            <a:ext cx="4489496" cy="11424559"/>
          </a:xfrm>
          <a:prstGeom prst="rect">
            <a:avLst/>
          </a:prstGeom>
        </p:spPr>
      </p:pic>
    </p:spTree>
    <p:custDataLst>
      <p:tags r:id="rId1"/>
    </p:custDataLst>
    <p:extLst>
      <p:ext uri="{BB962C8B-B14F-4D97-AF65-F5344CB8AC3E}">
        <p14:creationId xmlns:p14="http://schemas.microsoft.com/office/powerpoint/2010/main" val="2672887439"/>
      </p:ext>
    </p:extLst>
  </p:cSld>
  <p:clrMapOvr>
    <a:masterClrMapping/>
  </p:clrMapOvr>
  <mc:AlternateContent xmlns:mc="http://schemas.openxmlformats.org/markup-compatibility/2006" xmlns:p14="http://schemas.microsoft.com/office/powerpoint/2010/main">
    <mc:Choice Requires="p14">
      <p:transition p14:dur="0" advTm="23776"/>
    </mc:Choice>
    <mc:Fallback xmlns="">
      <p:transition advTm="2377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5">
            <a:extLst>
              <a:ext uri="{FF2B5EF4-FFF2-40B4-BE49-F238E27FC236}">
                <a16:creationId xmlns:a16="http://schemas.microsoft.com/office/drawing/2014/main" id="{CEFABB4E-417F-44E9-975C-E3A52778F430}"/>
              </a:ext>
            </a:extLst>
          </p:cNvPr>
          <p:cNvSpPr txBox="1">
            <a:spLocks noChangeArrowheads="1"/>
          </p:cNvSpPr>
          <p:nvPr/>
        </p:nvSpPr>
        <p:spPr bwMode="auto">
          <a:xfrm>
            <a:off x="838202" y="954773"/>
            <a:ext cx="541019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sz="2800" b="1" u="sng">
                <a:solidFill>
                  <a:srgbClr val="006600"/>
                </a:solidFill>
                <a:latin typeface="Times New Roman" panose="02020603050405020304" pitchFamily="18" charset="0"/>
              </a:rPr>
              <a:t>III. GÓC NỘI TIẾP</a:t>
            </a:r>
          </a:p>
        </p:txBody>
      </p:sp>
      <p:grpSp>
        <p:nvGrpSpPr>
          <p:cNvPr id="2" name="Group 1">
            <a:extLst>
              <a:ext uri="{FF2B5EF4-FFF2-40B4-BE49-F238E27FC236}">
                <a16:creationId xmlns:a16="http://schemas.microsoft.com/office/drawing/2014/main" id="{6DFE3D5B-0DC2-A8E1-6A20-524D38EB18BB}"/>
              </a:ext>
            </a:extLst>
          </p:cNvPr>
          <p:cNvGrpSpPr/>
          <p:nvPr/>
        </p:nvGrpSpPr>
        <p:grpSpPr>
          <a:xfrm>
            <a:off x="1392763" y="144384"/>
            <a:ext cx="8534400" cy="762001"/>
            <a:chOff x="1828800" y="-27297"/>
            <a:chExt cx="8534400" cy="762001"/>
          </a:xfrm>
        </p:grpSpPr>
        <p:sp>
          <p:nvSpPr>
            <p:cNvPr id="3" name="AutoShape 4">
              <a:extLst>
                <a:ext uri="{FF2B5EF4-FFF2-40B4-BE49-F238E27FC236}">
                  <a16:creationId xmlns:a16="http://schemas.microsoft.com/office/drawing/2014/main" id="{B06B9F46-50A7-4998-04FA-484DCDBF9B81}"/>
                </a:ext>
              </a:extLst>
            </p:cNvPr>
            <p:cNvSpPr>
              <a:spLocks noChangeArrowheads="1"/>
            </p:cNvSpPr>
            <p:nvPr/>
          </p:nvSpPr>
          <p:spPr bwMode="auto">
            <a:xfrm>
              <a:off x="1828800" y="-27297"/>
              <a:ext cx="8534400" cy="762001"/>
            </a:xfrm>
            <a:prstGeom prst="horizontalScroll">
              <a:avLst>
                <a:gd name="adj" fmla="val 12500"/>
              </a:avLst>
            </a:prstGeom>
            <a:solidFill>
              <a:schemeClr val="bg1"/>
            </a:solidFill>
            <a:ln w="57150">
              <a:solidFill>
                <a:srgbClr val="660033"/>
              </a:solidFill>
              <a:round/>
              <a:headEnd/>
              <a:tailEnd/>
            </a:ln>
          </p:spPr>
          <p:txBody>
            <a:bodyPr wrap="none" lIns="85725" tIns="42863" rIns="85725" bIns="42863" anchor="ctr"/>
            <a:lstStyle>
              <a:lvl1pPr algn="l" defTabSz="857250">
                <a:defRPr>
                  <a:solidFill>
                    <a:schemeClr val="tx1"/>
                  </a:solidFill>
                  <a:latin typeface="Arial" panose="020B0604020202020204" pitchFamily="34" charset="0"/>
                </a:defRPr>
              </a:lvl1pPr>
              <a:lvl2pPr marL="696913" indent="-268288" algn="l" defTabSz="857250">
                <a:defRPr>
                  <a:solidFill>
                    <a:schemeClr val="tx1"/>
                  </a:solidFill>
                  <a:latin typeface="Arial" panose="020B0604020202020204" pitchFamily="34" charset="0"/>
                </a:defRPr>
              </a:lvl2pPr>
              <a:lvl3pPr marL="1071563" indent="-214313" algn="l" defTabSz="857250">
                <a:defRPr>
                  <a:solidFill>
                    <a:schemeClr val="tx1"/>
                  </a:solidFill>
                  <a:latin typeface="Arial" panose="020B0604020202020204" pitchFamily="34" charset="0"/>
                </a:defRPr>
              </a:lvl3pPr>
              <a:lvl4pPr marL="1500188" indent="-214313" algn="l" defTabSz="857250">
                <a:defRPr>
                  <a:solidFill>
                    <a:schemeClr val="tx1"/>
                  </a:solidFill>
                  <a:latin typeface="Arial" panose="020B0604020202020204" pitchFamily="34" charset="0"/>
                </a:defRPr>
              </a:lvl4pPr>
              <a:lvl5pPr marL="1928813" indent="-214313" algn="l" defTabSz="857250">
                <a:defRPr>
                  <a:solidFill>
                    <a:schemeClr val="tx1"/>
                  </a:solidFill>
                  <a:latin typeface="Arial" panose="020B0604020202020204" pitchFamily="34" charset="0"/>
                </a:defRPr>
              </a:lvl5pPr>
              <a:lvl6pPr marL="2386013" indent="-214313" defTabSz="857250" fontAlgn="base">
                <a:spcBef>
                  <a:spcPct val="0"/>
                </a:spcBef>
                <a:spcAft>
                  <a:spcPct val="0"/>
                </a:spcAft>
                <a:defRPr>
                  <a:solidFill>
                    <a:schemeClr val="tx1"/>
                  </a:solidFill>
                  <a:latin typeface="Arial" panose="020B0604020202020204" pitchFamily="34" charset="0"/>
                </a:defRPr>
              </a:lvl6pPr>
              <a:lvl7pPr marL="2843213" indent="-214313" defTabSz="857250" fontAlgn="base">
                <a:spcBef>
                  <a:spcPct val="0"/>
                </a:spcBef>
                <a:spcAft>
                  <a:spcPct val="0"/>
                </a:spcAft>
                <a:defRPr>
                  <a:solidFill>
                    <a:schemeClr val="tx1"/>
                  </a:solidFill>
                  <a:latin typeface="Arial" panose="020B0604020202020204" pitchFamily="34" charset="0"/>
                </a:defRPr>
              </a:lvl7pPr>
              <a:lvl8pPr marL="3300413" indent="-214313" defTabSz="857250" fontAlgn="base">
                <a:spcBef>
                  <a:spcPct val="0"/>
                </a:spcBef>
                <a:spcAft>
                  <a:spcPct val="0"/>
                </a:spcAft>
                <a:defRPr>
                  <a:solidFill>
                    <a:schemeClr val="tx1"/>
                  </a:solidFill>
                  <a:latin typeface="Arial" panose="020B0604020202020204" pitchFamily="34" charset="0"/>
                </a:defRPr>
              </a:lvl8pPr>
              <a:lvl9pPr marL="3757613" indent="-214313" defTabSz="85725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vi-VN" altLang="en-US" sz="1900">
                <a:solidFill>
                  <a:srgbClr val="000000"/>
                </a:solidFill>
                <a:latin typeface=".VnTime" panose="020B7200000000000000" pitchFamily="34" charset="0"/>
              </a:endParaRPr>
            </a:p>
          </p:txBody>
        </p:sp>
        <p:sp>
          <p:nvSpPr>
            <p:cNvPr id="4" name="WordArt 5">
              <a:extLst>
                <a:ext uri="{FF2B5EF4-FFF2-40B4-BE49-F238E27FC236}">
                  <a16:creationId xmlns:a16="http://schemas.microsoft.com/office/drawing/2014/main" id="{7C0F549A-F9F5-8410-9AAB-50409B59C0CA}"/>
                </a:ext>
              </a:extLst>
            </p:cNvPr>
            <p:cNvSpPr>
              <a:spLocks noChangeArrowheads="1" noChangeShapeType="1" noTextEdit="1"/>
            </p:cNvSpPr>
            <p:nvPr/>
          </p:nvSpPr>
          <p:spPr bwMode="auto">
            <a:xfrm>
              <a:off x="2816941" y="142875"/>
              <a:ext cx="6445045" cy="4381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vi-VN" sz="1600" b="1" kern="10">
                  <a:ln w="12700">
                    <a:solidFill>
                      <a:srgbClr val="660033"/>
                    </a:solidFill>
                    <a:round/>
                    <a:headEnd/>
                    <a:tailEnd/>
                  </a:ln>
                  <a:solidFill>
                    <a:srgbClr val="0000FF"/>
                  </a:solidFill>
                  <a:latin typeface="Times New Roman" panose="02020603050405020304" pitchFamily="18" charset="0"/>
                  <a:cs typeface="Times New Roman" panose="02020603050405020304" pitchFamily="18" charset="0"/>
                </a:rPr>
                <a:t>   </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4</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 GÓC Ở TÂM. GÓC NỘI TIẾP</a:t>
              </a:r>
            </a:p>
          </p:txBody>
        </p:sp>
      </p:grpSp>
      <p:sp>
        <p:nvSpPr>
          <p:cNvPr id="11" name="Rectangle 1">
            <a:extLst>
              <a:ext uri="{FF2B5EF4-FFF2-40B4-BE49-F238E27FC236}">
                <a16:creationId xmlns:a16="http://schemas.microsoft.com/office/drawing/2014/main" id="{EA3B7702-9321-2B4D-AC01-B3A6975A06CA}"/>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2" name="Rectangle 2">
            <a:extLst>
              <a:ext uri="{FF2B5EF4-FFF2-40B4-BE49-F238E27FC236}">
                <a16:creationId xmlns:a16="http://schemas.microsoft.com/office/drawing/2014/main" id="{1CA857A0-CFF2-680E-8E07-DFE052D88789}"/>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3" name="Rectangle 3">
            <a:extLst>
              <a:ext uri="{FF2B5EF4-FFF2-40B4-BE49-F238E27FC236}">
                <a16:creationId xmlns:a16="http://schemas.microsoft.com/office/drawing/2014/main" id="{1D9DFE9F-871C-4C2C-3ACD-903626B28799}"/>
              </a:ext>
            </a:extLst>
          </p:cNvPr>
          <p:cNvSpPr>
            <a:spLocks noChangeArrowheads="1"/>
          </p:cNvSpPr>
          <p:nvPr/>
        </p:nvSpPr>
        <p:spPr bwMode="auto">
          <a:xfrm>
            <a:off x="304800" y="304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6" name="Picture 5">
            <a:extLst>
              <a:ext uri="{FF2B5EF4-FFF2-40B4-BE49-F238E27FC236}">
                <a16:creationId xmlns:a16="http://schemas.microsoft.com/office/drawing/2014/main" id="{B944C985-7640-8E70-7B57-A0531FA4C01E}"/>
              </a:ext>
            </a:extLst>
          </p:cNvPr>
          <p:cNvPicPr>
            <a:picLocks noChangeAspect="1"/>
          </p:cNvPicPr>
          <p:nvPr/>
        </p:nvPicPr>
        <p:blipFill>
          <a:blip r:embed="rId4"/>
          <a:stretch>
            <a:fillRect/>
          </a:stretch>
        </p:blipFill>
        <p:spPr>
          <a:xfrm>
            <a:off x="8063321" y="1744584"/>
            <a:ext cx="2713536" cy="2977686"/>
          </a:xfrm>
          <a:prstGeom prst="rect">
            <a:avLst/>
          </a:prstGeom>
        </p:spPr>
      </p:pic>
      <p:sp>
        <p:nvSpPr>
          <p:cNvPr id="9" name="TextBox 8">
            <a:extLst>
              <a:ext uri="{FF2B5EF4-FFF2-40B4-BE49-F238E27FC236}">
                <a16:creationId xmlns:a16="http://schemas.microsoft.com/office/drawing/2014/main" id="{AA3271F9-5F30-AA96-BDA4-11CEC3B1366A}"/>
              </a:ext>
            </a:extLst>
          </p:cNvPr>
          <p:cNvSpPr txBox="1"/>
          <p:nvPr/>
        </p:nvSpPr>
        <p:spPr>
          <a:xfrm>
            <a:off x="951892" y="1681689"/>
            <a:ext cx="5144107" cy="830997"/>
          </a:xfrm>
          <a:prstGeom prst="rect">
            <a:avLst/>
          </a:prstGeom>
          <a:noFill/>
        </p:spPr>
        <p:txBody>
          <a:bodyPr wrap="square" rtlCol="0">
            <a:spAutoFit/>
          </a:bodyPr>
          <a:lstStyle/>
          <a:p>
            <a:pPr algn="just"/>
            <a:r>
              <a:rPr lang="en-US" sz="2400" b="1" i="1">
                <a:solidFill>
                  <a:srgbClr val="FF0000"/>
                </a:solidFill>
              </a:rPr>
              <a:t>Ví dụ 6 </a:t>
            </a:r>
          </a:p>
          <a:p>
            <a:pPr algn="just"/>
            <a:r>
              <a:rPr lang="en-US" sz="2400">
                <a:solidFill>
                  <a:srgbClr val="0000CC"/>
                </a:solidFill>
              </a:rPr>
              <a:t>Tính số đo góc MIN ở hình 58</a:t>
            </a:r>
            <a:r>
              <a:rPr lang="vi-VN" sz="2400">
                <a:solidFill>
                  <a:srgbClr val="0000CC"/>
                </a:solidFill>
              </a:rPr>
              <a:t>.</a:t>
            </a:r>
            <a:endParaRPr lang="en-US" sz="2400">
              <a:solidFill>
                <a:srgbClr val="0000CC"/>
              </a:solidFill>
            </a:endParaRPr>
          </a:p>
        </p:txBody>
      </p:sp>
      <p:grpSp>
        <p:nvGrpSpPr>
          <p:cNvPr id="42" name="Group 41">
            <a:extLst>
              <a:ext uri="{FF2B5EF4-FFF2-40B4-BE49-F238E27FC236}">
                <a16:creationId xmlns:a16="http://schemas.microsoft.com/office/drawing/2014/main" id="{C36A65E7-6C3E-FA40-27E6-94CAF71F1967}"/>
              </a:ext>
            </a:extLst>
          </p:cNvPr>
          <p:cNvGrpSpPr/>
          <p:nvPr/>
        </p:nvGrpSpPr>
        <p:grpSpPr>
          <a:xfrm>
            <a:off x="496390" y="2635796"/>
            <a:ext cx="7510393" cy="2802690"/>
            <a:chOff x="496390" y="2635796"/>
            <a:chExt cx="7510393" cy="2802690"/>
          </a:xfrm>
        </p:grpSpPr>
        <p:sp>
          <p:nvSpPr>
            <p:cNvPr id="10" name="TextBox 9">
              <a:extLst>
                <a:ext uri="{FF2B5EF4-FFF2-40B4-BE49-F238E27FC236}">
                  <a16:creationId xmlns:a16="http://schemas.microsoft.com/office/drawing/2014/main" id="{6789FF76-FC7C-295D-71FD-C5E6DC90C93A}"/>
                </a:ext>
              </a:extLst>
            </p:cNvPr>
            <p:cNvSpPr txBox="1"/>
            <p:nvPr/>
          </p:nvSpPr>
          <p:spPr>
            <a:xfrm>
              <a:off x="895353" y="2635796"/>
              <a:ext cx="7111430" cy="2802690"/>
            </a:xfrm>
            <a:prstGeom prst="rect">
              <a:avLst/>
            </a:prstGeom>
            <a:noFill/>
          </p:spPr>
          <p:txBody>
            <a:bodyPr wrap="square" rtlCol="0">
              <a:spAutoFit/>
            </a:bodyPr>
            <a:lstStyle/>
            <a:p>
              <a:pPr algn="just">
                <a:lnSpc>
                  <a:spcPct val="150000"/>
                </a:lnSpc>
              </a:pPr>
              <a:r>
                <a:rPr lang="en-US" sz="2400" b="1" i="1" dirty="0" err="1">
                  <a:solidFill>
                    <a:srgbClr val="FF0000"/>
                  </a:solidFill>
                </a:rPr>
                <a:t>Giải</a:t>
              </a:r>
              <a:r>
                <a:rPr lang="en-US" sz="2400" b="1" i="1" dirty="0">
                  <a:solidFill>
                    <a:srgbClr val="FF0000"/>
                  </a:solidFill>
                </a:rPr>
                <a:t> </a:t>
              </a:r>
            </a:p>
            <a:p>
              <a:pPr algn="just">
                <a:lnSpc>
                  <a:spcPct val="150000"/>
                </a:lnSpc>
              </a:pPr>
              <a:r>
                <a:rPr lang="vi-VN" sz="2400" dirty="0">
                  <a:solidFill>
                    <a:srgbClr val="0000CC"/>
                  </a:solidFill>
                </a:rPr>
                <a:t>Xét đường tròn</a:t>
              </a:r>
              <a:r>
                <a:rPr lang="en-US" sz="2400" dirty="0">
                  <a:solidFill>
                    <a:srgbClr val="0000CC"/>
                  </a:solidFill>
                </a:rPr>
                <a:t> </a:t>
              </a:r>
              <a:r>
                <a:rPr lang="vi-VN" sz="2400" dirty="0">
                  <a:solidFill>
                    <a:srgbClr val="0000CC"/>
                  </a:solidFill>
                </a:rPr>
                <a:t>(O): Vì</a:t>
              </a:r>
              <a:r>
                <a:rPr lang="en-US" sz="2400" dirty="0">
                  <a:solidFill>
                    <a:srgbClr val="0000CC"/>
                  </a:solidFill>
                </a:rPr>
                <a:t> </a:t>
              </a:r>
              <a:r>
                <a:rPr lang="vi-VN" sz="2400" dirty="0">
                  <a:solidFill>
                    <a:srgbClr val="0000CC"/>
                  </a:solidFill>
                </a:rPr>
                <a:t>MON  là góc ở tâm và MIN</a:t>
              </a:r>
              <a:r>
                <a:rPr lang="en-US" sz="2400" dirty="0">
                  <a:solidFill>
                    <a:srgbClr val="0000CC"/>
                  </a:solidFill>
                </a:rPr>
                <a:t> </a:t>
              </a:r>
              <a:r>
                <a:rPr lang="vi-VN" sz="2400" dirty="0">
                  <a:solidFill>
                    <a:srgbClr val="0000CC"/>
                  </a:solidFill>
                </a:rPr>
                <a:t>là góc nội tiếp cùng chắn cung MN nên</a:t>
              </a:r>
              <a:endParaRPr lang="en-US" sz="2400" dirty="0">
                <a:solidFill>
                  <a:srgbClr val="0000CC"/>
                </a:solidFill>
              </a:endParaRPr>
            </a:p>
            <a:p>
              <a:pPr algn="just">
                <a:lnSpc>
                  <a:spcPct val="150000"/>
                </a:lnSpc>
              </a:pPr>
              <a:r>
                <a:rPr lang="en-US" sz="2400" dirty="0">
                  <a:solidFill>
                    <a:srgbClr val="0000CC"/>
                  </a:solidFill>
                </a:rPr>
                <a:t> </a:t>
              </a:r>
              <a:r>
                <a:rPr lang="vi-VN" sz="2400" dirty="0">
                  <a:solidFill>
                    <a:srgbClr val="0000CC"/>
                  </a:solidFill>
                </a:rPr>
                <a:t>MIN =  </a:t>
              </a:r>
              <a:endParaRPr lang="en-US" sz="2400" dirty="0">
                <a:solidFill>
                  <a:srgbClr val="0000CC"/>
                </a:solidFill>
              </a:endParaRPr>
            </a:p>
            <a:p>
              <a:pPr algn="just">
                <a:lnSpc>
                  <a:spcPct val="150000"/>
                </a:lnSpc>
              </a:pPr>
              <a:r>
                <a:rPr lang="vi-VN" sz="2400" dirty="0">
                  <a:solidFill>
                    <a:srgbClr val="0000CC"/>
                  </a:solidFill>
                </a:rPr>
                <a:t>Vậy MIN =</a:t>
              </a:r>
              <a:r>
                <a:rPr lang="en-US" sz="2400" dirty="0">
                  <a:solidFill>
                    <a:srgbClr val="0000CC"/>
                  </a:solidFill>
                </a:rPr>
                <a:t> </a:t>
              </a:r>
              <a:r>
                <a:rPr lang="vi-VN" sz="2400" dirty="0">
                  <a:solidFill>
                    <a:srgbClr val="0000CC"/>
                  </a:solidFill>
                </a:rPr>
                <a:t>50</a:t>
              </a:r>
              <a:r>
                <a:rPr lang="en-US" sz="2400" baseline="30000" dirty="0">
                  <a:solidFill>
                    <a:srgbClr val="0000CC"/>
                  </a:solidFill>
                </a:rPr>
                <a:t>0</a:t>
              </a:r>
              <a:r>
                <a:rPr lang="vi-VN" sz="2400" dirty="0">
                  <a:solidFill>
                    <a:srgbClr val="0000CC"/>
                  </a:solidFill>
                </a:rPr>
                <a:t>.</a:t>
              </a:r>
              <a:endParaRPr lang="en-US" sz="2400" dirty="0">
                <a:solidFill>
                  <a:srgbClr val="0000CC"/>
                </a:solidFill>
              </a:endParaRPr>
            </a:p>
          </p:txBody>
        </p:sp>
        <p:grpSp>
          <p:nvGrpSpPr>
            <p:cNvPr id="21" name="Group 20">
              <a:extLst>
                <a:ext uri="{FF2B5EF4-FFF2-40B4-BE49-F238E27FC236}">
                  <a16:creationId xmlns:a16="http://schemas.microsoft.com/office/drawing/2014/main" id="{A8FE358A-6CDA-A2F5-352C-D07DA59754A1}"/>
                </a:ext>
              </a:extLst>
            </p:cNvPr>
            <p:cNvGrpSpPr/>
            <p:nvPr/>
          </p:nvGrpSpPr>
          <p:grpSpPr>
            <a:xfrm>
              <a:off x="4281150" y="3279117"/>
              <a:ext cx="522514" cy="74059"/>
              <a:chOff x="3526971" y="5995851"/>
              <a:chExt cx="418012" cy="104503"/>
            </a:xfrm>
          </p:grpSpPr>
          <p:cxnSp>
            <p:nvCxnSpPr>
              <p:cNvPr id="15" name="Straight Connector 14">
                <a:extLst>
                  <a:ext uri="{FF2B5EF4-FFF2-40B4-BE49-F238E27FC236}">
                    <a16:creationId xmlns:a16="http://schemas.microsoft.com/office/drawing/2014/main" id="{A64B6B77-395B-1F81-1139-C574C62492B3}"/>
                  </a:ext>
                </a:extLst>
              </p:cNvPr>
              <p:cNvCxnSpPr/>
              <p:nvPr/>
            </p:nvCxnSpPr>
            <p:spPr>
              <a:xfrm flipV="1">
                <a:off x="3526971" y="5995851"/>
                <a:ext cx="209006" cy="104503"/>
              </a:xfrm>
              <a:prstGeom prst="line">
                <a:avLst/>
              </a:prstGeom>
            </p:spPr>
            <p:style>
              <a:lnRef idx="3">
                <a:schemeClr val="accent1"/>
              </a:lnRef>
              <a:fillRef idx="0">
                <a:schemeClr val="accent1"/>
              </a:fillRef>
              <a:effectRef idx="2">
                <a:schemeClr val="accent1"/>
              </a:effectRef>
              <a:fontRef idx="minor">
                <a:schemeClr val="tx1"/>
              </a:fontRef>
            </p:style>
          </p:cxnSp>
          <p:cxnSp>
            <p:nvCxnSpPr>
              <p:cNvPr id="17" name="Straight Connector 16">
                <a:extLst>
                  <a:ext uri="{FF2B5EF4-FFF2-40B4-BE49-F238E27FC236}">
                    <a16:creationId xmlns:a16="http://schemas.microsoft.com/office/drawing/2014/main" id="{D10145F8-19FD-CE60-92CA-0E0FABF419AD}"/>
                  </a:ext>
                </a:extLst>
              </p:cNvPr>
              <p:cNvCxnSpPr>
                <a:cxnSpLocks/>
              </p:cNvCxnSpPr>
              <p:nvPr/>
            </p:nvCxnSpPr>
            <p:spPr>
              <a:xfrm>
                <a:off x="3722914" y="5995851"/>
                <a:ext cx="222069" cy="104503"/>
              </a:xfrm>
              <a:prstGeom prst="line">
                <a:avLst/>
              </a:prstGeom>
            </p:spPr>
            <p:style>
              <a:lnRef idx="3">
                <a:schemeClr val="accent1"/>
              </a:lnRef>
              <a:fillRef idx="0">
                <a:schemeClr val="accent1"/>
              </a:fillRef>
              <a:effectRef idx="2">
                <a:schemeClr val="accent1"/>
              </a:effectRef>
              <a:fontRef idx="minor">
                <a:schemeClr val="tx1"/>
              </a:fontRef>
            </p:style>
          </p:cxnSp>
        </p:grpSp>
        <p:grpSp>
          <p:nvGrpSpPr>
            <p:cNvPr id="22" name="Group 21">
              <a:extLst>
                <a:ext uri="{FF2B5EF4-FFF2-40B4-BE49-F238E27FC236}">
                  <a16:creationId xmlns:a16="http://schemas.microsoft.com/office/drawing/2014/main" id="{268A7D3D-C6AC-755C-9E08-3D0EE994665C}"/>
                </a:ext>
              </a:extLst>
            </p:cNvPr>
            <p:cNvGrpSpPr/>
            <p:nvPr/>
          </p:nvGrpSpPr>
          <p:grpSpPr>
            <a:xfrm>
              <a:off x="7356159" y="3301970"/>
              <a:ext cx="522514" cy="74059"/>
              <a:chOff x="3526971" y="5995851"/>
              <a:chExt cx="418012" cy="104503"/>
            </a:xfrm>
          </p:grpSpPr>
          <p:cxnSp>
            <p:nvCxnSpPr>
              <p:cNvPr id="23" name="Straight Connector 22">
                <a:extLst>
                  <a:ext uri="{FF2B5EF4-FFF2-40B4-BE49-F238E27FC236}">
                    <a16:creationId xmlns:a16="http://schemas.microsoft.com/office/drawing/2014/main" id="{50C10FE1-D0A6-1130-88DF-D9ADD20E4A60}"/>
                  </a:ext>
                </a:extLst>
              </p:cNvPr>
              <p:cNvCxnSpPr/>
              <p:nvPr/>
            </p:nvCxnSpPr>
            <p:spPr>
              <a:xfrm flipV="1">
                <a:off x="3526971" y="5995851"/>
                <a:ext cx="209006" cy="104503"/>
              </a:xfrm>
              <a:prstGeom prst="line">
                <a:avLst/>
              </a:prstGeom>
            </p:spPr>
            <p:style>
              <a:lnRef idx="3">
                <a:schemeClr val="accent1"/>
              </a:lnRef>
              <a:fillRef idx="0">
                <a:schemeClr val="accent1"/>
              </a:fillRef>
              <a:effectRef idx="2">
                <a:schemeClr val="accent1"/>
              </a:effectRef>
              <a:fontRef idx="minor">
                <a:schemeClr val="tx1"/>
              </a:fontRef>
            </p:style>
          </p:cxnSp>
          <p:cxnSp>
            <p:nvCxnSpPr>
              <p:cNvPr id="24" name="Straight Connector 23">
                <a:extLst>
                  <a:ext uri="{FF2B5EF4-FFF2-40B4-BE49-F238E27FC236}">
                    <a16:creationId xmlns:a16="http://schemas.microsoft.com/office/drawing/2014/main" id="{00450B79-705F-91F2-8D35-A10A7A2A7671}"/>
                  </a:ext>
                </a:extLst>
              </p:cNvPr>
              <p:cNvCxnSpPr>
                <a:cxnSpLocks/>
              </p:cNvCxnSpPr>
              <p:nvPr/>
            </p:nvCxnSpPr>
            <p:spPr>
              <a:xfrm>
                <a:off x="3722914" y="5995851"/>
                <a:ext cx="222069" cy="104503"/>
              </a:xfrm>
              <a:prstGeom prst="line">
                <a:avLst/>
              </a:prstGeom>
            </p:spPr>
            <p:style>
              <a:lnRef idx="3">
                <a:schemeClr val="accent1"/>
              </a:lnRef>
              <a:fillRef idx="0">
                <a:schemeClr val="accent1"/>
              </a:fillRef>
              <a:effectRef idx="2">
                <a:schemeClr val="accent1"/>
              </a:effectRef>
              <a:fontRef idx="minor">
                <a:schemeClr val="tx1"/>
              </a:fontRef>
            </p:style>
          </p:cxnSp>
        </p:grp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F987D861-76DC-EE19-2683-08972D6649DD}"/>
                    </a:ext>
                  </a:extLst>
                </p:cNvPr>
                <p:cNvSpPr txBox="1"/>
                <p:nvPr/>
              </p:nvSpPr>
              <p:spPr>
                <a:xfrm>
                  <a:off x="496390" y="4212785"/>
                  <a:ext cx="6093822" cy="78380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sz="2400" b="1" i="1" smtClean="0">
                                <a:solidFill>
                                  <a:srgbClr val="0000CC"/>
                                </a:solidFill>
                                <a:latin typeface="Cambria Math" panose="02040503050406030204" pitchFamily="18" charset="0"/>
                              </a:rPr>
                            </m:ctrlPr>
                          </m:fPr>
                          <m:num>
                            <m:r>
                              <a:rPr lang="en-US" sz="2400" b="1" i="1">
                                <a:solidFill>
                                  <a:srgbClr val="0000CC"/>
                                </a:solidFill>
                                <a:latin typeface="Cambria Math" panose="02040503050406030204" pitchFamily="18" charset="0"/>
                              </a:rPr>
                              <m:t>𝟏</m:t>
                            </m:r>
                          </m:num>
                          <m:den>
                            <m:r>
                              <a:rPr lang="en-US" sz="2400" b="1" i="0">
                                <a:solidFill>
                                  <a:srgbClr val="0000CC"/>
                                </a:solidFill>
                                <a:latin typeface="Cambria Math" panose="02040503050406030204" pitchFamily="18" charset="0"/>
                              </a:rPr>
                              <m:t>𝟐</m:t>
                            </m:r>
                          </m:den>
                        </m:f>
                        <m:r>
                          <a:rPr lang="en-US" sz="2400" b="1" i="1">
                            <a:solidFill>
                              <a:srgbClr val="0000CC"/>
                            </a:solidFill>
                            <a:latin typeface="Cambria Math" panose="02040503050406030204" pitchFamily="18" charset="0"/>
                          </a:rPr>
                          <m:t>𝑴𝑶𝑵</m:t>
                        </m:r>
                        <m:r>
                          <a:rPr lang="en-US" sz="2400" b="1" i="0">
                            <a:solidFill>
                              <a:srgbClr val="0000CC"/>
                            </a:solidFill>
                            <a:latin typeface="Cambria Math" panose="02040503050406030204" pitchFamily="18" charset="0"/>
                          </a:rPr>
                          <m:t>=</m:t>
                        </m:r>
                        <m:f>
                          <m:fPr>
                            <m:ctrlPr>
                              <a:rPr lang="en-US" sz="2400" b="1" i="1">
                                <a:solidFill>
                                  <a:srgbClr val="0000CC"/>
                                </a:solidFill>
                                <a:latin typeface="Cambria Math" panose="02040503050406030204" pitchFamily="18" charset="0"/>
                              </a:rPr>
                            </m:ctrlPr>
                          </m:fPr>
                          <m:num>
                            <m:r>
                              <a:rPr lang="en-US" sz="2400" b="1" i="0">
                                <a:solidFill>
                                  <a:srgbClr val="0000CC"/>
                                </a:solidFill>
                                <a:latin typeface="Cambria Math" panose="02040503050406030204" pitchFamily="18" charset="0"/>
                              </a:rPr>
                              <m:t>𝟏</m:t>
                            </m:r>
                          </m:num>
                          <m:den>
                            <m:r>
                              <a:rPr lang="en-US" sz="2400" b="1" i="0">
                                <a:solidFill>
                                  <a:srgbClr val="0000CC"/>
                                </a:solidFill>
                                <a:latin typeface="Cambria Math" panose="02040503050406030204" pitchFamily="18" charset="0"/>
                              </a:rPr>
                              <m:t>𝟐</m:t>
                            </m:r>
                          </m:den>
                        </m:f>
                        <m:sSup>
                          <m:sSupPr>
                            <m:ctrlPr>
                              <a:rPr lang="en-US" sz="2400" b="1" i="1">
                                <a:solidFill>
                                  <a:srgbClr val="0000CC"/>
                                </a:solidFill>
                                <a:latin typeface="Cambria Math" panose="02040503050406030204" pitchFamily="18" charset="0"/>
                              </a:rPr>
                            </m:ctrlPr>
                          </m:sSupPr>
                          <m:e>
                            <m:r>
                              <a:rPr lang="en-US" sz="2400" b="1" i="0">
                                <a:solidFill>
                                  <a:srgbClr val="0000CC"/>
                                </a:solidFill>
                                <a:latin typeface="Cambria Math" panose="02040503050406030204" pitchFamily="18" charset="0"/>
                              </a:rPr>
                              <m:t>𝟏𝟎𝟎</m:t>
                            </m:r>
                          </m:e>
                          <m:sup>
                            <m:r>
                              <a:rPr lang="en-US" sz="2400" b="1" i="0">
                                <a:solidFill>
                                  <a:srgbClr val="0000CC"/>
                                </a:solidFill>
                                <a:latin typeface="Cambria Math" panose="02040503050406030204" pitchFamily="18" charset="0"/>
                              </a:rPr>
                              <m:t>𝟎</m:t>
                            </m:r>
                          </m:sup>
                        </m:sSup>
                        <m:r>
                          <a:rPr lang="en-US" sz="2400" b="1" i="0">
                            <a:solidFill>
                              <a:srgbClr val="0000CC"/>
                            </a:solidFill>
                            <a:latin typeface="Cambria Math" panose="02040503050406030204" pitchFamily="18" charset="0"/>
                          </a:rPr>
                          <m:t>=</m:t>
                        </m:r>
                        <m:sSup>
                          <m:sSupPr>
                            <m:ctrlPr>
                              <a:rPr lang="en-US" sz="2400" b="1" i="1">
                                <a:solidFill>
                                  <a:srgbClr val="0000CC"/>
                                </a:solidFill>
                                <a:latin typeface="Cambria Math" panose="02040503050406030204" pitchFamily="18" charset="0"/>
                              </a:rPr>
                            </m:ctrlPr>
                          </m:sSupPr>
                          <m:e>
                            <m:r>
                              <a:rPr lang="en-US" sz="2400" b="1" i="0">
                                <a:solidFill>
                                  <a:srgbClr val="0000CC"/>
                                </a:solidFill>
                                <a:latin typeface="Cambria Math" panose="02040503050406030204" pitchFamily="18" charset="0"/>
                              </a:rPr>
                              <m:t>𝟓𝟎</m:t>
                            </m:r>
                          </m:e>
                          <m:sup>
                            <m:r>
                              <a:rPr lang="en-US" sz="2400" b="1" i="0">
                                <a:solidFill>
                                  <a:srgbClr val="0000CC"/>
                                </a:solidFill>
                                <a:latin typeface="Cambria Math" panose="02040503050406030204" pitchFamily="18" charset="0"/>
                              </a:rPr>
                              <m:t>𝟎</m:t>
                            </m:r>
                          </m:sup>
                        </m:sSup>
                      </m:oMath>
                    </m:oMathPara>
                  </a14:m>
                  <a:endParaRPr lang="en-US" b="1"/>
                </a:p>
              </p:txBody>
            </p:sp>
          </mc:Choice>
          <mc:Fallback xmlns="">
            <p:sp>
              <p:nvSpPr>
                <p:cNvPr id="30" name="TextBox 29">
                  <a:extLst>
                    <a:ext uri="{FF2B5EF4-FFF2-40B4-BE49-F238E27FC236}">
                      <a16:creationId xmlns:a16="http://schemas.microsoft.com/office/drawing/2014/main" id="{F987D861-76DC-EE19-2683-08972D6649DD}"/>
                    </a:ext>
                  </a:extLst>
                </p:cNvPr>
                <p:cNvSpPr txBox="1">
                  <a:spLocks noRot="1" noChangeAspect="1" noMove="1" noResize="1" noEditPoints="1" noAdjustHandles="1" noChangeArrowheads="1" noChangeShapeType="1" noTextEdit="1"/>
                </p:cNvSpPr>
                <p:nvPr/>
              </p:nvSpPr>
              <p:spPr>
                <a:xfrm>
                  <a:off x="496390" y="4212785"/>
                  <a:ext cx="6093822" cy="783804"/>
                </a:xfrm>
                <a:prstGeom prst="rect">
                  <a:avLst/>
                </a:prstGeom>
                <a:blipFill>
                  <a:blip r:embed="rId5"/>
                  <a:stretch>
                    <a:fillRect/>
                  </a:stretch>
                </a:blipFill>
              </p:spPr>
              <p:txBody>
                <a:bodyPr/>
                <a:lstStyle/>
                <a:p>
                  <a:r>
                    <a:rPr lang="en-US">
                      <a:noFill/>
                    </a:rPr>
                    <a:t> </a:t>
                  </a:r>
                </a:p>
              </p:txBody>
            </p:sp>
          </mc:Fallback>
        </mc:AlternateContent>
        <p:grpSp>
          <p:nvGrpSpPr>
            <p:cNvPr id="31" name="Group 30">
              <a:extLst>
                <a:ext uri="{FF2B5EF4-FFF2-40B4-BE49-F238E27FC236}">
                  <a16:creationId xmlns:a16="http://schemas.microsoft.com/office/drawing/2014/main" id="{23D10A37-E2AE-4599-FB5A-415DFE2269E3}"/>
                </a:ext>
              </a:extLst>
            </p:cNvPr>
            <p:cNvGrpSpPr/>
            <p:nvPr/>
          </p:nvGrpSpPr>
          <p:grpSpPr>
            <a:xfrm>
              <a:off x="1079254" y="4391333"/>
              <a:ext cx="522514" cy="74059"/>
              <a:chOff x="3526971" y="5995851"/>
              <a:chExt cx="418012" cy="104503"/>
            </a:xfrm>
          </p:grpSpPr>
          <p:cxnSp>
            <p:nvCxnSpPr>
              <p:cNvPr id="32" name="Straight Connector 31">
                <a:extLst>
                  <a:ext uri="{FF2B5EF4-FFF2-40B4-BE49-F238E27FC236}">
                    <a16:creationId xmlns:a16="http://schemas.microsoft.com/office/drawing/2014/main" id="{0C802EA0-6A2D-ED23-7DF4-80F696A72197}"/>
                  </a:ext>
                </a:extLst>
              </p:cNvPr>
              <p:cNvCxnSpPr/>
              <p:nvPr/>
            </p:nvCxnSpPr>
            <p:spPr>
              <a:xfrm flipV="1">
                <a:off x="3526971" y="5995851"/>
                <a:ext cx="209006" cy="104503"/>
              </a:xfrm>
              <a:prstGeom prst="line">
                <a:avLst/>
              </a:prstGeom>
            </p:spPr>
            <p:style>
              <a:lnRef idx="3">
                <a:schemeClr val="accent1"/>
              </a:lnRef>
              <a:fillRef idx="0">
                <a:schemeClr val="accent1"/>
              </a:fillRef>
              <a:effectRef idx="2">
                <a:schemeClr val="accent1"/>
              </a:effectRef>
              <a:fontRef idx="minor">
                <a:schemeClr val="tx1"/>
              </a:fontRef>
            </p:style>
          </p:cxnSp>
          <p:cxnSp>
            <p:nvCxnSpPr>
              <p:cNvPr id="33" name="Straight Connector 32">
                <a:extLst>
                  <a:ext uri="{FF2B5EF4-FFF2-40B4-BE49-F238E27FC236}">
                    <a16:creationId xmlns:a16="http://schemas.microsoft.com/office/drawing/2014/main" id="{E87F4BB3-4CC8-430D-7562-1C7237174884}"/>
                  </a:ext>
                </a:extLst>
              </p:cNvPr>
              <p:cNvCxnSpPr>
                <a:cxnSpLocks/>
              </p:cNvCxnSpPr>
              <p:nvPr/>
            </p:nvCxnSpPr>
            <p:spPr>
              <a:xfrm>
                <a:off x="3722914" y="5995851"/>
                <a:ext cx="222069" cy="104503"/>
              </a:xfrm>
              <a:prstGeom prst="line">
                <a:avLst/>
              </a:prstGeom>
            </p:spPr>
            <p:style>
              <a:lnRef idx="3">
                <a:schemeClr val="accent1"/>
              </a:lnRef>
              <a:fillRef idx="0">
                <a:schemeClr val="accent1"/>
              </a:fillRef>
              <a:effectRef idx="2">
                <a:schemeClr val="accent1"/>
              </a:effectRef>
              <a:fontRef idx="minor">
                <a:schemeClr val="tx1"/>
              </a:fontRef>
            </p:style>
          </p:cxnSp>
        </p:grpSp>
        <p:grpSp>
          <p:nvGrpSpPr>
            <p:cNvPr id="34" name="Group 33">
              <a:extLst>
                <a:ext uri="{FF2B5EF4-FFF2-40B4-BE49-F238E27FC236}">
                  <a16:creationId xmlns:a16="http://schemas.microsoft.com/office/drawing/2014/main" id="{BD6889BB-8F7B-F705-93BD-30A0A1947D20}"/>
                </a:ext>
              </a:extLst>
            </p:cNvPr>
            <p:cNvGrpSpPr/>
            <p:nvPr/>
          </p:nvGrpSpPr>
          <p:grpSpPr>
            <a:xfrm>
              <a:off x="2279947" y="4397912"/>
              <a:ext cx="522514" cy="74059"/>
              <a:chOff x="3526971" y="5995851"/>
              <a:chExt cx="418012" cy="104503"/>
            </a:xfrm>
          </p:grpSpPr>
          <p:cxnSp>
            <p:nvCxnSpPr>
              <p:cNvPr id="35" name="Straight Connector 34">
                <a:extLst>
                  <a:ext uri="{FF2B5EF4-FFF2-40B4-BE49-F238E27FC236}">
                    <a16:creationId xmlns:a16="http://schemas.microsoft.com/office/drawing/2014/main" id="{8BCC26D2-E791-660E-19C6-16C7F283EB92}"/>
                  </a:ext>
                </a:extLst>
              </p:cNvPr>
              <p:cNvCxnSpPr/>
              <p:nvPr/>
            </p:nvCxnSpPr>
            <p:spPr>
              <a:xfrm flipV="1">
                <a:off x="3526971" y="5995851"/>
                <a:ext cx="209006" cy="104503"/>
              </a:xfrm>
              <a:prstGeom prst="line">
                <a:avLst/>
              </a:prstGeom>
            </p:spPr>
            <p:style>
              <a:lnRef idx="3">
                <a:schemeClr val="accent1"/>
              </a:lnRef>
              <a:fillRef idx="0">
                <a:schemeClr val="accent1"/>
              </a:fillRef>
              <a:effectRef idx="2">
                <a:schemeClr val="accent1"/>
              </a:effectRef>
              <a:fontRef idx="minor">
                <a:schemeClr val="tx1"/>
              </a:fontRef>
            </p:style>
          </p:cxnSp>
          <p:cxnSp>
            <p:nvCxnSpPr>
              <p:cNvPr id="36" name="Straight Connector 35">
                <a:extLst>
                  <a:ext uri="{FF2B5EF4-FFF2-40B4-BE49-F238E27FC236}">
                    <a16:creationId xmlns:a16="http://schemas.microsoft.com/office/drawing/2014/main" id="{2AF9BAC9-7046-9583-8956-9C395B03925B}"/>
                  </a:ext>
                </a:extLst>
              </p:cNvPr>
              <p:cNvCxnSpPr>
                <a:cxnSpLocks/>
              </p:cNvCxnSpPr>
              <p:nvPr/>
            </p:nvCxnSpPr>
            <p:spPr>
              <a:xfrm>
                <a:off x="3722914" y="5995851"/>
                <a:ext cx="222069" cy="104503"/>
              </a:xfrm>
              <a:prstGeom prst="line">
                <a:avLst/>
              </a:prstGeom>
            </p:spPr>
            <p:style>
              <a:lnRef idx="3">
                <a:schemeClr val="accent1"/>
              </a:lnRef>
              <a:fillRef idx="0">
                <a:schemeClr val="accent1"/>
              </a:fillRef>
              <a:effectRef idx="2">
                <a:schemeClr val="accent1"/>
              </a:effectRef>
              <a:fontRef idx="minor">
                <a:schemeClr val="tx1"/>
              </a:fontRef>
            </p:style>
          </p:cxnSp>
        </p:grpSp>
        <p:grpSp>
          <p:nvGrpSpPr>
            <p:cNvPr id="37" name="Group 36">
              <a:extLst>
                <a:ext uri="{FF2B5EF4-FFF2-40B4-BE49-F238E27FC236}">
                  <a16:creationId xmlns:a16="http://schemas.microsoft.com/office/drawing/2014/main" id="{2926E066-2359-FE78-8EB5-420BFF98420E}"/>
                </a:ext>
              </a:extLst>
            </p:cNvPr>
            <p:cNvGrpSpPr/>
            <p:nvPr/>
          </p:nvGrpSpPr>
          <p:grpSpPr>
            <a:xfrm>
              <a:off x="1599522" y="4946496"/>
              <a:ext cx="522514" cy="74059"/>
              <a:chOff x="3526971" y="5995851"/>
              <a:chExt cx="418012" cy="104503"/>
            </a:xfrm>
          </p:grpSpPr>
          <p:cxnSp>
            <p:nvCxnSpPr>
              <p:cNvPr id="38" name="Straight Connector 37">
                <a:extLst>
                  <a:ext uri="{FF2B5EF4-FFF2-40B4-BE49-F238E27FC236}">
                    <a16:creationId xmlns:a16="http://schemas.microsoft.com/office/drawing/2014/main" id="{7548E899-57E8-A10A-9CB3-5B9306E5C456}"/>
                  </a:ext>
                </a:extLst>
              </p:cNvPr>
              <p:cNvCxnSpPr/>
              <p:nvPr/>
            </p:nvCxnSpPr>
            <p:spPr>
              <a:xfrm flipV="1">
                <a:off x="3526971" y="5995851"/>
                <a:ext cx="209006" cy="104503"/>
              </a:xfrm>
              <a:prstGeom prst="line">
                <a:avLst/>
              </a:prstGeom>
            </p:spPr>
            <p:style>
              <a:lnRef idx="3">
                <a:schemeClr val="accent1"/>
              </a:lnRef>
              <a:fillRef idx="0">
                <a:schemeClr val="accent1"/>
              </a:fillRef>
              <a:effectRef idx="2">
                <a:schemeClr val="accent1"/>
              </a:effectRef>
              <a:fontRef idx="minor">
                <a:schemeClr val="tx1"/>
              </a:fontRef>
            </p:style>
          </p:cxnSp>
          <p:cxnSp>
            <p:nvCxnSpPr>
              <p:cNvPr id="39" name="Straight Connector 38">
                <a:extLst>
                  <a:ext uri="{FF2B5EF4-FFF2-40B4-BE49-F238E27FC236}">
                    <a16:creationId xmlns:a16="http://schemas.microsoft.com/office/drawing/2014/main" id="{ACB0D4C8-18FC-69AB-AF6A-94126A2D0492}"/>
                  </a:ext>
                </a:extLst>
              </p:cNvPr>
              <p:cNvCxnSpPr>
                <a:cxnSpLocks/>
              </p:cNvCxnSpPr>
              <p:nvPr/>
            </p:nvCxnSpPr>
            <p:spPr>
              <a:xfrm>
                <a:off x="3722914" y="5995851"/>
                <a:ext cx="222069" cy="104503"/>
              </a:xfrm>
              <a:prstGeom prst="line">
                <a:avLst/>
              </a:prstGeom>
            </p:spPr>
            <p:style>
              <a:lnRef idx="3">
                <a:schemeClr val="accent1"/>
              </a:lnRef>
              <a:fillRef idx="0">
                <a:schemeClr val="accent1"/>
              </a:fillRef>
              <a:effectRef idx="2">
                <a:schemeClr val="accent1"/>
              </a:effectRef>
              <a:fontRef idx="minor">
                <a:schemeClr val="tx1"/>
              </a:fontRef>
            </p:style>
          </p:cxnSp>
        </p:grpSp>
      </p:grpSp>
    </p:spTree>
    <p:custDataLst>
      <p:tags r:id="rId1"/>
    </p:custDataLst>
    <p:extLst>
      <p:ext uri="{BB962C8B-B14F-4D97-AF65-F5344CB8AC3E}">
        <p14:creationId xmlns:p14="http://schemas.microsoft.com/office/powerpoint/2010/main" val="3472793709"/>
      </p:ext>
    </p:extLst>
  </p:cSld>
  <p:clrMapOvr>
    <a:masterClrMapping/>
  </p:clrMapOvr>
  <mc:AlternateContent xmlns:mc="http://schemas.openxmlformats.org/markup-compatibility/2006" xmlns:p14="http://schemas.microsoft.com/office/powerpoint/2010/main">
    <mc:Choice Requires="p14">
      <p:transition p14:dur="0" advTm="23776"/>
    </mc:Choice>
    <mc:Fallback xmlns="">
      <p:transition advTm="2377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42"/>
                                        </p:tgtEl>
                                        <p:attrNameLst>
                                          <p:attrName>style.visibility</p:attrName>
                                        </p:attrNameLst>
                                      </p:cBhvr>
                                      <p:to>
                                        <p:strVal val="visible"/>
                                      </p:to>
                                    </p:set>
                                    <p:animEffect transition="in" filter="wheel(1)">
                                      <p:cBhvr>
                                        <p:cTn id="14" dur="2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5">
            <a:extLst>
              <a:ext uri="{FF2B5EF4-FFF2-40B4-BE49-F238E27FC236}">
                <a16:creationId xmlns:a16="http://schemas.microsoft.com/office/drawing/2014/main" id="{CEFABB4E-417F-44E9-975C-E3A52778F430}"/>
              </a:ext>
            </a:extLst>
          </p:cNvPr>
          <p:cNvSpPr txBox="1">
            <a:spLocks noChangeArrowheads="1"/>
          </p:cNvSpPr>
          <p:nvPr/>
        </p:nvSpPr>
        <p:spPr bwMode="auto">
          <a:xfrm>
            <a:off x="685802" y="983470"/>
            <a:ext cx="541019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sz="2800" b="1" u="sng">
                <a:solidFill>
                  <a:srgbClr val="006600"/>
                </a:solidFill>
                <a:latin typeface="Times New Roman" panose="02020603050405020304" pitchFamily="18" charset="0"/>
              </a:rPr>
              <a:t>III. GÓC NỘI TIẾP</a:t>
            </a:r>
          </a:p>
        </p:txBody>
      </p:sp>
      <p:grpSp>
        <p:nvGrpSpPr>
          <p:cNvPr id="2" name="Group 1">
            <a:extLst>
              <a:ext uri="{FF2B5EF4-FFF2-40B4-BE49-F238E27FC236}">
                <a16:creationId xmlns:a16="http://schemas.microsoft.com/office/drawing/2014/main" id="{6DFE3D5B-0DC2-A8E1-6A20-524D38EB18BB}"/>
              </a:ext>
            </a:extLst>
          </p:cNvPr>
          <p:cNvGrpSpPr/>
          <p:nvPr/>
        </p:nvGrpSpPr>
        <p:grpSpPr>
          <a:xfrm>
            <a:off x="1392763" y="144384"/>
            <a:ext cx="8534400" cy="762001"/>
            <a:chOff x="1828800" y="-27297"/>
            <a:chExt cx="8534400" cy="762001"/>
          </a:xfrm>
        </p:grpSpPr>
        <p:sp>
          <p:nvSpPr>
            <p:cNvPr id="3" name="AutoShape 4">
              <a:extLst>
                <a:ext uri="{FF2B5EF4-FFF2-40B4-BE49-F238E27FC236}">
                  <a16:creationId xmlns:a16="http://schemas.microsoft.com/office/drawing/2014/main" id="{B06B9F46-50A7-4998-04FA-484DCDBF9B81}"/>
                </a:ext>
              </a:extLst>
            </p:cNvPr>
            <p:cNvSpPr>
              <a:spLocks noChangeArrowheads="1"/>
            </p:cNvSpPr>
            <p:nvPr/>
          </p:nvSpPr>
          <p:spPr bwMode="auto">
            <a:xfrm>
              <a:off x="1828800" y="-27297"/>
              <a:ext cx="8534400" cy="762001"/>
            </a:xfrm>
            <a:prstGeom prst="horizontalScroll">
              <a:avLst>
                <a:gd name="adj" fmla="val 12500"/>
              </a:avLst>
            </a:prstGeom>
            <a:solidFill>
              <a:schemeClr val="bg1"/>
            </a:solidFill>
            <a:ln w="57150">
              <a:solidFill>
                <a:srgbClr val="660033"/>
              </a:solidFill>
              <a:round/>
              <a:headEnd/>
              <a:tailEnd/>
            </a:ln>
          </p:spPr>
          <p:txBody>
            <a:bodyPr wrap="none" lIns="85725" tIns="42863" rIns="85725" bIns="42863" anchor="ctr"/>
            <a:lstStyle>
              <a:lvl1pPr algn="l" defTabSz="857250">
                <a:defRPr>
                  <a:solidFill>
                    <a:schemeClr val="tx1"/>
                  </a:solidFill>
                  <a:latin typeface="Arial" panose="020B0604020202020204" pitchFamily="34" charset="0"/>
                </a:defRPr>
              </a:lvl1pPr>
              <a:lvl2pPr marL="696913" indent="-268288" algn="l" defTabSz="857250">
                <a:defRPr>
                  <a:solidFill>
                    <a:schemeClr val="tx1"/>
                  </a:solidFill>
                  <a:latin typeface="Arial" panose="020B0604020202020204" pitchFamily="34" charset="0"/>
                </a:defRPr>
              </a:lvl2pPr>
              <a:lvl3pPr marL="1071563" indent="-214313" algn="l" defTabSz="857250">
                <a:defRPr>
                  <a:solidFill>
                    <a:schemeClr val="tx1"/>
                  </a:solidFill>
                  <a:latin typeface="Arial" panose="020B0604020202020204" pitchFamily="34" charset="0"/>
                </a:defRPr>
              </a:lvl3pPr>
              <a:lvl4pPr marL="1500188" indent="-214313" algn="l" defTabSz="857250">
                <a:defRPr>
                  <a:solidFill>
                    <a:schemeClr val="tx1"/>
                  </a:solidFill>
                  <a:latin typeface="Arial" panose="020B0604020202020204" pitchFamily="34" charset="0"/>
                </a:defRPr>
              </a:lvl4pPr>
              <a:lvl5pPr marL="1928813" indent="-214313" algn="l" defTabSz="857250">
                <a:defRPr>
                  <a:solidFill>
                    <a:schemeClr val="tx1"/>
                  </a:solidFill>
                  <a:latin typeface="Arial" panose="020B0604020202020204" pitchFamily="34" charset="0"/>
                </a:defRPr>
              </a:lvl5pPr>
              <a:lvl6pPr marL="2386013" indent="-214313" defTabSz="857250" fontAlgn="base">
                <a:spcBef>
                  <a:spcPct val="0"/>
                </a:spcBef>
                <a:spcAft>
                  <a:spcPct val="0"/>
                </a:spcAft>
                <a:defRPr>
                  <a:solidFill>
                    <a:schemeClr val="tx1"/>
                  </a:solidFill>
                  <a:latin typeface="Arial" panose="020B0604020202020204" pitchFamily="34" charset="0"/>
                </a:defRPr>
              </a:lvl6pPr>
              <a:lvl7pPr marL="2843213" indent="-214313" defTabSz="857250" fontAlgn="base">
                <a:spcBef>
                  <a:spcPct val="0"/>
                </a:spcBef>
                <a:spcAft>
                  <a:spcPct val="0"/>
                </a:spcAft>
                <a:defRPr>
                  <a:solidFill>
                    <a:schemeClr val="tx1"/>
                  </a:solidFill>
                  <a:latin typeface="Arial" panose="020B0604020202020204" pitchFamily="34" charset="0"/>
                </a:defRPr>
              </a:lvl7pPr>
              <a:lvl8pPr marL="3300413" indent="-214313" defTabSz="857250" fontAlgn="base">
                <a:spcBef>
                  <a:spcPct val="0"/>
                </a:spcBef>
                <a:spcAft>
                  <a:spcPct val="0"/>
                </a:spcAft>
                <a:defRPr>
                  <a:solidFill>
                    <a:schemeClr val="tx1"/>
                  </a:solidFill>
                  <a:latin typeface="Arial" panose="020B0604020202020204" pitchFamily="34" charset="0"/>
                </a:defRPr>
              </a:lvl8pPr>
              <a:lvl9pPr marL="3757613" indent="-214313" defTabSz="85725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vi-VN" altLang="en-US" sz="1900">
                <a:solidFill>
                  <a:srgbClr val="000000"/>
                </a:solidFill>
                <a:latin typeface=".VnTime" panose="020B7200000000000000" pitchFamily="34" charset="0"/>
              </a:endParaRPr>
            </a:p>
          </p:txBody>
        </p:sp>
        <p:sp>
          <p:nvSpPr>
            <p:cNvPr id="4" name="WordArt 5">
              <a:extLst>
                <a:ext uri="{FF2B5EF4-FFF2-40B4-BE49-F238E27FC236}">
                  <a16:creationId xmlns:a16="http://schemas.microsoft.com/office/drawing/2014/main" id="{7C0F549A-F9F5-8410-9AAB-50409B59C0CA}"/>
                </a:ext>
              </a:extLst>
            </p:cNvPr>
            <p:cNvSpPr>
              <a:spLocks noChangeArrowheads="1" noChangeShapeType="1" noTextEdit="1"/>
            </p:cNvSpPr>
            <p:nvPr/>
          </p:nvSpPr>
          <p:spPr bwMode="auto">
            <a:xfrm>
              <a:off x="2816941" y="142875"/>
              <a:ext cx="6445045" cy="4381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vi-VN" sz="1600" b="1" kern="10">
                  <a:ln w="12700">
                    <a:solidFill>
                      <a:srgbClr val="660033"/>
                    </a:solidFill>
                    <a:round/>
                    <a:headEnd/>
                    <a:tailEnd/>
                  </a:ln>
                  <a:solidFill>
                    <a:srgbClr val="0000FF"/>
                  </a:solidFill>
                  <a:latin typeface="Times New Roman" panose="02020603050405020304" pitchFamily="18" charset="0"/>
                  <a:cs typeface="Times New Roman" panose="02020603050405020304" pitchFamily="18" charset="0"/>
                </a:rPr>
                <a:t>   </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4</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 GÓC Ở TÂM. GÓC NỘI TIẾP</a:t>
              </a:r>
            </a:p>
          </p:txBody>
        </p:sp>
      </p:grpSp>
      <p:sp>
        <p:nvSpPr>
          <p:cNvPr id="11" name="Rectangle 1">
            <a:extLst>
              <a:ext uri="{FF2B5EF4-FFF2-40B4-BE49-F238E27FC236}">
                <a16:creationId xmlns:a16="http://schemas.microsoft.com/office/drawing/2014/main" id="{EA3B7702-9321-2B4D-AC01-B3A6975A06CA}"/>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2" name="Rectangle 2">
            <a:extLst>
              <a:ext uri="{FF2B5EF4-FFF2-40B4-BE49-F238E27FC236}">
                <a16:creationId xmlns:a16="http://schemas.microsoft.com/office/drawing/2014/main" id="{1CA857A0-CFF2-680E-8E07-DFE052D88789}"/>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3" name="Rectangle 3">
            <a:extLst>
              <a:ext uri="{FF2B5EF4-FFF2-40B4-BE49-F238E27FC236}">
                <a16:creationId xmlns:a16="http://schemas.microsoft.com/office/drawing/2014/main" id="{1D9DFE9F-871C-4C2C-3ACD-903626B28799}"/>
              </a:ext>
            </a:extLst>
          </p:cNvPr>
          <p:cNvSpPr>
            <a:spLocks noChangeArrowheads="1"/>
          </p:cNvSpPr>
          <p:nvPr/>
        </p:nvSpPr>
        <p:spPr bwMode="auto">
          <a:xfrm>
            <a:off x="304800" y="304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7" name="Picture 6">
            <a:extLst>
              <a:ext uri="{FF2B5EF4-FFF2-40B4-BE49-F238E27FC236}">
                <a16:creationId xmlns:a16="http://schemas.microsoft.com/office/drawing/2014/main" id="{E96248F6-13B9-A74E-1652-EAABDBA393BF}"/>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bright="40000" contrast="40000"/>
                    </a14:imgEffect>
                  </a14:imgLayer>
                </a14:imgProps>
              </a:ext>
            </a:extLst>
          </a:blip>
          <a:stretch>
            <a:fillRect/>
          </a:stretch>
        </p:blipFill>
        <p:spPr>
          <a:xfrm>
            <a:off x="8046720" y="2226515"/>
            <a:ext cx="2755594" cy="3443755"/>
          </a:xfrm>
          <a:prstGeom prst="rect">
            <a:avLst/>
          </a:prstGeom>
        </p:spPr>
      </p:pic>
      <p:pic>
        <p:nvPicPr>
          <p:cNvPr id="14" name="Picture 13">
            <a:extLst>
              <a:ext uri="{FF2B5EF4-FFF2-40B4-BE49-F238E27FC236}">
                <a16:creationId xmlns:a16="http://schemas.microsoft.com/office/drawing/2014/main" id="{84FF45E3-5EC6-8CC1-43B2-7EDC1676BBF9}"/>
              </a:ext>
            </a:extLst>
          </p:cNvPr>
          <p:cNvPicPr>
            <a:picLocks noChangeAspect="1"/>
          </p:cNvPicPr>
          <p:nvPr/>
        </p:nvPicPr>
        <p:blipFill>
          <a:blip r:embed="rId7"/>
          <a:stretch>
            <a:fillRect/>
          </a:stretch>
        </p:blipFill>
        <p:spPr>
          <a:xfrm>
            <a:off x="915686" y="1536860"/>
            <a:ext cx="7488322" cy="969916"/>
          </a:xfrm>
          <a:prstGeom prst="rect">
            <a:avLst/>
          </a:prstGeom>
        </p:spPr>
      </p:pic>
      <p:grpSp>
        <p:nvGrpSpPr>
          <p:cNvPr id="6" name="Group 5"/>
          <p:cNvGrpSpPr/>
          <p:nvPr/>
        </p:nvGrpSpPr>
        <p:grpSpPr>
          <a:xfrm>
            <a:off x="606400" y="2579476"/>
            <a:ext cx="5799609" cy="4401205"/>
            <a:chOff x="606400" y="2579476"/>
            <a:chExt cx="5799609" cy="4401205"/>
          </a:xfrm>
        </p:grpSpPr>
        <p:sp>
          <p:nvSpPr>
            <p:cNvPr id="15" name="TextBox 14">
              <a:extLst>
                <a:ext uri="{FF2B5EF4-FFF2-40B4-BE49-F238E27FC236}">
                  <a16:creationId xmlns:a16="http://schemas.microsoft.com/office/drawing/2014/main" id="{7F2FD3C5-88E2-41EC-FC44-30468A95AFAF}"/>
                </a:ext>
              </a:extLst>
            </p:cNvPr>
            <p:cNvSpPr txBox="1"/>
            <p:nvPr/>
          </p:nvSpPr>
          <p:spPr>
            <a:xfrm>
              <a:off x="606400" y="2579476"/>
              <a:ext cx="5642000" cy="4401205"/>
            </a:xfrm>
            <a:prstGeom prst="rect">
              <a:avLst/>
            </a:prstGeom>
            <a:noFill/>
          </p:spPr>
          <p:txBody>
            <a:bodyPr wrap="square">
              <a:spAutoFit/>
            </a:bodyPr>
            <a:lstStyle/>
            <a:p>
              <a:pPr algn="just"/>
              <a:r>
                <a:rPr lang="en-US" sz="2800" b="1" i="1" dirty="0" err="1">
                  <a:solidFill>
                    <a:srgbClr val="FF0000"/>
                  </a:solidFill>
                </a:rPr>
                <a:t>Đáp</a:t>
              </a:r>
              <a:r>
                <a:rPr lang="en-US" sz="2800" b="1" i="1" dirty="0">
                  <a:solidFill>
                    <a:srgbClr val="FF0000"/>
                  </a:solidFill>
                </a:rPr>
                <a:t> </a:t>
              </a:r>
              <a:r>
                <a:rPr lang="en-US" sz="2800" b="1" i="1" dirty="0" err="1" smtClean="0">
                  <a:solidFill>
                    <a:srgbClr val="FF0000"/>
                  </a:solidFill>
                </a:rPr>
                <a:t>án</a:t>
              </a:r>
              <a:endParaRPr lang="en-US" sz="2800" b="1" i="1" dirty="0" smtClean="0">
                <a:solidFill>
                  <a:srgbClr val="FF0000"/>
                </a:solidFill>
              </a:endParaRPr>
            </a:p>
            <a:p>
              <a:pPr algn="just"/>
              <a:r>
                <a:rPr lang="en-US" sz="2800" i="1" dirty="0" err="1" smtClean="0"/>
                <a:t>Xét</a:t>
              </a:r>
              <a:r>
                <a:rPr lang="en-US" sz="2800" i="1" dirty="0" smtClean="0"/>
                <a:t> </a:t>
              </a:r>
              <a:r>
                <a:rPr lang="en-US" sz="2800" i="1" dirty="0" err="1" smtClean="0"/>
                <a:t>đường</a:t>
              </a:r>
              <a:r>
                <a:rPr lang="en-US" sz="2800" i="1" dirty="0" smtClean="0"/>
                <a:t> </a:t>
              </a:r>
              <a:r>
                <a:rPr lang="en-US" sz="2800" i="1" dirty="0" err="1" smtClean="0"/>
                <a:t>tròn</a:t>
              </a:r>
              <a:r>
                <a:rPr lang="en-US" sz="2800" i="1" dirty="0" smtClean="0"/>
                <a:t> (O), ta </a:t>
              </a:r>
              <a:r>
                <a:rPr lang="en-US" sz="2800" i="1" dirty="0" err="1" smtClean="0"/>
                <a:t>có</a:t>
              </a:r>
              <a:r>
                <a:rPr lang="en-US" sz="2800" i="1" dirty="0" smtClean="0"/>
                <a:t>: </a:t>
              </a:r>
            </a:p>
            <a:p>
              <a:pPr algn="just"/>
              <a:r>
                <a:rPr lang="en-US" sz="2800" i="1" dirty="0" smtClean="0">
                  <a:solidFill>
                    <a:srgbClr val="FF0000"/>
                  </a:solidFill>
                </a:rPr>
                <a:t> </a:t>
              </a:r>
            </a:p>
            <a:p>
              <a:pPr algn="just"/>
              <a:endParaRPr lang="en-US" sz="2800" i="1" dirty="0">
                <a:solidFill>
                  <a:srgbClr val="FF0000"/>
                </a:solidFill>
              </a:endParaRPr>
            </a:p>
            <a:p>
              <a:pPr algn="just"/>
              <a:r>
                <a:rPr lang="en-US" sz="2800" i="1" dirty="0" err="1" smtClean="0"/>
                <a:t>Vì</a:t>
              </a:r>
              <a:r>
                <a:rPr lang="en-US" sz="2800" i="1" dirty="0" smtClean="0"/>
                <a:t>           </a:t>
              </a:r>
              <a:r>
                <a:rPr lang="en-US" sz="2800" i="1" dirty="0" err="1" smtClean="0"/>
                <a:t>là</a:t>
              </a:r>
              <a:r>
                <a:rPr lang="en-US" sz="2800" i="1" dirty="0" smtClean="0"/>
                <a:t> </a:t>
              </a:r>
              <a:r>
                <a:rPr lang="en-US" sz="2800" i="1" dirty="0" err="1" smtClean="0"/>
                <a:t>góc</a:t>
              </a:r>
              <a:r>
                <a:rPr lang="en-US" sz="2800" i="1" dirty="0" smtClean="0"/>
                <a:t> </a:t>
              </a:r>
              <a:r>
                <a:rPr lang="en-US" sz="2800" i="1" dirty="0" err="1" smtClean="0"/>
                <a:t>nội</a:t>
              </a:r>
              <a:r>
                <a:rPr lang="en-US" sz="2800" i="1" dirty="0" smtClean="0"/>
                <a:t> </a:t>
              </a:r>
              <a:r>
                <a:rPr lang="en-US" sz="2800" i="1" dirty="0" err="1" smtClean="0"/>
                <a:t>tiếp</a:t>
              </a:r>
              <a:r>
                <a:rPr lang="en-US" sz="2800" i="1" dirty="0" smtClean="0"/>
                <a:t> </a:t>
              </a:r>
              <a:r>
                <a:rPr lang="en-US" sz="2800" i="1" dirty="0" err="1" smtClean="0"/>
                <a:t>chắn</a:t>
              </a:r>
              <a:r>
                <a:rPr lang="en-US" sz="2800" i="1" dirty="0" smtClean="0"/>
                <a:t>         </a:t>
              </a:r>
              <a:r>
                <a:rPr lang="en-US" sz="2800" i="1" dirty="0" err="1" smtClean="0"/>
                <a:t>nên</a:t>
              </a:r>
              <a:r>
                <a:rPr lang="en-US" sz="2800" i="1" dirty="0" smtClean="0"/>
                <a:t>:</a:t>
              </a:r>
              <a:br>
                <a:rPr lang="en-US" sz="2800" i="1" dirty="0" smtClean="0"/>
              </a:br>
              <a:r>
                <a:rPr lang="en-US" sz="2800" i="1" dirty="0" smtClean="0"/>
                <a:t/>
              </a:r>
              <a:br>
                <a:rPr lang="en-US" sz="2800" i="1" dirty="0" smtClean="0"/>
              </a:br>
              <a:r>
                <a:rPr lang="en-US" sz="2800" i="1" dirty="0" smtClean="0"/>
                <a:t/>
              </a:r>
              <a:br>
                <a:rPr lang="en-US" sz="2800" i="1" dirty="0" smtClean="0"/>
              </a:br>
              <a:r>
                <a:rPr lang="en-US" sz="2800" i="1" dirty="0" err="1" smtClean="0"/>
                <a:t>Vậy</a:t>
              </a:r>
              <a:r>
                <a:rPr lang="en-US" sz="2800" i="1" dirty="0" smtClean="0"/>
                <a:t>  </a:t>
              </a:r>
            </a:p>
            <a:p>
              <a:pPr algn="just"/>
              <a:r>
                <a:rPr lang="en-US" sz="2800" i="1" dirty="0" smtClean="0"/>
                <a:t> </a:t>
              </a:r>
              <a:endParaRPr lang="en-US" sz="2800" i="1" dirty="0"/>
            </a:p>
            <a:p>
              <a:pPr algn="just"/>
              <a:endParaRPr lang="en-US" sz="2800" b="1" i="1" dirty="0">
                <a:solidFill>
                  <a:srgbClr val="FF0000"/>
                </a:solidFill>
              </a:endParaRPr>
            </a:p>
          </p:txBody>
        </p:sp>
        <p:graphicFrame>
          <p:nvGraphicFramePr>
            <p:cNvPr id="5" name="Object 4"/>
            <p:cNvGraphicFramePr>
              <a:graphicFrameLocks noChangeAspect="1"/>
            </p:cNvGraphicFramePr>
            <p:nvPr>
              <p:extLst>
                <p:ext uri="{D42A27DB-BD31-4B8C-83A1-F6EECF244321}">
                  <p14:modId xmlns:p14="http://schemas.microsoft.com/office/powerpoint/2010/main" val="1201113125"/>
                </p:ext>
              </p:extLst>
            </p:nvPr>
          </p:nvGraphicFramePr>
          <p:xfrm>
            <a:off x="685802" y="3435706"/>
            <a:ext cx="3301407" cy="487093"/>
          </p:xfrm>
          <a:graphic>
            <a:graphicData uri="http://schemas.openxmlformats.org/presentationml/2006/ole">
              <mc:AlternateContent xmlns:mc="http://schemas.openxmlformats.org/markup-compatibility/2006">
                <mc:Choice xmlns:v="urn:schemas-microsoft-com:vml" Requires="v">
                  <p:oleObj spid="_x0000_s4100" name="Equation" r:id="rId8" imgW="1549080" imgH="228600" progId="Equation.DSMT4">
                    <p:embed/>
                  </p:oleObj>
                </mc:Choice>
                <mc:Fallback>
                  <p:oleObj name="Equation" r:id="rId8" imgW="1549080" imgH="228600" progId="Equation.DSMT4">
                    <p:embed/>
                    <p:pic>
                      <p:nvPicPr>
                        <p:cNvPr id="0" name=""/>
                        <p:cNvPicPr/>
                        <p:nvPr/>
                      </p:nvPicPr>
                      <p:blipFill>
                        <a:blip r:embed="rId9"/>
                        <a:stretch>
                          <a:fillRect/>
                        </a:stretch>
                      </p:blipFill>
                      <p:spPr>
                        <a:xfrm>
                          <a:off x="685802" y="3435706"/>
                          <a:ext cx="3301407" cy="487093"/>
                        </a:xfrm>
                        <a:prstGeom prst="rect">
                          <a:avLst/>
                        </a:prstGeom>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2691587491"/>
                </p:ext>
              </p:extLst>
            </p:nvPr>
          </p:nvGraphicFramePr>
          <p:xfrm>
            <a:off x="1727212" y="3781365"/>
            <a:ext cx="4678797" cy="491793"/>
          </p:xfrm>
          <a:graphic>
            <a:graphicData uri="http://schemas.openxmlformats.org/presentationml/2006/ole">
              <mc:AlternateContent xmlns:mc="http://schemas.openxmlformats.org/markup-compatibility/2006">
                <mc:Choice xmlns:v="urn:schemas-microsoft-com:vml" Requires="v">
                  <p:oleObj spid="_x0000_s4101" name="Equation" r:id="rId10" imgW="2171520" imgH="228600" progId="Equation.DSMT4">
                    <p:embed/>
                  </p:oleObj>
                </mc:Choice>
                <mc:Fallback>
                  <p:oleObj name="Equation" r:id="rId10" imgW="2171520" imgH="228600" progId="Equation.DSMT4">
                    <p:embed/>
                    <p:pic>
                      <p:nvPicPr>
                        <p:cNvPr id="5" name="Object 4"/>
                        <p:cNvPicPr/>
                        <p:nvPr/>
                      </p:nvPicPr>
                      <p:blipFill>
                        <a:blip r:embed="rId11"/>
                        <a:stretch>
                          <a:fillRect/>
                        </a:stretch>
                      </p:blipFill>
                      <p:spPr>
                        <a:xfrm>
                          <a:off x="1727212" y="3781365"/>
                          <a:ext cx="4678797" cy="491793"/>
                        </a:xfrm>
                        <a:prstGeom prst="rect">
                          <a:avLst/>
                        </a:prstGeom>
                      </p:spPr>
                    </p:pic>
                  </p:oleObj>
                </mc:Fallback>
              </mc:AlternateContent>
            </a:graphicData>
          </a:graphic>
        </p:graphicFrame>
        <p:graphicFrame>
          <p:nvGraphicFramePr>
            <p:cNvPr id="18" name="Object 17"/>
            <p:cNvGraphicFramePr>
              <a:graphicFrameLocks noChangeAspect="1"/>
            </p:cNvGraphicFramePr>
            <p:nvPr>
              <p:extLst>
                <p:ext uri="{D42A27DB-BD31-4B8C-83A1-F6EECF244321}">
                  <p14:modId xmlns:p14="http://schemas.microsoft.com/office/powerpoint/2010/main" val="407957248"/>
                </p:ext>
              </p:extLst>
            </p:nvPr>
          </p:nvGraphicFramePr>
          <p:xfrm>
            <a:off x="1077087" y="4309787"/>
            <a:ext cx="708025" cy="455357"/>
          </p:xfrm>
          <a:graphic>
            <a:graphicData uri="http://schemas.openxmlformats.org/presentationml/2006/ole">
              <mc:AlternateContent xmlns:mc="http://schemas.openxmlformats.org/markup-compatibility/2006">
                <mc:Choice xmlns:v="urn:schemas-microsoft-com:vml" Requires="v">
                  <p:oleObj spid="_x0000_s4102" name="Equation" r:id="rId12" imgW="355320" imgH="228600" progId="Equation.DSMT4">
                    <p:embed/>
                  </p:oleObj>
                </mc:Choice>
                <mc:Fallback>
                  <p:oleObj name="Equation" r:id="rId12" imgW="355320" imgH="228600" progId="Equation.DSMT4">
                    <p:embed/>
                    <p:pic>
                      <p:nvPicPr>
                        <p:cNvPr id="5" name="Object 4"/>
                        <p:cNvPicPr/>
                        <p:nvPr/>
                      </p:nvPicPr>
                      <p:blipFill>
                        <a:blip r:embed="rId13"/>
                        <a:stretch>
                          <a:fillRect/>
                        </a:stretch>
                      </p:blipFill>
                      <p:spPr>
                        <a:xfrm>
                          <a:off x="1077087" y="4309787"/>
                          <a:ext cx="708025" cy="455357"/>
                        </a:xfrm>
                        <a:prstGeom prst="rect">
                          <a:avLst/>
                        </a:prstGeom>
                      </p:spPr>
                    </p:pic>
                  </p:oleObj>
                </mc:Fallback>
              </mc:AlternateContent>
            </a:graphicData>
          </a:graphic>
        </p:graphicFrame>
        <p:graphicFrame>
          <p:nvGraphicFramePr>
            <p:cNvPr id="19" name="Object 18"/>
            <p:cNvGraphicFramePr>
              <a:graphicFrameLocks noChangeAspect="1"/>
            </p:cNvGraphicFramePr>
            <p:nvPr>
              <p:extLst>
                <p:ext uri="{D42A27DB-BD31-4B8C-83A1-F6EECF244321}">
                  <p14:modId xmlns:p14="http://schemas.microsoft.com/office/powerpoint/2010/main" val="4136168297"/>
                </p:ext>
              </p:extLst>
            </p:nvPr>
          </p:nvGraphicFramePr>
          <p:xfrm>
            <a:off x="4743451" y="4296075"/>
            <a:ext cx="708025" cy="430212"/>
          </p:xfrm>
          <a:graphic>
            <a:graphicData uri="http://schemas.openxmlformats.org/presentationml/2006/ole">
              <mc:AlternateContent xmlns:mc="http://schemas.openxmlformats.org/markup-compatibility/2006">
                <mc:Choice xmlns:v="urn:schemas-microsoft-com:vml" Requires="v">
                  <p:oleObj spid="_x0000_s4103" name="Equation" r:id="rId14" imgW="355320" imgH="215640" progId="Equation.DSMT4">
                    <p:embed/>
                  </p:oleObj>
                </mc:Choice>
                <mc:Fallback>
                  <p:oleObj name="Equation" r:id="rId14" imgW="355320" imgH="215640" progId="Equation.DSMT4">
                    <p:embed/>
                    <p:pic>
                      <p:nvPicPr>
                        <p:cNvPr id="18" name="Object 17"/>
                        <p:cNvPicPr/>
                        <p:nvPr/>
                      </p:nvPicPr>
                      <p:blipFill>
                        <a:blip r:embed="rId15"/>
                        <a:stretch>
                          <a:fillRect/>
                        </a:stretch>
                      </p:blipFill>
                      <p:spPr>
                        <a:xfrm>
                          <a:off x="4743451" y="4296075"/>
                          <a:ext cx="708025" cy="430212"/>
                        </a:xfrm>
                        <a:prstGeom prst="rect">
                          <a:avLst/>
                        </a:prstGeom>
                      </p:spPr>
                    </p:pic>
                  </p:oleObj>
                </mc:Fallback>
              </mc:AlternateContent>
            </a:graphicData>
          </a:graphic>
        </p:graphicFrame>
        <p:graphicFrame>
          <p:nvGraphicFramePr>
            <p:cNvPr id="20" name="Object 19"/>
            <p:cNvGraphicFramePr>
              <a:graphicFrameLocks noChangeAspect="1"/>
            </p:cNvGraphicFramePr>
            <p:nvPr>
              <p:extLst>
                <p:ext uri="{D42A27DB-BD31-4B8C-83A1-F6EECF244321}">
                  <p14:modId xmlns:p14="http://schemas.microsoft.com/office/powerpoint/2010/main" val="4271016348"/>
                </p:ext>
              </p:extLst>
            </p:nvPr>
          </p:nvGraphicFramePr>
          <p:xfrm>
            <a:off x="789910" y="4733214"/>
            <a:ext cx="4121150" cy="784225"/>
          </p:xfrm>
          <a:graphic>
            <a:graphicData uri="http://schemas.openxmlformats.org/presentationml/2006/ole">
              <mc:AlternateContent xmlns:mc="http://schemas.openxmlformats.org/markup-compatibility/2006">
                <mc:Choice xmlns:v="urn:schemas-microsoft-com:vml" Requires="v">
                  <p:oleObj spid="_x0000_s4104" name="Equation" r:id="rId16" imgW="2070000" imgH="393480" progId="Equation.DSMT4">
                    <p:embed/>
                  </p:oleObj>
                </mc:Choice>
                <mc:Fallback>
                  <p:oleObj name="Equation" r:id="rId16" imgW="2070000" imgH="393480" progId="Equation.DSMT4">
                    <p:embed/>
                    <p:pic>
                      <p:nvPicPr>
                        <p:cNvPr id="18" name="Object 17"/>
                        <p:cNvPicPr/>
                        <p:nvPr/>
                      </p:nvPicPr>
                      <p:blipFill>
                        <a:blip r:embed="rId17"/>
                        <a:stretch>
                          <a:fillRect/>
                        </a:stretch>
                      </p:blipFill>
                      <p:spPr>
                        <a:xfrm>
                          <a:off x="789910" y="4733214"/>
                          <a:ext cx="4121150" cy="784225"/>
                        </a:xfrm>
                        <a:prstGeom prst="rect">
                          <a:avLst/>
                        </a:prstGeom>
                      </p:spPr>
                    </p:pic>
                  </p:oleObj>
                </mc:Fallback>
              </mc:AlternateContent>
            </a:graphicData>
          </a:graphic>
        </p:graphicFrame>
        <p:graphicFrame>
          <p:nvGraphicFramePr>
            <p:cNvPr id="22" name="Object 21"/>
            <p:cNvGraphicFramePr>
              <a:graphicFrameLocks noChangeAspect="1"/>
            </p:cNvGraphicFramePr>
            <p:nvPr>
              <p:extLst>
                <p:ext uri="{D42A27DB-BD31-4B8C-83A1-F6EECF244321}">
                  <p14:modId xmlns:p14="http://schemas.microsoft.com/office/powerpoint/2010/main" val="4076430421"/>
                </p:ext>
              </p:extLst>
            </p:nvPr>
          </p:nvGraphicFramePr>
          <p:xfrm>
            <a:off x="1437080" y="5601071"/>
            <a:ext cx="3463925" cy="504825"/>
          </p:xfrm>
          <a:graphic>
            <a:graphicData uri="http://schemas.openxmlformats.org/presentationml/2006/ole">
              <mc:AlternateContent xmlns:mc="http://schemas.openxmlformats.org/markup-compatibility/2006">
                <mc:Choice xmlns:v="urn:schemas-microsoft-com:vml" Requires="v">
                  <p:oleObj spid="_x0000_s4105" name="Equation" r:id="rId18" imgW="1739880" imgH="253800" progId="Equation.DSMT4">
                    <p:embed/>
                  </p:oleObj>
                </mc:Choice>
                <mc:Fallback>
                  <p:oleObj name="Equation" r:id="rId18" imgW="1739880" imgH="253800" progId="Equation.DSMT4">
                    <p:embed/>
                    <p:pic>
                      <p:nvPicPr>
                        <p:cNvPr id="20" name="Object 19"/>
                        <p:cNvPicPr/>
                        <p:nvPr/>
                      </p:nvPicPr>
                      <p:blipFill>
                        <a:blip r:embed="rId19"/>
                        <a:stretch>
                          <a:fillRect/>
                        </a:stretch>
                      </p:blipFill>
                      <p:spPr>
                        <a:xfrm>
                          <a:off x="1437080" y="5601071"/>
                          <a:ext cx="3463925" cy="504825"/>
                        </a:xfrm>
                        <a:prstGeom prst="rect">
                          <a:avLst/>
                        </a:prstGeom>
                      </p:spPr>
                    </p:pic>
                  </p:oleObj>
                </mc:Fallback>
              </mc:AlternateContent>
            </a:graphicData>
          </a:graphic>
        </p:graphicFrame>
      </p:grpSp>
    </p:spTree>
    <p:custDataLst>
      <p:tags r:id="rId2"/>
    </p:custDataLst>
    <p:extLst>
      <p:ext uri="{BB962C8B-B14F-4D97-AF65-F5344CB8AC3E}">
        <p14:creationId xmlns:p14="http://schemas.microsoft.com/office/powerpoint/2010/main" val="920121478"/>
      </p:ext>
    </p:extLst>
  </p:cSld>
  <p:clrMapOvr>
    <a:masterClrMapping/>
  </p:clrMapOvr>
  <mc:AlternateContent xmlns:mc="http://schemas.openxmlformats.org/markup-compatibility/2006" xmlns:p14="http://schemas.microsoft.com/office/powerpoint/2010/main">
    <mc:Choice Requires="p14">
      <p:transition p14:dur="0" advTm="23776"/>
    </mc:Choice>
    <mc:Fallback xmlns="">
      <p:transition advTm="2377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heel(1)">
                                      <p:cBhvr>
                                        <p:cTn id="14"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5">
            <a:extLst>
              <a:ext uri="{FF2B5EF4-FFF2-40B4-BE49-F238E27FC236}">
                <a16:creationId xmlns:a16="http://schemas.microsoft.com/office/drawing/2014/main" id="{CEFABB4E-417F-44E9-975C-E3A52778F430}"/>
              </a:ext>
            </a:extLst>
          </p:cNvPr>
          <p:cNvSpPr txBox="1">
            <a:spLocks noChangeArrowheads="1"/>
          </p:cNvSpPr>
          <p:nvPr/>
        </p:nvSpPr>
        <p:spPr bwMode="auto">
          <a:xfrm>
            <a:off x="685802" y="983470"/>
            <a:ext cx="541019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sz="2800" b="1" u="sng">
                <a:solidFill>
                  <a:srgbClr val="006600"/>
                </a:solidFill>
                <a:latin typeface="Times New Roman" panose="02020603050405020304" pitchFamily="18" charset="0"/>
              </a:rPr>
              <a:t>III. GÓC NỘI TIẾP</a:t>
            </a:r>
          </a:p>
        </p:txBody>
      </p:sp>
      <p:grpSp>
        <p:nvGrpSpPr>
          <p:cNvPr id="2" name="Group 1">
            <a:extLst>
              <a:ext uri="{FF2B5EF4-FFF2-40B4-BE49-F238E27FC236}">
                <a16:creationId xmlns:a16="http://schemas.microsoft.com/office/drawing/2014/main" id="{6DFE3D5B-0DC2-A8E1-6A20-524D38EB18BB}"/>
              </a:ext>
            </a:extLst>
          </p:cNvPr>
          <p:cNvGrpSpPr/>
          <p:nvPr/>
        </p:nvGrpSpPr>
        <p:grpSpPr>
          <a:xfrm>
            <a:off x="1392763" y="144384"/>
            <a:ext cx="8534400" cy="762001"/>
            <a:chOff x="1828800" y="-27297"/>
            <a:chExt cx="8534400" cy="762001"/>
          </a:xfrm>
        </p:grpSpPr>
        <p:sp>
          <p:nvSpPr>
            <p:cNvPr id="3" name="AutoShape 4">
              <a:extLst>
                <a:ext uri="{FF2B5EF4-FFF2-40B4-BE49-F238E27FC236}">
                  <a16:creationId xmlns:a16="http://schemas.microsoft.com/office/drawing/2014/main" id="{B06B9F46-50A7-4998-04FA-484DCDBF9B81}"/>
                </a:ext>
              </a:extLst>
            </p:cNvPr>
            <p:cNvSpPr>
              <a:spLocks noChangeArrowheads="1"/>
            </p:cNvSpPr>
            <p:nvPr/>
          </p:nvSpPr>
          <p:spPr bwMode="auto">
            <a:xfrm>
              <a:off x="1828800" y="-27297"/>
              <a:ext cx="8534400" cy="762001"/>
            </a:xfrm>
            <a:prstGeom prst="horizontalScroll">
              <a:avLst>
                <a:gd name="adj" fmla="val 12500"/>
              </a:avLst>
            </a:prstGeom>
            <a:solidFill>
              <a:schemeClr val="bg1"/>
            </a:solidFill>
            <a:ln w="57150">
              <a:solidFill>
                <a:srgbClr val="660033"/>
              </a:solidFill>
              <a:round/>
              <a:headEnd/>
              <a:tailEnd/>
            </a:ln>
          </p:spPr>
          <p:txBody>
            <a:bodyPr wrap="none" lIns="85725" tIns="42863" rIns="85725" bIns="42863" anchor="ctr"/>
            <a:lstStyle>
              <a:lvl1pPr algn="l" defTabSz="857250">
                <a:defRPr>
                  <a:solidFill>
                    <a:schemeClr val="tx1"/>
                  </a:solidFill>
                  <a:latin typeface="Arial" panose="020B0604020202020204" pitchFamily="34" charset="0"/>
                </a:defRPr>
              </a:lvl1pPr>
              <a:lvl2pPr marL="696913" indent="-268288" algn="l" defTabSz="857250">
                <a:defRPr>
                  <a:solidFill>
                    <a:schemeClr val="tx1"/>
                  </a:solidFill>
                  <a:latin typeface="Arial" panose="020B0604020202020204" pitchFamily="34" charset="0"/>
                </a:defRPr>
              </a:lvl2pPr>
              <a:lvl3pPr marL="1071563" indent="-214313" algn="l" defTabSz="857250">
                <a:defRPr>
                  <a:solidFill>
                    <a:schemeClr val="tx1"/>
                  </a:solidFill>
                  <a:latin typeface="Arial" panose="020B0604020202020204" pitchFamily="34" charset="0"/>
                </a:defRPr>
              </a:lvl3pPr>
              <a:lvl4pPr marL="1500188" indent="-214313" algn="l" defTabSz="857250">
                <a:defRPr>
                  <a:solidFill>
                    <a:schemeClr val="tx1"/>
                  </a:solidFill>
                  <a:latin typeface="Arial" panose="020B0604020202020204" pitchFamily="34" charset="0"/>
                </a:defRPr>
              </a:lvl4pPr>
              <a:lvl5pPr marL="1928813" indent="-214313" algn="l" defTabSz="857250">
                <a:defRPr>
                  <a:solidFill>
                    <a:schemeClr val="tx1"/>
                  </a:solidFill>
                  <a:latin typeface="Arial" panose="020B0604020202020204" pitchFamily="34" charset="0"/>
                </a:defRPr>
              </a:lvl5pPr>
              <a:lvl6pPr marL="2386013" indent="-214313" defTabSz="857250" fontAlgn="base">
                <a:spcBef>
                  <a:spcPct val="0"/>
                </a:spcBef>
                <a:spcAft>
                  <a:spcPct val="0"/>
                </a:spcAft>
                <a:defRPr>
                  <a:solidFill>
                    <a:schemeClr val="tx1"/>
                  </a:solidFill>
                  <a:latin typeface="Arial" panose="020B0604020202020204" pitchFamily="34" charset="0"/>
                </a:defRPr>
              </a:lvl6pPr>
              <a:lvl7pPr marL="2843213" indent="-214313" defTabSz="857250" fontAlgn="base">
                <a:spcBef>
                  <a:spcPct val="0"/>
                </a:spcBef>
                <a:spcAft>
                  <a:spcPct val="0"/>
                </a:spcAft>
                <a:defRPr>
                  <a:solidFill>
                    <a:schemeClr val="tx1"/>
                  </a:solidFill>
                  <a:latin typeface="Arial" panose="020B0604020202020204" pitchFamily="34" charset="0"/>
                </a:defRPr>
              </a:lvl7pPr>
              <a:lvl8pPr marL="3300413" indent="-214313" defTabSz="857250" fontAlgn="base">
                <a:spcBef>
                  <a:spcPct val="0"/>
                </a:spcBef>
                <a:spcAft>
                  <a:spcPct val="0"/>
                </a:spcAft>
                <a:defRPr>
                  <a:solidFill>
                    <a:schemeClr val="tx1"/>
                  </a:solidFill>
                  <a:latin typeface="Arial" panose="020B0604020202020204" pitchFamily="34" charset="0"/>
                </a:defRPr>
              </a:lvl8pPr>
              <a:lvl9pPr marL="3757613" indent="-214313" defTabSz="85725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vi-VN" altLang="en-US" sz="1900">
                <a:solidFill>
                  <a:srgbClr val="000000"/>
                </a:solidFill>
                <a:latin typeface=".VnTime" panose="020B7200000000000000" pitchFamily="34" charset="0"/>
              </a:endParaRPr>
            </a:p>
          </p:txBody>
        </p:sp>
        <p:sp>
          <p:nvSpPr>
            <p:cNvPr id="4" name="WordArt 5">
              <a:extLst>
                <a:ext uri="{FF2B5EF4-FFF2-40B4-BE49-F238E27FC236}">
                  <a16:creationId xmlns:a16="http://schemas.microsoft.com/office/drawing/2014/main" id="{7C0F549A-F9F5-8410-9AAB-50409B59C0CA}"/>
                </a:ext>
              </a:extLst>
            </p:cNvPr>
            <p:cNvSpPr>
              <a:spLocks noChangeArrowheads="1" noChangeShapeType="1" noTextEdit="1"/>
            </p:cNvSpPr>
            <p:nvPr/>
          </p:nvSpPr>
          <p:spPr bwMode="auto">
            <a:xfrm>
              <a:off x="2816941" y="142875"/>
              <a:ext cx="6445045" cy="4381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vi-VN" sz="1600" b="1" kern="10">
                  <a:ln w="12700">
                    <a:solidFill>
                      <a:srgbClr val="660033"/>
                    </a:solidFill>
                    <a:round/>
                    <a:headEnd/>
                    <a:tailEnd/>
                  </a:ln>
                  <a:solidFill>
                    <a:srgbClr val="0000FF"/>
                  </a:solidFill>
                  <a:latin typeface="Times New Roman" panose="02020603050405020304" pitchFamily="18" charset="0"/>
                  <a:cs typeface="Times New Roman" panose="02020603050405020304" pitchFamily="18" charset="0"/>
                </a:rPr>
                <a:t>   </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4</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 GÓC Ở TÂM. GÓC NỘI TIẾP</a:t>
              </a:r>
            </a:p>
          </p:txBody>
        </p:sp>
      </p:grpSp>
      <p:sp>
        <p:nvSpPr>
          <p:cNvPr id="11" name="Rectangle 1">
            <a:extLst>
              <a:ext uri="{FF2B5EF4-FFF2-40B4-BE49-F238E27FC236}">
                <a16:creationId xmlns:a16="http://schemas.microsoft.com/office/drawing/2014/main" id="{EA3B7702-9321-2B4D-AC01-B3A6975A06CA}"/>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2" name="Rectangle 2">
            <a:extLst>
              <a:ext uri="{FF2B5EF4-FFF2-40B4-BE49-F238E27FC236}">
                <a16:creationId xmlns:a16="http://schemas.microsoft.com/office/drawing/2014/main" id="{1CA857A0-CFF2-680E-8E07-DFE052D88789}"/>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3" name="Rectangle 3">
            <a:extLst>
              <a:ext uri="{FF2B5EF4-FFF2-40B4-BE49-F238E27FC236}">
                <a16:creationId xmlns:a16="http://schemas.microsoft.com/office/drawing/2014/main" id="{1D9DFE9F-871C-4C2C-3ACD-903626B28799}"/>
              </a:ext>
            </a:extLst>
          </p:cNvPr>
          <p:cNvSpPr>
            <a:spLocks noChangeArrowheads="1"/>
          </p:cNvSpPr>
          <p:nvPr/>
        </p:nvSpPr>
        <p:spPr bwMode="auto">
          <a:xfrm>
            <a:off x="304800" y="304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6" name="Picture 5">
            <a:extLst>
              <a:ext uri="{FF2B5EF4-FFF2-40B4-BE49-F238E27FC236}">
                <a16:creationId xmlns:a16="http://schemas.microsoft.com/office/drawing/2014/main" id="{4C3320AB-0140-63F4-CEB9-3EAC6CFF5D23}"/>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bright="40000"/>
                    </a14:imgEffect>
                  </a14:imgLayer>
                </a14:imgProps>
              </a:ext>
            </a:extLst>
          </a:blip>
          <a:stretch>
            <a:fillRect/>
          </a:stretch>
        </p:blipFill>
        <p:spPr>
          <a:xfrm>
            <a:off x="685802" y="1515579"/>
            <a:ext cx="5244735" cy="2614172"/>
          </a:xfrm>
          <a:prstGeom prst="rect">
            <a:avLst/>
          </a:prstGeom>
        </p:spPr>
      </p:pic>
      <p:pic>
        <p:nvPicPr>
          <p:cNvPr id="9" name="Picture 8">
            <a:extLst>
              <a:ext uri="{FF2B5EF4-FFF2-40B4-BE49-F238E27FC236}">
                <a16:creationId xmlns:a16="http://schemas.microsoft.com/office/drawing/2014/main" id="{25C166DB-BB25-5685-1EAA-FE669AC2FE97}"/>
              </a:ext>
            </a:extLst>
          </p:cNvPr>
          <p:cNvPicPr>
            <a:picLocks noChangeAspect="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7254242" y="1368088"/>
            <a:ext cx="3291578" cy="4121823"/>
          </a:xfrm>
          <a:prstGeom prst="rect">
            <a:avLst/>
          </a:prstGeom>
          <a:noFill/>
          <a:ln>
            <a:noFill/>
          </a:ln>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7C02450A-214B-7340-5E9F-13FDAF9B60B3}"/>
                  </a:ext>
                </a:extLst>
              </p:cNvPr>
              <p:cNvSpPr txBox="1"/>
              <p:nvPr/>
            </p:nvSpPr>
            <p:spPr>
              <a:xfrm>
                <a:off x="870860" y="4794338"/>
                <a:ext cx="6093822" cy="89896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2800" b="1" i="1" smtClean="0">
                              <a:solidFill>
                                <a:srgbClr val="0000CC"/>
                              </a:solidFill>
                              <a:latin typeface="Cambria Math" panose="02040503050406030204" pitchFamily="18" charset="0"/>
                            </a:rPr>
                          </m:ctrlPr>
                        </m:accPr>
                        <m:e>
                          <m:r>
                            <a:rPr lang="en-US" sz="2800" b="1" i="1">
                              <a:solidFill>
                                <a:srgbClr val="0000CC"/>
                              </a:solidFill>
                              <a:latin typeface="Cambria Math" panose="02040503050406030204" pitchFamily="18" charset="0"/>
                            </a:rPr>
                            <m:t>𝑨𝑪𝑩</m:t>
                          </m:r>
                        </m:e>
                      </m:acc>
                      <m:r>
                        <a:rPr lang="en-US" sz="2800" b="1" i="0">
                          <a:solidFill>
                            <a:srgbClr val="0000CC"/>
                          </a:solidFill>
                          <a:latin typeface="Cambria Math" panose="02040503050406030204" pitchFamily="18" charset="0"/>
                        </a:rPr>
                        <m:t>=</m:t>
                      </m:r>
                      <m:f>
                        <m:fPr>
                          <m:ctrlPr>
                            <a:rPr lang="en-US" sz="2800" b="1" i="1">
                              <a:solidFill>
                                <a:srgbClr val="0000CC"/>
                              </a:solidFill>
                              <a:latin typeface="Cambria Math" panose="02040503050406030204" pitchFamily="18" charset="0"/>
                            </a:rPr>
                          </m:ctrlPr>
                        </m:fPr>
                        <m:num>
                          <m:r>
                            <a:rPr lang="en-US" sz="2800" b="1" i="0">
                              <a:solidFill>
                                <a:srgbClr val="0000CC"/>
                              </a:solidFill>
                              <a:latin typeface="Cambria Math" panose="02040503050406030204" pitchFamily="18" charset="0"/>
                            </a:rPr>
                            <m:t>𝟏</m:t>
                          </m:r>
                        </m:num>
                        <m:den>
                          <m:r>
                            <a:rPr lang="en-US" sz="2800" b="1" i="0">
                              <a:solidFill>
                                <a:srgbClr val="0000CC"/>
                              </a:solidFill>
                              <a:latin typeface="Cambria Math" panose="02040503050406030204" pitchFamily="18" charset="0"/>
                            </a:rPr>
                            <m:t>𝟐</m:t>
                          </m:r>
                        </m:den>
                      </m:f>
                      <m:acc>
                        <m:accPr>
                          <m:chr m:val="̂"/>
                          <m:ctrlPr>
                            <a:rPr lang="en-US" sz="2800" b="1" i="1">
                              <a:solidFill>
                                <a:srgbClr val="0000CC"/>
                              </a:solidFill>
                              <a:latin typeface="Cambria Math" panose="02040503050406030204" pitchFamily="18" charset="0"/>
                            </a:rPr>
                          </m:ctrlPr>
                        </m:accPr>
                        <m:e>
                          <m:r>
                            <a:rPr lang="en-US" sz="2800" b="1" i="1">
                              <a:solidFill>
                                <a:srgbClr val="0000CC"/>
                              </a:solidFill>
                              <a:latin typeface="Cambria Math" panose="02040503050406030204" pitchFamily="18" charset="0"/>
                            </a:rPr>
                            <m:t>𝑨𝑶𝑩</m:t>
                          </m:r>
                        </m:e>
                      </m:acc>
                      <m:r>
                        <a:rPr lang="en-US" sz="2800" b="1" i="0">
                          <a:solidFill>
                            <a:srgbClr val="0000CC"/>
                          </a:solidFill>
                          <a:latin typeface="Cambria Math" panose="02040503050406030204" pitchFamily="18" charset="0"/>
                        </a:rPr>
                        <m:t>=</m:t>
                      </m:r>
                      <m:f>
                        <m:fPr>
                          <m:ctrlPr>
                            <a:rPr lang="en-US" sz="2800" b="1" i="1">
                              <a:solidFill>
                                <a:srgbClr val="0000CC"/>
                              </a:solidFill>
                              <a:latin typeface="Cambria Math" panose="02040503050406030204" pitchFamily="18" charset="0"/>
                            </a:rPr>
                          </m:ctrlPr>
                        </m:fPr>
                        <m:num>
                          <m:r>
                            <a:rPr lang="en-US" sz="2800" b="1" i="0">
                              <a:solidFill>
                                <a:srgbClr val="0000CC"/>
                              </a:solidFill>
                              <a:latin typeface="Cambria Math" panose="02040503050406030204" pitchFamily="18" charset="0"/>
                            </a:rPr>
                            <m:t>𝟏</m:t>
                          </m:r>
                        </m:num>
                        <m:den>
                          <m:r>
                            <a:rPr lang="en-US" sz="2800" b="1" i="0">
                              <a:solidFill>
                                <a:srgbClr val="0000CC"/>
                              </a:solidFill>
                              <a:latin typeface="Cambria Math" panose="02040503050406030204" pitchFamily="18" charset="0"/>
                            </a:rPr>
                            <m:t>𝟐</m:t>
                          </m:r>
                        </m:den>
                      </m:f>
                      <m:sSup>
                        <m:sSupPr>
                          <m:ctrlPr>
                            <a:rPr lang="en-US" sz="2800" b="1" i="1">
                              <a:solidFill>
                                <a:srgbClr val="0000CC"/>
                              </a:solidFill>
                              <a:latin typeface="Cambria Math" panose="02040503050406030204" pitchFamily="18" charset="0"/>
                            </a:rPr>
                          </m:ctrlPr>
                        </m:sSupPr>
                        <m:e>
                          <m:r>
                            <a:rPr lang="en-US" sz="2800" b="1" i="0">
                              <a:solidFill>
                                <a:srgbClr val="0000CC"/>
                              </a:solidFill>
                              <a:latin typeface="Cambria Math" panose="02040503050406030204" pitchFamily="18" charset="0"/>
                            </a:rPr>
                            <m:t>𝟔𝟎</m:t>
                          </m:r>
                        </m:e>
                        <m:sup>
                          <m:r>
                            <a:rPr lang="en-US" sz="2800" b="1" i="0">
                              <a:solidFill>
                                <a:srgbClr val="0000CC"/>
                              </a:solidFill>
                              <a:latin typeface="Cambria Math" panose="02040503050406030204" pitchFamily="18" charset="0"/>
                            </a:rPr>
                            <m:t>𝟎</m:t>
                          </m:r>
                        </m:sup>
                      </m:sSup>
                      <m:r>
                        <a:rPr lang="en-US" sz="2800" b="1" i="0">
                          <a:solidFill>
                            <a:srgbClr val="0000CC"/>
                          </a:solidFill>
                          <a:latin typeface="Cambria Math" panose="02040503050406030204" pitchFamily="18" charset="0"/>
                        </a:rPr>
                        <m:t>=</m:t>
                      </m:r>
                      <m:sSup>
                        <m:sSupPr>
                          <m:ctrlPr>
                            <a:rPr lang="en-US" sz="2800" b="1" i="1">
                              <a:solidFill>
                                <a:srgbClr val="0000CC"/>
                              </a:solidFill>
                              <a:latin typeface="Cambria Math" panose="02040503050406030204" pitchFamily="18" charset="0"/>
                            </a:rPr>
                          </m:ctrlPr>
                        </m:sSupPr>
                        <m:e>
                          <m:r>
                            <a:rPr lang="en-US" sz="2800" b="1" i="0">
                              <a:solidFill>
                                <a:srgbClr val="0000CC"/>
                              </a:solidFill>
                              <a:latin typeface="Cambria Math" panose="02040503050406030204" pitchFamily="18" charset="0"/>
                            </a:rPr>
                            <m:t>𝟑𝟎</m:t>
                          </m:r>
                        </m:e>
                        <m:sup>
                          <m:r>
                            <a:rPr lang="en-US" sz="2800" b="1" i="0">
                              <a:solidFill>
                                <a:srgbClr val="0000CC"/>
                              </a:solidFill>
                              <a:latin typeface="Cambria Math" panose="02040503050406030204" pitchFamily="18" charset="0"/>
                            </a:rPr>
                            <m:t>𝟎</m:t>
                          </m:r>
                        </m:sup>
                      </m:sSup>
                    </m:oMath>
                  </m:oMathPara>
                </a14:m>
                <a:endParaRPr lang="en-US" b="1" dirty="0"/>
              </a:p>
            </p:txBody>
          </p:sp>
        </mc:Choice>
        <mc:Fallback xmlns="">
          <p:sp>
            <p:nvSpPr>
              <p:cNvPr id="7" name="TextBox 6">
                <a:extLst>
                  <a:ext uri="{FF2B5EF4-FFF2-40B4-BE49-F238E27FC236}">
                    <a16:creationId xmlns:a16="http://schemas.microsoft.com/office/drawing/2014/main" id="{7C02450A-214B-7340-5E9F-13FDAF9B60B3}"/>
                  </a:ext>
                </a:extLst>
              </p:cNvPr>
              <p:cNvSpPr txBox="1">
                <a:spLocks noRot="1" noChangeAspect="1" noMove="1" noResize="1" noEditPoints="1" noAdjustHandles="1" noChangeArrowheads="1" noChangeShapeType="1" noTextEdit="1"/>
              </p:cNvSpPr>
              <p:nvPr/>
            </p:nvSpPr>
            <p:spPr>
              <a:xfrm>
                <a:off x="870860" y="4794338"/>
                <a:ext cx="6093822" cy="898964"/>
              </a:xfrm>
              <a:prstGeom prst="rect">
                <a:avLst/>
              </a:prstGeom>
              <a:blipFill>
                <a:blip r:embed="rId7"/>
                <a:stretch>
                  <a:fillRect/>
                </a:stretch>
              </a:blipFill>
            </p:spPr>
            <p:txBody>
              <a:bodyPr/>
              <a:lstStyle/>
              <a:p>
                <a:r>
                  <a:rPr lang="en-US">
                    <a:noFill/>
                  </a:rPr>
                  <a:t> </a:t>
                </a:r>
              </a:p>
            </p:txBody>
          </p:sp>
        </mc:Fallback>
      </mc:AlternateContent>
      <p:sp>
        <p:nvSpPr>
          <p:cNvPr id="14" name="TextBox 13">
            <a:extLst>
              <a:ext uri="{FF2B5EF4-FFF2-40B4-BE49-F238E27FC236}">
                <a16:creationId xmlns:a16="http://schemas.microsoft.com/office/drawing/2014/main" id="{7F2FD3C5-88E2-41EC-FC44-30468A95AFAF}"/>
              </a:ext>
            </a:extLst>
          </p:cNvPr>
          <p:cNvSpPr txBox="1"/>
          <p:nvPr/>
        </p:nvSpPr>
        <p:spPr>
          <a:xfrm>
            <a:off x="1033121" y="4362559"/>
            <a:ext cx="5642000" cy="523220"/>
          </a:xfrm>
          <a:prstGeom prst="rect">
            <a:avLst/>
          </a:prstGeom>
          <a:noFill/>
        </p:spPr>
        <p:txBody>
          <a:bodyPr wrap="square">
            <a:spAutoFit/>
          </a:bodyPr>
          <a:lstStyle/>
          <a:p>
            <a:pPr algn="just"/>
            <a:r>
              <a:rPr lang="en-US" sz="2800" b="1" i="1" dirty="0" err="1">
                <a:solidFill>
                  <a:srgbClr val="FF0000"/>
                </a:solidFill>
              </a:rPr>
              <a:t>Đáp</a:t>
            </a:r>
            <a:r>
              <a:rPr lang="en-US" sz="2800" b="1" i="1" dirty="0">
                <a:solidFill>
                  <a:srgbClr val="FF0000"/>
                </a:solidFill>
              </a:rPr>
              <a:t> </a:t>
            </a:r>
            <a:r>
              <a:rPr lang="en-US" sz="2800" b="1" i="1" dirty="0" err="1">
                <a:solidFill>
                  <a:srgbClr val="FF0000"/>
                </a:solidFill>
              </a:rPr>
              <a:t>án</a:t>
            </a:r>
            <a:r>
              <a:rPr lang="en-US" sz="2800" b="1" i="1" dirty="0">
                <a:solidFill>
                  <a:srgbClr val="FF0000"/>
                </a:solidFill>
              </a:rPr>
              <a:t> </a:t>
            </a:r>
          </a:p>
        </p:txBody>
      </p:sp>
    </p:spTree>
    <p:custDataLst>
      <p:tags r:id="rId1"/>
    </p:custDataLst>
    <p:extLst>
      <p:ext uri="{BB962C8B-B14F-4D97-AF65-F5344CB8AC3E}">
        <p14:creationId xmlns:p14="http://schemas.microsoft.com/office/powerpoint/2010/main" val="2807719132"/>
      </p:ext>
    </p:extLst>
  </p:cSld>
  <p:clrMapOvr>
    <a:masterClrMapping/>
  </p:clrMapOvr>
  <mc:AlternateContent xmlns:mc="http://schemas.openxmlformats.org/markup-compatibility/2006" xmlns:p14="http://schemas.microsoft.com/office/powerpoint/2010/main">
    <mc:Choice Requires="p14">
      <p:transition p14:dur="0" advTm="23776"/>
    </mc:Choice>
    <mc:Fallback xmlns="">
      <p:transition advTm="2377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heel(1)">
                                      <p:cBhvr>
                                        <p:cTn id="14" dur="20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5">
            <a:extLst>
              <a:ext uri="{FF2B5EF4-FFF2-40B4-BE49-F238E27FC236}">
                <a16:creationId xmlns:a16="http://schemas.microsoft.com/office/drawing/2014/main" id="{CEFABB4E-417F-44E9-975C-E3A52778F430}"/>
              </a:ext>
            </a:extLst>
          </p:cNvPr>
          <p:cNvSpPr txBox="1">
            <a:spLocks noChangeArrowheads="1"/>
          </p:cNvSpPr>
          <p:nvPr/>
        </p:nvSpPr>
        <p:spPr bwMode="auto">
          <a:xfrm>
            <a:off x="249765" y="956052"/>
            <a:ext cx="541019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sz="2800" b="1" u="sng">
                <a:solidFill>
                  <a:srgbClr val="006600"/>
                </a:solidFill>
                <a:latin typeface="Times New Roman" panose="02020603050405020304" pitchFamily="18" charset="0"/>
              </a:rPr>
              <a:t>III. GÓC NỘI TIẾP</a:t>
            </a:r>
          </a:p>
        </p:txBody>
      </p:sp>
      <p:grpSp>
        <p:nvGrpSpPr>
          <p:cNvPr id="2" name="Group 1">
            <a:extLst>
              <a:ext uri="{FF2B5EF4-FFF2-40B4-BE49-F238E27FC236}">
                <a16:creationId xmlns:a16="http://schemas.microsoft.com/office/drawing/2014/main" id="{6DFE3D5B-0DC2-A8E1-6A20-524D38EB18BB}"/>
              </a:ext>
            </a:extLst>
          </p:cNvPr>
          <p:cNvGrpSpPr/>
          <p:nvPr/>
        </p:nvGrpSpPr>
        <p:grpSpPr>
          <a:xfrm>
            <a:off x="1392763" y="144384"/>
            <a:ext cx="8534400" cy="762001"/>
            <a:chOff x="1828800" y="-27297"/>
            <a:chExt cx="8534400" cy="762001"/>
          </a:xfrm>
        </p:grpSpPr>
        <p:sp>
          <p:nvSpPr>
            <p:cNvPr id="3" name="AutoShape 4">
              <a:extLst>
                <a:ext uri="{FF2B5EF4-FFF2-40B4-BE49-F238E27FC236}">
                  <a16:creationId xmlns:a16="http://schemas.microsoft.com/office/drawing/2014/main" id="{B06B9F46-50A7-4998-04FA-484DCDBF9B81}"/>
                </a:ext>
              </a:extLst>
            </p:cNvPr>
            <p:cNvSpPr>
              <a:spLocks noChangeArrowheads="1"/>
            </p:cNvSpPr>
            <p:nvPr/>
          </p:nvSpPr>
          <p:spPr bwMode="auto">
            <a:xfrm>
              <a:off x="1828800" y="-27297"/>
              <a:ext cx="8534400" cy="762001"/>
            </a:xfrm>
            <a:prstGeom prst="horizontalScroll">
              <a:avLst>
                <a:gd name="adj" fmla="val 12500"/>
              </a:avLst>
            </a:prstGeom>
            <a:solidFill>
              <a:schemeClr val="bg1"/>
            </a:solidFill>
            <a:ln w="57150">
              <a:solidFill>
                <a:srgbClr val="660033"/>
              </a:solidFill>
              <a:round/>
              <a:headEnd/>
              <a:tailEnd/>
            </a:ln>
          </p:spPr>
          <p:txBody>
            <a:bodyPr wrap="none" lIns="85725" tIns="42863" rIns="85725" bIns="42863" anchor="ctr"/>
            <a:lstStyle>
              <a:lvl1pPr algn="l" defTabSz="857250">
                <a:defRPr>
                  <a:solidFill>
                    <a:schemeClr val="tx1"/>
                  </a:solidFill>
                  <a:latin typeface="Arial" panose="020B0604020202020204" pitchFamily="34" charset="0"/>
                </a:defRPr>
              </a:lvl1pPr>
              <a:lvl2pPr marL="696913" indent="-268288" algn="l" defTabSz="857250">
                <a:defRPr>
                  <a:solidFill>
                    <a:schemeClr val="tx1"/>
                  </a:solidFill>
                  <a:latin typeface="Arial" panose="020B0604020202020204" pitchFamily="34" charset="0"/>
                </a:defRPr>
              </a:lvl2pPr>
              <a:lvl3pPr marL="1071563" indent="-214313" algn="l" defTabSz="857250">
                <a:defRPr>
                  <a:solidFill>
                    <a:schemeClr val="tx1"/>
                  </a:solidFill>
                  <a:latin typeface="Arial" panose="020B0604020202020204" pitchFamily="34" charset="0"/>
                </a:defRPr>
              </a:lvl3pPr>
              <a:lvl4pPr marL="1500188" indent="-214313" algn="l" defTabSz="857250">
                <a:defRPr>
                  <a:solidFill>
                    <a:schemeClr val="tx1"/>
                  </a:solidFill>
                  <a:latin typeface="Arial" panose="020B0604020202020204" pitchFamily="34" charset="0"/>
                </a:defRPr>
              </a:lvl4pPr>
              <a:lvl5pPr marL="1928813" indent="-214313" algn="l" defTabSz="857250">
                <a:defRPr>
                  <a:solidFill>
                    <a:schemeClr val="tx1"/>
                  </a:solidFill>
                  <a:latin typeface="Arial" panose="020B0604020202020204" pitchFamily="34" charset="0"/>
                </a:defRPr>
              </a:lvl5pPr>
              <a:lvl6pPr marL="2386013" indent="-214313" defTabSz="857250" fontAlgn="base">
                <a:spcBef>
                  <a:spcPct val="0"/>
                </a:spcBef>
                <a:spcAft>
                  <a:spcPct val="0"/>
                </a:spcAft>
                <a:defRPr>
                  <a:solidFill>
                    <a:schemeClr val="tx1"/>
                  </a:solidFill>
                  <a:latin typeface="Arial" panose="020B0604020202020204" pitchFamily="34" charset="0"/>
                </a:defRPr>
              </a:lvl6pPr>
              <a:lvl7pPr marL="2843213" indent="-214313" defTabSz="857250" fontAlgn="base">
                <a:spcBef>
                  <a:spcPct val="0"/>
                </a:spcBef>
                <a:spcAft>
                  <a:spcPct val="0"/>
                </a:spcAft>
                <a:defRPr>
                  <a:solidFill>
                    <a:schemeClr val="tx1"/>
                  </a:solidFill>
                  <a:latin typeface="Arial" panose="020B0604020202020204" pitchFamily="34" charset="0"/>
                </a:defRPr>
              </a:lvl7pPr>
              <a:lvl8pPr marL="3300413" indent="-214313" defTabSz="857250" fontAlgn="base">
                <a:spcBef>
                  <a:spcPct val="0"/>
                </a:spcBef>
                <a:spcAft>
                  <a:spcPct val="0"/>
                </a:spcAft>
                <a:defRPr>
                  <a:solidFill>
                    <a:schemeClr val="tx1"/>
                  </a:solidFill>
                  <a:latin typeface="Arial" panose="020B0604020202020204" pitchFamily="34" charset="0"/>
                </a:defRPr>
              </a:lvl8pPr>
              <a:lvl9pPr marL="3757613" indent="-214313" defTabSz="85725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vi-VN" altLang="en-US" sz="1900">
                <a:solidFill>
                  <a:srgbClr val="000000"/>
                </a:solidFill>
                <a:latin typeface=".VnTime" panose="020B7200000000000000" pitchFamily="34" charset="0"/>
              </a:endParaRPr>
            </a:p>
          </p:txBody>
        </p:sp>
        <p:sp>
          <p:nvSpPr>
            <p:cNvPr id="4" name="WordArt 5">
              <a:extLst>
                <a:ext uri="{FF2B5EF4-FFF2-40B4-BE49-F238E27FC236}">
                  <a16:creationId xmlns:a16="http://schemas.microsoft.com/office/drawing/2014/main" id="{7C0F549A-F9F5-8410-9AAB-50409B59C0CA}"/>
                </a:ext>
              </a:extLst>
            </p:cNvPr>
            <p:cNvSpPr>
              <a:spLocks noChangeArrowheads="1" noChangeShapeType="1" noTextEdit="1"/>
            </p:cNvSpPr>
            <p:nvPr/>
          </p:nvSpPr>
          <p:spPr bwMode="auto">
            <a:xfrm>
              <a:off x="2816941" y="142875"/>
              <a:ext cx="6445045" cy="4381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vi-VN" sz="1600" b="1" kern="10">
                  <a:ln w="12700">
                    <a:solidFill>
                      <a:srgbClr val="660033"/>
                    </a:solidFill>
                    <a:round/>
                    <a:headEnd/>
                    <a:tailEnd/>
                  </a:ln>
                  <a:solidFill>
                    <a:srgbClr val="0000FF"/>
                  </a:solidFill>
                  <a:latin typeface="Times New Roman" panose="02020603050405020304" pitchFamily="18" charset="0"/>
                  <a:cs typeface="Times New Roman" panose="02020603050405020304" pitchFamily="18" charset="0"/>
                </a:rPr>
                <a:t>   </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4</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 GÓC Ở TÂM. GÓC NỘI TIẾP</a:t>
              </a:r>
            </a:p>
          </p:txBody>
        </p:sp>
      </p:grpSp>
      <p:sp>
        <p:nvSpPr>
          <p:cNvPr id="11" name="Rectangle 1">
            <a:extLst>
              <a:ext uri="{FF2B5EF4-FFF2-40B4-BE49-F238E27FC236}">
                <a16:creationId xmlns:a16="http://schemas.microsoft.com/office/drawing/2014/main" id="{EA3B7702-9321-2B4D-AC01-B3A6975A06CA}"/>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2" name="Rectangle 2">
            <a:extLst>
              <a:ext uri="{FF2B5EF4-FFF2-40B4-BE49-F238E27FC236}">
                <a16:creationId xmlns:a16="http://schemas.microsoft.com/office/drawing/2014/main" id="{1CA857A0-CFF2-680E-8E07-DFE052D88789}"/>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3" name="Rectangle 3">
            <a:extLst>
              <a:ext uri="{FF2B5EF4-FFF2-40B4-BE49-F238E27FC236}">
                <a16:creationId xmlns:a16="http://schemas.microsoft.com/office/drawing/2014/main" id="{1D9DFE9F-871C-4C2C-3ACD-903626B28799}"/>
              </a:ext>
            </a:extLst>
          </p:cNvPr>
          <p:cNvSpPr>
            <a:spLocks noChangeArrowheads="1"/>
          </p:cNvSpPr>
          <p:nvPr/>
        </p:nvSpPr>
        <p:spPr bwMode="auto">
          <a:xfrm>
            <a:off x="304800" y="304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8" name="Arc 17">
            <a:extLst>
              <a:ext uri="{FF2B5EF4-FFF2-40B4-BE49-F238E27FC236}">
                <a16:creationId xmlns:a16="http://schemas.microsoft.com/office/drawing/2014/main" id="{F8915B35-61C2-579B-79AA-734AED156900}"/>
              </a:ext>
            </a:extLst>
          </p:cNvPr>
          <p:cNvSpPr/>
          <p:nvPr/>
        </p:nvSpPr>
        <p:spPr>
          <a:xfrm rot="20814180">
            <a:off x="11625387" y="6758908"/>
            <a:ext cx="522289" cy="451159"/>
          </a:xfrm>
          <a:prstGeom prst="arc">
            <a:avLst>
              <a:gd name="adj1" fmla="val 13934606"/>
              <a:gd name="adj2" fmla="val 20279373"/>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pic>
        <p:nvPicPr>
          <p:cNvPr id="7" name="Picture 6">
            <a:extLst>
              <a:ext uri="{FF2B5EF4-FFF2-40B4-BE49-F238E27FC236}">
                <a16:creationId xmlns:a16="http://schemas.microsoft.com/office/drawing/2014/main" id="{54BC84F0-43D2-DD26-D1C2-461DDB7B98CC}"/>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brightnessContrast bright="50000"/>
                    </a14:imgEffect>
                  </a14:imgLayer>
                </a14:imgProps>
              </a:ext>
            </a:extLst>
          </a:blip>
          <a:stretch>
            <a:fillRect/>
          </a:stretch>
        </p:blipFill>
        <p:spPr>
          <a:xfrm>
            <a:off x="8605156" y="1441121"/>
            <a:ext cx="3091544" cy="3823359"/>
          </a:xfrm>
          <a:prstGeom prst="rect">
            <a:avLst/>
          </a:prstGeom>
        </p:spPr>
      </p:pic>
      <p:pic>
        <p:nvPicPr>
          <p:cNvPr id="14" name="Picture 13">
            <a:extLst>
              <a:ext uri="{FF2B5EF4-FFF2-40B4-BE49-F238E27FC236}">
                <a16:creationId xmlns:a16="http://schemas.microsoft.com/office/drawing/2014/main" id="{CDA72B6F-1D7A-DEAA-74BE-F6ED4CE4BBF4}"/>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Effect>
                      <a14:brightnessContrast bright="50000"/>
                    </a14:imgEffect>
                  </a14:imgLayer>
                </a14:imgProps>
              </a:ext>
            </a:extLst>
          </a:blip>
          <a:stretch>
            <a:fillRect/>
          </a:stretch>
        </p:blipFill>
        <p:spPr>
          <a:xfrm rot="16200000">
            <a:off x="2880023" y="-904566"/>
            <a:ext cx="3378500" cy="8300346"/>
          </a:xfrm>
          <a:prstGeom prst="rect">
            <a:avLst/>
          </a:prstGeom>
        </p:spPr>
      </p:pic>
    </p:spTree>
    <p:custDataLst>
      <p:tags r:id="rId1"/>
    </p:custDataLst>
    <p:extLst>
      <p:ext uri="{BB962C8B-B14F-4D97-AF65-F5344CB8AC3E}">
        <p14:creationId xmlns:p14="http://schemas.microsoft.com/office/powerpoint/2010/main" val="3123894265"/>
      </p:ext>
    </p:extLst>
  </p:cSld>
  <p:clrMapOvr>
    <a:masterClrMapping/>
  </p:clrMapOvr>
  <mc:AlternateContent xmlns:mc="http://schemas.openxmlformats.org/markup-compatibility/2006" xmlns:p14="http://schemas.microsoft.com/office/powerpoint/2010/main">
    <mc:Choice Requires="p14">
      <p:transition p14:dur="0" advTm="23776"/>
    </mc:Choice>
    <mc:Fallback xmlns="">
      <p:transition advTm="2377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5">
            <a:extLst>
              <a:ext uri="{FF2B5EF4-FFF2-40B4-BE49-F238E27FC236}">
                <a16:creationId xmlns:a16="http://schemas.microsoft.com/office/drawing/2014/main" id="{CEFABB4E-417F-44E9-975C-E3A52778F430}"/>
              </a:ext>
            </a:extLst>
          </p:cNvPr>
          <p:cNvSpPr txBox="1">
            <a:spLocks noChangeArrowheads="1"/>
          </p:cNvSpPr>
          <p:nvPr/>
        </p:nvSpPr>
        <p:spPr bwMode="auto">
          <a:xfrm>
            <a:off x="249765" y="956052"/>
            <a:ext cx="541019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sz="2800" b="1" u="sng">
                <a:solidFill>
                  <a:srgbClr val="006600"/>
                </a:solidFill>
                <a:latin typeface="Times New Roman" panose="02020603050405020304" pitchFamily="18" charset="0"/>
              </a:rPr>
              <a:t>III. GÓC NỘI TIẾP</a:t>
            </a:r>
          </a:p>
        </p:txBody>
      </p:sp>
      <p:grpSp>
        <p:nvGrpSpPr>
          <p:cNvPr id="2" name="Group 1">
            <a:extLst>
              <a:ext uri="{FF2B5EF4-FFF2-40B4-BE49-F238E27FC236}">
                <a16:creationId xmlns:a16="http://schemas.microsoft.com/office/drawing/2014/main" id="{6DFE3D5B-0DC2-A8E1-6A20-524D38EB18BB}"/>
              </a:ext>
            </a:extLst>
          </p:cNvPr>
          <p:cNvGrpSpPr/>
          <p:nvPr/>
        </p:nvGrpSpPr>
        <p:grpSpPr>
          <a:xfrm>
            <a:off x="1392763" y="144384"/>
            <a:ext cx="8534400" cy="762001"/>
            <a:chOff x="1828800" y="-27297"/>
            <a:chExt cx="8534400" cy="762001"/>
          </a:xfrm>
        </p:grpSpPr>
        <p:sp>
          <p:nvSpPr>
            <p:cNvPr id="3" name="AutoShape 4">
              <a:extLst>
                <a:ext uri="{FF2B5EF4-FFF2-40B4-BE49-F238E27FC236}">
                  <a16:creationId xmlns:a16="http://schemas.microsoft.com/office/drawing/2014/main" id="{B06B9F46-50A7-4998-04FA-484DCDBF9B81}"/>
                </a:ext>
              </a:extLst>
            </p:cNvPr>
            <p:cNvSpPr>
              <a:spLocks noChangeArrowheads="1"/>
            </p:cNvSpPr>
            <p:nvPr/>
          </p:nvSpPr>
          <p:spPr bwMode="auto">
            <a:xfrm>
              <a:off x="1828800" y="-27297"/>
              <a:ext cx="8534400" cy="762001"/>
            </a:xfrm>
            <a:prstGeom prst="horizontalScroll">
              <a:avLst>
                <a:gd name="adj" fmla="val 12500"/>
              </a:avLst>
            </a:prstGeom>
            <a:solidFill>
              <a:schemeClr val="bg1"/>
            </a:solidFill>
            <a:ln w="57150">
              <a:solidFill>
                <a:srgbClr val="660033"/>
              </a:solidFill>
              <a:round/>
              <a:headEnd/>
              <a:tailEnd/>
            </a:ln>
          </p:spPr>
          <p:txBody>
            <a:bodyPr wrap="none" lIns="85725" tIns="42863" rIns="85725" bIns="42863" anchor="ctr"/>
            <a:lstStyle>
              <a:lvl1pPr algn="l" defTabSz="857250">
                <a:defRPr>
                  <a:solidFill>
                    <a:schemeClr val="tx1"/>
                  </a:solidFill>
                  <a:latin typeface="Arial" panose="020B0604020202020204" pitchFamily="34" charset="0"/>
                </a:defRPr>
              </a:lvl1pPr>
              <a:lvl2pPr marL="696913" indent="-268288" algn="l" defTabSz="857250">
                <a:defRPr>
                  <a:solidFill>
                    <a:schemeClr val="tx1"/>
                  </a:solidFill>
                  <a:latin typeface="Arial" panose="020B0604020202020204" pitchFamily="34" charset="0"/>
                </a:defRPr>
              </a:lvl2pPr>
              <a:lvl3pPr marL="1071563" indent="-214313" algn="l" defTabSz="857250">
                <a:defRPr>
                  <a:solidFill>
                    <a:schemeClr val="tx1"/>
                  </a:solidFill>
                  <a:latin typeface="Arial" panose="020B0604020202020204" pitchFamily="34" charset="0"/>
                </a:defRPr>
              </a:lvl3pPr>
              <a:lvl4pPr marL="1500188" indent="-214313" algn="l" defTabSz="857250">
                <a:defRPr>
                  <a:solidFill>
                    <a:schemeClr val="tx1"/>
                  </a:solidFill>
                  <a:latin typeface="Arial" panose="020B0604020202020204" pitchFamily="34" charset="0"/>
                </a:defRPr>
              </a:lvl4pPr>
              <a:lvl5pPr marL="1928813" indent="-214313" algn="l" defTabSz="857250">
                <a:defRPr>
                  <a:solidFill>
                    <a:schemeClr val="tx1"/>
                  </a:solidFill>
                  <a:latin typeface="Arial" panose="020B0604020202020204" pitchFamily="34" charset="0"/>
                </a:defRPr>
              </a:lvl5pPr>
              <a:lvl6pPr marL="2386013" indent="-214313" defTabSz="857250" fontAlgn="base">
                <a:spcBef>
                  <a:spcPct val="0"/>
                </a:spcBef>
                <a:spcAft>
                  <a:spcPct val="0"/>
                </a:spcAft>
                <a:defRPr>
                  <a:solidFill>
                    <a:schemeClr val="tx1"/>
                  </a:solidFill>
                  <a:latin typeface="Arial" panose="020B0604020202020204" pitchFamily="34" charset="0"/>
                </a:defRPr>
              </a:lvl6pPr>
              <a:lvl7pPr marL="2843213" indent="-214313" defTabSz="857250" fontAlgn="base">
                <a:spcBef>
                  <a:spcPct val="0"/>
                </a:spcBef>
                <a:spcAft>
                  <a:spcPct val="0"/>
                </a:spcAft>
                <a:defRPr>
                  <a:solidFill>
                    <a:schemeClr val="tx1"/>
                  </a:solidFill>
                  <a:latin typeface="Arial" panose="020B0604020202020204" pitchFamily="34" charset="0"/>
                </a:defRPr>
              </a:lvl7pPr>
              <a:lvl8pPr marL="3300413" indent="-214313" defTabSz="857250" fontAlgn="base">
                <a:spcBef>
                  <a:spcPct val="0"/>
                </a:spcBef>
                <a:spcAft>
                  <a:spcPct val="0"/>
                </a:spcAft>
                <a:defRPr>
                  <a:solidFill>
                    <a:schemeClr val="tx1"/>
                  </a:solidFill>
                  <a:latin typeface="Arial" panose="020B0604020202020204" pitchFamily="34" charset="0"/>
                </a:defRPr>
              </a:lvl8pPr>
              <a:lvl9pPr marL="3757613" indent="-214313" defTabSz="85725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vi-VN" altLang="en-US" sz="1900">
                <a:solidFill>
                  <a:srgbClr val="000000"/>
                </a:solidFill>
                <a:latin typeface=".VnTime" panose="020B7200000000000000" pitchFamily="34" charset="0"/>
              </a:endParaRPr>
            </a:p>
          </p:txBody>
        </p:sp>
        <p:sp>
          <p:nvSpPr>
            <p:cNvPr id="4" name="WordArt 5">
              <a:extLst>
                <a:ext uri="{FF2B5EF4-FFF2-40B4-BE49-F238E27FC236}">
                  <a16:creationId xmlns:a16="http://schemas.microsoft.com/office/drawing/2014/main" id="{7C0F549A-F9F5-8410-9AAB-50409B59C0CA}"/>
                </a:ext>
              </a:extLst>
            </p:cNvPr>
            <p:cNvSpPr>
              <a:spLocks noChangeArrowheads="1" noChangeShapeType="1" noTextEdit="1"/>
            </p:cNvSpPr>
            <p:nvPr/>
          </p:nvSpPr>
          <p:spPr bwMode="auto">
            <a:xfrm>
              <a:off x="2816941" y="142875"/>
              <a:ext cx="6445045" cy="4381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vi-VN" sz="1600" b="1" kern="10">
                  <a:ln w="12700">
                    <a:solidFill>
                      <a:srgbClr val="660033"/>
                    </a:solidFill>
                    <a:round/>
                    <a:headEnd/>
                    <a:tailEnd/>
                  </a:ln>
                  <a:solidFill>
                    <a:srgbClr val="0000FF"/>
                  </a:solidFill>
                  <a:latin typeface="Times New Roman" panose="02020603050405020304" pitchFamily="18" charset="0"/>
                  <a:cs typeface="Times New Roman" panose="02020603050405020304" pitchFamily="18" charset="0"/>
                </a:rPr>
                <a:t>   </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4</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 GÓC Ở TÂM. GÓC NỘI TIẾP</a:t>
              </a:r>
            </a:p>
          </p:txBody>
        </p:sp>
      </p:grpSp>
      <p:sp>
        <p:nvSpPr>
          <p:cNvPr id="11" name="Rectangle 1">
            <a:extLst>
              <a:ext uri="{FF2B5EF4-FFF2-40B4-BE49-F238E27FC236}">
                <a16:creationId xmlns:a16="http://schemas.microsoft.com/office/drawing/2014/main" id="{EA3B7702-9321-2B4D-AC01-B3A6975A06CA}"/>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2" name="Rectangle 2">
            <a:extLst>
              <a:ext uri="{FF2B5EF4-FFF2-40B4-BE49-F238E27FC236}">
                <a16:creationId xmlns:a16="http://schemas.microsoft.com/office/drawing/2014/main" id="{1CA857A0-CFF2-680E-8E07-DFE052D88789}"/>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3" name="Rectangle 3">
            <a:extLst>
              <a:ext uri="{FF2B5EF4-FFF2-40B4-BE49-F238E27FC236}">
                <a16:creationId xmlns:a16="http://schemas.microsoft.com/office/drawing/2014/main" id="{1D9DFE9F-871C-4C2C-3ACD-903626B28799}"/>
              </a:ext>
            </a:extLst>
          </p:cNvPr>
          <p:cNvSpPr>
            <a:spLocks noChangeArrowheads="1"/>
          </p:cNvSpPr>
          <p:nvPr/>
        </p:nvSpPr>
        <p:spPr bwMode="auto">
          <a:xfrm>
            <a:off x="304800" y="304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6" name="Picture 5">
            <a:extLst>
              <a:ext uri="{FF2B5EF4-FFF2-40B4-BE49-F238E27FC236}">
                <a16:creationId xmlns:a16="http://schemas.microsoft.com/office/drawing/2014/main" id="{EE0E9513-843D-5E1E-84CC-B6EC9DCD3869}"/>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bright="50000"/>
                    </a14:imgEffect>
                  </a14:imgLayer>
                </a14:imgProps>
              </a:ext>
            </a:extLst>
          </a:blip>
          <a:stretch>
            <a:fillRect/>
          </a:stretch>
        </p:blipFill>
        <p:spPr>
          <a:xfrm>
            <a:off x="419100" y="1537734"/>
            <a:ext cx="8289123" cy="2700441"/>
          </a:xfrm>
          <a:prstGeom prst="rect">
            <a:avLst/>
          </a:prstGeom>
        </p:spPr>
      </p:pic>
      <p:pic>
        <p:nvPicPr>
          <p:cNvPr id="10" name="Picture 9">
            <a:extLst>
              <a:ext uri="{FF2B5EF4-FFF2-40B4-BE49-F238E27FC236}">
                <a16:creationId xmlns:a16="http://schemas.microsoft.com/office/drawing/2014/main" id="{602ADDD6-A73B-339E-7AAF-2E4B36BF5F17}"/>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brightnessContrast bright="30000"/>
                    </a14:imgEffect>
                  </a14:imgLayer>
                </a14:imgProps>
              </a:ext>
            </a:extLst>
          </a:blip>
          <a:stretch>
            <a:fillRect/>
          </a:stretch>
        </p:blipFill>
        <p:spPr>
          <a:xfrm>
            <a:off x="8938389" y="1828800"/>
            <a:ext cx="2758311" cy="3200400"/>
          </a:xfrm>
          <a:prstGeom prst="rect">
            <a:avLst/>
          </a:prstGeom>
        </p:spPr>
      </p:pic>
      <p:grpSp>
        <p:nvGrpSpPr>
          <p:cNvPr id="24" name="Group 23">
            <a:extLst>
              <a:ext uri="{FF2B5EF4-FFF2-40B4-BE49-F238E27FC236}">
                <a16:creationId xmlns:a16="http://schemas.microsoft.com/office/drawing/2014/main" id="{CE6A066A-0311-EAC1-B605-AEA4EE2CA9D9}"/>
              </a:ext>
            </a:extLst>
          </p:cNvPr>
          <p:cNvGrpSpPr/>
          <p:nvPr/>
        </p:nvGrpSpPr>
        <p:grpSpPr>
          <a:xfrm>
            <a:off x="495299" y="4268038"/>
            <a:ext cx="8844643" cy="2125582"/>
            <a:chOff x="495299" y="4268038"/>
            <a:chExt cx="8844643" cy="2125582"/>
          </a:xfrm>
        </p:grpSpPr>
        <p:sp>
          <p:nvSpPr>
            <p:cNvPr id="7" name="TextBox 6">
              <a:extLst>
                <a:ext uri="{FF2B5EF4-FFF2-40B4-BE49-F238E27FC236}">
                  <a16:creationId xmlns:a16="http://schemas.microsoft.com/office/drawing/2014/main" id="{D89F513D-6B2D-C376-9136-2C0908864209}"/>
                </a:ext>
              </a:extLst>
            </p:cNvPr>
            <p:cNvSpPr txBox="1"/>
            <p:nvPr/>
          </p:nvSpPr>
          <p:spPr>
            <a:xfrm>
              <a:off x="495299" y="4268038"/>
              <a:ext cx="8844643" cy="2125582"/>
            </a:xfrm>
            <a:prstGeom prst="rect">
              <a:avLst/>
            </a:prstGeom>
            <a:noFill/>
          </p:spPr>
          <p:txBody>
            <a:bodyPr wrap="square" rtlCol="0">
              <a:spAutoFit/>
            </a:bodyPr>
            <a:lstStyle/>
            <a:p>
              <a:pPr algn="just"/>
              <a:r>
                <a:rPr lang="en-US" sz="2800" i="1">
                  <a:solidFill>
                    <a:srgbClr val="FF0000"/>
                  </a:solidFill>
                </a:rPr>
                <a:t>Giải</a:t>
              </a:r>
              <a:r>
                <a:rPr lang="en-US" sz="2800">
                  <a:solidFill>
                    <a:srgbClr val="FF0000"/>
                  </a:solidFill>
                </a:rPr>
                <a:t> </a:t>
              </a:r>
            </a:p>
            <a:p>
              <a:pPr algn="just">
                <a:lnSpc>
                  <a:spcPct val="150000"/>
                </a:lnSpc>
              </a:pPr>
              <a:r>
                <a:rPr lang="en-US" sz="2400">
                  <a:solidFill>
                    <a:srgbClr val="0000CC"/>
                  </a:solidFill>
                </a:rPr>
                <a:t>- </a:t>
              </a:r>
              <a:r>
                <a:rPr lang="vi-VN" sz="2400">
                  <a:solidFill>
                    <a:srgbClr val="0000CC"/>
                  </a:solidFill>
                </a:rPr>
                <a:t>Xét đường tròn (O) chứa cung ACB và xét cung 𝐴𝑚𝐵 không chứa C,D. Vì </a:t>
              </a:r>
              <a:r>
                <a:rPr lang="en-US" sz="2400">
                  <a:solidFill>
                    <a:srgbClr val="0000CC"/>
                  </a:solidFill>
                </a:rPr>
                <a:t>        </a:t>
              </a:r>
              <a:r>
                <a:rPr lang="vi-VN" sz="2400">
                  <a:solidFill>
                    <a:srgbClr val="0000CC"/>
                  </a:solidFill>
                </a:rPr>
                <a:t>và </a:t>
              </a:r>
              <a:r>
                <a:rPr lang="en-US" sz="2400">
                  <a:solidFill>
                    <a:srgbClr val="0000CC"/>
                  </a:solidFill>
                </a:rPr>
                <a:t>      </a:t>
              </a:r>
              <a:r>
                <a:rPr lang="vi-VN" sz="2400">
                  <a:solidFill>
                    <a:srgbClr val="0000CC"/>
                  </a:solidFill>
                </a:rPr>
                <a:t>  là hai góc nội tiếp cùng chắn cung 𝐴𝑚𝐵 nên</a:t>
              </a:r>
              <a:r>
                <a:rPr lang="en-US" sz="2400">
                  <a:solidFill>
                    <a:srgbClr val="0000CC"/>
                  </a:solidFill>
                </a:rPr>
                <a:t>   </a:t>
              </a:r>
              <a:r>
                <a:rPr lang="vi-VN" sz="2400">
                  <a:solidFill>
                    <a:srgbClr val="0000CC"/>
                  </a:solidFill>
                </a:rPr>
                <a:t> </a:t>
              </a:r>
              <a:r>
                <a:rPr lang="en-US" sz="2400">
                  <a:solidFill>
                    <a:srgbClr val="0000CC"/>
                  </a:solidFill>
                </a:rPr>
                <a:t>      </a:t>
              </a:r>
              <a:r>
                <a:rPr lang="vi-VN" sz="2400">
                  <a:solidFill>
                    <a:srgbClr val="0000CC"/>
                  </a:solidFill>
                </a:rPr>
                <a:t> = </a:t>
              </a:r>
              <a:r>
                <a:rPr lang="en-US" sz="2400">
                  <a:solidFill>
                    <a:srgbClr val="0000CC"/>
                  </a:solidFill>
                </a:rPr>
                <a:t>         </a:t>
              </a:r>
              <a:r>
                <a:rPr lang="vi-VN" sz="2400">
                  <a:solidFill>
                    <a:srgbClr val="0000CC"/>
                  </a:solidFill>
                </a:rPr>
                <a:t>.</a:t>
              </a:r>
              <a:endParaRPr lang="en-US" sz="2400">
                <a:solidFill>
                  <a:srgbClr val="0000CC"/>
                </a:solidFill>
              </a:endParaRPr>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1684091E-2BFC-895B-BC6D-9FBA865389CF}"/>
                    </a:ext>
                  </a:extLst>
                </p:cNvPr>
                <p:cNvSpPr txBox="1"/>
                <p:nvPr/>
              </p:nvSpPr>
              <p:spPr>
                <a:xfrm>
                  <a:off x="2404525" y="5330829"/>
                  <a:ext cx="749548" cy="473976"/>
                </a:xfrm>
                <a:prstGeom prst="rect">
                  <a:avLst/>
                </a:prstGeom>
                <a:noFill/>
              </p:spPr>
              <p:txBody>
                <a:bodyPr wrap="square">
                  <a:spAutoFit/>
                </a:bodyPr>
                <a:lstStyle/>
                <a:p>
                  <a14:m>
                    <m:oMath xmlns:m="http://schemas.openxmlformats.org/officeDocument/2006/math">
                      <m:acc>
                        <m:accPr>
                          <m:chr m:val="̂"/>
                          <m:ctrlPr>
                            <a:rPr lang="en-US" sz="2400" i="1" smtClean="0">
                              <a:solidFill>
                                <a:srgbClr val="0000CC"/>
                              </a:solidFill>
                              <a:latin typeface="Cambria Math" panose="02040503050406030204" pitchFamily="18" charset="0"/>
                            </a:rPr>
                          </m:ctrlPr>
                        </m:accPr>
                        <m:e>
                          <m:r>
                            <a:rPr lang="en-US" sz="2400" i="1">
                              <a:solidFill>
                                <a:srgbClr val="0000CC"/>
                              </a:solidFill>
                              <a:latin typeface="Cambria Math" panose="02040503050406030204" pitchFamily="18" charset="0"/>
                            </a:rPr>
                            <m:t>𝐴𝐶𝐵</m:t>
                          </m:r>
                        </m:e>
                      </m:acc>
                    </m:oMath>
                  </a14:m>
                  <a:r>
                    <a:rPr lang="en-US"/>
                    <a:t> </a:t>
                  </a:r>
                </a:p>
              </p:txBody>
            </p:sp>
          </mc:Choice>
          <mc:Fallback xmlns="">
            <p:sp>
              <p:nvSpPr>
                <p:cNvPr id="17" name="TextBox 16">
                  <a:extLst>
                    <a:ext uri="{FF2B5EF4-FFF2-40B4-BE49-F238E27FC236}">
                      <a16:creationId xmlns:a16="http://schemas.microsoft.com/office/drawing/2014/main" id="{1684091E-2BFC-895B-BC6D-9FBA865389CF}"/>
                    </a:ext>
                  </a:extLst>
                </p:cNvPr>
                <p:cNvSpPr txBox="1">
                  <a:spLocks noRot="1" noChangeAspect="1" noMove="1" noResize="1" noEditPoints="1" noAdjustHandles="1" noChangeArrowheads="1" noChangeShapeType="1" noTextEdit="1"/>
                </p:cNvSpPr>
                <p:nvPr/>
              </p:nvSpPr>
              <p:spPr>
                <a:xfrm>
                  <a:off x="2404525" y="5330829"/>
                  <a:ext cx="749548" cy="473976"/>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3F394A9A-4C02-E220-FACE-3826B37985C1}"/>
                    </a:ext>
                  </a:extLst>
                </p:cNvPr>
                <p:cNvSpPr txBox="1"/>
                <p:nvPr/>
              </p:nvSpPr>
              <p:spPr>
                <a:xfrm>
                  <a:off x="3640847" y="5330829"/>
                  <a:ext cx="870562" cy="47397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2400" i="1" smtClean="0">
                                <a:solidFill>
                                  <a:srgbClr val="0000CC"/>
                                </a:solidFill>
                                <a:latin typeface="Cambria Math" panose="02040503050406030204" pitchFamily="18" charset="0"/>
                              </a:rPr>
                            </m:ctrlPr>
                          </m:accPr>
                          <m:e>
                            <m:r>
                              <a:rPr lang="en-US" sz="2400" i="1">
                                <a:solidFill>
                                  <a:srgbClr val="0000CC"/>
                                </a:solidFill>
                                <a:latin typeface="Cambria Math" panose="02040503050406030204" pitchFamily="18" charset="0"/>
                              </a:rPr>
                              <m:t>𝐴𝐷𝐵</m:t>
                            </m:r>
                          </m:e>
                        </m:acc>
                      </m:oMath>
                    </m:oMathPara>
                  </a14:m>
                  <a:endParaRPr lang="en-US"/>
                </a:p>
              </p:txBody>
            </p:sp>
          </mc:Choice>
          <mc:Fallback xmlns="">
            <p:sp>
              <p:nvSpPr>
                <p:cNvPr id="21" name="TextBox 20">
                  <a:extLst>
                    <a:ext uri="{FF2B5EF4-FFF2-40B4-BE49-F238E27FC236}">
                      <a16:creationId xmlns:a16="http://schemas.microsoft.com/office/drawing/2014/main" id="{3F394A9A-4C02-E220-FACE-3826B37985C1}"/>
                    </a:ext>
                  </a:extLst>
                </p:cNvPr>
                <p:cNvSpPr txBox="1">
                  <a:spLocks noRot="1" noChangeAspect="1" noMove="1" noResize="1" noEditPoints="1" noAdjustHandles="1" noChangeArrowheads="1" noChangeShapeType="1" noTextEdit="1"/>
                </p:cNvSpPr>
                <p:nvPr/>
              </p:nvSpPr>
              <p:spPr>
                <a:xfrm>
                  <a:off x="3640847" y="5330829"/>
                  <a:ext cx="870562" cy="473976"/>
                </a:xfrm>
                <a:prstGeom prst="rect">
                  <a:avLst/>
                </a:prstGeom>
                <a:blipFill>
                  <a:blip r:embed="rId9"/>
                  <a:stretch>
                    <a:fillRect t="-5128" r="-769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F17747C8-BAA5-672B-2220-7AA6A4406347}"/>
                    </a:ext>
                  </a:extLst>
                </p:cNvPr>
                <p:cNvSpPr txBox="1"/>
                <p:nvPr/>
              </p:nvSpPr>
              <p:spPr>
                <a:xfrm>
                  <a:off x="1816696" y="5870120"/>
                  <a:ext cx="749548" cy="473976"/>
                </a:xfrm>
                <a:prstGeom prst="rect">
                  <a:avLst/>
                </a:prstGeom>
                <a:noFill/>
              </p:spPr>
              <p:txBody>
                <a:bodyPr wrap="square">
                  <a:spAutoFit/>
                </a:bodyPr>
                <a:lstStyle/>
                <a:p>
                  <a14:m>
                    <m:oMath xmlns:m="http://schemas.openxmlformats.org/officeDocument/2006/math">
                      <m:acc>
                        <m:accPr>
                          <m:chr m:val="̂"/>
                          <m:ctrlPr>
                            <a:rPr lang="en-US" sz="2400" i="1" smtClean="0">
                              <a:solidFill>
                                <a:srgbClr val="0000CC"/>
                              </a:solidFill>
                              <a:latin typeface="Cambria Math" panose="02040503050406030204" pitchFamily="18" charset="0"/>
                            </a:rPr>
                          </m:ctrlPr>
                        </m:accPr>
                        <m:e>
                          <m:r>
                            <a:rPr lang="en-US" sz="2400" i="1">
                              <a:solidFill>
                                <a:srgbClr val="0000CC"/>
                              </a:solidFill>
                              <a:latin typeface="Cambria Math" panose="02040503050406030204" pitchFamily="18" charset="0"/>
                            </a:rPr>
                            <m:t>𝐴𝐶𝐵</m:t>
                          </m:r>
                        </m:e>
                      </m:acc>
                    </m:oMath>
                  </a14:m>
                  <a:r>
                    <a:rPr lang="en-US"/>
                    <a:t> </a:t>
                  </a:r>
                </a:p>
              </p:txBody>
            </p:sp>
          </mc:Choice>
          <mc:Fallback xmlns="">
            <p:sp>
              <p:nvSpPr>
                <p:cNvPr id="22" name="TextBox 21">
                  <a:extLst>
                    <a:ext uri="{FF2B5EF4-FFF2-40B4-BE49-F238E27FC236}">
                      <a16:creationId xmlns:a16="http://schemas.microsoft.com/office/drawing/2014/main" id="{F17747C8-BAA5-672B-2220-7AA6A4406347}"/>
                    </a:ext>
                  </a:extLst>
                </p:cNvPr>
                <p:cNvSpPr txBox="1">
                  <a:spLocks noRot="1" noChangeAspect="1" noMove="1" noResize="1" noEditPoints="1" noAdjustHandles="1" noChangeArrowheads="1" noChangeShapeType="1" noTextEdit="1"/>
                </p:cNvSpPr>
                <p:nvPr/>
              </p:nvSpPr>
              <p:spPr>
                <a:xfrm>
                  <a:off x="1816696" y="5870120"/>
                  <a:ext cx="749548" cy="473976"/>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FB69352D-F723-B2AC-8B4B-ABCC12E359E0}"/>
                    </a:ext>
                  </a:extLst>
                </p:cNvPr>
                <p:cNvSpPr txBox="1"/>
                <p:nvPr/>
              </p:nvSpPr>
              <p:spPr>
                <a:xfrm>
                  <a:off x="2744918" y="5870120"/>
                  <a:ext cx="870562" cy="47397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2400" i="1" smtClean="0">
                                <a:solidFill>
                                  <a:srgbClr val="0000CC"/>
                                </a:solidFill>
                                <a:latin typeface="Cambria Math" panose="02040503050406030204" pitchFamily="18" charset="0"/>
                              </a:rPr>
                            </m:ctrlPr>
                          </m:accPr>
                          <m:e>
                            <m:r>
                              <a:rPr lang="en-US" sz="2400" i="1">
                                <a:solidFill>
                                  <a:srgbClr val="0000CC"/>
                                </a:solidFill>
                                <a:latin typeface="Cambria Math" panose="02040503050406030204" pitchFamily="18" charset="0"/>
                              </a:rPr>
                              <m:t>𝐴𝐷𝐵</m:t>
                            </m:r>
                          </m:e>
                        </m:acc>
                      </m:oMath>
                    </m:oMathPara>
                  </a14:m>
                  <a:endParaRPr lang="en-US"/>
                </a:p>
              </p:txBody>
            </p:sp>
          </mc:Choice>
          <mc:Fallback xmlns="">
            <p:sp>
              <p:nvSpPr>
                <p:cNvPr id="23" name="TextBox 22">
                  <a:extLst>
                    <a:ext uri="{FF2B5EF4-FFF2-40B4-BE49-F238E27FC236}">
                      <a16:creationId xmlns:a16="http://schemas.microsoft.com/office/drawing/2014/main" id="{FB69352D-F723-B2AC-8B4B-ABCC12E359E0}"/>
                    </a:ext>
                  </a:extLst>
                </p:cNvPr>
                <p:cNvSpPr txBox="1">
                  <a:spLocks noRot="1" noChangeAspect="1" noMove="1" noResize="1" noEditPoints="1" noAdjustHandles="1" noChangeArrowheads="1" noChangeShapeType="1" noTextEdit="1"/>
                </p:cNvSpPr>
                <p:nvPr/>
              </p:nvSpPr>
              <p:spPr>
                <a:xfrm>
                  <a:off x="2744918" y="5870120"/>
                  <a:ext cx="870562" cy="473976"/>
                </a:xfrm>
                <a:prstGeom prst="rect">
                  <a:avLst/>
                </a:prstGeom>
                <a:blipFill>
                  <a:blip r:embed="rId11"/>
                  <a:stretch>
                    <a:fillRect t="-5128" r="-7692"/>
                  </a:stretch>
                </a:blipFill>
              </p:spPr>
              <p:txBody>
                <a:bodyPr/>
                <a:lstStyle/>
                <a:p>
                  <a:r>
                    <a:rPr lang="en-US">
                      <a:noFill/>
                    </a:rPr>
                    <a:t> </a:t>
                  </a:r>
                </a:p>
              </p:txBody>
            </p:sp>
          </mc:Fallback>
        </mc:AlternateContent>
      </p:grpSp>
    </p:spTree>
    <p:custDataLst>
      <p:tags r:id="rId1"/>
    </p:custDataLst>
    <p:extLst>
      <p:ext uri="{BB962C8B-B14F-4D97-AF65-F5344CB8AC3E}">
        <p14:creationId xmlns:p14="http://schemas.microsoft.com/office/powerpoint/2010/main" val="3203688937"/>
      </p:ext>
    </p:extLst>
  </p:cSld>
  <p:clrMapOvr>
    <a:masterClrMapping/>
  </p:clrMapOvr>
  <mc:AlternateContent xmlns:mc="http://schemas.openxmlformats.org/markup-compatibility/2006" xmlns:p14="http://schemas.microsoft.com/office/powerpoint/2010/main">
    <mc:Choice Requires="p14">
      <p:transition p14:dur="0" advTm="23776"/>
    </mc:Choice>
    <mc:Fallback xmlns="">
      <p:transition advTm="2377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1000"/>
                                        <p:tgtEl>
                                          <p:spTgt spid="24"/>
                                        </p:tgtEl>
                                      </p:cBhvr>
                                    </p:animEffect>
                                    <p:anim calcmode="lin" valueType="num">
                                      <p:cBhvr>
                                        <p:cTn id="20" dur="1000" fill="hold"/>
                                        <p:tgtEl>
                                          <p:spTgt spid="24"/>
                                        </p:tgtEl>
                                        <p:attrNameLst>
                                          <p:attrName>ppt_x</p:attrName>
                                        </p:attrNameLst>
                                      </p:cBhvr>
                                      <p:tavLst>
                                        <p:tav tm="0">
                                          <p:val>
                                            <p:strVal val="#ppt_x"/>
                                          </p:val>
                                        </p:tav>
                                        <p:tav tm="100000">
                                          <p:val>
                                            <p:strVal val="#ppt_x"/>
                                          </p:val>
                                        </p:tav>
                                      </p:tavLst>
                                    </p:anim>
                                    <p:anim calcmode="lin" valueType="num">
                                      <p:cBhvr>
                                        <p:cTn id="21"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5">
            <a:extLst>
              <a:ext uri="{FF2B5EF4-FFF2-40B4-BE49-F238E27FC236}">
                <a16:creationId xmlns:a16="http://schemas.microsoft.com/office/drawing/2014/main" id="{CEFABB4E-417F-44E9-975C-E3A52778F430}"/>
              </a:ext>
            </a:extLst>
          </p:cNvPr>
          <p:cNvSpPr txBox="1">
            <a:spLocks noChangeArrowheads="1"/>
          </p:cNvSpPr>
          <p:nvPr/>
        </p:nvSpPr>
        <p:spPr bwMode="auto">
          <a:xfrm>
            <a:off x="249765" y="956052"/>
            <a:ext cx="541019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sz="2800" b="1" u="sng">
                <a:solidFill>
                  <a:srgbClr val="006600"/>
                </a:solidFill>
                <a:latin typeface="Times New Roman" panose="02020603050405020304" pitchFamily="18" charset="0"/>
              </a:rPr>
              <a:t>III. GÓC NỘI TIẾP</a:t>
            </a:r>
          </a:p>
        </p:txBody>
      </p:sp>
      <p:grpSp>
        <p:nvGrpSpPr>
          <p:cNvPr id="2" name="Group 1">
            <a:extLst>
              <a:ext uri="{FF2B5EF4-FFF2-40B4-BE49-F238E27FC236}">
                <a16:creationId xmlns:a16="http://schemas.microsoft.com/office/drawing/2014/main" id="{6DFE3D5B-0DC2-A8E1-6A20-524D38EB18BB}"/>
              </a:ext>
            </a:extLst>
          </p:cNvPr>
          <p:cNvGrpSpPr/>
          <p:nvPr/>
        </p:nvGrpSpPr>
        <p:grpSpPr>
          <a:xfrm>
            <a:off x="1392763" y="144384"/>
            <a:ext cx="8534400" cy="762001"/>
            <a:chOff x="1828800" y="-27297"/>
            <a:chExt cx="8534400" cy="762001"/>
          </a:xfrm>
        </p:grpSpPr>
        <p:sp>
          <p:nvSpPr>
            <p:cNvPr id="3" name="AutoShape 4">
              <a:extLst>
                <a:ext uri="{FF2B5EF4-FFF2-40B4-BE49-F238E27FC236}">
                  <a16:creationId xmlns:a16="http://schemas.microsoft.com/office/drawing/2014/main" id="{B06B9F46-50A7-4998-04FA-484DCDBF9B81}"/>
                </a:ext>
              </a:extLst>
            </p:cNvPr>
            <p:cNvSpPr>
              <a:spLocks noChangeArrowheads="1"/>
            </p:cNvSpPr>
            <p:nvPr/>
          </p:nvSpPr>
          <p:spPr bwMode="auto">
            <a:xfrm>
              <a:off x="1828800" y="-27297"/>
              <a:ext cx="8534400" cy="762001"/>
            </a:xfrm>
            <a:prstGeom prst="horizontalScroll">
              <a:avLst>
                <a:gd name="adj" fmla="val 12500"/>
              </a:avLst>
            </a:prstGeom>
            <a:solidFill>
              <a:schemeClr val="bg1"/>
            </a:solidFill>
            <a:ln w="57150">
              <a:solidFill>
                <a:srgbClr val="660033"/>
              </a:solidFill>
              <a:round/>
              <a:headEnd/>
              <a:tailEnd/>
            </a:ln>
          </p:spPr>
          <p:txBody>
            <a:bodyPr wrap="none" lIns="85725" tIns="42863" rIns="85725" bIns="42863" anchor="ctr"/>
            <a:lstStyle>
              <a:lvl1pPr algn="l" defTabSz="857250">
                <a:defRPr>
                  <a:solidFill>
                    <a:schemeClr val="tx1"/>
                  </a:solidFill>
                  <a:latin typeface="Arial" panose="020B0604020202020204" pitchFamily="34" charset="0"/>
                </a:defRPr>
              </a:lvl1pPr>
              <a:lvl2pPr marL="696913" indent="-268288" algn="l" defTabSz="857250">
                <a:defRPr>
                  <a:solidFill>
                    <a:schemeClr val="tx1"/>
                  </a:solidFill>
                  <a:latin typeface="Arial" panose="020B0604020202020204" pitchFamily="34" charset="0"/>
                </a:defRPr>
              </a:lvl2pPr>
              <a:lvl3pPr marL="1071563" indent="-214313" algn="l" defTabSz="857250">
                <a:defRPr>
                  <a:solidFill>
                    <a:schemeClr val="tx1"/>
                  </a:solidFill>
                  <a:latin typeface="Arial" panose="020B0604020202020204" pitchFamily="34" charset="0"/>
                </a:defRPr>
              </a:lvl3pPr>
              <a:lvl4pPr marL="1500188" indent="-214313" algn="l" defTabSz="857250">
                <a:defRPr>
                  <a:solidFill>
                    <a:schemeClr val="tx1"/>
                  </a:solidFill>
                  <a:latin typeface="Arial" panose="020B0604020202020204" pitchFamily="34" charset="0"/>
                </a:defRPr>
              </a:lvl4pPr>
              <a:lvl5pPr marL="1928813" indent="-214313" algn="l" defTabSz="857250">
                <a:defRPr>
                  <a:solidFill>
                    <a:schemeClr val="tx1"/>
                  </a:solidFill>
                  <a:latin typeface="Arial" panose="020B0604020202020204" pitchFamily="34" charset="0"/>
                </a:defRPr>
              </a:lvl5pPr>
              <a:lvl6pPr marL="2386013" indent="-214313" defTabSz="857250" fontAlgn="base">
                <a:spcBef>
                  <a:spcPct val="0"/>
                </a:spcBef>
                <a:spcAft>
                  <a:spcPct val="0"/>
                </a:spcAft>
                <a:defRPr>
                  <a:solidFill>
                    <a:schemeClr val="tx1"/>
                  </a:solidFill>
                  <a:latin typeface="Arial" panose="020B0604020202020204" pitchFamily="34" charset="0"/>
                </a:defRPr>
              </a:lvl6pPr>
              <a:lvl7pPr marL="2843213" indent="-214313" defTabSz="857250" fontAlgn="base">
                <a:spcBef>
                  <a:spcPct val="0"/>
                </a:spcBef>
                <a:spcAft>
                  <a:spcPct val="0"/>
                </a:spcAft>
                <a:defRPr>
                  <a:solidFill>
                    <a:schemeClr val="tx1"/>
                  </a:solidFill>
                  <a:latin typeface="Arial" panose="020B0604020202020204" pitchFamily="34" charset="0"/>
                </a:defRPr>
              </a:lvl7pPr>
              <a:lvl8pPr marL="3300413" indent="-214313" defTabSz="857250" fontAlgn="base">
                <a:spcBef>
                  <a:spcPct val="0"/>
                </a:spcBef>
                <a:spcAft>
                  <a:spcPct val="0"/>
                </a:spcAft>
                <a:defRPr>
                  <a:solidFill>
                    <a:schemeClr val="tx1"/>
                  </a:solidFill>
                  <a:latin typeface="Arial" panose="020B0604020202020204" pitchFamily="34" charset="0"/>
                </a:defRPr>
              </a:lvl8pPr>
              <a:lvl9pPr marL="3757613" indent="-214313" defTabSz="85725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vi-VN" altLang="en-US" sz="1900">
                <a:solidFill>
                  <a:srgbClr val="000000"/>
                </a:solidFill>
                <a:latin typeface=".VnTime" panose="020B7200000000000000" pitchFamily="34" charset="0"/>
              </a:endParaRPr>
            </a:p>
          </p:txBody>
        </p:sp>
        <p:sp>
          <p:nvSpPr>
            <p:cNvPr id="4" name="WordArt 5">
              <a:extLst>
                <a:ext uri="{FF2B5EF4-FFF2-40B4-BE49-F238E27FC236}">
                  <a16:creationId xmlns:a16="http://schemas.microsoft.com/office/drawing/2014/main" id="{7C0F549A-F9F5-8410-9AAB-50409B59C0CA}"/>
                </a:ext>
              </a:extLst>
            </p:cNvPr>
            <p:cNvSpPr>
              <a:spLocks noChangeArrowheads="1" noChangeShapeType="1" noTextEdit="1"/>
            </p:cNvSpPr>
            <p:nvPr/>
          </p:nvSpPr>
          <p:spPr bwMode="auto">
            <a:xfrm>
              <a:off x="2816941" y="142875"/>
              <a:ext cx="6445045" cy="4381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vi-VN" sz="1600" b="1" kern="10">
                  <a:ln w="12700">
                    <a:solidFill>
                      <a:srgbClr val="660033"/>
                    </a:solidFill>
                    <a:round/>
                    <a:headEnd/>
                    <a:tailEnd/>
                  </a:ln>
                  <a:solidFill>
                    <a:srgbClr val="0000FF"/>
                  </a:solidFill>
                  <a:latin typeface="Times New Roman" panose="02020603050405020304" pitchFamily="18" charset="0"/>
                  <a:cs typeface="Times New Roman" panose="02020603050405020304" pitchFamily="18" charset="0"/>
                </a:rPr>
                <a:t>   </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4</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 GÓC Ở TÂM. GÓC NỘI TIẾP</a:t>
              </a:r>
            </a:p>
          </p:txBody>
        </p:sp>
      </p:grpSp>
      <p:sp>
        <p:nvSpPr>
          <p:cNvPr id="11" name="Rectangle 1">
            <a:extLst>
              <a:ext uri="{FF2B5EF4-FFF2-40B4-BE49-F238E27FC236}">
                <a16:creationId xmlns:a16="http://schemas.microsoft.com/office/drawing/2014/main" id="{EA3B7702-9321-2B4D-AC01-B3A6975A06CA}"/>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2" name="Rectangle 2">
            <a:extLst>
              <a:ext uri="{FF2B5EF4-FFF2-40B4-BE49-F238E27FC236}">
                <a16:creationId xmlns:a16="http://schemas.microsoft.com/office/drawing/2014/main" id="{1CA857A0-CFF2-680E-8E07-DFE052D88789}"/>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3" name="Rectangle 3">
            <a:extLst>
              <a:ext uri="{FF2B5EF4-FFF2-40B4-BE49-F238E27FC236}">
                <a16:creationId xmlns:a16="http://schemas.microsoft.com/office/drawing/2014/main" id="{1D9DFE9F-871C-4C2C-3ACD-903626B28799}"/>
              </a:ext>
            </a:extLst>
          </p:cNvPr>
          <p:cNvSpPr>
            <a:spLocks noChangeArrowheads="1"/>
          </p:cNvSpPr>
          <p:nvPr/>
        </p:nvSpPr>
        <p:spPr bwMode="auto">
          <a:xfrm>
            <a:off x="304800" y="304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9" name="Picture 18">
            <a:extLst>
              <a:ext uri="{FF2B5EF4-FFF2-40B4-BE49-F238E27FC236}">
                <a16:creationId xmlns:a16="http://schemas.microsoft.com/office/drawing/2014/main" id="{AA074E7E-8908-1A9C-7D7D-295802B93F95}"/>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brightnessContrast bright="20000"/>
                    </a14:imgEffect>
                  </a14:imgLayer>
                </a14:imgProps>
              </a:ext>
            </a:extLst>
          </a:blip>
          <a:stretch>
            <a:fillRect/>
          </a:stretch>
        </p:blipFill>
        <p:spPr>
          <a:xfrm rot="5400000">
            <a:off x="1967921" y="45433"/>
            <a:ext cx="1616961" cy="4714603"/>
          </a:xfrm>
          <a:prstGeom prst="rect">
            <a:avLst/>
          </a:prstGeom>
        </p:spPr>
      </p:pic>
      <p:grpSp>
        <p:nvGrpSpPr>
          <p:cNvPr id="6" name="Group 5">
            <a:extLst>
              <a:ext uri="{FF2B5EF4-FFF2-40B4-BE49-F238E27FC236}">
                <a16:creationId xmlns:a16="http://schemas.microsoft.com/office/drawing/2014/main" id="{4928EB97-A641-5FAE-BD25-04B346222B5F}"/>
              </a:ext>
            </a:extLst>
          </p:cNvPr>
          <p:cNvGrpSpPr/>
          <p:nvPr/>
        </p:nvGrpSpPr>
        <p:grpSpPr>
          <a:xfrm>
            <a:off x="5408026" y="1521036"/>
            <a:ext cx="2913197" cy="3380111"/>
            <a:chOff x="5133703" y="1050768"/>
            <a:chExt cx="2913197" cy="3380111"/>
          </a:xfrm>
        </p:grpSpPr>
        <p:pic>
          <p:nvPicPr>
            <p:cNvPr id="10" name="Picture 9">
              <a:extLst>
                <a:ext uri="{FF2B5EF4-FFF2-40B4-BE49-F238E27FC236}">
                  <a16:creationId xmlns:a16="http://schemas.microsoft.com/office/drawing/2014/main" id="{602ADDD6-A73B-339E-7AAF-2E4B36BF5F17}"/>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brightnessContrast bright="50000"/>
                      </a14:imgEffect>
                    </a14:imgLayer>
                  </a14:imgProps>
                </a:ext>
              </a:extLst>
            </a:blip>
            <a:stretch>
              <a:fillRect/>
            </a:stretch>
          </p:blipFill>
          <p:spPr>
            <a:xfrm>
              <a:off x="5133703" y="1050768"/>
              <a:ext cx="2913197" cy="3380111"/>
            </a:xfrm>
            <a:prstGeom prst="rect">
              <a:avLst/>
            </a:prstGeom>
          </p:spPr>
        </p:pic>
        <p:sp>
          <p:nvSpPr>
            <p:cNvPr id="5" name="TextBox 4">
              <a:extLst>
                <a:ext uri="{FF2B5EF4-FFF2-40B4-BE49-F238E27FC236}">
                  <a16:creationId xmlns:a16="http://schemas.microsoft.com/office/drawing/2014/main" id="{9BCF2814-4A2D-7CF6-7014-18552E27240A}"/>
                </a:ext>
              </a:extLst>
            </p:cNvPr>
            <p:cNvSpPr txBox="1"/>
            <p:nvPr/>
          </p:nvSpPr>
          <p:spPr>
            <a:xfrm>
              <a:off x="6196148" y="1798269"/>
              <a:ext cx="731520" cy="369332"/>
            </a:xfrm>
            <a:prstGeom prst="rect">
              <a:avLst/>
            </a:prstGeom>
            <a:noFill/>
            <a:ln>
              <a:noFill/>
            </a:ln>
          </p:spPr>
          <p:txBody>
            <a:bodyPr wrap="square" rtlCol="0">
              <a:spAutoFit/>
            </a:bodyPr>
            <a:lstStyle/>
            <a:p>
              <a:r>
                <a:rPr lang="en-US"/>
                <a:t>I</a:t>
              </a:r>
            </a:p>
          </p:txBody>
        </p:sp>
      </p:grpSp>
      <p:sp>
        <p:nvSpPr>
          <p:cNvPr id="7" name="TextBox 6">
            <a:extLst>
              <a:ext uri="{FF2B5EF4-FFF2-40B4-BE49-F238E27FC236}">
                <a16:creationId xmlns:a16="http://schemas.microsoft.com/office/drawing/2014/main" id="{37BF46E0-5577-B479-7FC8-5445445F6008}"/>
              </a:ext>
            </a:extLst>
          </p:cNvPr>
          <p:cNvSpPr txBox="1"/>
          <p:nvPr/>
        </p:nvSpPr>
        <p:spPr>
          <a:xfrm>
            <a:off x="8425543" y="1536659"/>
            <a:ext cx="2593817" cy="523220"/>
          </a:xfrm>
          <a:prstGeom prst="rect">
            <a:avLst/>
          </a:prstGeom>
          <a:noFill/>
        </p:spPr>
        <p:txBody>
          <a:bodyPr wrap="square" rtlCol="0">
            <a:spAutoFit/>
          </a:bodyPr>
          <a:lstStyle/>
          <a:p>
            <a:pPr algn="ctr"/>
            <a:r>
              <a:rPr lang="en-US" sz="2800">
                <a:solidFill>
                  <a:srgbClr val="FF0000"/>
                </a:solidFill>
              </a:rPr>
              <a:t>IA . ID = IB . IC</a:t>
            </a:r>
          </a:p>
        </p:txBody>
      </p:sp>
      <p:sp>
        <p:nvSpPr>
          <p:cNvPr id="9" name="TextBox 8">
            <a:extLst>
              <a:ext uri="{FF2B5EF4-FFF2-40B4-BE49-F238E27FC236}">
                <a16:creationId xmlns:a16="http://schemas.microsoft.com/office/drawing/2014/main" id="{2080DF87-7252-6554-392A-967C91A4141E}"/>
              </a:ext>
            </a:extLst>
          </p:cNvPr>
          <p:cNvSpPr txBox="1"/>
          <p:nvPr/>
        </p:nvSpPr>
        <p:spPr>
          <a:xfrm rot="16200000">
            <a:off x="9517705" y="2134160"/>
            <a:ext cx="409491" cy="584775"/>
          </a:xfrm>
          <a:prstGeom prst="rect">
            <a:avLst/>
          </a:prstGeom>
          <a:noFill/>
        </p:spPr>
        <p:txBody>
          <a:bodyPr wrap="square" rtlCol="0">
            <a:spAutoFit/>
          </a:bodyPr>
          <a:lstStyle/>
          <a:p>
            <a:r>
              <a:rPr lang="en-US" sz="3200" b="1">
                <a:sym typeface="Symbol" panose="05050102010706020507" pitchFamily="18" charset="2"/>
              </a:rPr>
              <a:t></a:t>
            </a:r>
            <a:endParaRPr lang="en-US" sz="3200" b="1"/>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A5ED600F-C7E0-EBB7-D2F8-8D39D5E5C6EF}"/>
                  </a:ext>
                </a:extLst>
              </p:cNvPr>
              <p:cNvSpPr txBox="1"/>
              <p:nvPr/>
            </p:nvSpPr>
            <p:spPr>
              <a:xfrm>
                <a:off x="8812887" y="2534965"/>
                <a:ext cx="1885594" cy="78380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sz="2400" i="1" smtClean="0">
                              <a:solidFill>
                                <a:srgbClr val="0000CC"/>
                              </a:solidFill>
                              <a:latin typeface="Cambria Math" panose="02040503050406030204" pitchFamily="18" charset="0"/>
                            </a:rPr>
                          </m:ctrlPr>
                        </m:fPr>
                        <m:num>
                          <m:r>
                            <a:rPr lang="en-US" sz="2400" i="1">
                              <a:solidFill>
                                <a:srgbClr val="0000CC"/>
                              </a:solidFill>
                              <a:latin typeface="Cambria Math" panose="02040503050406030204" pitchFamily="18" charset="0"/>
                            </a:rPr>
                            <m:t>𝐼𝐴</m:t>
                          </m:r>
                        </m:num>
                        <m:den>
                          <m:r>
                            <a:rPr lang="en-US" sz="2400" i="1">
                              <a:solidFill>
                                <a:srgbClr val="0000CC"/>
                              </a:solidFill>
                              <a:latin typeface="Cambria Math" panose="02040503050406030204" pitchFamily="18" charset="0"/>
                            </a:rPr>
                            <m:t>𝐼𝐵</m:t>
                          </m:r>
                        </m:den>
                      </m:f>
                      <m:r>
                        <a:rPr lang="en-US" sz="2400" i="0">
                          <a:solidFill>
                            <a:srgbClr val="0000CC"/>
                          </a:solidFill>
                          <a:latin typeface="Cambria Math" panose="02040503050406030204" pitchFamily="18" charset="0"/>
                        </a:rPr>
                        <m:t>=</m:t>
                      </m:r>
                      <m:f>
                        <m:fPr>
                          <m:ctrlPr>
                            <a:rPr lang="en-US" sz="2400" i="1">
                              <a:solidFill>
                                <a:srgbClr val="0000CC"/>
                              </a:solidFill>
                              <a:latin typeface="Cambria Math" panose="02040503050406030204" pitchFamily="18" charset="0"/>
                            </a:rPr>
                          </m:ctrlPr>
                        </m:fPr>
                        <m:num>
                          <m:r>
                            <a:rPr lang="en-US" sz="2400" i="1">
                              <a:solidFill>
                                <a:srgbClr val="0000CC"/>
                              </a:solidFill>
                              <a:latin typeface="Cambria Math" panose="02040503050406030204" pitchFamily="18" charset="0"/>
                            </a:rPr>
                            <m:t>𝐼𝐶</m:t>
                          </m:r>
                        </m:num>
                        <m:den>
                          <m:r>
                            <a:rPr lang="en-US" sz="2400" i="1">
                              <a:solidFill>
                                <a:srgbClr val="0000CC"/>
                              </a:solidFill>
                              <a:latin typeface="Cambria Math" panose="02040503050406030204" pitchFamily="18" charset="0"/>
                            </a:rPr>
                            <m:t>𝐼𝐷</m:t>
                          </m:r>
                        </m:den>
                      </m:f>
                    </m:oMath>
                  </m:oMathPara>
                </a14:m>
                <a:endParaRPr lang="en-US" sz="2400"/>
              </a:p>
            </p:txBody>
          </p:sp>
        </mc:Choice>
        <mc:Fallback xmlns="">
          <p:sp>
            <p:nvSpPr>
              <p:cNvPr id="15" name="TextBox 14">
                <a:extLst>
                  <a:ext uri="{FF2B5EF4-FFF2-40B4-BE49-F238E27FC236}">
                    <a16:creationId xmlns:a16="http://schemas.microsoft.com/office/drawing/2014/main" id="{A5ED600F-C7E0-EBB7-D2F8-8D39D5E5C6EF}"/>
                  </a:ext>
                </a:extLst>
              </p:cNvPr>
              <p:cNvSpPr txBox="1">
                <a:spLocks noRot="1" noChangeAspect="1" noMove="1" noResize="1" noEditPoints="1" noAdjustHandles="1" noChangeArrowheads="1" noChangeShapeType="1" noTextEdit="1"/>
              </p:cNvSpPr>
              <p:nvPr/>
            </p:nvSpPr>
            <p:spPr>
              <a:xfrm>
                <a:off x="8812887" y="2534965"/>
                <a:ext cx="1885594" cy="783804"/>
              </a:xfrm>
              <a:prstGeom prst="rect">
                <a:avLst/>
              </a:prstGeom>
              <a:blipFill>
                <a:blip r:embed="rId8"/>
                <a:stretch>
                  <a:fillRect/>
                </a:stretch>
              </a:blipFill>
            </p:spPr>
            <p:txBody>
              <a:bodyPr/>
              <a:lstStyle/>
              <a:p>
                <a:r>
                  <a:rPr lang="en-US">
                    <a:noFill/>
                  </a:rPr>
                  <a:t> </a:t>
                </a:r>
              </a:p>
            </p:txBody>
          </p:sp>
        </mc:Fallback>
      </mc:AlternateContent>
      <p:sp>
        <p:nvSpPr>
          <p:cNvPr id="17" name="TextBox 16">
            <a:extLst>
              <a:ext uri="{FF2B5EF4-FFF2-40B4-BE49-F238E27FC236}">
                <a16:creationId xmlns:a16="http://schemas.microsoft.com/office/drawing/2014/main" id="{C6C2C3B8-42D2-3D77-E7A5-AB5D255FEFB3}"/>
              </a:ext>
            </a:extLst>
          </p:cNvPr>
          <p:cNvSpPr txBox="1"/>
          <p:nvPr/>
        </p:nvSpPr>
        <p:spPr>
          <a:xfrm rot="16200000">
            <a:off x="9550938" y="3348974"/>
            <a:ext cx="409491" cy="584775"/>
          </a:xfrm>
          <a:prstGeom prst="rect">
            <a:avLst/>
          </a:prstGeom>
          <a:noFill/>
        </p:spPr>
        <p:txBody>
          <a:bodyPr wrap="square" rtlCol="0">
            <a:spAutoFit/>
          </a:bodyPr>
          <a:lstStyle/>
          <a:p>
            <a:r>
              <a:rPr lang="en-US" sz="3200" b="1">
                <a:sym typeface="Symbol" panose="05050102010706020507" pitchFamily="18" charset="2"/>
              </a:rPr>
              <a:t></a:t>
            </a:r>
            <a:endParaRPr lang="en-US" sz="3200" b="1"/>
          </a:p>
        </p:txBody>
      </p:sp>
      <p:grpSp>
        <p:nvGrpSpPr>
          <p:cNvPr id="33" name="Group 32">
            <a:extLst>
              <a:ext uri="{FF2B5EF4-FFF2-40B4-BE49-F238E27FC236}">
                <a16:creationId xmlns:a16="http://schemas.microsoft.com/office/drawing/2014/main" id="{6F79FA3D-8CDE-7826-291E-A46D81FDCB36}"/>
              </a:ext>
            </a:extLst>
          </p:cNvPr>
          <p:cNvGrpSpPr/>
          <p:nvPr/>
        </p:nvGrpSpPr>
        <p:grpSpPr>
          <a:xfrm>
            <a:off x="8608423" y="3892731"/>
            <a:ext cx="2410937" cy="461665"/>
            <a:chOff x="8608423" y="3892731"/>
            <a:chExt cx="2410937" cy="461665"/>
          </a:xfrm>
        </p:grpSpPr>
        <p:sp>
          <p:nvSpPr>
            <p:cNvPr id="16" name="TextBox 15">
              <a:extLst>
                <a:ext uri="{FF2B5EF4-FFF2-40B4-BE49-F238E27FC236}">
                  <a16:creationId xmlns:a16="http://schemas.microsoft.com/office/drawing/2014/main" id="{AB0C5A05-2B16-CB37-CAC2-3EF8D2B1ACB9}"/>
                </a:ext>
              </a:extLst>
            </p:cNvPr>
            <p:cNvSpPr txBox="1"/>
            <p:nvPr/>
          </p:nvSpPr>
          <p:spPr>
            <a:xfrm>
              <a:off x="8608423" y="3892731"/>
              <a:ext cx="2410937" cy="461665"/>
            </a:xfrm>
            <a:prstGeom prst="rect">
              <a:avLst/>
            </a:prstGeom>
            <a:noFill/>
          </p:spPr>
          <p:txBody>
            <a:bodyPr wrap="square" rtlCol="0">
              <a:spAutoFit/>
            </a:bodyPr>
            <a:lstStyle/>
            <a:p>
              <a:pPr algn="ctr"/>
              <a:r>
                <a:rPr lang="en-US" sz="2400">
                  <a:solidFill>
                    <a:srgbClr val="0000CC"/>
                  </a:solidFill>
                  <a:sym typeface="Symbol" panose="05050102010706020507" pitchFamily="18" charset="2"/>
                </a:rPr>
                <a:t>IAC       IBD</a:t>
              </a:r>
              <a:endParaRPr lang="en-US" sz="2400">
                <a:solidFill>
                  <a:srgbClr val="0000CC"/>
                </a:solidFill>
              </a:endParaRPr>
            </a:p>
          </p:txBody>
        </p:sp>
        <p:sp>
          <p:nvSpPr>
            <p:cNvPr id="32" name="Freeform: Shape 31">
              <a:extLst>
                <a:ext uri="{FF2B5EF4-FFF2-40B4-BE49-F238E27FC236}">
                  <a16:creationId xmlns:a16="http://schemas.microsoft.com/office/drawing/2014/main" id="{F1F578DC-2BEB-A0C7-72F0-B99C6DB9E4B2}"/>
                </a:ext>
              </a:extLst>
            </p:cNvPr>
            <p:cNvSpPr/>
            <p:nvPr/>
          </p:nvSpPr>
          <p:spPr>
            <a:xfrm flipV="1">
              <a:off x="9670198" y="4082488"/>
              <a:ext cx="233812" cy="126968"/>
            </a:xfrm>
            <a:custGeom>
              <a:avLst/>
              <a:gdLst>
                <a:gd name="connsiteX0" fmla="*/ 0 w 524628"/>
                <a:gd name="connsiteY0" fmla="*/ 288002 h 314128"/>
                <a:gd name="connsiteX1" fmla="*/ 117565 w 524628"/>
                <a:gd name="connsiteY1" fmla="*/ 13682 h 314128"/>
                <a:gd name="connsiteX2" fmla="*/ 470263 w 524628"/>
                <a:gd name="connsiteY2" fmla="*/ 314128 h 314128"/>
                <a:gd name="connsiteX3" fmla="*/ 522514 w 524628"/>
                <a:gd name="connsiteY3" fmla="*/ 13682 h 314128"/>
                <a:gd name="connsiteX4" fmla="*/ 509451 w 524628"/>
                <a:gd name="connsiteY4" fmla="*/ 78996 h 314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628" h="314128">
                  <a:moveTo>
                    <a:pt x="0" y="288002"/>
                  </a:moveTo>
                  <a:cubicBezTo>
                    <a:pt x="19594" y="148665"/>
                    <a:pt x="39188" y="9328"/>
                    <a:pt x="117565" y="13682"/>
                  </a:cubicBezTo>
                  <a:cubicBezTo>
                    <a:pt x="195942" y="18036"/>
                    <a:pt x="402772" y="314128"/>
                    <a:pt x="470263" y="314128"/>
                  </a:cubicBezTo>
                  <a:cubicBezTo>
                    <a:pt x="537754" y="314128"/>
                    <a:pt x="515983" y="52871"/>
                    <a:pt x="522514" y="13682"/>
                  </a:cubicBezTo>
                  <a:cubicBezTo>
                    <a:pt x="529045" y="-25507"/>
                    <a:pt x="519248" y="26744"/>
                    <a:pt x="509451" y="78996"/>
                  </a:cubicBezTo>
                </a:path>
              </a:pathLst>
            </a:cu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solidFill>
                  <a:srgbClr val="0000CC"/>
                </a:solidFill>
              </a:endParaRPr>
            </a:p>
          </p:txBody>
        </p:sp>
      </p:grpSp>
    </p:spTree>
    <p:custDataLst>
      <p:tags r:id="rId1"/>
    </p:custDataLst>
    <p:extLst>
      <p:ext uri="{BB962C8B-B14F-4D97-AF65-F5344CB8AC3E}">
        <p14:creationId xmlns:p14="http://schemas.microsoft.com/office/powerpoint/2010/main" val="1388915456"/>
      </p:ext>
    </p:extLst>
  </p:cSld>
  <p:clrMapOvr>
    <a:masterClrMapping/>
  </p:clrMapOvr>
  <mc:AlternateContent xmlns:mc="http://schemas.openxmlformats.org/markup-compatibility/2006" xmlns:p14="http://schemas.microsoft.com/office/powerpoint/2010/main">
    <mc:Choice Requires="p14">
      <p:transition p14:dur="0" advTm="23776"/>
    </mc:Choice>
    <mc:Fallback xmlns="">
      <p:transition advTm="2377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heel(1)">
                                      <p:cBhvr>
                                        <p:cTn id="7" dur="20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heel(1)">
                                      <p:cBhvr>
                                        <p:cTn id="26" dur="20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1000"/>
                                        <p:tgtEl>
                                          <p:spTgt spid="33"/>
                                        </p:tgtEl>
                                      </p:cBhvr>
                                    </p:animEffect>
                                    <p:anim calcmode="lin" valueType="num">
                                      <p:cBhvr>
                                        <p:cTn id="32" dur="1000" fill="hold"/>
                                        <p:tgtEl>
                                          <p:spTgt spid="33"/>
                                        </p:tgtEl>
                                        <p:attrNameLst>
                                          <p:attrName>ppt_x</p:attrName>
                                        </p:attrNameLst>
                                      </p:cBhvr>
                                      <p:tavLst>
                                        <p:tav tm="0">
                                          <p:val>
                                            <p:strVal val="#ppt_x"/>
                                          </p:val>
                                        </p:tav>
                                        <p:tav tm="100000">
                                          <p:val>
                                            <p:strVal val="#ppt_x"/>
                                          </p:val>
                                        </p:tav>
                                      </p:tavLst>
                                    </p:anim>
                                    <p:anim calcmode="lin" valueType="num">
                                      <p:cBhvr>
                                        <p:cTn id="33"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grpId="0"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wheel(1)">
                                      <p:cBhvr>
                                        <p:cTn id="38"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5" grpId="0"/>
      <p:bldP spid="1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Nong trai\transcoder.png"/>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348344" y="0"/>
            <a:ext cx="12540344" cy="705394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2" descr="C:\Users\ADMIN\Desktop\Nong trai\dep-of-vector-farm-animals (5).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36290" y1="85824" x2="63306" y2="94253"/>
                      </a14:backgroundRemoval>
                    </a14:imgEffect>
                  </a14:imgLayer>
                </a14:imgProps>
              </a:ext>
              <a:ext uri="{28A0092B-C50C-407E-A947-70E740481C1C}">
                <a14:useLocalDpi xmlns:a14="http://schemas.microsoft.com/office/drawing/2010/main" val="0"/>
              </a:ext>
            </a:extLst>
          </a:blip>
          <a:srcRect/>
          <a:stretch>
            <a:fillRect/>
          </a:stretch>
        </p:blipFill>
        <p:spPr bwMode="auto">
          <a:xfrm>
            <a:off x="5833701" y="1215185"/>
            <a:ext cx="1075099" cy="113145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Kết quả hình ảnh cho tree apple cartoon"/>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foregroundMark x1="25240" y1="8836" x2="7348" y2="27209"/>
                        <a14:foregroundMark x1="15176" y1="15708" x2="5112" y2="26087"/>
                        <a14:foregroundMark x1="6869" y1="31136" x2="1597" y2="39972"/>
                        <a14:foregroundMark x1="7348" y1="43338" x2="7348" y2="49930"/>
                        <a14:foregroundMark x1="33067" y1="7714" x2="70128" y2="5470"/>
                        <a14:foregroundMark x1="40415" y1="4628" x2="53994" y2="3506"/>
                        <a14:foregroundMark x1="79393" y1="10379" x2="90256" y2="25386"/>
                        <a14:foregroundMark x1="91054" y1="20757" x2="96326" y2="45722"/>
                      </a14:backgroundRemoval>
                    </a14:imgEffect>
                  </a14:imgLayer>
                </a14:imgProps>
              </a:ext>
              <a:ext uri="{28A0092B-C50C-407E-A947-70E740481C1C}">
                <a14:useLocalDpi xmlns:a14="http://schemas.microsoft.com/office/drawing/2010/main" val="0"/>
              </a:ext>
            </a:extLst>
          </a:blip>
          <a:srcRect/>
          <a:stretch>
            <a:fillRect/>
          </a:stretch>
        </p:blipFill>
        <p:spPr bwMode="auto">
          <a:xfrm>
            <a:off x="6908801" y="720025"/>
            <a:ext cx="1194103" cy="136005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Kết quả hình ảnh cho tree apple cartoon"/>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0" r="100000">
                        <a14:foregroundMark x1="25240" y1="8836" x2="7348" y2="27209"/>
                        <a14:foregroundMark x1="15176" y1="15708" x2="5112" y2="26087"/>
                        <a14:foregroundMark x1="6869" y1="31136" x2="1597" y2="39972"/>
                        <a14:foregroundMark x1="7348" y1="43338" x2="7348" y2="49930"/>
                        <a14:foregroundMark x1="33067" y1="7714" x2="70128" y2="5470"/>
                        <a14:foregroundMark x1="40415" y1="4628" x2="53994" y2="3506"/>
                        <a14:foregroundMark x1="79393" y1="10379" x2="90256" y2="25386"/>
                        <a14:foregroundMark x1="91054" y1="20757" x2="96326" y2="4572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8755488" y="654878"/>
            <a:ext cx="2106877" cy="2479173"/>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15" descr="C:\Users\ADMIN\Desktop\Nong trai\bauernhof-gegenstände-43016029 (2).jp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flipH="1">
            <a:off x="5673512" y="2880024"/>
            <a:ext cx="1965109" cy="699381"/>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5" descr="C:\Users\ADMIN\Desktop\Nong trai\barn-clipart-old-macdonald-2a.jpg">
            <a:hlinkClick r:id="rId13" action="ppaction://hlinksldjump"/>
          </p:cNvPr>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0" b="100000" l="0" r="100000">
                        <a14:foregroundMark x1="33832" y1="71453" x2="7065" y2="88205"/>
                        <a14:foregroundMark x1="92527" y1="76581" x2="32745" y2="93333"/>
                        <a14:foregroundMark x1="11957" y1="84444" x2="41304" y2="95385"/>
                        <a14:foregroundMark x1="11277" y1="94530" x2="38587" y2="95043"/>
                        <a14:foregroundMark x1="90761" y1="78632" x2="49049" y2="95897"/>
                        <a14:foregroundMark x1="28397" y1="47009" x2="28940" y2="73162"/>
                        <a14:foregroundMark x1="30842" y1="57094" x2="49321" y2="57436"/>
                        <a14:foregroundMark x1="49457" y1="58462" x2="45652" y2="84103"/>
                        <a14:foregroundMark x1="79891" y1="61026" x2="52310" y2="80342"/>
                        <a14:foregroundMark x1="58832" y1="57436" x2="77174" y2="75214"/>
                        <a14:foregroundMark x1="69158" y1="57436" x2="59375" y2="64444"/>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9217354" y="1040001"/>
            <a:ext cx="4095939" cy="325560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5" descr="C:\Users\ADMIN\Desktop\Nong trai\bauernhof-gegenstände-43016029 (2).jp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7401248" y="2901605"/>
            <a:ext cx="2332553" cy="69938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152.png">
            <a:hlinkClick r:id="rId16" action="ppaction://hlinksldjump"/>
          </p:cNvPr>
          <p:cNvPicPr>
            <a:picLocks noChangeAspect="1"/>
          </p:cNvPicPr>
          <p:nvPr/>
        </p:nvPicPr>
        <p:blipFill>
          <a:blip r:embed="rId17" cstate="print"/>
          <a:stretch>
            <a:fillRect/>
          </a:stretch>
        </p:blipFill>
        <p:spPr>
          <a:xfrm>
            <a:off x="8046909" y="1936426"/>
            <a:ext cx="1139686" cy="773391"/>
          </a:xfrm>
          <a:prstGeom prst="rect">
            <a:avLst/>
          </a:prstGeom>
        </p:spPr>
      </p:pic>
      <p:pic>
        <p:nvPicPr>
          <p:cNvPr id="34" name="Picture 33" descr="152.png">
            <a:hlinkClick r:id="rId18" action="ppaction://hlinksldjump"/>
          </p:cNvPr>
          <p:cNvPicPr>
            <a:picLocks noChangeAspect="1"/>
          </p:cNvPicPr>
          <p:nvPr/>
        </p:nvPicPr>
        <p:blipFill>
          <a:blip r:embed="rId17" cstate="print"/>
          <a:stretch>
            <a:fillRect/>
          </a:stretch>
        </p:blipFill>
        <p:spPr>
          <a:xfrm>
            <a:off x="5108712" y="4977166"/>
            <a:ext cx="1139686" cy="773391"/>
          </a:xfrm>
          <a:prstGeom prst="rect">
            <a:avLst/>
          </a:prstGeom>
        </p:spPr>
      </p:pic>
      <p:pic>
        <p:nvPicPr>
          <p:cNvPr id="35" name="Picture 34" descr="152.png">
            <a:hlinkClick r:id="rId19" action="ppaction://hlinksldjump"/>
          </p:cNvPr>
          <p:cNvPicPr>
            <a:picLocks noChangeAspect="1"/>
          </p:cNvPicPr>
          <p:nvPr/>
        </p:nvPicPr>
        <p:blipFill>
          <a:blip r:embed="rId17" cstate="print"/>
          <a:stretch>
            <a:fillRect/>
          </a:stretch>
        </p:blipFill>
        <p:spPr>
          <a:xfrm>
            <a:off x="7448878" y="3027575"/>
            <a:ext cx="1139686" cy="773391"/>
          </a:xfrm>
          <a:prstGeom prst="rect">
            <a:avLst/>
          </a:prstGeom>
        </p:spPr>
      </p:pic>
      <p:pic>
        <p:nvPicPr>
          <p:cNvPr id="36" name="Picture 35" descr="152.png">
            <a:hlinkClick r:id="rId20" action="ppaction://hlinksldjump"/>
          </p:cNvPr>
          <p:cNvPicPr>
            <a:picLocks noChangeAspect="1"/>
          </p:cNvPicPr>
          <p:nvPr/>
        </p:nvPicPr>
        <p:blipFill>
          <a:blip r:embed="rId17" cstate="print"/>
          <a:stretch>
            <a:fillRect/>
          </a:stretch>
        </p:blipFill>
        <p:spPr>
          <a:xfrm>
            <a:off x="9720276" y="3426076"/>
            <a:ext cx="1139686" cy="773391"/>
          </a:xfrm>
          <a:prstGeom prst="rect">
            <a:avLst/>
          </a:prstGeom>
        </p:spPr>
      </p:pic>
      <p:pic>
        <p:nvPicPr>
          <p:cNvPr id="38" name="Picture 37" descr="153.png"/>
          <p:cNvPicPr>
            <a:picLocks noChangeAspect="1"/>
          </p:cNvPicPr>
          <p:nvPr/>
        </p:nvPicPr>
        <p:blipFill>
          <a:blip r:embed="rId21" cstate="print"/>
          <a:stretch>
            <a:fillRect/>
          </a:stretch>
        </p:blipFill>
        <p:spPr>
          <a:xfrm flipH="1">
            <a:off x="-2599234" y="3980073"/>
            <a:ext cx="2195822" cy="1353732"/>
          </a:xfrm>
          <a:prstGeom prst="rect">
            <a:avLst/>
          </a:prstGeom>
        </p:spPr>
      </p:pic>
      <p:pic>
        <p:nvPicPr>
          <p:cNvPr id="26" name="Picture 15" descr="C:\Users\ADMIN\Desktop\Nong trai\bauernhof-gegenstände-43016029 (2).jp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flipH="1">
            <a:off x="4023617" y="2793885"/>
            <a:ext cx="1965109" cy="699381"/>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6" descr="152.png">
            <a:hlinkClick r:id="rId22" action="ppaction://hlinksldjump"/>
          </p:cNvPr>
          <p:cNvPicPr>
            <a:picLocks noChangeAspect="1"/>
          </p:cNvPicPr>
          <p:nvPr/>
        </p:nvPicPr>
        <p:blipFill>
          <a:blip r:embed="rId17" cstate="print"/>
          <a:stretch>
            <a:fillRect/>
          </a:stretch>
        </p:blipFill>
        <p:spPr>
          <a:xfrm>
            <a:off x="5518964" y="3109713"/>
            <a:ext cx="1139686" cy="773391"/>
          </a:xfrm>
          <a:prstGeom prst="rect">
            <a:avLst/>
          </a:prstGeom>
        </p:spPr>
      </p:pic>
      <p:pic>
        <p:nvPicPr>
          <p:cNvPr id="27" name="Picture 15" descr="C:\Users\ADMIN\Desktop\Nong trai\bauernhof-gegenstände-43016029 (2).jp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flipH="1">
            <a:off x="10226891" y="4953989"/>
            <a:ext cx="1965109" cy="69938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5" descr="C:\Users\ADMIN\Desktop\Nong trai\bauernhof-gegenstände-43016029 (2).jp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flipH="1">
            <a:off x="8383581" y="4980493"/>
            <a:ext cx="2098888" cy="699381"/>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5" descr="C:\Users\ADMIN\Desktop\Nong trai\bauernhof-gegenstände-43016029 (2).jp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flipH="1">
            <a:off x="6700557" y="4940736"/>
            <a:ext cx="1965109" cy="699381"/>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Kết quả hình ảnh cho tree apple cartoon"/>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0" r="100000">
                        <a14:foregroundMark x1="25240" y1="8836" x2="7348" y2="27209"/>
                        <a14:foregroundMark x1="15176" y1="15708" x2="5112" y2="26087"/>
                        <a14:foregroundMark x1="6869" y1="31136" x2="1597" y2="39972"/>
                        <a14:foregroundMark x1="7348" y1="43338" x2="7348" y2="49930"/>
                        <a14:foregroundMark x1="33067" y1="7714" x2="70128" y2="5470"/>
                        <a14:foregroundMark x1="40415" y1="4628" x2="53994" y2="3506"/>
                        <a14:foregroundMark x1="79393" y1="10379" x2="90256" y2="25386"/>
                        <a14:foregroundMark x1="91054" y1="20757" x2="96326" y2="4572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27660" y="900043"/>
            <a:ext cx="2106877" cy="247917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153.png"/>
          <p:cNvPicPr>
            <a:picLocks noChangeAspect="1"/>
          </p:cNvPicPr>
          <p:nvPr/>
        </p:nvPicPr>
        <p:blipFill>
          <a:blip r:embed="rId23" cstate="print"/>
          <a:stretch>
            <a:fillRect/>
          </a:stretch>
        </p:blipFill>
        <p:spPr>
          <a:xfrm flipH="1">
            <a:off x="-3200398" y="2433917"/>
            <a:ext cx="1976716" cy="1035421"/>
          </a:xfrm>
          <a:prstGeom prst="rect">
            <a:avLst/>
          </a:prstGeom>
        </p:spPr>
      </p:pic>
      <p:pic>
        <p:nvPicPr>
          <p:cNvPr id="20" name="Picture 19" descr="6a47e323f607fd7081d27d819f0cd3d1.png"/>
          <p:cNvPicPr>
            <a:picLocks noChangeAspect="1"/>
          </p:cNvPicPr>
          <p:nvPr/>
        </p:nvPicPr>
        <p:blipFill>
          <a:blip r:embed="rId24" cstate="print"/>
          <a:stretch>
            <a:fillRect/>
          </a:stretch>
        </p:blipFill>
        <p:spPr>
          <a:xfrm>
            <a:off x="12192000" y="4837042"/>
            <a:ext cx="1809585" cy="1775791"/>
          </a:xfrm>
          <a:prstGeom prst="rect">
            <a:avLst/>
          </a:prstGeom>
        </p:spPr>
      </p:pic>
      <p:sp>
        <p:nvSpPr>
          <p:cNvPr id="2" name="Text Box 15">
            <a:extLst>
              <a:ext uri="{FF2B5EF4-FFF2-40B4-BE49-F238E27FC236}">
                <a16:creationId xmlns:a16="http://schemas.microsoft.com/office/drawing/2014/main" id="{D082A35B-DD97-6A9D-A844-42B24F04577C}"/>
              </a:ext>
            </a:extLst>
          </p:cNvPr>
          <p:cNvSpPr txBox="1">
            <a:spLocks noChangeArrowheads="1"/>
          </p:cNvSpPr>
          <p:nvPr/>
        </p:nvSpPr>
        <p:spPr bwMode="auto">
          <a:xfrm>
            <a:off x="2814111" y="81888"/>
            <a:ext cx="6946079"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sz="3200" b="1">
                <a:solidFill>
                  <a:srgbClr val="FF0000"/>
                </a:solidFill>
                <a:latin typeface="Times New Roman" panose="02020603050405020304" pitchFamily="18" charset="0"/>
              </a:rPr>
              <a:t>TRÒ CHƠI: “CHÓ CHĂN CỪU”</a:t>
            </a:r>
          </a:p>
        </p:txBody>
      </p:sp>
    </p:spTree>
    <p:extLst>
      <p:ext uri="{BB962C8B-B14F-4D97-AF65-F5344CB8AC3E}">
        <p14:creationId xmlns:p14="http://schemas.microsoft.com/office/powerpoint/2010/main" val="1952797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2.43134E-6 1.11111E-6 L 0.20357 -0.00023 " pathEditMode="relative" rAng="0" ptsTypes="AA">
                                      <p:cBhvr>
                                        <p:cTn id="6" dur="2000" fill="hold"/>
                                        <p:tgtEl>
                                          <p:spTgt spid="38"/>
                                        </p:tgtEl>
                                        <p:attrNameLst>
                                          <p:attrName>ppt_x</p:attrName>
                                          <p:attrName>ppt_y</p:attrName>
                                        </p:attrNameLst>
                                      </p:cBhvr>
                                      <p:rCtr x="102" y="0"/>
                                    </p:animMotion>
                                  </p:childTnLst>
                                </p:cTn>
                              </p:par>
                              <p:par>
                                <p:cTn id="7" presetID="63" presetClass="path" presetSubtype="0" accel="50000" decel="50000" fill="hold" nodeType="withEffect">
                                  <p:stCondLst>
                                    <p:cond delay="0"/>
                                  </p:stCondLst>
                                  <p:childTnLst>
                                    <p:animMotion origin="layout" path="M -4.79167E-6 -1.30435E-6 L -0.07929 -1.30435E-6 " pathEditMode="relative" rAng="0" ptsTypes="AA">
                                      <p:cBhvr>
                                        <p:cTn id="8" dur="2000" fill="hold"/>
                                        <p:tgtEl>
                                          <p:spTgt spid="35"/>
                                        </p:tgtEl>
                                        <p:attrNameLst>
                                          <p:attrName>ppt_x</p:attrName>
                                          <p:attrName>ppt_y</p:attrName>
                                        </p:attrNameLst>
                                      </p:cBhvr>
                                      <p:rCtr x="-40" y="0"/>
                                    </p:animMotion>
                                  </p:childTnLst>
                                </p:cTn>
                              </p:par>
                              <p:par>
                                <p:cTn id="9" presetID="35" presetClass="path" presetSubtype="0" accel="50000" decel="50000" fill="hold" nodeType="withEffect">
                                  <p:stCondLst>
                                    <p:cond delay="0"/>
                                  </p:stCondLst>
                                  <p:childTnLst>
                                    <p:animMotion origin="layout" path="M -8.33333E-7 -2.84921E-6 L -0.06302 -0.00185 " pathEditMode="relative" rAng="0" ptsTypes="AA">
                                      <p:cBhvr>
                                        <p:cTn id="10" dur="2000" fill="hold"/>
                                        <p:tgtEl>
                                          <p:spTgt spid="33"/>
                                        </p:tgtEl>
                                        <p:attrNameLst>
                                          <p:attrName>ppt_x</p:attrName>
                                          <p:attrName>ppt_y</p:attrName>
                                        </p:attrNameLst>
                                      </p:cBhvr>
                                      <p:rCtr x="-32" y="-1"/>
                                    </p:animMotion>
                                  </p:childTnLst>
                                </p:cTn>
                              </p:par>
                              <p:par>
                                <p:cTn id="11" presetID="35" presetClass="path" presetSubtype="0" accel="50000" decel="50000" fill="hold" nodeType="withEffect">
                                  <p:stCondLst>
                                    <p:cond delay="0"/>
                                  </p:stCondLst>
                                  <p:childTnLst>
                                    <p:animMotion origin="layout" path="M 8.33333E-7 -2.85846E-6 L -0.11641 -2.85846E-6 " pathEditMode="relative" rAng="0" ptsTypes="AA">
                                      <p:cBhvr>
                                        <p:cTn id="12" dur="2000" fill="hold"/>
                                        <p:tgtEl>
                                          <p:spTgt spid="36"/>
                                        </p:tgtEl>
                                        <p:attrNameLst>
                                          <p:attrName>ppt_x</p:attrName>
                                          <p:attrName>ppt_y</p:attrName>
                                        </p:attrNameLst>
                                      </p:cBhvr>
                                      <p:rCtr x="-58" y="0"/>
                                    </p:animMotion>
                                  </p:childTnLst>
                                </p:cTn>
                              </p:par>
                              <p:par>
                                <p:cTn id="13" presetID="35" presetClass="path" presetSubtype="0" accel="50000" decel="50000" fill="hold" nodeType="withEffect">
                                  <p:stCondLst>
                                    <p:cond delay="0"/>
                                  </p:stCondLst>
                                  <p:childTnLst>
                                    <p:animMotion origin="layout" path="M 4.37329E-7 0 L -0.06937 0 " pathEditMode="relative" rAng="0" ptsTypes="AA">
                                      <p:cBhvr>
                                        <p:cTn id="14" dur="2000" fill="hold"/>
                                        <p:tgtEl>
                                          <p:spTgt spid="34"/>
                                        </p:tgtEl>
                                        <p:attrNameLst>
                                          <p:attrName>ppt_x</p:attrName>
                                          <p:attrName>ppt_y</p:attrName>
                                        </p:attrNameLst>
                                      </p:cBhvr>
                                      <p:rCtr x="-35" y="0"/>
                                    </p:animMotion>
                                  </p:childTnLst>
                                </p:cTn>
                              </p:par>
                              <p:par>
                                <p:cTn id="15" presetID="35" presetClass="path" presetSubtype="0" accel="50000" decel="50000" fill="hold" nodeType="withEffect">
                                  <p:stCondLst>
                                    <p:cond delay="0"/>
                                  </p:stCondLst>
                                  <p:childTnLst>
                                    <p:animMotion origin="layout" path="M -2.5589E-6 2.96296E-6 L -0.09462 -0.00787 " pathEditMode="relative" rAng="0" ptsTypes="AA">
                                      <p:cBhvr>
                                        <p:cTn id="16" dur="2000" fill="hold"/>
                                        <p:tgtEl>
                                          <p:spTgt spid="37"/>
                                        </p:tgtEl>
                                        <p:attrNameLst>
                                          <p:attrName>ppt_x</p:attrName>
                                          <p:attrName>ppt_y</p:attrName>
                                        </p:attrNameLst>
                                      </p:cBhvr>
                                      <p:rCtr x="-47" y="-4"/>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34"/>
                    </p:tgtEl>
                  </p:cond>
                </p:stCondLst>
                <p:endSync evt="end" delay="0">
                  <p:rtn val="all"/>
                </p:endSync>
                <p:childTnLst>
                  <p:par>
                    <p:cTn id="18" fill="hold">
                      <p:stCondLst>
                        <p:cond delay="0"/>
                      </p:stCondLst>
                      <p:childTnLst>
                        <p:par>
                          <p:cTn id="19" fill="hold">
                            <p:stCondLst>
                              <p:cond delay="0"/>
                            </p:stCondLst>
                            <p:childTnLst>
                              <p:par>
                                <p:cTn id="20" presetID="0" presetClass="path" presetSubtype="0" accel="50000" decel="50000" fill="hold" nodeType="withEffect">
                                  <p:stCondLst>
                                    <p:cond delay="0"/>
                                  </p:stCondLst>
                                  <p:childTnLst>
                                    <p:animMotion origin="layout" path="M 4.08825E-6 0.00926 C -0.28856 0.03726 -0.57712 0.06597 -0.71483 0.04421 C -0.85228 0.02268 -0.80724 -0.09213 -0.82572 -0.11899 " pathEditMode="relative" rAng="0" ptsTypes="aaA">
                                      <p:cBhvr>
                                        <p:cTn id="21" dur="2000" fill="hold"/>
                                        <p:tgtEl>
                                          <p:spTgt spid="20"/>
                                        </p:tgtEl>
                                        <p:attrNameLst>
                                          <p:attrName>ppt_x</p:attrName>
                                          <p:attrName>ppt_y</p:attrName>
                                        </p:attrNameLst>
                                      </p:cBhvr>
                                      <p:rCtr x="-426" y="-36"/>
                                    </p:animMotion>
                                  </p:childTnLst>
                                </p:cTn>
                              </p:par>
                            </p:childTnLst>
                          </p:cTn>
                        </p:par>
                        <p:par>
                          <p:cTn id="22" fill="hold">
                            <p:stCondLst>
                              <p:cond delay="2000"/>
                            </p:stCondLst>
                            <p:childTnLst>
                              <p:par>
                                <p:cTn id="23" presetID="0" presetClass="path" presetSubtype="0" accel="50000" decel="50000" fill="hold" nodeType="afterEffect">
                                  <p:stCondLst>
                                    <p:cond delay="0"/>
                                  </p:stCondLst>
                                  <p:childTnLst>
                                    <p:animMotion origin="layout" path="M 0.20357 -0.00024 C 0.11272 0.08912 0.02213 0.1787 0.1942 0.21736 C 0.36639 0.25625 1.06144 0.22962 1.23689 0.23125 " pathEditMode="relative" rAng="0" ptsTypes="aaA">
                                      <p:cBhvr>
                                        <p:cTn id="24" dur="2000" fill="hold"/>
                                        <p:tgtEl>
                                          <p:spTgt spid="38"/>
                                        </p:tgtEl>
                                        <p:attrNameLst>
                                          <p:attrName>ppt_x</p:attrName>
                                          <p:attrName>ppt_y</p:attrName>
                                        </p:attrNameLst>
                                      </p:cBhvr>
                                      <p:rCtr x="426" y="128"/>
                                    </p:animMotion>
                                  </p:childTnLst>
                                </p:cTn>
                              </p:par>
                              <p:par>
                                <p:cTn id="25" presetID="63" presetClass="path" presetSubtype="0" accel="50000" decel="50000" fill="hold" nodeType="withEffect">
                                  <p:stCondLst>
                                    <p:cond delay="0"/>
                                  </p:stCondLst>
                                  <p:childTnLst>
                                    <p:animMotion origin="layout" path="M -6.15645E-7 -4.07407E-6 L 0.23142 0.00579 " pathEditMode="relative" rAng="0" ptsTypes="AA">
                                      <p:cBhvr>
                                        <p:cTn id="26" dur="2000" fill="hold"/>
                                        <p:tgtEl>
                                          <p:spTgt spid="21"/>
                                        </p:tgtEl>
                                        <p:attrNameLst>
                                          <p:attrName>ppt_x</p:attrName>
                                          <p:attrName>ppt_y</p:attrName>
                                        </p:attrNameLst>
                                      </p:cBhvr>
                                      <p:rCtr x="116" y="3"/>
                                    </p:animMotion>
                                  </p:childTnLst>
                                </p:cTn>
                              </p:par>
                            </p:childTnLst>
                          </p:cTn>
                        </p:par>
                      </p:childTnLst>
                    </p:cTn>
                  </p:par>
                </p:childTnLst>
              </p:cTn>
              <p:nextCondLst>
                <p:cond evt="onClick" delay="0">
                  <p:tgtEl>
                    <p:spTgt spid="34"/>
                  </p:tgtEl>
                </p:cond>
              </p:nextCondLst>
            </p:seq>
            <p:seq concurrent="1" nextAc="seek">
              <p:cTn id="27" restart="whenNotActive" fill="hold" evtFilter="cancelBubble" nodeType="interactiveSeq">
                <p:stCondLst>
                  <p:cond evt="onClick" delay="0">
                    <p:tgtEl>
                      <p:spTgt spid="37"/>
                    </p:tgtEl>
                  </p:cond>
                </p:stCondLst>
                <p:endSync evt="end" delay="0">
                  <p:rtn val="all"/>
                </p:endSync>
                <p:childTnLst>
                  <p:par>
                    <p:cTn id="28" fill="hold">
                      <p:stCondLst>
                        <p:cond delay="0"/>
                      </p:stCondLst>
                      <p:childTnLst>
                        <p:par>
                          <p:cTn id="29" fill="hold">
                            <p:stCondLst>
                              <p:cond delay="0"/>
                            </p:stCondLst>
                            <p:childTnLst>
                              <p:par>
                                <p:cTn id="30" presetID="0" presetClass="path" presetSubtype="0" accel="50000" decel="50000" fill="hold" nodeType="withEffect">
                                  <p:stCondLst>
                                    <p:cond delay="0"/>
                                  </p:stCondLst>
                                  <p:childTnLst>
                                    <p:animMotion origin="layout" path="M -0.82572 -0.11899 C -0.82 -0.19954 -0.81427 -0.27986 -0.81948 -0.3132 C -0.82468 -0.34653 -0.84069 -0.33287 -0.85657 -0.31899 " pathEditMode="relative" rAng="0" ptsTypes="aaA">
                                      <p:cBhvr>
                                        <p:cTn id="31" dur="2000" fill="hold"/>
                                        <p:tgtEl>
                                          <p:spTgt spid="20"/>
                                        </p:tgtEl>
                                        <p:attrNameLst>
                                          <p:attrName>ppt_x</p:attrName>
                                          <p:attrName>ppt_y</p:attrName>
                                        </p:attrNameLst>
                                      </p:cBhvr>
                                      <p:rCtr x="-10" y="-114"/>
                                    </p:animMotion>
                                  </p:childTnLst>
                                </p:cTn>
                              </p:par>
                            </p:childTnLst>
                          </p:cTn>
                        </p:par>
                        <p:par>
                          <p:cTn id="32" fill="hold">
                            <p:stCondLst>
                              <p:cond delay="2000"/>
                            </p:stCondLst>
                            <p:childTnLst>
                              <p:par>
                                <p:cTn id="33" presetID="35" presetClass="path" presetSubtype="0" accel="50000" decel="50000" fill="hold" nodeType="afterEffect">
                                  <p:stCondLst>
                                    <p:cond delay="0"/>
                                  </p:stCondLst>
                                  <p:childTnLst>
                                    <p:animMotion origin="layout" path="M 0.23142 0.00579 L -0.10673 0.01181 " pathEditMode="relative" rAng="0" ptsTypes="AA">
                                      <p:cBhvr>
                                        <p:cTn id="34" dur="2000" fill="hold"/>
                                        <p:tgtEl>
                                          <p:spTgt spid="21"/>
                                        </p:tgtEl>
                                        <p:attrNameLst>
                                          <p:attrName>ppt_x</p:attrName>
                                          <p:attrName>ppt_y</p:attrName>
                                        </p:attrNameLst>
                                      </p:cBhvr>
                                      <p:rCtr x="-169" y="3"/>
                                    </p:animMotion>
                                  </p:childTnLst>
                                </p:cTn>
                              </p:par>
                              <p:par>
                                <p:cTn id="35" presetID="35" presetClass="path" presetSubtype="0" accel="50000" decel="50000" fill="hold" nodeType="withEffect">
                                  <p:stCondLst>
                                    <p:cond delay="0"/>
                                  </p:stCondLst>
                                  <p:childTnLst>
                                    <p:animMotion origin="layout" path="M -0.85657 -0.31899 L -1.18157 -0.31297 " pathEditMode="relative" rAng="0" ptsTypes="AA">
                                      <p:cBhvr>
                                        <p:cTn id="36" dur="2000" fill="hold"/>
                                        <p:tgtEl>
                                          <p:spTgt spid="20"/>
                                        </p:tgtEl>
                                        <p:attrNameLst>
                                          <p:attrName>ppt_x</p:attrName>
                                          <p:attrName>ppt_y</p:attrName>
                                        </p:attrNameLst>
                                      </p:cBhvr>
                                      <p:rCtr x="-163" y="3"/>
                                    </p:animMotion>
                                  </p:childTnLst>
                                </p:cTn>
                              </p:par>
                            </p:childTnLst>
                          </p:cTn>
                        </p:par>
                        <p:par>
                          <p:cTn id="37" fill="hold">
                            <p:stCondLst>
                              <p:cond delay="4000"/>
                            </p:stCondLst>
                            <p:childTnLst>
                              <p:par>
                                <p:cTn id="38" presetID="0" presetClass="path" presetSubtype="0" accel="50000" decel="50000" fill="hold" nodeType="afterEffect">
                                  <p:stCondLst>
                                    <p:cond delay="0"/>
                                  </p:stCondLst>
                                  <p:childTnLst>
                                    <p:animMotion origin="layout" path="M 1.29909 0.60846 C 1.33959 0.39177 1.38086 0.1753 1.29336 0.09597 C 1.20691 0.01688 0.99206 0.07447 0.77774 0.13251 " pathEditMode="relative" rAng="0" ptsTypes="aaA">
                                      <p:cBhvr>
                                        <p:cTn id="39" dur="2000" fill="hold"/>
                                        <p:tgtEl>
                                          <p:spTgt spid="21"/>
                                        </p:tgtEl>
                                        <p:attrNameLst>
                                          <p:attrName>ppt_x</p:attrName>
                                          <p:attrName>ppt_y</p:attrName>
                                        </p:attrNameLst>
                                      </p:cBhvr>
                                      <p:rCtr x="-220" y="-296"/>
                                    </p:animMotion>
                                  </p:childTnLst>
                                </p:cTn>
                              </p:par>
                            </p:childTnLst>
                          </p:cTn>
                        </p:par>
                      </p:childTnLst>
                    </p:cTn>
                  </p:par>
                </p:childTnLst>
              </p:cTn>
              <p:nextCondLst>
                <p:cond evt="onClick" delay="0">
                  <p:tgtEl>
                    <p:spTgt spid="37"/>
                  </p:tgtEl>
                </p:cond>
              </p:nextCondLst>
            </p:seq>
            <p:seq concurrent="1" nextAc="seek">
              <p:cTn id="40" restart="whenNotActive" fill="hold" evtFilter="cancelBubble" nodeType="interactiveSeq">
                <p:stCondLst>
                  <p:cond evt="onClick" delay="0">
                    <p:tgtEl>
                      <p:spTgt spid="36"/>
                    </p:tgtEl>
                  </p:cond>
                </p:stCondLst>
                <p:endSync evt="end" delay="0">
                  <p:rtn val="all"/>
                </p:endSync>
                <p:childTnLst>
                  <p:par>
                    <p:cTn id="41" fill="hold">
                      <p:stCondLst>
                        <p:cond delay="0"/>
                      </p:stCondLst>
                      <p:childTnLst>
                        <p:par>
                          <p:cTn id="42" fill="hold">
                            <p:stCondLst>
                              <p:cond delay="0"/>
                            </p:stCondLst>
                            <p:childTnLst>
                              <p:par>
                                <p:cTn id="43" presetID="0" presetClass="path" presetSubtype="0" accel="50000" decel="50000" fill="hold" nodeType="withEffect">
                                  <p:stCondLst>
                                    <p:cond delay="0"/>
                                  </p:stCondLst>
                                  <p:childTnLst>
                                    <p:animMotion origin="layout" path="M -0.13625 0.4364 C -0.02645 0.50601 0.08323 0.57631 0.12687 0.44287 C 0.17051 0.30966 0.14289 -0.22156 0.12557 -0.36171 C 0.10798 -0.50093 0.06187 -0.39385 0.02201 -0.39802 C -0.01785 -0.40218 -0.08623 -0.41883 -0.11385 -0.38807 C -0.14146 -0.35708 -0.1386 -0.24168 -0.14342 -0.213 " pathEditMode="relative" rAng="0" ptsTypes="aaaaaA">
                                      <p:cBhvr>
                                        <p:cTn id="44" dur="2000" fill="hold"/>
                                        <p:tgtEl>
                                          <p:spTgt spid="20"/>
                                        </p:tgtEl>
                                        <p:attrNameLst>
                                          <p:attrName>ppt_x</p:attrName>
                                          <p:attrName>ppt_y</p:attrName>
                                        </p:attrNameLst>
                                      </p:cBhvr>
                                      <p:rCtr x="150" y="-399"/>
                                    </p:animMotion>
                                  </p:childTnLst>
                                </p:cTn>
                              </p:par>
                            </p:childTnLst>
                          </p:cTn>
                        </p:par>
                        <p:par>
                          <p:cTn id="45" fill="hold">
                            <p:stCondLst>
                              <p:cond delay="2000"/>
                            </p:stCondLst>
                            <p:childTnLst>
                              <p:par>
                                <p:cTn id="46" presetID="35" presetClass="path" presetSubtype="0" accel="50000" decel="50000" fill="hold" nodeType="afterEffect">
                                  <p:stCondLst>
                                    <p:cond delay="0"/>
                                  </p:stCondLst>
                                  <p:childTnLst>
                                    <p:animMotion origin="layout" path="M 0.77799 0.13251 L 0.02474 0.12858 " pathEditMode="relative" rAng="0" ptsTypes="AA">
                                      <p:cBhvr>
                                        <p:cTn id="47" dur="2000" fill="hold"/>
                                        <p:tgtEl>
                                          <p:spTgt spid="21"/>
                                        </p:tgtEl>
                                        <p:attrNameLst>
                                          <p:attrName>ppt_x</p:attrName>
                                          <p:attrName>ppt_y</p:attrName>
                                        </p:attrNameLst>
                                      </p:cBhvr>
                                      <p:rCtr x="-377" y="-2"/>
                                    </p:animMotion>
                                  </p:childTnLst>
                                </p:cTn>
                              </p:par>
                              <p:par>
                                <p:cTn id="48" presetID="0" presetClass="path" presetSubtype="0" accel="50000" decel="50000" fill="hold" nodeType="withEffect">
                                  <p:stCondLst>
                                    <p:cond delay="0"/>
                                  </p:stCondLst>
                                  <p:childTnLst>
                                    <p:animMotion origin="layout" path="M -0.14336 -0.213 C -0.14336 -0.21277 -0.75586 -0.22572 -1.36836 -0.23797 " pathEditMode="relative" rAng="0" ptsTypes="aA">
                                      <p:cBhvr>
                                        <p:cTn id="49" dur="3000" fill="hold"/>
                                        <p:tgtEl>
                                          <p:spTgt spid="20"/>
                                        </p:tgtEl>
                                        <p:attrNameLst>
                                          <p:attrName>ppt_x</p:attrName>
                                          <p:attrName>ppt_y</p:attrName>
                                        </p:attrNameLst>
                                      </p:cBhvr>
                                      <p:rCtr x="-613" y="-12"/>
                                    </p:animMotion>
                                  </p:childTnLst>
                                </p:cTn>
                              </p:par>
                            </p:childTnLst>
                          </p:cTn>
                        </p:par>
                        <p:par>
                          <p:cTn id="50" fill="hold">
                            <p:stCondLst>
                              <p:cond delay="5000"/>
                            </p:stCondLst>
                            <p:childTnLst>
                              <p:par>
                                <p:cTn id="51" presetID="0" presetClass="path" presetSubtype="0" accel="50000" decel="50000" fill="hold" nodeType="afterEffect">
                                  <p:stCondLst>
                                    <p:cond delay="0"/>
                                  </p:stCondLst>
                                  <p:childTnLst>
                                    <p:animMotion origin="layout" path="M 0.02475 0.12858 C -0.00794 0.02914 -0.04077 -0.07008 0.031 -0.11471 C 0.10252 -0.15935 0.27811 -0.14963 0.45409 -0.13992 " pathEditMode="relative" rAng="0" ptsTypes="aaA">
                                      <p:cBhvr>
                                        <p:cTn id="52" dur="2000" fill="hold"/>
                                        <p:tgtEl>
                                          <p:spTgt spid="21"/>
                                        </p:tgtEl>
                                        <p:attrNameLst>
                                          <p:attrName>ppt_x</p:attrName>
                                          <p:attrName>ppt_y</p:attrName>
                                        </p:attrNameLst>
                                      </p:cBhvr>
                                      <p:rCtr x="182" y="-144"/>
                                    </p:animMotion>
                                  </p:childTnLst>
                                </p:cTn>
                              </p:par>
                            </p:childTnLst>
                          </p:cTn>
                        </p:par>
                      </p:childTnLst>
                    </p:cTn>
                  </p:par>
                </p:childTnLst>
              </p:cTn>
              <p:nextCondLst>
                <p:cond evt="onClick" delay="0">
                  <p:tgtEl>
                    <p:spTgt spid="36"/>
                  </p:tgtEl>
                </p:cond>
              </p:nextCondLst>
            </p:seq>
            <p:seq concurrent="1" nextAc="seek">
              <p:cTn id="53" restart="whenNotActive" fill="hold" evtFilter="cancelBubble" nodeType="interactiveSeq">
                <p:stCondLst>
                  <p:cond evt="onClick" delay="0">
                    <p:tgtEl>
                      <p:spTgt spid="33"/>
                    </p:tgtEl>
                  </p:cond>
                </p:stCondLst>
                <p:endSync evt="end" delay="0">
                  <p:rtn val="all"/>
                </p:endSync>
                <p:childTnLst>
                  <p:par>
                    <p:cTn id="54" fill="hold">
                      <p:stCondLst>
                        <p:cond delay="0"/>
                      </p:stCondLst>
                      <p:childTnLst>
                        <p:par>
                          <p:cTn id="55" fill="hold">
                            <p:stCondLst>
                              <p:cond delay="0"/>
                            </p:stCondLst>
                            <p:childTnLst>
                              <p:par>
                                <p:cTn id="56" presetID="0" presetClass="path" presetSubtype="0" accel="50000" decel="50000" fill="hold" nodeType="withEffect">
                                  <p:stCondLst>
                                    <p:cond delay="0"/>
                                  </p:stCondLst>
                                  <p:childTnLst>
                                    <p:animMotion origin="layout" path="M 0.12505 -0.65033 C 0.12505 -0.65033 -0.26873 -0.58997 -0.66237 -0.52914 " pathEditMode="relative" rAng="0" ptsTypes="aA">
                                      <p:cBhvr>
                                        <p:cTn id="57" dur="2000" fill="hold"/>
                                        <p:tgtEl>
                                          <p:spTgt spid="20"/>
                                        </p:tgtEl>
                                        <p:attrNameLst>
                                          <p:attrName>ppt_x</p:attrName>
                                          <p:attrName>ppt_y</p:attrName>
                                        </p:attrNameLst>
                                      </p:cBhvr>
                                      <p:rCtr x="-394" y="61"/>
                                    </p:animMotion>
                                  </p:childTnLst>
                                </p:cTn>
                              </p:par>
                            </p:childTnLst>
                          </p:cTn>
                        </p:par>
                        <p:par>
                          <p:cTn id="58" fill="hold">
                            <p:stCondLst>
                              <p:cond delay="2000"/>
                            </p:stCondLst>
                            <p:childTnLst>
                              <p:par>
                                <p:cTn id="59" presetID="1" presetClass="exit" presetSubtype="0" fill="hold" nodeType="afterEffect">
                                  <p:stCondLst>
                                    <p:cond delay="0"/>
                                  </p:stCondLst>
                                  <p:childTnLst>
                                    <p:set>
                                      <p:cBhvr>
                                        <p:cTn id="60" dur="1" fill="hold">
                                          <p:stCondLst>
                                            <p:cond delay="0"/>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33"/>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Nong trai\8854787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Tai nguyen thiet ke tro choi\Bảng gỗ\wooden-blank-sign-clipart-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6401" y="-1752600"/>
            <a:ext cx="11379199" cy="48768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547260" y="1600200"/>
            <a:ext cx="7283399" cy="692493"/>
          </a:xfrm>
          <a:prstGeom prst="rect">
            <a:avLst/>
          </a:prstGeom>
          <a:noFill/>
        </p:spPr>
        <p:txBody>
          <a:bodyPr wrap="none" lIns="121917" tIns="60958" rIns="121917" bIns="60958"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700" b="1">
                <a:solidFill>
                  <a:prstClr val="white"/>
                </a:solidFill>
                <a:latin typeface="Arial" panose="020B0604020202020204" pitchFamily="34" charset="0"/>
                <a:cs typeface="Arial" panose="020B0604020202020204" pitchFamily="34" charset="0"/>
              </a:rPr>
              <a:t>Góc ở tâm là góc như thế nào?</a:t>
            </a:r>
            <a:endParaRPr kumimoji="0" lang="en-US" sz="37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 name="TextBox 4"/>
          <p:cNvSpPr txBox="1"/>
          <p:nvPr/>
        </p:nvSpPr>
        <p:spPr>
          <a:xfrm>
            <a:off x="3056064" y="3225801"/>
            <a:ext cx="4694565" cy="1107992"/>
          </a:xfrm>
          <a:prstGeom prst="rect">
            <a:avLst/>
          </a:prstGeom>
          <a:noFill/>
        </p:spPr>
        <p:txBody>
          <a:bodyPr wrap="square" lIns="121917" tIns="60958" rIns="121917" bIns="60958"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00FF"/>
                </a:solidFill>
                <a:effectLst/>
                <a:uLnTx/>
                <a:uFillTx/>
                <a:latin typeface="Calibri"/>
                <a:ea typeface="+mn-ea"/>
                <a:cs typeface="+mn-cs"/>
              </a:rPr>
              <a:t>Góc</a:t>
            </a:r>
            <a:r>
              <a:rPr kumimoji="0" lang="en-US" sz="3200" b="1" i="0" u="none" strike="noStrike" kern="1200" cap="none" spc="0" normalizeH="0" noProof="0">
                <a:ln>
                  <a:noFill/>
                </a:ln>
                <a:solidFill>
                  <a:srgbClr val="0000FF"/>
                </a:solidFill>
                <a:effectLst/>
                <a:uLnTx/>
                <a:uFillTx/>
                <a:latin typeface="Calibri"/>
                <a:ea typeface="+mn-ea"/>
                <a:cs typeface="+mn-cs"/>
              </a:rPr>
              <a:t> ở tâm là góc có đỉnh trùng với tâm đường tròn</a:t>
            </a:r>
            <a:endParaRPr kumimoji="0" lang="en-US" sz="3200" b="1" i="0" u="none" strike="noStrike" kern="1200" cap="none" spc="0" normalizeH="0" baseline="0" noProof="0" dirty="0">
              <a:ln>
                <a:noFill/>
              </a:ln>
              <a:solidFill>
                <a:srgbClr val="0000FF"/>
              </a:solidFill>
              <a:effectLst/>
              <a:uLnTx/>
              <a:uFillTx/>
              <a:latin typeface="Calibri"/>
              <a:ea typeface="+mn-ea"/>
              <a:cs typeface="+mn-cs"/>
            </a:endParaRPr>
          </a:p>
        </p:txBody>
      </p:sp>
      <p:pic>
        <p:nvPicPr>
          <p:cNvPr id="1028" name="Picture 4" descr="C:\Users\ADMIN\Desktop\Tai nguyen thiet ke tro choi\Bảng gỗ\1a.png">
            <a:hlinkClick r:id="rId4"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10053562" y="0"/>
            <a:ext cx="2133599" cy="9068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4106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down)">
                                      <p:cBhvr>
                                        <p:cTn id="7" dur="580">
                                          <p:stCondLst>
                                            <p:cond delay="0"/>
                                          </p:stCondLst>
                                        </p:cTn>
                                        <p:tgtEl>
                                          <p:spTgt spid="1027"/>
                                        </p:tgtEl>
                                      </p:cBhvr>
                                    </p:animEffect>
                                    <p:anim calcmode="lin" valueType="num">
                                      <p:cBhvr>
                                        <p:cTn id="8" dur="1822" tmFilter="0,0; 0.14,0.36; 0.43,0.73; 0.71,0.91; 1.0,1.0">
                                          <p:stCondLst>
                                            <p:cond delay="0"/>
                                          </p:stCondLst>
                                        </p:cTn>
                                        <p:tgtEl>
                                          <p:spTgt spid="102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7"/>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7"/>
                                        </p:tgtEl>
                                      </p:cBhvr>
                                      <p:to x="100000" y="60000"/>
                                    </p:animScale>
                                    <p:animScale>
                                      <p:cBhvr>
                                        <p:cTn id="14" dur="166" decel="50000">
                                          <p:stCondLst>
                                            <p:cond delay="676"/>
                                          </p:stCondLst>
                                        </p:cTn>
                                        <p:tgtEl>
                                          <p:spTgt spid="1027"/>
                                        </p:tgtEl>
                                      </p:cBhvr>
                                      <p:to x="100000" y="100000"/>
                                    </p:animScale>
                                    <p:animScale>
                                      <p:cBhvr>
                                        <p:cTn id="15" dur="26">
                                          <p:stCondLst>
                                            <p:cond delay="1312"/>
                                          </p:stCondLst>
                                        </p:cTn>
                                        <p:tgtEl>
                                          <p:spTgt spid="1027"/>
                                        </p:tgtEl>
                                      </p:cBhvr>
                                      <p:to x="100000" y="80000"/>
                                    </p:animScale>
                                    <p:animScale>
                                      <p:cBhvr>
                                        <p:cTn id="16" dur="166" decel="50000">
                                          <p:stCondLst>
                                            <p:cond delay="1338"/>
                                          </p:stCondLst>
                                        </p:cTn>
                                        <p:tgtEl>
                                          <p:spTgt spid="1027"/>
                                        </p:tgtEl>
                                      </p:cBhvr>
                                      <p:to x="100000" y="100000"/>
                                    </p:animScale>
                                    <p:animScale>
                                      <p:cBhvr>
                                        <p:cTn id="17" dur="26">
                                          <p:stCondLst>
                                            <p:cond delay="1642"/>
                                          </p:stCondLst>
                                        </p:cTn>
                                        <p:tgtEl>
                                          <p:spTgt spid="1027"/>
                                        </p:tgtEl>
                                      </p:cBhvr>
                                      <p:to x="100000" y="90000"/>
                                    </p:animScale>
                                    <p:animScale>
                                      <p:cBhvr>
                                        <p:cTn id="18" dur="166" decel="50000">
                                          <p:stCondLst>
                                            <p:cond delay="1668"/>
                                          </p:stCondLst>
                                        </p:cTn>
                                        <p:tgtEl>
                                          <p:spTgt spid="1027"/>
                                        </p:tgtEl>
                                      </p:cBhvr>
                                      <p:to x="100000" y="100000"/>
                                    </p:animScale>
                                    <p:animScale>
                                      <p:cBhvr>
                                        <p:cTn id="19" dur="26">
                                          <p:stCondLst>
                                            <p:cond delay="1808"/>
                                          </p:stCondLst>
                                        </p:cTn>
                                        <p:tgtEl>
                                          <p:spTgt spid="1027"/>
                                        </p:tgtEl>
                                      </p:cBhvr>
                                      <p:to x="100000" y="95000"/>
                                    </p:animScale>
                                    <p:animScale>
                                      <p:cBhvr>
                                        <p:cTn id="20" dur="166" decel="50000">
                                          <p:stCondLst>
                                            <p:cond delay="1834"/>
                                          </p:stCondLst>
                                        </p:cTn>
                                        <p:tgtEl>
                                          <p:spTgt spid="1027"/>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C8A8F4D3-C665-5119-9EF7-B318878DB167}"/>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9" name="Picture 8">
            <a:extLst>
              <a:ext uri="{FF2B5EF4-FFF2-40B4-BE49-F238E27FC236}">
                <a16:creationId xmlns:a16="http://schemas.microsoft.com/office/drawing/2014/main" id="{D32C36A8-1507-F594-EB38-5C50ABD61554}"/>
              </a:ext>
            </a:extLst>
          </p:cNvPr>
          <p:cNvPicPr>
            <a:picLocks noChangeAspect="1"/>
          </p:cNvPicPr>
          <p:nvPr/>
        </p:nvPicPr>
        <p:blipFill>
          <a:blip r:embed="rId4"/>
          <a:stretch>
            <a:fillRect/>
          </a:stretch>
        </p:blipFill>
        <p:spPr>
          <a:xfrm>
            <a:off x="1156734" y="262311"/>
            <a:ext cx="4196187" cy="3166688"/>
          </a:xfrm>
          <a:prstGeom prst="rect">
            <a:avLst/>
          </a:prstGeom>
        </p:spPr>
      </p:pic>
      <p:sp>
        <p:nvSpPr>
          <p:cNvPr id="10" name="Thought Bubble: Cloud 9">
            <a:extLst>
              <a:ext uri="{FF2B5EF4-FFF2-40B4-BE49-F238E27FC236}">
                <a16:creationId xmlns:a16="http://schemas.microsoft.com/office/drawing/2014/main" id="{9DADFD98-6808-633C-3690-BE7EA2BE8F28}"/>
              </a:ext>
            </a:extLst>
          </p:cNvPr>
          <p:cNvSpPr/>
          <p:nvPr/>
        </p:nvSpPr>
        <p:spPr>
          <a:xfrm>
            <a:off x="3254828" y="3692707"/>
            <a:ext cx="5682343" cy="2050868"/>
          </a:xfrm>
          <a:prstGeom prst="cloudCallout">
            <a:avLst>
              <a:gd name="adj1" fmla="val -65763"/>
              <a:gd name="adj2" fmla="val -84181"/>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rgbClr val="CC0000"/>
                </a:solidFill>
              </a:rPr>
              <a:t>Góc có đặc điểm như trên trong toán học gọi là góc gì? </a:t>
            </a:r>
          </a:p>
        </p:txBody>
      </p:sp>
      <p:sp>
        <p:nvSpPr>
          <p:cNvPr id="11" name="TextBox 10">
            <a:extLst>
              <a:ext uri="{FF2B5EF4-FFF2-40B4-BE49-F238E27FC236}">
                <a16:creationId xmlns:a16="http://schemas.microsoft.com/office/drawing/2014/main" id="{2C2D7BD6-6269-6CBC-54E7-2E71B305E8D8}"/>
              </a:ext>
            </a:extLst>
          </p:cNvPr>
          <p:cNvSpPr txBox="1"/>
          <p:nvPr/>
        </p:nvSpPr>
        <p:spPr>
          <a:xfrm>
            <a:off x="6096000" y="548640"/>
            <a:ext cx="5600700" cy="2677656"/>
          </a:xfrm>
          <a:prstGeom prst="rect">
            <a:avLst/>
          </a:prstGeom>
          <a:noFill/>
        </p:spPr>
        <p:txBody>
          <a:bodyPr wrap="square" rtlCol="0">
            <a:spAutoFit/>
          </a:bodyPr>
          <a:lstStyle/>
          <a:p>
            <a:pPr algn="just"/>
            <a:r>
              <a:rPr lang="en-US" sz="2800">
                <a:solidFill>
                  <a:srgbClr val="0000CC"/>
                </a:solidFill>
              </a:rPr>
              <a:t>Bác Ngọc dự định làm khung sắt cho khung cửa sổ ngôi nhà có dạng đường tròn như hình vẽ. Hai thanh chắn cửa sổ gợi nên một góc có đỉnh thuộc đường tròn và hai cạnh chứa hai dây của đường tròn đó.</a:t>
            </a:r>
          </a:p>
        </p:txBody>
      </p:sp>
      <p:pic>
        <p:nvPicPr>
          <p:cNvPr id="2" name="bac_ngoc_du_dinh_lam_khung_sat_cho_khung_cua_so_985f0087-16b3-4729-8805-68fd2a7f716b">
            <a:hlinkClick r:id="" action="ppaction://media"/>
            <a:extLst>
              <a:ext uri="{FF2B5EF4-FFF2-40B4-BE49-F238E27FC236}">
                <a16:creationId xmlns:a16="http://schemas.microsoft.com/office/drawing/2014/main" id="{4E20CDF3-7E21-2045-3742-C178C9C0813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87100" y="5943600"/>
            <a:ext cx="609600" cy="609600"/>
          </a:xfrm>
          <a:prstGeom prst="rect">
            <a:avLst/>
          </a:prstGeom>
        </p:spPr>
      </p:pic>
    </p:spTree>
    <p:extLst>
      <p:ext uri="{BB962C8B-B14F-4D97-AF65-F5344CB8AC3E}">
        <p14:creationId xmlns:p14="http://schemas.microsoft.com/office/powerpoint/2010/main" val="3433393259"/>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par>
                          <p:cTn id="8" fill="hold">
                            <p:stCondLst>
                              <p:cond delay="2000"/>
                            </p:stCondLst>
                            <p:childTnLst>
                              <p:par>
                                <p:cTn id="9" presetID="1" presetClass="mediacall" presetSubtype="0" fill="hold" nodeType="afterEffect">
                                  <p:stCondLst>
                                    <p:cond delay="0"/>
                                  </p:stCondLst>
                                  <p:childTnLst>
                                    <p:cmd type="call" cmd="playFrom(0.0)">
                                      <p:cBhvr>
                                        <p:cTn id="10" dur="14497" fill="hold"/>
                                        <p:tgtEl>
                                          <p:spTgt spid="2"/>
                                        </p:tgtEl>
                                      </p:cBhvr>
                                    </p:cmd>
                                  </p:childTnLst>
                                </p:cTn>
                              </p:par>
                              <p:par>
                                <p:cTn id="11" presetID="21" presetClass="entr" presetSubtype="1"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heel(1)">
                                      <p:cBhvr>
                                        <p:cTn id="13" dur="2000"/>
                                        <p:tgtEl>
                                          <p:spTgt spid="11"/>
                                        </p:tgtEl>
                                      </p:cBhvr>
                                    </p:animEffect>
                                  </p:childTnLst>
                                </p:cTn>
                              </p:par>
                            </p:childTnLst>
                          </p:cTn>
                        </p:par>
                        <p:par>
                          <p:cTn id="14" fill="hold">
                            <p:stCondLst>
                              <p:cond delay="16497"/>
                            </p:stCondLst>
                            <p:childTnLst>
                              <p:par>
                                <p:cTn id="15" presetID="22" presetClass="entr" presetSubtype="1"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up)">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2"/>
                </p:tgtEl>
              </p:cMediaNode>
            </p:audio>
          </p:childTnLst>
        </p:cTn>
      </p:par>
    </p:tnLst>
    <p:bldLst>
      <p:bldP spid="10" grpId="0" animBg="1"/>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Nong trai\8854787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Tai nguyen thiet ke tro choi\Bảng gỗ\wooden-blank-sign-clipart-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6401" y="-1752600"/>
            <a:ext cx="11379199" cy="48768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917468" y="1384590"/>
            <a:ext cx="8601066" cy="1261880"/>
          </a:xfrm>
          <a:prstGeom prst="rect">
            <a:avLst/>
          </a:prstGeom>
          <a:noFill/>
        </p:spPr>
        <p:txBody>
          <a:bodyPr wrap="none" lIns="121917" tIns="60958" rIns="121917" bIns="60958"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7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Trong một</a:t>
            </a:r>
            <a:r>
              <a:rPr kumimoji="0" lang="en-US" sz="3700" b="1" i="0" u="none" strike="noStrike" kern="1200" cap="none" spc="0" normalizeH="0" noProof="0">
                <a:ln>
                  <a:noFill/>
                </a:ln>
                <a:solidFill>
                  <a:prstClr val="white"/>
                </a:solidFill>
                <a:effectLst/>
                <a:uLnTx/>
                <a:uFillTx/>
                <a:latin typeface="Arial" panose="020B0604020202020204" pitchFamily="34" charset="0"/>
                <a:ea typeface="+mn-ea"/>
                <a:cs typeface="Arial" panose="020B0604020202020204" pitchFamily="34" charset="0"/>
              </a:rPr>
              <a:t> đường tròn,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7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Số</a:t>
            </a:r>
            <a:r>
              <a:rPr kumimoji="0" lang="en-US" sz="3700" b="1" i="0" u="none" strike="noStrike" kern="1200" cap="none" spc="0" normalizeH="0" noProof="0">
                <a:ln>
                  <a:noFill/>
                </a:ln>
                <a:solidFill>
                  <a:prstClr val="white"/>
                </a:solidFill>
                <a:effectLst/>
                <a:uLnTx/>
                <a:uFillTx/>
                <a:latin typeface="Arial" panose="020B0604020202020204" pitchFamily="34" charset="0"/>
                <a:ea typeface="+mn-ea"/>
                <a:cs typeface="Arial" panose="020B0604020202020204" pitchFamily="34" charset="0"/>
              </a:rPr>
              <a:t> đo của cung lớn bằng bao nhiêu?</a:t>
            </a:r>
            <a:endParaRPr kumimoji="0" lang="en-US" sz="37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 name="TextBox 4"/>
          <p:cNvSpPr txBox="1"/>
          <p:nvPr/>
        </p:nvSpPr>
        <p:spPr>
          <a:xfrm>
            <a:off x="3353607" y="3179805"/>
            <a:ext cx="5028393" cy="1107992"/>
          </a:xfrm>
          <a:prstGeom prst="rect">
            <a:avLst/>
          </a:prstGeom>
          <a:noFill/>
        </p:spPr>
        <p:txBody>
          <a:bodyPr wrap="square" lIns="121917" tIns="60958" rIns="121917" bIns="60958"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00FF"/>
                </a:solidFill>
                <a:effectLst/>
                <a:uLnTx/>
                <a:uFillTx/>
                <a:latin typeface="Calibri"/>
                <a:ea typeface="+mn-ea"/>
                <a:cs typeface="+mn-cs"/>
              </a:rPr>
              <a:t>Số</a:t>
            </a:r>
            <a:r>
              <a:rPr kumimoji="0" lang="en-US" sz="3200" b="1" i="0" u="none" strike="noStrike" kern="1200" cap="none" spc="0" normalizeH="0" noProof="0">
                <a:ln>
                  <a:noFill/>
                </a:ln>
                <a:solidFill>
                  <a:srgbClr val="0000FF"/>
                </a:solidFill>
                <a:effectLst/>
                <a:uLnTx/>
                <a:uFillTx/>
                <a:latin typeface="Calibri"/>
                <a:ea typeface="+mn-ea"/>
                <a:cs typeface="+mn-cs"/>
              </a:rPr>
              <a:t> đo của cung lớn bằng 360</a:t>
            </a:r>
            <a:r>
              <a:rPr kumimoji="0" lang="en-US" sz="3200" b="1" i="0" u="none" strike="noStrike" kern="1200" cap="none" spc="0" normalizeH="0" baseline="30000" noProof="0">
                <a:ln>
                  <a:noFill/>
                </a:ln>
                <a:solidFill>
                  <a:srgbClr val="0000FF"/>
                </a:solidFill>
                <a:effectLst/>
                <a:uLnTx/>
                <a:uFillTx/>
                <a:latin typeface="Calibri"/>
                <a:ea typeface="+mn-ea"/>
                <a:cs typeface="+mn-cs"/>
              </a:rPr>
              <a:t>0</a:t>
            </a:r>
            <a:r>
              <a:rPr kumimoji="0" lang="en-US" sz="3200" b="1" i="0" u="none" strike="noStrike" kern="1200" cap="none" spc="0" normalizeH="0" noProof="0">
                <a:ln>
                  <a:noFill/>
                </a:ln>
                <a:solidFill>
                  <a:srgbClr val="0000FF"/>
                </a:solidFill>
                <a:effectLst/>
                <a:uLnTx/>
                <a:uFillTx/>
                <a:latin typeface="Calibri"/>
                <a:ea typeface="+mn-ea"/>
                <a:cs typeface="+mn-cs"/>
              </a:rPr>
              <a:t> – Sđ của cung nhỏ </a:t>
            </a:r>
            <a:endParaRPr kumimoji="0" lang="en-US" sz="3200" b="1" i="0" u="none" strike="noStrike" kern="1200" cap="none" spc="0" normalizeH="0" baseline="0" noProof="0" dirty="0">
              <a:ln>
                <a:noFill/>
              </a:ln>
              <a:solidFill>
                <a:srgbClr val="0000FF"/>
              </a:solidFill>
              <a:effectLst/>
              <a:uLnTx/>
              <a:uFillTx/>
              <a:latin typeface="Calibri"/>
              <a:ea typeface="+mn-ea"/>
              <a:cs typeface="+mn-cs"/>
            </a:endParaRPr>
          </a:p>
        </p:txBody>
      </p:sp>
      <p:pic>
        <p:nvPicPr>
          <p:cNvPr id="1028" name="Picture 4" descr="C:\Users\ADMIN\Desktop\Tai nguyen thiet ke tro choi\Bảng gỗ\1a.png">
            <a:hlinkClick r:id="rId4"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10053562" y="0"/>
            <a:ext cx="2133599" cy="9068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8118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down)">
                                      <p:cBhvr>
                                        <p:cTn id="7" dur="580">
                                          <p:stCondLst>
                                            <p:cond delay="0"/>
                                          </p:stCondLst>
                                        </p:cTn>
                                        <p:tgtEl>
                                          <p:spTgt spid="1027"/>
                                        </p:tgtEl>
                                      </p:cBhvr>
                                    </p:animEffect>
                                    <p:anim calcmode="lin" valueType="num">
                                      <p:cBhvr>
                                        <p:cTn id="8" dur="1822" tmFilter="0,0; 0.14,0.36; 0.43,0.73; 0.71,0.91; 1.0,1.0">
                                          <p:stCondLst>
                                            <p:cond delay="0"/>
                                          </p:stCondLst>
                                        </p:cTn>
                                        <p:tgtEl>
                                          <p:spTgt spid="102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7"/>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7"/>
                                        </p:tgtEl>
                                      </p:cBhvr>
                                      <p:to x="100000" y="60000"/>
                                    </p:animScale>
                                    <p:animScale>
                                      <p:cBhvr>
                                        <p:cTn id="14" dur="166" decel="50000">
                                          <p:stCondLst>
                                            <p:cond delay="676"/>
                                          </p:stCondLst>
                                        </p:cTn>
                                        <p:tgtEl>
                                          <p:spTgt spid="1027"/>
                                        </p:tgtEl>
                                      </p:cBhvr>
                                      <p:to x="100000" y="100000"/>
                                    </p:animScale>
                                    <p:animScale>
                                      <p:cBhvr>
                                        <p:cTn id="15" dur="26">
                                          <p:stCondLst>
                                            <p:cond delay="1312"/>
                                          </p:stCondLst>
                                        </p:cTn>
                                        <p:tgtEl>
                                          <p:spTgt spid="1027"/>
                                        </p:tgtEl>
                                      </p:cBhvr>
                                      <p:to x="100000" y="80000"/>
                                    </p:animScale>
                                    <p:animScale>
                                      <p:cBhvr>
                                        <p:cTn id="16" dur="166" decel="50000">
                                          <p:stCondLst>
                                            <p:cond delay="1338"/>
                                          </p:stCondLst>
                                        </p:cTn>
                                        <p:tgtEl>
                                          <p:spTgt spid="1027"/>
                                        </p:tgtEl>
                                      </p:cBhvr>
                                      <p:to x="100000" y="100000"/>
                                    </p:animScale>
                                    <p:animScale>
                                      <p:cBhvr>
                                        <p:cTn id="17" dur="26">
                                          <p:stCondLst>
                                            <p:cond delay="1642"/>
                                          </p:stCondLst>
                                        </p:cTn>
                                        <p:tgtEl>
                                          <p:spTgt spid="1027"/>
                                        </p:tgtEl>
                                      </p:cBhvr>
                                      <p:to x="100000" y="90000"/>
                                    </p:animScale>
                                    <p:animScale>
                                      <p:cBhvr>
                                        <p:cTn id="18" dur="166" decel="50000">
                                          <p:stCondLst>
                                            <p:cond delay="1668"/>
                                          </p:stCondLst>
                                        </p:cTn>
                                        <p:tgtEl>
                                          <p:spTgt spid="1027"/>
                                        </p:tgtEl>
                                      </p:cBhvr>
                                      <p:to x="100000" y="100000"/>
                                    </p:animScale>
                                    <p:animScale>
                                      <p:cBhvr>
                                        <p:cTn id="19" dur="26">
                                          <p:stCondLst>
                                            <p:cond delay="1808"/>
                                          </p:stCondLst>
                                        </p:cTn>
                                        <p:tgtEl>
                                          <p:spTgt spid="1027"/>
                                        </p:tgtEl>
                                      </p:cBhvr>
                                      <p:to x="100000" y="95000"/>
                                    </p:animScale>
                                    <p:animScale>
                                      <p:cBhvr>
                                        <p:cTn id="20" dur="166" decel="50000">
                                          <p:stCondLst>
                                            <p:cond delay="1834"/>
                                          </p:stCondLst>
                                        </p:cTn>
                                        <p:tgtEl>
                                          <p:spTgt spid="1027"/>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Nong trai\8854787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Tai nguyen thiet ke tro choi\Bảng gỗ\wooden-blank-sign-clipart-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6401" y="-1752600"/>
            <a:ext cx="11379199" cy="48768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056064" y="3225801"/>
            <a:ext cx="5507365" cy="1107992"/>
          </a:xfrm>
          <a:prstGeom prst="rect">
            <a:avLst/>
          </a:prstGeom>
          <a:noFill/>
        </p:spPr>
        <p:txBody>
          <a:bodyPr wrap="square" lIns="121917" tIns="60958" rIns="121917" bIns="60958"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00FF"/>
                </a:solidFill>
                <a:effectLst/>
                <a:uLnTx/>
                <a:uFillTx/>
                <a:latin typeface="Calibri"/>
                <a:ea typeface="+mn-ea"/>
                <a:cs typeface="+mn-cs"/>
              </a:rPr>
              <a:t>Số</a:t>
            </a:r>
            <a:r>
              <a:rPr kumimoji="0" lang="en-US" sz="3200" b="1" i="0" u="none" strike="noStrike" kern="1200" cap="none" spc="0" normalizeH="0" noProof="0">
                <a:ln>
                  <a:noFill/>
                </a:ln>
                <a:solidFill>
                  <a:srgbClr val="0000FF"/>
                </a:solidFill>
                <a:effectLst/>
                <a:uLnTx/>
                <a:uFillTx/>
                <a:latin typeface="Calibri"/>
                <a:ea typeface="+mn-ea"/>
                <a:cs typeface="+mn-cs"/>
              </a:rPr>
              <a:t> đo của cung nhỏ bằng số đo của góc ở tâm chắn cung đó.</a:t>
            </a:r>
            <a:endParaRPr kumimoji="0" lang="en-US" sz="3200" b="1" i="0" u="none" strike="noStrike" kern="1200" cap="none" spc="0" normalizeH="0" baseline="0" noProof="0" dirty="0">
              <a:ln>
                <a:noFill/>
              </a:ln>
              <a:solidFill>
                <a:srgbClr val="0000FF"/>
              </a:solidFill>
              <a:effectLst/>
              <a:uLnTx/>
              <a:uFillTx/>
              <a:latin typeface="Calibri"/>
              <a:ea typeface="+mn-ea"/>
              <a:cs typeface="+mn-cs"/>
            </a:endParaRPr>
          </a:p>
        </p:txBody>
      </p:sp>
      <p:pic>
        <p:nvPicPr>
          <p:cNvPr id="1028" name="Picture 4" descr="C:\Users\ADMIN\Desktop\Tai nguyen thiet ke tro choi\Bảng gỗ\1a.png">
            <a:hlinkClick r:id="rId4"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10053562" y="0"/>
            <a:ext cx="2133599" cy="90686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64A3C80-C68A-C5E0-C367-0AC89DE172C0}"/>
              </a:ext>
            </a:extLst>
          </p:cNvPr>
          <p:cNvSpPr txBox="1"/>
          <p:nvPr/>
        </p:nvSpPr>
        <p:spPr>
          <a:xfrm>
            <a:off x="2133600" y="1396777"/>
            <a:ext cx="7619999"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Trong một</a:t>
            </a:r>
            <a:r>
              <a:rPr kumimoji="0" lang="en-US" sz="3200" b="1" i="0" u="none" strike="noStrike" kern="1200" cap="none" spc="0" normalizeH="0" noProof="0">
                <a:ln>
                  <a:noFill/>
                </a:ln>
                <a:solidFill>
                  <a:prstClr val="white"/>
                </a:solidFill>
                <a:effectLst/>
                <a:uLnTx/>
                <a:uFillTx/>
                <a:latin typeface="Arial" panose="020B0604020202020204" pitchFamily="34" charset="0"/>
                <a:ea typeface="+mn-ea"/>
                <a:cs typeface="Arial" panose="020B0604020202020204" pitchFamily="34" charset="0"/>
              </a:rPr>
              <a:t> đường tròn,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Số</a:t>
            </a:r>
            <a:r>
              <a:rPr kumimoji="0" lang="en-US" sz="3200" b="1" i="0" u="none" strike="noStrike" kern="1200" cap="none" spc="0" normalizeH="0" noProof="0">
                <a:ln>
                  <a:noFill/>
                </a:ln>
                <a:solidFill>
                  <a:prstClr val="white"/>
                </a:solidFill>
                <a:effectLst/>
                <a:uLnTx/>
                <a:uFillTx/>
                <a:latin typeface="Arial" panose="020B0604020202020204" pitchFamily="34" charset="0"/>
                <a:ea typeface="+mn-ea"/>
                <a:cs typeface="Arial" panose="020B0604020202020204" pitchFamily="34" charset="0"/>
              </a:rPr>
              <a:t> đo của cung nhỏ bằng bao nhiêu?</a:t>
            </a:r>
            <a:endPar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3681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down)">
                                      <p:cBhvr>
                                        <p:cTn id="7" dur="580">
                                          <p:stCondLst>
                                            <p:cond delay="0"/>
                                          </p:stCondLst>
                                        </p:cTn>
                                        <p:tgtEl>
                                          <p:spTgt spid="1027"/>
                                        </p:tgtEl>
                                      </p:cBhvr>
                                    </p:animEffect>
                                    <p:anim calcmode="lin" valueType="num">
                                      <p:cBhvr>
                                        <p:cTn id="8" dur="1822" tmFilter="0,0; 0.14,0.36; 0.43,0.73; 0.71,0.91; 1.0,1.0">
                                          <p:stCondLst>
                                            <p:cond delay="0"/>
                                          </p:stCondLst>
                                        </p:cTn>
                                        <p:tgtEl>
                                          <p:spTgt spid="102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7"/>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7"/>
                                        </p:tgtEl>
                                      </p:cBhvr>
                                      <p:to x="100000" y="60000"/>
                                    </p:animScale>
                                    <p:animScale>
                                      <p:cBhvr>
                                        <p:cTn id="14" dur="166" decel="50000">
                                          <p:stCondLst>
                                            <p:cond delay="676"/>
                                          </p:stCondLst>
                                        </p:cTn>
                                        <p:tgtEl>
                                          <p:spTgt spid="1027"/>
                                        </p:tgtEl>
                                      </p:cBhvr>
                                      <p:to x="100000" y="100000"/>
                                    </p:animScale>
                                    <p:animScale>
                                      <p:cBhvr>
                                        <p:cTn id="15" dur="26">
                                          <p:stCondLst>
                                            <p:cond delay="1312"/>
                                          </p:stCondLst>
                                        </p:cTn>
                                        <p:tgtEl>
                                          <p:spTgt spid="1027"/>
                                        </p:tgtEl>
                                      </p:cBhvr>
                                      <p:to x="100000" y="80000"/>
                                    </p:animScale>
                                    <p:animScale>
                                      <p:cBhvr>
                                        <p:cTn id="16" dur="166" decel="50000">
                                          <p:stCondLst>
                                            <p:cond delay="1338"/>
                                          </p:stCondLst>
                                        </p:cTn>
                                        <p:tgtEl>
                                          <p:spTgt spid="1027"/>
                                        </p:tgtEl>
                                      </p:cBhvr>
                                      <p:to x="100000" y="100000"/>
                                    </p:animScale>
                                    <p:animScale>
                                      <p:cBhvr>
                                        <p:cTn id="17" dur="26">
                                          <p:stCondLst>
                                            <p:cond delay="1642"/>
                                          </p:stCondLst>
                                        </p:cTn>
                                        <p:tgtEl>
                                          <p:spTgt spid="1027"/>
                                        </p:tgtEl>
                                      </p:cBhvr>
                                      <p:to x="100000" y="90000"/>
                                    </p:animScale>
                                    <p:animScale>
                                      <p:cBhvr>
                                        <p:cTn id="18" dur="166" decel="50000">
                                          <p:stCondLst>
                                            <p:cond delay="1668"/>
                                          </p:stCondLst>
                                        </p:cTn>
                                        <p:tgtEl>
                                          <p:spTgt spid="1027"/>
                                        </p:tgtEl>
                                      </p:cBhvr>
                                      <p:to x="100000" y="100000"/>
                                    </p:animScale>
                                    <p:animScale>
                                      <p:cBhvr>
                                        <p:cTn id="19" dur="26">
                                          <p:stCondLst>
                                            <p:cond delay="1808"/>
                                          </p:stCondLst>
                                        </p:cTn>
                                        <p:tgtEl>
                                          <p:spTgt spid="1027"/>
                                        </p:tgtEl>
                                      </p:cBhvr>
                                      <p:to x="100000" y="95000"/>
                                    </p:animScale>
                                    <p:animScale>
                                      <p:cBhvr>
                                        <p:cTn id="20" dur="166" decel="50000">
                                          <p:stCondLst>
                                            <p:cond delay="1834"/>
                                          </p:stCondLst>
                                        </p:cTn>
                                        <p:tgtEl>
                                          <p:spTgt spid="1027"/>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Nong trai\8854787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Tai nguyen thiet ke tro choi\Bảng gỗ\wooden-blank-sign-clipart-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6401" y="-1752600"/>
            <a:ext cx="11379199" cy="48768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359716" y="1600200"/>
            <a:ext cx="7658501" cy="692493"/>
          </a:xfrm>
          <a:prstGeom prst="rect">
            <a:avLst/>
          </a:prstGeom>
          <a:noFill/>
        </p:spPr>
        <p:txBody>
          <a:bodyPr wrap="none" lIns="121917" tIns="60958" rIns="121917" bIns="60958"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7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Góc</a:t>
            </a:r>
            <a:r>
              <a:rPr kumimoji="0" lang="en-US" sz="3700" b="1" i="0" u="none" strike="noStrike" kern="1200" cap="none" spc="0" normalizeH="0" noProof="0">
                <a:ln>
                  <a:noFill/>
                </a:ln>
                <a:solidFill>
                  <a:prstClr val="white"/>
                </a:solidFill>
                <a:effectLst/>
                <a:uLnTx/>
                <a:uFillTx/>
                <a:latin typeface="Arial" panose="020B0604020202020204" pitchFamily="34" charset="0"/>
                <a:ea typeface="+mn-ea"/>
                <a:cs typeface="Arial" panose="020B0604020202020204" pitchFamily="34" charset="0"/>
              </a:rPr>
              <a:t> nội tiếp là góc như thế nào?</a:t>
            </a:r>
            <a:endParaRPr kumimoji="0" lang="en-US" sz="37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 name="TextBox 4"/>
          <p:cNvSpPr txBox="1"/>
          <p:nvPr/>
        </p:nvSpPr>
        <p:spPr>
          <a:xfrm>
            <a:off x="2417772" y="3027882"/>
            <a:ext cx="6022284" cy="1600434"/>
          </a:xfrm>
          <a:prstGeom prst="rect">
            <a:avLst/>
          </a:prstGeom>
          <a:noFill/>
        </p:spPr>
        <p:txBody>
          <a:bodyPr wrap="square" lIns="121917" tIns="60958" rIns="121917" bIns="60958"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00FF"/>
                </a:solidFill>
                <a:effectLst/>
                <a:uLnTx/>
                <a:uFillTx/>
                <a:latin typeface="Calibri"/>
                <a:ea typeface="+mn-ea"/>
                <a:cs typeface="+mn-cs"/>
              </a:rPr>
              <a:t>Góc</a:t>
            </a:r>
            <a:r>
              <a:rPr kumimoji="0" lang="en-US" sz="3200" b="1" i="0" u="none" strike="noStrike" kern="1200" cap="none" spc="0" normalizeH="0" noProof="0">
                <a:ln>
                  <a:noFill/>
                </a:ln>
                <a:solidFill>
                  <a:srgbClr val="0000FF"/>
                </a:solidFill>
                <a:effectLst/>
                <a:uLnTx/>
                <a:uFillTx/>
                <a:latin typeface="Calibri"/>
                <a:ea typeface="+mn-ea"/>
                <a:cs typeface="+mn-cs"/>
              </a:rPr>
              <a:t> nội tiếp là góc có đỉnh thuộc đường tròn và hai cạnh chứa hai dây cung của đường tròn đó.</a:t>
            </a:r>
            <a:endParaRPr kumimoji="0" lang="en-US" sz="3200" b="1" i="0" u="none" strike="noStrike" kern="1200" cap="none" spc="0" normalizeH="0" baseline="0" noProof="0" dirty="0">
              <a:ln>
                <a:noFill/>
              </a:ln>
              <a:solidFill>
                <a:srgbClr val="0000FF"/>
              </a:solidFill>
              <a:effectLst/>
              <a:uLnTx/>
              <a:uFillTx/>
              <a:latin typeface="Calibri"/>
              <a:ea typeface="+mn-ea"/>
              <a:cs typeface="+mn-cs"/>
            </a:endParaRPr>
          </a:p>
        </p:txBody>
      </p:sp>
      <p:pic>
        <p:nvPicPr>
          <p:cNvPr id="1028" name="Picture 4" descr="C:\Users\ADMIN\Desktop\Tai nguyen thiet ke tro choi\Bảng gỗ\1a.png">
            <a:hlinkClick r:id="rId4"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10053562" y="0"/>
            <a:ext cx="2133599" cy="9068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2173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down)">
                                      <p:cBhvr>
                                        <p:cTn id="7" dur="580">
                                          <p:stCondLst>
                                            <p:cond delay="0"/>
                                          </p:stCondLst>
                                        </p:cTn>
                                        <p:tgtEl>
                                          <p:spTgt spid="1027"/>
                                        </p:tgtEl>
                                      </p:cBhvr>
                                    </p:animEffect>
                                    <p:anim calcmode="lin" valueType="num">
                                      <p:cBhvr>
                                        <p:cTn id="8" dur="1822" tmFilter="0,0; 0.14,0.36; 0.43,0.73; 0.71,0.91; 1.0,1.0">
                                          <p:stCondLst>
                                            <p:cond delay="0"/>
                                          </p:stCondLst>
                                        </p:cTn>
                                        <p:tgtEl>
                                          <p:spTgt spid="102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7"/>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7"/>
                                        </p:tgtEl>
                                      </p:cBhvr>
                                      <p:to x="100000" y="60000"/>
                                    </p:animScale>
                                    <p:animScale>
                                      <p:cBhvr>
                                        <p:cTn id="14" dur="166" decel="50000">
                                          <p:stCondLst>
                                            <p:cond delay="676"/>
                                          </p:stCondLst>
                                        </p:cTn>
                                        <p:tgtEl>
                                          <p:spTgt spid="1027"/>
                                        </p:tgtEl>
                                      </p:cBhvr>
                                      <p:to x="100000" y="100000"/>
                                    </p:animScale>
                                    <p:animScale>
                                      <p:cBhvr>
                                        <p:cTn id="15" dur="26">
                                          <p:stCondLst>
                                            <p:cond delay="1312"/>
                                          </p:stCondLst>
                                        </p:cTn>
                                        <p:tgtEl>
                                          <p:spTgt spid="1027"/>
                                        </p:tgtEl>
                                      </p:cBhvr>
                                      <p:to x="100000" y="80000"/>
                                    </p:animScale>
                                    <p:animScale>
                                      <p:cBhvr>
                                        <p:cTn id="16" dur="166" decel="50000">
                                          <p:stCondLst>
                                            <p:cond delay="1338"/>
                                          </p:stCondLst>
                                        </p:cTn>
                                        <p:tgtEl>
                                          <p:spTgt spid="1027"/>
                                        </p:tgtEl>
                                      </p:cBhvr>
                                      <p:to x="100000" y="100000"/>
                                    </p:animScale>
                                    <p:animScale>
                                      <p:cBhvr>
                                        <p:cTn id="17" dur="26">
                                          <p:stCondLst>
                                            <p:cond delay="1642"/>
                                          </p:stCondLst>
                                        </p:cTn>
                                        <p:tgtEl>
                                          <p:spTgt spid="1027"/>
                                        </p:tgtEl>
                                      </p:cBhvr>
                                      <p:to x="100000" y="90000"/>
                                    </p:animScale>
                                    <p:animScale>
                                      <p:cBhvr>
                                        <p:cTn id="18" dur="166" decel="50000">
                                          <p:stCondLst>
                                            <p:cond delay="1668"/>
                                          </p:stCondLst>
                                        </p:cTn>
                                        <p:tgtEl>
                                          <p:spTgt spid="1027"/>
                                        </p:tgtEl>
                                      </p:cBhvr>
                                      <p:to x="100000" y="100000"/>
                                    </p:animScale>
                                    <p:animScale>
                                      <p:cBhvr>
                                        <p:cTn id="19" dur="26">
                                          <p:stCondLst>
                                            <p:cond delay="1808"/>
                                          </p:stCondLst>
                                        </p:cTn>
                                        <p:tgtEl>
                                          <p:spTgt spid="1027"/>
                                        </p:tgtEl>
                                      </p:cBhvr>
                                      <p:to x="100000" y="95000"/>
                                    </p:animScale>
                                    <p:animScale>
                                      <p:cBhvr>
                                        <p:cTn id="20" dur="166" decel="50000">
                                          <p:stCondLst>
                                            <p:cond delay="1834"/>
                                          </p:stCondLst>
                                        </p:cTn>
                                        <p:tgtEl>
                                          <p:spTgt spid="1027"/>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Nong trai\8854787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Tai nguyen thiet ke tro choi\Bảng gỗ\wooden-blank-sign-clipart-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6401" y="-1752600"/>
            <a:ext cx="11379199" cy="48768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162628" y="1600200"/>
            <a:ext cx="7890933" cy="1261880"/>
          </a:xfrm>
          <a:prstGeom prst="rect">
            <a:avLst/>
          </a:prstGeom>
          <a:noFill/>
        </p:spPr>
        <p:txBody>
          <a:bodyPr wrap="square" lIns="121917" tIns="60958" rIns="121917" bIns="60958"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7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Góc</a:t>
            </a:r>
            <a:r>
              <a:rPr kumimoji="0" lang="en-US" sz="3700" b="1" i="0" u="none" strike="noStrike" kern="1200" cap="none" spc="0" normalizeH="0" noProof="0">
                <a:ln>
                  <a:noFill/>
                </a:ln>
                <a:solidFill>
                  <a:prstClr val="white"/>
                </a:solidFill>
                <a:effectLst/>
                <a:uLnTx/>
                <a:uFillTx/>
                <a:latin typeface="Arial" panose="020B0604020202020204" pitchFamily="34" charset="0"/>
                <a:ea typeface="+mn-ea"/>
                <a:cs typeface="Arial" panose="020B0604020202020204" pitchFamily="34" charset="0"/>
              </a:rPr>
              <a:t> nội tiếp như thế nào với cung bị chắn?</a:t>
            </a:r>
            <a:endParaRPr kumimoji="0" lang="en-US" sz="37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 name="TextBox 4"/>
          <p:cNvSpPr txBox="1"/>
          <p:nvPr/>
        </p:nvSpPr>
        <p:spPr>
          <a:xfrm>
            <a:off x="2417772" y="3027882"/>
            <a:ext cx="6022284" cy="1107992"/>
          </a:xfrm>
          <a:prstGeom prst="rect">
            <a:avLst/>
          </a:prstGeom>
          <a:noFill/>
        </p:spPr>
        <p:txBody>
          <a:bodyPr wrap="square" lIns="121917" tIns="60958" rIns="121917" bIns="60958"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00FF"/>
                </a:solidFill>
                <a:effectLst/>
                <a:uLnTx/>
                <a:uFillTx/>
                <a:latin typeface="Calibri"/>
                <a:ea typeface="+mn-ea"/>
                <a:cs typeface="+mn-cs"/>
              </a:rPr>
              <a:t>Góc</a:t>
            </a:r>
            <a:r>
              <a:rPr kumimoji="0" lang="en-US" sz="3200" b="1" i="0" u="none" strike="noStrike" kern="1200" cap="none" spc="0" normalizeH="0" noProof="0">
                <a:ln>
                  <a:noFill/>
                </a:ln>
                <a:solidFill>
                  <a:srgbClr val="0000FF"/>
                </a:solidFill>
                <a:effectLst/>
                <a:uLnTx/>
                <a:uFillTx/>
                <a:latin typeface="Calibri"/>
                <a:ea typeface="+mn-ea"/>
                <a:cs typeface="+mn-cs"/>
              </a:rPr>
              <a:t> nội tiếp có số đo bằng một nửa số đo của cung bị chắn.</a:t>
            </a:r>
            <a:endParaRPr kumimoji="0" lang="en-US" sz="3200" b="1" i="0" u="none" strike="noStrike" kern="1200" cap="none" spc="0" normalizeH="0" baseline="0" noProof="0" dirty="0">
              <a:ln>
                <a:noFill/>
              </a:ln>
              <a:solidFill>
                <a:srgbClr val="0000FF"/>
              </a:solidFill>
              <a:effectLst/>
              <a:uLnTx/>
              <a:uFillTx/>
              <a:latin typeface="Calibri"/>
              <a:ea typeface="+mn-ea"/>
              <a:cs typeface="+mn-cs"/>
            </a:endParaRPr>
          </a:p>
        </p:txBody>
      </p:sp>
      <p:pic>
        <p:nvPicPr>
          <p:cNvPr id="1028" name="Picture 4" descr="C:\Users\ADMIN\Desktop\Tai nguyen thiet ke tro choi\Bảng gỗ\1a.png">
            <a:hlinkClick r:id="rId4"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10053562" y="0"/>
            <a:ext cx="2133599" cy="9068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7886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down)">
                                      <p:cBhvr>
                                        <p:cTn id="7" dur="580">
                                          <p:stCondLst>
                                            <p:cond delay="0"/>
                                          </p:stCondLst>
                                        </p:cTn>
                                        <p:tgtEl>
                                          <p:spTgt spid="1027"/>
                                        </p:tgtEl>
                                      </p:cBhvr>
                                    </p:animEffect>
                                    <p:anim calcmode="lin" valueType="num">
                                      <p:cBhvr>
                                        <p:cTn id="8" dur="1822" tmFilter="0,0; 0.14,0.36; 0.43,0.73; 0.71,0.91; 1.0,1.0">
                                          <p:stCondLst>
                                            <p:cond delay="0"/>
                                          </p:stCondLst>
                                        </p:cTn>
                                        <p:tgtEl>
                                          <p:spTgt spid="102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7"/>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7"/>
                                        </p:tgtEl>
                                      </p:cBhvr>
                                      <p:to x="100000" y="60000"/>
                                    </p:animScale>
                                    <p:animScale>
                                      <p:cBhvr>
                                        <p:cTn id="14" dur="166" decel="50000">
                                          <p:stCondLst>
                                            <p:cond delay="676"/>
                                          </p:stCondLst>
                                        </p:cTn>
                                        <p:tgtEl>
                                          <p:spTgt spid="1027"/>
                                        </p:tgtEl>
                                      </p:cBhvr>
                                      <p:to x="100000" y="100000"/>
                                    </p:animScale>
                                    <p:animScale>
                                      <p:cBhvr>
                                        <p:cTn id="15" dur="26">
                                          <p:stCondLst>
                                            <p:cond delay="1312"/>
                                          </p:stCondLst>
                                        </p:cTn>
                                        <p:tgtEl>
                                          <p:spTgt spid="1027"/>
                                        </p:tgtEl>
                                      </p:cBhvr>
                                      <p:to x="100000" y="80000"/>
                                    </p:animScale>
                                    <p:animScale>
                                      <p:cBhvr>
                                        <p:cTn id="16" dur="166" decel="50000">
                                          <p:stCondLst>
                                            <p:cond delay="1338"/>
                                          </p:stCondLst>
                                        </p:cTn>
                                        <p:tgtEl>
                                          <p:spTgt spid="1027"/>
                                        </p:tgtEl>
                                      </p:cBhvr>
                                      <p:to x="100000" y="100000"/>
                                    </p:animScale>
                                    <p:animScale>
                                      <p:cBhvr>
                                        <p:cTn id="17" dur="26">
                                          <p:stCondLst>
                                            <p:cond delay="1642"/>
                                          </p:stCondLst>
                                        </p:cTn>
                                        <p:tgtEl>
                                          <p:spTgt spid="1027"/>
                                        </p:tgtEl>
                                      </p:cBhvr>
                                      <p:to x="100000" y="90000"/>
                                    </p:animScale>
                                    <p:animScale>
                                      <p:cBhvr>
                                        <p:cTn id="18" dur="166" decel="50000">
                                          <p:stCondLst>
                                            <p:cond delay="1668"/>
                                          </p:stCondLst>
                                        </p:cTn>
                                        <p:tgtEl>
                                          <p:spTgt spid="1027"/>
                                        </p:tgtEl>
                                      </p:cBhvr>
                                      <p:to x="100000" y="100000"/>
                                    </p:animScale>
                                    <p:animScale>
                                      <p:cBhvr>
                                        <p:cTn id="19" dur="26">
                                          <p:stCondLst>
                                            <p:cond delay="1808"/>
                                          </p:stCondLst>
                                        </p:cTn>
                                        <p:tgtEl>
                                          <p:spTgt spid="1027"/>
                                        </p:tgtEl>
                                      </p:cBhvr>
                                      <p:to x="100000" y="95000"/>
                                    </p:animScale>
                                    <p:animScale>
                                      <p:cBhvr>
                                        <p:cTn id="20" dur="166" decel="50000">
                                          <p:stCondLst>
                                            <p:cond delay="1834"/>
                                          </p:stCondLst>
                                        </p:cTn>
                                        <p:tgtEl>
                                          <p:spTgt spid="1027"/>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24" name="Picture 20">
            <a:extLst>
              <a:ext uri="{FF2B5EF4-FFF2-40B4-BE49-F238E27FC236}">
                <a16:creationId xmlns:a16="http://schemas.microsoft.com/office/drawing/2014/main" id="{87F4D1EA-F269-0E8B-989F-3868CAE054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91125" y="5699125"/>
            <a:ext cx="3924300" cy="1150938"/>
          </a:xfrm>
          <a:prstGeom prst="rect">
            <a:avLst/>
          </a:prstGeom>
          <a:noFill/>
          <a:extLst>
            <a:ext uri="{909E8E84-426E-40DD-AFC4-6F175D3DCCD1}">
              <a14:hiddenFill xmlns:a14="http://schemas.microsoft.com/office/drawing/2010/main">
                <a:solidFill>
                  <a:srgbClr val="FFFFFF"/>
                </a:solidFill>
              </a14:hiddenFill>
            </a:ext>
          </a:extLst>
        </p:spPr>
      </p:pic>
      <p:pic>
        <p:nvPicPr>
          <p:cNvPr id="21523" name="Picture 19">
            <a:extLst>
              <a:ext uri="{FF2B5EF4-FFF2-40B4-BE49-F238E27FC236}">
                <a16:creationId xmlns:a16="http://schemas.microsoft.com/office/drawing/2014/main" id="{DBAA0D14-64A4-4D0E-7DFC-3123CD341D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68900" y="5368925"/>
            <a:ext cx="3168650" cy="704850"/>
          </a:xfrm>
          <a:prstGeom prst="rect">
            <a:avLst/>
          </a:prstGeom>
          <a:noFill/>
          <a:extLst>
            <a:ext uri="{909E8E84-426E-40DD-AFC4-6F175D3DCCD1}">
              <a14:hiddenFill xmlns:a14="http://schemas.microsoft.com/office/drawing/2010/main">
                <a:solidFill>
                  <a:srgbClr val="FFFFFF"/>
                </a:solidFill>
              </a14:hiddenFill>
            </a:ext>
          </a:extLst>
        </p:spPr>
      </p:pic>
      <p:pic>
        <p:nvPicPr>
          <p:cNvPr id="21522" name="Picture 18">
            <a:extLst>
              <a:ext uri="{FF2B5EF4-FFF2-40B4-BE49-F238E27FC236}">
                <a16:creationId xmlns:a16="http://schemas.microsoft.com/office/drawing/2014/main" id="{CFB4739E-13D8-EDAB-F65B-2615F74DED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6039" y="5053014"/>
            <a:ext cx="1525587" cy="960437"/>
          </a:xfrm>
          <a:prstGeom prst="rect">
            <a:avLst/>
          </a:prstGeom>
          <a:noFill/>
          <a:extLst>
            <a:ext uri="{909E8E84-426E-40DD-AFC4-6F175D3DCCD1}">
              <a14:hiddenFill xmlns:a14="http://schemas.microsoft.com/office/drawing/2010/main">
                <a:solidFill>
                  <a:srgbClr val="FFFFFF"/>
                </a:solidFill>
              </a14:hiddenFill>
            </a:ext>
          </a:extLst>
        </p:spPr>
      </p:pic>
      <p:pic>
        <p:nvPicPr>
          <p:cNvPr id="21521" name="Picture 17">
            <a:extLst>
              <a:ext uri="{FF2B5EF4-FFF2-40B4-BE49-F238E27FC236}">
                <a16:creationId xmlns:a16="http://schemas.microsoft.com/office/drawing/2014/main" id="{284B4891-2ACF-E303-F784-F990B3647F9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73650" y="3784600"/>
            <a:ext cx="4173538" cy="850900"/>
          </a:xfrm>
          <a:prstGeom prst="rect">
            <a:avLst/>
          </a:prstGeom>
          <a:noFill/>
          <a:extLst>
            <a:ext uri="{909E8E84-426E-40DD-AFC4-6F175D3DCCD1}">
              <a14:hiddenFill xmlns:a14="http://schemas.microsoft.com/office/drawing/2010/main">
                <a:solidFill>
                  <a:srgbClr val="FFFFFF"/>
                </a:solidFill>
              </a14:hiddenFill>
            </a:ext>
          </a:extLst>
        </p:spPr>
      </p:pic>
      <p:pic>
        <p:nvPicPr>
          <p:cNvPr id="21520" name="Picture 16">
            <a:extLst>
              <a:ext uri="{FF2B5EF4-FFF2-40B4-BE49-F238E27FC236}">
                <a16:creationId xmlns:a16="http://schemas.microsoft.com/office/drawing/2014/main" id="{756B987C-96FE-A264-C276-736CAD7BA1F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32388" y="4386264"/>
            <a:ext cx="4159250" cy="1114425"/>
          </a:xfrm>
          <a:prstGeom prst="rect">
            <a:avLst/>
          </a:prstGeom>
          <a:noFill/>
          <a:extLst>
            <a:ext uri="{909E8E84-426E-40DD-AFC4-6F175D3DCCD1}">
              <a14:hiddenFill xmlns:a14="http://schemas.microsoft.com/office/drawing/2010/main">
                <a:solidFill>
                  <a:srgbClr val="FFFFFF"/>
                </a:solidFill>
              </a14:hiddenFill>
            </a:ext>
          </a:extLst>
        </p:spPr>
      </p:pic>
      <p:pic>
        <p:nvPicPr>
          <p:cNvPr id="21519" name="Picture 15">
            <a:extLst>
              <a:ext uri="{FF2B5EF4-FFF2-40B4-BE49-F238E27FC236}">
                <a16:creationId xmlns:a16="http://schemas.microsoft.com/office/drawing/2014/main" id="{A3938195-D34D-7459-9ED9-86852FD3643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05238" y="4210050"/>
            <a:ext cx="1517650" cy="1055688"/>
          </a:xfrm>
          <a:prstGeom prst="rect">
            <a:avLst/>
          </a:prstGeom>
          <a:noFill/>
          <a:extLst>
            <a:ext uri="{909E8E84-426E-40DD-AFC4-6F175D3DCCD1}">
              <a14:hiddenFill xmlns:a14="http://schemas.microsoft.com/office/drawing/2010/main">
                <a:solidFill>
                  <a:srgbClr val="FFFFFF"/>
                </a:solidFill>
              </a14:hiddenFill>
            </a:ext>
          </a:extLst>
        </p:spPr>
      </p:pic>
      <p:pic>
        <p:nvPicPr>
          <p:cNvPr id="21518" name="Picture 14">
            <a:extLst>
              <a:ext uri="{FF2B5EF4-FFF2-40B4-BE49-F238E27FC236}">
                <a16:creationId xmlns:a16="http://schemas.microsoft.com/office/drawing/2014/main" id="{42C54398-6109-6DA2-1820-97294B71C01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08325" y="3219451"/>
            <a:ext cx="1130300" cy="2163763"/>
          </a:xfrm>
          <a:prstGeom prst="rect">
            <a:avLst/>
          </a:prstGeom>
          <a:noFill/>
          <a:extLst>
            <a:ext uri="{909E8E84-426E-40DD-AFC4-6F175D3DCCD1}">
              <a14:hiddenFill xmlns:a14="http://schemas.microsoft.com/office/drawing/2010/main">
                <a:solidFill>
                  <a:srgbClr val="FFFFFF"/>
                </a:solidFill>
              </a14:hiddenFill>
            </a:ext>
          </a:extLst>
        </p:spPr>
      </p:pic>
      <p:pic>
        <p:nvPicPr>
          <p:cNvPr id="21517" name="Picture 13">
            <a:extLst>
              <a:ext uri="{FF2B5EF4-FFF2-40B4-BE49-F238E27FC236}">
                <a16:creationId xmlns:a16="http://schemas.microsoft.com/office/drawing/2014/main" id="{F1A8AC48-6C86-E401-4B2C-96ECFA0A2C2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661025" y="2824163"/>
            <a:ext cx="4217988" cy="1077912"/>
          </a:xfrm>
          <a:prstGeom prst="rect">
            <a:avLst/>
          </a:prstGeom>
          <a:noFill/>
          <a:extLst>
            <a:ext uri="{909E8E84-426E-40DD-AFC4-6F175D3DCCD1}">
              <a14:hiddenFill xmlns:a14="http://schemas.microsoft.com/office/drawing/2010/main">
                <a:solidFill>
                  <a:srgbClr val="FFFFFF"/>
                </a:solidFill>
              </a14:hiddenFill>
            </a:ext>
          </a:extLst>
        </p:spPr>
      </p:pic>
      <p:pic>
        <p:nvPicPr>
          <p:cNvPr id="21516" name="Picture 12">
            <a:extLst>
              <a:ext uri="{FF2B5EF4-FFF2-40B4-BE49-F238E27FC236}">
                <a16:creationId xmlns:a16="http://schemas.microsoft.com/office/drawing/2014/main" id="{CCDE8B89-2ED1-59B8-242E-F2E8B8BB0ED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661025" y="2443163"/>
            <a:ext cx="3132138" cy="901700"/>
          </a:xfrm>
          <a:prstGeom prst="rect">
            <a:avLst/>
          </a:prstGeom>
          <a:noFill/>
          <a:extLst>
            <a:ext uri="{909E8E84-426E-40DD-AFC4-6F175D3DCCD1}">
              <a14:hiddenFill xmlns:a14="http://schemas.microsoft.com/office/drawing/2010/main">
                <a:solidFill>
                  <a:srgbClr val="FFFFFF"/>
                </a:solidFill>
              </a14:hiddenFill>
            </a:ext>
          </a:extLst>
        </p:spPr>
      </p:pic>
      <p:pic>
        <p:nvPicPr>
          <p:cNvPr id="21515" name="Picture 11">
            <a:extLst>
              <a:ext uri="{FF2B5EF4-FFF2-40B4-BE49-F238E27FC236}">
                <a16:creationId xmlns:a16="http://schemas.microsoft.com/office/drawing/2014/main" id="{9DE2926E-AAF0-E149-E2C5-12B43A8FAE6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602289" y="1914526"/>
            <a:ext cx="2244725" cy="1122363"/>
          </a:xfrm>
          <a:prstGeom prst="rect">
            <a:avLst/>
          </a:prstGeom>
          <a:noFill/>
          <a:extLst>
            <a:ext uri="{909E8E84-426E-40DD-AFC4-6F175D3DCCD1}">
              <a14:hiddenFill xmlns:a14="http://schemas.microsoft.com/office/drawing/2010/main">
                <a:solidFill>
                  <a:srgbClr val="FFFFFF"/>
                </a:solidFill>
              </a14:hiddenFill>
            </a:ext>
          </a:extLst>
        </p:spPr>
      </p:pic>
      <p:pic>
        <p:nvPicPr>
          <p:cNvPr id="21514" name="Picture 10">
            <a:extLst>
              <a:ext uri="{FF2B5EF4-FFF2-40B4-BE49-F238E27FC236}">
                <a16:creationId xmlns:a16="http://schemas.microsoft.com/office/drawing/2014/main" id="{7389BFA5-0DF5-13C9-D72D-2A983C037D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108325" y="2589213"/>
            <a:ext cx="2846388" cy="1041400"/>
          </a:xfrm>
          <a:prstGeom prst="rect">
            <a:avLst/>
          </a:prstGeom>
          <a:noFill/>
          <a:extLst>
            <a:ext uri="{909E8E84-426E-40DD-AFC4-6F175D3DCCD1}">
              <a14:hiddenFill xmlns:a14="http://schemas.microsoft.com/office/drawing/2010/main">
                <a:solidFill>
                  <a:srgbClr val="FFFFFF"/>
                </a:solidFill>
              </a14:hiddenFill>
            </a:ext>
          </a:extLst>
        </p:spPr>
      </p:pic>
      <p:pic>
        <p:nvPicPr>
          <p:cNvPr id="21513" name="Picture 9">
            <a:extLst>
              <a:ext uri="{FF2B5EF4-FFF2-40B4-BE49-F238E27FC236}">
                <a16:creationId xmlns:a16="http://schemas.microsoft.com/office/drawing/2014/main" id="{E90E50A8-B0A1-A035-0A9A-3F9F96AFF1D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348538" y="1150938"/>
            <a:ext cx="1833562" cy="996950"/>
          </a:xfrm>
          <a:prstGeom prst="rect">
            <a:avLst/>
          </a:prstGeom>
          <a:noFill/>
          <a:extLst>
            <a:ext uri="{909E8E84-426E-40DD-AFC4-6F175D3DCCD1}">
              <a14:hiddenFill xmlns:a14="http://schemas.microsoft.com/office/drawing/2010/main">
                <a:solidFill>
                  <a:srgbClr val="FFFFFF"/>
                </a:solidFill>
              </a14:hiddenFill>
            </a:ext>
          </a:extLst>
        </p:spPr>
      </p:pic>
      <p:pic>
        <p:nvPicPr>
          <p:cNvPr id="21512" name="Picture 8">
            <a:extLst>
              <a:ext uri="{FF2B5EF4-FFF2-40B4-BE49-F238E27FC236}">
                <a16:creationId xmlns:a16="http://schemas.microsoft.com/office/drawing/2014/main" id="{D20EF4AE-E0D4-B0EE-C1D4-1DE457A9D564}"/>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289801" y="461963"/>
            <a:ext cx="1884363" cy="1027112"/>
          </a:xfrm>
          <a:prstGeom prst="rect">
            <a:avLst/>
          </a:prstGeom>
          <a:noFill/>
          <a:extLst>
            <a:ext uri="{909E8E84-426E-40DD-AFC4-6F175D3DCCD1}">
              <a14:hiddenFill xmlns:a14="http://schemas.microsoft.com/office/drawing/2010/main">
                <a:solidFill>
                  <a:srgbClr val="FFFFFF"/>
                </a:solidFill>
              </a14:hiddenFill>
            </a:ext>
          </a:extLst>
        </p:spPr>
      </p:pic>
      <p:pic>
        <p:nvPicPr>
          <p:cNvPr id="21511" name="Picture 7">
            <a:extLst>
              <a:ext uri="{FF2B5EF4-FFF2-40B4-BE49-F238E27FC236}">
                <a16:creationId xmlns:a16="http://schemas.microsoft.com/office/drawing/2014/main" id="{5A5DBC4C-161E-B4A5-EB50-E60CB83FC8B6}"/>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513389" y="638176"/>
            <a:ext cx="1995487" cy="1598613"/>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a:extLst>
              <a:ext uri="{FF2B5EF4-FFF2-40B4-BE49-F238E27FC236}">
                <a16:creationId xmlns:a16="http://schemas.microsoft.com/office/drawing/2014/main" id="{8EC37525-2B2C-E3F5-2A1B-2EFDEC3293EF}"/>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338764" y="1"/>
            <a:ext cx="3557587" cy="1077913"/>
          </a:xfrm>
          <a:prstGeom prst="rect">
            <a:avLst/>
          </a:prstGeom>
          <a:noFill/>
          <a:extLst>
            <a:ext uri="{909E8E84-426E-40DD-AFC4-6F175D3DCCD1}">
              <a14:hiddenFill xmlns:a14="http://schemas.microsoft.com/office/drawing/2010/main">
                <a:solidFill>
                  <a:srgbClr val="FFFFFF"/>
                </a:solidFill>
              </a14:hiddenFill>
            </a:ext>
          </a:extLst>
        </p:spPr>
      </p:pic>
      <p:pic>
        <p:nvPicPr>
          <p:cNvPr id="21509" name="Picture 5">
            <a:extLst>
              <a:ext uri="{FF2B5EF4-FFF2-40B4-BE49-F238E27FC236}">
                <a16:creationId xmlns:a16="http://schemas.microsoft.com/office/drawing/2014/main" id="{12B50294-577C-A5D4-69AD-17A5E8D86BF2}"/>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108325" y="674688"/>
            <a:ext cx="2698750" cy="2963862"/>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a:extLst>
              <a:ext uri="{FF2B5EF4-FFF2-40B4-BE49-F238E27FC236}">
                <a16:creationId xmlns:a16="http://schemas.microsoft.com/office/drawing/2014/main" id="{4F2F9446-0B72-3DB6-E08C-38E3E7E14029}"/>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301876" y="2809876"/>
            <a:ext cx="2009775" cy="1203325"/>
          </a:xfrm>
          <a:prstGeom prst="rect">
            <a:avLst/>
          </a:prstGeom>
          <a:noFill/>
          <a:extLst>
            <a:ext uri="{909E8E84-426E-40DD-AFC4-6F175D3DCCD1}">
              <a14:hiddenFill xmlns:a14="http://schemas.microsoft.com/office/drawing/2010/main">
                <a:solidFill>
                  <a:srgbClr val="FFFFFF"/>
                </a:solidFill>
              </a14:hiddenFill>
            </a:ext>
          </a:extLst>
        </p:spPr>
      </p:pic>
      <p:sp>
        <p:nvSpPr>
          <p:cNvPr id="2" name="Speech Bubble: Oval 1">
            <a:extLst>
              <a:ext uri="{FF2B5EF4-FFF2-40B4-BE49-F238E27FC236}">
                <a16:creationId xmlns:a16="http://schemas.microsoft.com/office/drawing/2014/main" id="{F22FF198-D68B-E53F-952E-CB347D4EB72C}"/>
              </a:ext>
            </a:extLst>
          </p:cNvPr>
          <p:cNvSpPr/>
          <p:nvPr/>
        </p:nvSpPr>
        <p:spPr>
          <a:xfrm>
            <a:off x="1" y="114300"/>
            <a:ext cx="4567239" cy="1800226"/>
          </a:xfrm>
          <a:prstGeom prst="wedgeEllipseCallout">
            <a:avLst>
              <a:gd name="adj1" fmla="val 30587"/>
              <a:gd name="adj2" fmla="val 73302"/>
            </a:avLst>
          </a:prstGeom>
          <a:solidFill>
            <a:schemeClr val="accent3">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rgbClr val="0000CC"/>
                </a:solidFill>
              </a:rPr>
              <a:t>Trong bài học này chúng ta đã tìm hiểu được những kiến thức gì?</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21508"/>
                                        </p:tgtEl>
                                        <p:attrNameLst>
                                          <p:attrName>style.visibility</p:attrName>
                                        </p:attrNameLst>
                                      </p:cBhvr>
                                      <p:to>
                                        <p:strVal val="visible"/>
                                      </p:to>
                                    </p:set>
                                    <p:animEffect transition="in" filter="box(out)">
                                      <p:cBhvr>
                                        <p:cTn id="12" dur="500"/>
                                        <p:tgtEl>
                                          <p:spTgt spid="2150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21509"/>
                                        </p:tgtEl>
                                        <p:attrNameLst>
                                          <p:attrName>style.visibility</p:attrName>
                                        </p:attrNameLst>
                                      </p:cBhvr>
                                      <p:to>
                                        <p:strVal val="visible"/>
                                      </p:to>
                                    </p:set>
                                    <p:animEffect transition="in" filter="wipe(left)">
                                      <p:cBhvr>
                                        <p:cTn id="17" dur="500"/>
                                        <p:tgtEl>
                                          <p:spTgt spid="2150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21510"/>
                                        </p:tgtEl>
                                        <p:attrNameLst>
                                          <p:attrName>style.visibility</p:attrName>
                                        </p:attrNameLst>
                                      </p:cBhvr>
                                      <p:to>
                                        <p:strVal val="visible"/>
                                      </p:to>
                                    </p:set>
                                    <p:animEffect transition="in" filter="wipe(left)">
                                      <p:cBhvr>
                                        <p:cTn id="22" dur="500"/>
                                        <p:tgtEl>
                                          <p:spTgt spid="2151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21511"/>
                                        </p:tgtEl>
                                        <p:attrNameLst>
                                          <p:attrName>style.visibility</p:attrName>
                                        </p:attrNameLst>
                                      </p:cBhvr>
                                      <p:to>
                                        <p:strVal val="visible"/>
                                      </p:to>
                                    </p:set>
                                    <p:animEffect transition="in" filter="wipe(left)">
                                      <p:cBhvr>
                                        <p:cTn id="27" dur="500"/>
                                        <p:tgtEl>
                                          <p:spTgt spid="21511"/>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21512"/>
                                        </p:tgtEl>
                                        <p:attrNameLst>
                                          <p:attrName>style.visibility</p:attrName>
                                        </p:attrNameLst>
                                      </p:cBhvr>
                                      <p:to>
                                        <p:strVal val="visible"/>
                                      </p:to>
                                    </p:set>
                                    <p:animEffect transition="in" filter="wipe(left)">
                                      <p:cBhvr>
                                        <p:cTn id="32" dur="500"/>
                                        <p:tgtEl>
                                          <p:spTgt spid="21512"/>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21513"/>
                                        </p:tgtEl>
                                        <p:attrNameLst>
                                          <p:attrName>style.visibility</p:attrName>
                                        </p:attrNameLst>
                                      </p:cBhvr>
                                      <p:to>
                                        <p:strVal val="visible"/>
                                      </p:to>
                                    </p:set>
                                    <p:animEffect transition="in" filter="wipe(left)">
                                      <p:cBhvr>
                                        <p:cTn id="37" dur="500"/>
                                        <p:tgtEl>
                                          <p:spTgt spid="21513"/>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nodeType="clickEffect">
                                  <p:stCondLst>
                                    <p:cond delay="0"/>
                                  </p:stCondLst>
                                  <p:childTnLst>
                                    <p:set>
                                      <p:cBhvr>
                                        <p:cTn id="41" dur="1" fill="hold">
                                          <p:stCondLst>
                                            <p:cond delay="0"/>
                                          </p:stCondLst>
                                        </p:cTn>
                                        <p:tgtEl>
                                          <p:spTgt spid="21514"/>
                                        </p:tgtEl>
                                        <p:attrNameLst>
                                          <p:attrName>style.visibility</p:attrName>
                                        </p:attrNameLst>
                                      </p:cBhvr>
                                      <p:to>
                                        <p:strVal val="visible"/>
                                      </p:to>
                                    </p:set>
                                    <p:animEffect transition="in" filter="wipe(left)">
                                      <p:cBhvr>
                                        <p:cTn id="42" dur="500"/>
                                        <p:tgtEl>
                                          <p:spTgt spid="21514"/>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nodeType="clickEffect">
                                  <p:stCondLst>
                                    <p:cond delay="0"/>
                                  </p:stCondLst>
                                  <p:childTnLst>
                                    <p:set>
                                      <p:cBhvr>
                                        <p:cTn id="46" dur="1" fill="hold">
                                          <p:stCondLst>
                                            <p:cond delay="0"/>
                                          </p:stCondLst>
                                        </p:cTn>
                                        <p:tgtEl>
                                          <p:spTgt spid="21515"/>
                                        </p:tgtEl>
                                        <p:attrNameLst>
                                          <p:attrName>style.visibility</p:attrName>
                                        </p:attrNameLst>
                                      </p:cBhvr>
                                      <p:to>
                                        <p:strVal val="visible"/>
                                      </p:to>
                                    </p:set>
                                    <p:animEffect transition="in" filter="wipe(left)">
                                      <p:cBhvr>
                                        <p:cTn id="47" dur="500"/>
                                        <p:tgtEl>
                                          <p:spTgt spid="21515"/>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8" fill="hold" nodeType="clickEffect">
                                  <p:stCondLst>
                                    <p:cond delay="0"/>
                                  </p:stCondLst>
                                  <p:childTnLst>
                                    <p:set>
                                      <p:cBhvr>
                                        <p:cTn id="51" dur="1" fill="hold">
                                          <p:stCondLst>
                                            <p:cond delay="0"/>
                                          </p:stCondLst>
                                        </p:cTn>
                                        <p:tgtEl>
                                          <p:spTgt spid="21516"/>
                                        </p:tgtEl>
                                        <p:attrNameLst>
                                          <p:attrName>style.visibility</p:attrName>
                                        </p:attrNameLst>
                                      </p:cBhvr>
                                      <p:to>
                                        <p:strVal val="visible"/>
                                      </p:to>
                                    </p:set>
                                    <p:animEffect transition="in" filter="wipe(left)">
                                      <p:cBhvr>
                                        <p:cTn id="52" dur="500"/>
                                        <p:tgtEl>
                                          <p:spTgt spid="21516"/>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2" presetClass="entr" presetSubtype="8" fill="hold" nodeType="clickEffect">
                                  <p:stCondLst>
                                    <p:cond delay="0"/>
                                  </p:stCondLst>
                                  <p:childTnLst>
                                    <p:set>
                                      <p:cBhvr>
                                        <p:cTn id="56" dur="1" fill="hold">
                                          <p:stCondLst>
                                            <p:cond delay="0"/>
                                          </p:stCondLst>
                                        </p:cTn>
                                        <p:tgtEl>
                                          <p:spTgt spid="21517"/>
                                        </p:tgtEl>
                                        <p:attrNameLst>
                                          <p:attrName>style.visibility</p:attrName>
                                        </p:attrNameLst>
                                      </p:cBhvr>
                                      <p:to>
                                        <p:strVal val="visible"/>
                                      </p:to>
                                    </p:set>
                                    <p:animEffect transition="in" filter="wipe(left)">
                                      <p:cBhvr>
                                        <p:cTn id="57" dur="500"/>
                                        <p:tgtEl>
                                          <p:spTgt spid="21517"/>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8" fill="hold" nodeType="clickEffect">
                                  <p:stCondLst>
                                    <p:cond delay="0"/>
                                  </p:stCondLst>
                                  <p:childTnLst>
                                    <p:set>
                                      <p:cBhvr>
                                        <p:cTn id="61" dur="1" fill="hold">
                                          <p:stCondLst>
                                            <p:cond delay="0"/>
                                          </p:stCondLst>
                                        </p:cTn>
                                        <p:tgtEl>
                                          <p:spTgt spid="21518"/>
                                        </p:tgtEl>
                                        <p:attrNameLst>
                                          <p:attrName>style.visibility</p:attrName>
                                        </p:attrNameLst>
                                      </p:cBhvr>
                                      <p:to>
                                        <p:strVal val="visible"/>
                                      </p:to>
                                    </p:set>
                                    <p:animEffect transition="in" filter="wipe(left)">
                                      <p:cBhvr>
                                        <p:cTn id="62" dur="500"/>
                                        <p:tgtEl>
                                          <p:spTgt spid="21518"/>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22" presetClass="entr" presetSubtype="8" fill="hold" nodeType="clickEffect">
                                  <p:stCondLst>
                                    <p:cond delay="0"/>
                                  </p:stCondLst>
                                  <p:childTnLst>
                                    <p:set>
                                      <p:cBhvr>
                                        <p:cTn id="66" dur="1" fill="hold">
                                          <p:stCondLst>
                                            <p:cond delay="0"/>
                                          </p:stCondLst>
                                        </p:cTn>
                                        <p:tgtEl>
                                          <p:spTgt spid="21519"/>
                                        </p:tgtEl>
                                        <p:attrNameLst>
                                          <p:attrName>style.visibility</p:attrName>
                                        </p:attrNameLst>
                                      </p:cBhvr>
                                      <p:to>
                                        <p:strVal val="visible"/>
                                      </p:to>
                                    </p:set>
                                    <p:animEffect transition="in" filter="wipe(left)">
                                      <p:cBhvr>
                                        <p:cTn id="67" dur="500"/>
                                        <p:tgtEl>
                                          <p:spTgt spid="21519"/>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22" presetClass="entr" presetSubtype="8" fill="hold" nodeType="clickEffect">
                                  <p:stCondLst>
                                    <p:cond delay="0"/>
                                  </p:stCondLst>
                                  <p:childTnLst>
                                    <p:set>
                                      <p:cBhvr>
                                        <p:cTn id="71" dur="1" fill="hold">
                                          <p:stCondLst>
                                            <p:cond delay="0"/>
                                          </p:stCondLst>
                                        </p:cTn>
                                        <p:tgtEl>
                                          <p:spTgt spid="21521"/>
                                        </p:tgtEl>
                                        <p:attrNameLst>
                                          <p:attrName>style.visibility</p:attrName>
                                        </p:attrNameLst>
                                      </p:cBhvr>
                                      <p:to>
                                        <p:strVal val="visible"/>
                                      </p:to>
                                    </p:set>
                                    <p:animEffect transition="in" filter="wipe(left)">
                                      <p:cBhvr>
                                        <p:cTn id="72" dur="500"/>
                                        <p:tgtEl>
                                          <p:spTgt spid="21521"/>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nodeType="clickEffect">
                                  <p:stCondLst>
                                    <p:cond delay="0"/>
                                  </p:stCondLst>
                                  <p:childTnLst>
                                    <p:set>
                                      <p:cBhvr>
                                        <p:cTn id="76" dur="1" fill="hold">
                                          <p:stCondLst>
                                            <p:cond delay="0"/>
                                          </p:stCondLst>
                                        </p:cTn>
                                        <p:tgtEl>
                                          <p:spTgt spid="21520"/>
                                        </p:tgtEl>
                                        <p:attrNameLst>
                                          <p:attrName>style.visibility</p:attrName>
                                        </p:attrNameLst>
                                      </p:cBhvr>
                                      <p:to>
                                        <p:strVal val="visible"/>
                                      </p:to>
                                    </p:set>
                                    <p:animEffect transition="in" filter="wipe(left)">
                                      <p:cBhvr>
                                        <p:cTn id="77" dur="500"/>
                                        <p:tgtEl>
                                          <p:spTgt spid="21520"/>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22" presetClass="entr" presetSubtype="8" fill="hold" nodeType="clickEffect">
                                  <p:stCondLst>
                                    <p:cond delay="0"/>
                                  </p:stCondLst>
                                  <p:childTnLst>
                                    <p:set>
                                      <p:cBhvr>
                                        <p:cTn id="81" dur="1" fill="hold">
                                          <p:stCondLst>
                                            <p:cond delay="0"/>
                                          </p:stCondLst>
                                        </p:cTn>
                                        <p:tgtEl>
                                          <p:spTgt spid="21522"/>
                                        </p:tgtEl>
                                        <p:attrNameLst>
                                          <p:attrName>style.visibility</p:attrName>
                                        </p:attrNameLst>
                                      </p:cBhvr>
                                      <p:to>
                                        <p:strVal val="visible"/>
                                      </p:to>
                                    </p:set>
                                    <p:animEffect transition="in" filter="wipe(left)">
                                      <p:cBhvr>
                                        <p:cTn id="82" dur="500"/>
                                        <p:tgtEl>
                                          <p:spTgt spid="21522"/>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22" presetClass="entr" presetSubtype="8" fill="hold" nodeType="clickEffect">
                                  <p:stCondLst>
                                    <p:cond delay="0"/>
                                  </p:stCondLst>
                                  <p:childTnLst>
                                    <p:set>
                                      <p:cBhvr>
                                        <p:cTn id="86" dur="1" fill="hold">
                                          <p:stCondLst>
                                            <p:cond delay="0"/>
                                          </p:stCondLst>
                                        </p:cTn>
                                        <p:tgtEl>
                                          <p:spTgt spid="21523"/>
                                        </p:tgtEl>
                                        <p:attrNameLst>
                                          <p:attrName>style.visibility</p:attrName>
                                        </p:attrNameLst>
                                      </p:cBhvr>
                                      <p:to>
                                        <p:strVal val="visible"/>
                                      </p:to>
                                    </p:set>
                                    <p:animEffect transition="in" filter="wipe(left)">
                                      <p:cBhvr>
                                        <p:cTn id="87" dur="500"/>
                                        <p:tgtEl>
                                          <p:spTgt spid="21523"/>
                                        </p:tgtEl>
                                      </p:cBhvr>
                                    </p:animEffect>
                                  </p:childTnLst>
                                </p:cTn>
                              </p:par>
                            </p:childTnLst>
                          </p:cTn>
                        </p:par>
                      </p:childTnLst>
                    </p:cTn>
                  </p:par>
                  <p:par>
                    <p:cTn id="88" fill="hold" nodeType="clickPar">
                      <p:stCondLst>
                        <p:cond delay="indefinite"/>
                      </p:stCondLst>
                      <p:childTnLst>
                        <p:par>
                          <p:cTn id="89" fill="hold" nodeType="withGroup">
                            <p:stCondLst>
                              <p:cond delay="0"/>
                            </p:stCondLst>
                            <p:childTnLst>
                              <p:par>
                                <p:cTn id="90" presetID="22" presetClass="entr" presetSubtype="8" fill="hold" nodeType="clickEffect">
                                  <p:stCondLst>
                                    <p:cond delay="0"/>
                                  </p:stCondLst>
                                  <p:childTnLst>
                                    <p:set>
                                      <p:cBhvr>
                                        <p:cTn id="91" dur="1" fill="hold">
                                          <p:stCondLst>
                                            <p:cond delay="0"/>
                                          </p:stCondLst>
                                        </p:cTn>
                                        <p:tgtEl>
                                          <p:spTgt spid="21524"/>
                                        </p:tgtEl>
                                        <p:attrNameLst>
                                          <p:attrName>style.visibility</p:attrName>
                                        </p:attrNameLst>
                                      </p:cBhvr>
                                      <p:to>
                                        <p:strVal val="visible"/>
                                      </p:to>
                                    </p:set>
                                    <p:animEffect transition="in" filter="wipe(left)">
                                      <p:cBhvr>
                                        <p:cTn id="92" dur="500"/>
                                        <p:tgtEl>
                                          <p:spTgt spid="215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Shape 4012"/>
        <p:cNvGrpSpPr/>
        <p:nvPr/>
      </p:nvGrpSpPr>
      <p:grpSpPr>
        <a:xfrm>
          <a:off x="0" y="0"/>
          <a:ext cx="0" cy="0"/>
          <a:chOff x="0" y="0"/>
          <a:chExt cx="0" cy="0"/>
        </a:xfrm>
      </p:grpSpPr>
      <p:sp>
        <p:nvSpPr>
          <p:cNvPr id="4013" name="Google Shape;4013;p53"/>
          <p:cNvSpPr txBox="1">
            <a:spLocks noGrp="1"/>
          </p:cNvSpPr>
          <p:nvPr>
            <p:ph type="title"/>
          </p:nvPr>
        </p:nvSpPr>
        <p:spPr>
          <a:xfrm>
            <a:off x="3042800" y="262800"/>
            <a:ext cx="6372133" cy="636800"/>
          </a:xfrm>
          <a:prstGeom prst="rect">
            <a:avLst/>
          </a:prstGeom>
        </p:spPr>
        <p:txBody>
          <a:bodyPr spcFirstLastPara="1" vert="horz" wrap="square" lIns="121900" tIns="121900" rIns="121900" bIns="121900" rtlCol="0" anchor="t" anchorCtr="0">
            <a:noAutofit/>
          </a:bodyPr>
          <a:lstStyle/>
          <a:p>
            <a:pPr algn="ctr"/>
            <a:r>
              <a:rPr lang="en" dirty="0">
                <a:solidFill>
                  <a:srgbClr val="FF0000"/>
                </a:solidFill>
                <a:effectLst>
                  <a:outerShdw blurRad="38100" dist="38100" dir="2700000" algn="tl">
                    <a:srgbClr val="000000">
                      <a:alpha val="43137"/>
                    </a:srgbClr>
                  </a:outerShdw>
                </a:effectLst>
                <a:latin typeface="+mn-lt"/>
              </a:rPr>
              <a:t>HƯỚNG DẪN VỀ NHÀ</a:t>
            </a:r>
            <a:endParaRPr dirty="0">
              <a:solidFill>
                <a:srgbClr val="FF0000"/>
              </a:solidFill>
              <a:effectLst>
                <a:outerShdw blurRad="38100" dist="38100" dir="2700000" algn="tl">
                  <a:srgbClr val="000000">
                    <a:alpha val="43137"/>
                  </a:srgbClr>
                </a:outerShdw>
              </a:effectLst>
              <a:latin typeface="+mn-lt"/>
            </a:endParaRPr>
          </a:p>
        </p:txBody>
      </p:sp>
      <p:sp>
        <p:nvSpPr>
          <p:cNvPr id="8" name="TextBox 7"/>
          <p:cNvSpPr txBox="1"/>
          <p:nvPr/>
        </p:nvSpPr>
        <p:spPr>
          <a:xfrm>
            <a:off x="609600" y="1111519"/>
            <a:ext cx="11087100" cy="4149919"/>
          </a:xfrm>
          <a:prstGeom prst="rect">
            <a:avLst/>
          </a:prstGeom>
          <a:noFill/>
        </p:spPr>
        <p:txBody>
          <a:bodyPr wrap="square" rtlCol="0">
            <a:spAutoFit/>
          </a:bodyPr>
          <a:lstStyle/>
          <a:p>
            <a:pPr marL="0" marR="0" lvl="0" indent="0" algn="just" defTabSz="914400" rtl="0" eaLnBrk="1" fontAlgn="auto" latinLnBrk="0" hangingPunct="1">
              <a:lnSpc>
                <a:spcPct val="14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CC"/>
                </a:solidFill>
                <a:effectLst/>
                <a:uLnTx/>
                <a:uFillTx/>
                <a:latin typeface="Arial (Body)"/>
                <a:ea typeface="+mn-ea"/>
                <a:cs typeface="+mn-cs"/>
              </a:rPr>
              <a:t>- Ghi nhớ kiến thức trong bài</a:t>
            </a:r>
            <a:r>
              <a:rPr kumimoji="0" lang="vi-VN" sz="3200" b="1" i="0" u="none" strike="noStrike" kern="1200" cap="none" spc="0" normalizeH="0" baseline="0" noProof="0">
                <a:ln>
                  <a:noFill/>
                </a:ln>
                <a:solidFill>
                  <a:srgbClr val="0000CC"/>
                </a:solidFill>
                <a:effectLst/>
                <a:uLnTx/>
                <a:uFillTx/>
                <a:latin typeface="Arial (Body)"/>
                <a:ea typeface="+mn-ea"/>
                <a:cs typeface="+mn-cs"/>
              </a:rPr>
              <a:t>. </a:t>
            </a:r>
            <a:endParaRPr kumimoji="0" lang="en-US" sz="3200" b="1" i="0" u="none" strike="noStrike" kern="1200" cap="none" spc="0" normalizeH="0" baseline="0" noProof="0">
              <a:ln>
                <a:noFill/>
              </a:ln>
              <a:solidFill>
                <a:srgbClr val="0000CC"/>
              </a:solidFill>
              <a:effectLst/>
              <a:uLnTx/>
              <a:uFillTx/>
              <a:latin typeface="Arial (Body)"/>
              <a:ea typeface="+mn-ea"/>
              <a:cs typeface="+mn-cs"/>
            </a:endParaRPr>
          </a:p>
          <a:p>
            <a:pPr marL="0" marR="0" lvl="0" indent="0" algn="just" defTabSz="914400" rtl="0" eaLnBrk="1" fontAlgn="auto" latinLnBrk="0" hangingPunct="1">
              <a:lnSpc>
                <a:spcPct val="14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00CC"/>
                </a:solidFill>
                <a:effectLst/>
                <a:uLnTx/>
                <a:uFillTx/>
                <a:latin typeface="Arial (Body)"/>
                <a:ea typeface="+mn-ea"/>
                <a:cs typeface="+mn-cs"/>
              </a:rPr>
              <a:t>- Xem lại các bài tập </a:t>
            </a:r>
            <a:r>
              <a:rPr kumimoji="0" lang="vi-VN" sz="3200" b="1" i="0" u="none" strike="noStrike" kern="1200" cap="none" spc="0" normalizeH="0" baseline="0" noProof="0">
                <a:ln>
                  <a:noFill/>
                </a:ln>
                <a:solidFill>
                  <a:srgbClr val="0000CC"/>
                </a:solidFill>
                <a:effectLst/>
                <a:uLnTx/>
                <a:uFillTx/>
                <a:latin typeface="Arial (Body)"/>
                <a:ea typeface="+mn-ea"/>
                <a:cs typeface="+mn-cs"/>
              </a:rPr>
              <a:t>các</a:t>
            </a:r>
            <a:r>
              <a:rPr kumimoji="0" lang="vi-VN" sz="3200" b="1" i="0" u="none" strike="noStrike" kern="1200" cap="none" spc="0" normalizeH="0" noProof="0">
                <a:ln>
                  <a:noFill/>
                </a:ln>
                <a:solidFill>
                  <a:srgbClr val="0000CC"/>
                </a:solidFill>
                <a:effectLst/>
                <a:uLnTx/>
                <a:uFillTx/>
                <a:latin typeface="Arial (Body)"/>
                <a:ea typeface="+mn-ea"/>
                <a:cs typeface="+mn-cs"/>
              </a:rPr>
              <a:t> ví dụ đã làm.</a:t>
            </a:r>
            <a:endParaRPr kumimoji="0" lang="en-US" sz="3200" b="1" i="0" u="none" strike="noStrike" kern="1200" cap="none" spc="0" normalizeH="0" baseline="0" noProof="0" dirty="0">
              <a:ln>
                <a:noFill/>
              </a:ln>
              <a:solidFill>
                <a:srgbClr val="0000CC"/>
              </a:solidFill>
              <a:effectLst/>
              <a:uLnTx/>
              <a:uFillTx/>
              <a:latin typeface="Arial (Body)"/>
              <a:ea typeface="+mn-ea"/>
              <a:cs typeface="+mn-cs"/>
            </a:endParaRPr>
          </a:p>
          <a:p>
            <a:pPr marL="0" marR="0" lvl="0" indent="0" algn="just" defTabSz="914400" rtl="0" eaLnBrk="1" fontAlgn="auto" latinLnBrk="0" hangingPunct="1">
              <a:lnSpc>
                <a:spcPct val="140000"/>
              </a:lnSpc>
              <a:spcBef>
                <a:spcPts val="0"/>
              </a:spcBef>
              <a:spcAft>
                <a:spcPts val="0"/>
              </a:spcAft>
              <a:buClrTx/>
              <a:buSzTx/>
              <a:buFontTx/>
              <a:buNone/>
              <a:tabLst/>
              <a:defRPr/>
            </a:pPr>
            <a:r>
              <a:rPr kumimoji="0" lang="vi-VN" sz="3200" b="1" i="0" u="none" strike="noStrike" kern="1200" cap="none" spc="0" normalizeH="0" baseline="0" noProof="0">
                <a:ln>
                  <a:noFill/>
                </a:ln>
                <a:solidFill>
                  <a:srgbClr val="0000CC"/>
                </a:solidFill>
                <a:effectLst/>
                <a:uLnTx/>
                <a:uFillTx/>
                <a:latin typeface="Arial (Body)"/>
                <a:ea typeface="+mn-ea"/>
                <a:cs typeface="+mn-cs"/>
              </a:rPr>
              <a:t>- Làm</a:t>
            </a:r>
            <a:r>
              <a:rPr kumimoji="0" lang="vi-VN" sz="3200" b="1" i="0" u="none" strike="noStrike" kern="1200" cap="none" spc="0" normalizeH="0" noProof="0">
                <a:ln>
                  <a:noFill/>
                </a:ln>
                <a:solidFill>
                  <a:srgbClr val="0000CC"/>
                </a:solidFill>
                <a:effectLst/>
                <a:uLnTx/>
                <a:uFillTx/>
                <a:latin typeface="Arial (Body)"/>
                <a:ea typeface="+mn-ea"/>
                <a:cs typeface="+mn-cs"/>
              </a:rPr>
              <a:t> bài tập 1 </a:t>
            </a:r>
            <a:r>
              <a:rPr kumimoji="0" lang="vi-VN" sz="3200" b="1" i="0" u="none" strike="noStrike" kern="1200" cap="none" spc="0" normalizeH="0" noProof="0">
                <a:ln>
                  <a:noFill/>
                </a:ln>
                <a:solidFill>
                  <a:srgbClr val="0000CC"/>
                </a:solidFill>
                <a:effectLst/>
                <a:uLnTx/>
                <a:uFillTx/>
                <a:latin typeface="Arial (Body)"/>
                <a:ea typeface="+mn-ea"/>
                <a:cs typeface="+mn-cs"/>
                <a:sym typeface="Wingdings" panose="05000000000000000000" pitchFamily="2" charset="2"/>
              </a:rPr>
              <a:t> 6 SGK/117.</a:t>
            </a:r>
            <a:endParaRPr kumimoji="0" lang="en-US" sz="3200" b="1" i="0" u="none" strike="noStrike" kern="1200" cap="none" spc="0" normalizeH="0" baseline="0" noProof="0" dirty="0">
              <a:ln>
                <a:noFill/>
              </a:ln>
              <a:solidFill>
                <a:srgbClr val="0000CC"/>
              </a:solidFill>
              <a:effectLst/>
              <a:uLnTx/>
              <a:uFillTx/>
              <a:latin typeface="Arial (Body)"/>
              <a:ea typeface="+mn-ea"/>
              <a:cs typeface="+mn-cs"/>
            </a:endParaRPr>
          </a:p>
          <a:p>
            <a:pPr marL="0" marR="0" lvl="0" indent="0" algn="just" defTabSz="914400" rtl="0" eaLnBrk="1" fontAlgn="auto" latinLnBrk="0" hangingPunct="1">
              <a:lnSpc>
                <a:spcPct val="14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CC"/>
                </a:solidFill>
                <a:effectLst/>
                <a:uLnTx/>
                <a:uFillTx/>
                <a:latin typeface="Arial (Body)"/>
                <a:ea typeface="+mn-ea"/>
                <a:cs typeface="+mn-cs"/>
              </a:rPr>
              <a:t>- Chuẩn bị bài </a:t>
            </a:r>
            <a:r>
              <a:rPr kumimoji="0" lang="vi-VN" sz="3200" b="1" i="0" u="none" strike="noStrike" kern="1200" cap="none" spc="0" normalizeH="0" baseline="0" noProof="0">
                <a:ln>
                  <a:noFill/>
                </a:ln>
                <a:solidFill>
                  <a:srgbClr val="0000CC"/>
                </a:solidFill>
                <a:effectLst/>
                <a:uLnTx/>
                <a:uFillTx/>
                <a:latin typeface="Arial (Body)"/>
                <a:ea typeface="+mn-ea"/>
                <a:cs typeface="+mn-cs"/>
              </a:rPr>
              <a:t>mới </a:t>
            </a:r>
            <a:r>
              <a:rPr kumimoji="0" lang="en-GB" sz="2800" b="1" i="0" u="none" strike="noStrike" kern="1200" cap="none" spc="0" normalizeH="0" baseline="0" noProof="0">
                <a:ln>
                  <a:noFill/>
                </a:ln>
                <a:solidFill>
                  <a:srgbClr val="C00000"/>
                </a:solidFill>
                <a:effectLst/>
                <a:uLnTx/>
                <a:uFillTx/>
                <a:latin typeface="Arial (Body)"/>
              </a:rPr>
              <a:t>“</a:t>
            </a:r>
            <a:r>
              <a:rPr lang="vi-VN" sz="2800" b="1">
                <a:solidFill>
                  <a:srgbClr val="C00000"/>
                </a:solidFill>
                <a:latin typeface="Arial (Body)"/>
              </a:rPr>
              <a:t>ĐỘ DÀI CUNG TRÒN, DIỆN TÍCH HÌNH QUẠT TRÒN, DIỆN TÍCH HÌNH VÀNH KHUYÊN</a:t>
            </a:r>
            <a:r>
              <a:rPr kumimoji="0" lang="vi-VN" sz="2800" b="1" i="0" u="none" strike="noStrike" kern="1200" cap="none" spc="0" normalizeH="0" baseline="0" noProof="0">
                <a:ln>
                  <a:noFill/>
                </a:ln>
                <a:solidFill>
                  <a:srgbClr val="C00000"/>
                </a:solidFill>
                <a:effectLst/>
                <a:uLnTx/>
                <a:uFillTx/>
                <a:latin typeface="Arial (Body)"/>
              </a:rPr>
              <a:t>”.</a:t>
            </a:r>
            <a:endParaRPr kumimoji="0" lang="en-US" sz="3200" b="1" i="0" u="none" strike="noStrike" kern="1200" cap="none" spc="0" normalizeH="0" baseline="0" noProof="0" dirty="0">
              <a:ln>
                <a:noFill/>
              </a:ln>
              <a:solidFill>
                <a:srgbClr val="C00000"/>
              </a:solidFill>
              <a:effectLst/>
              <a:uLnTx/>
              <a:uFillTx/>
              <a:latin typeface="Arial (Body)"/>
            </a:endParaRPr>
          </a:p>
          <a:p>
            <a:pPr marL="0" marR="0" lvl="0" indent="0" algn="just" defTabSz="914400" rtl="0" eaLnBrk="1" fontAlgn="auto" latinLnBrk="0" hangingPunct="1">
              <a:lnSpc>
                <a:spcPct val="14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2" name="Picture 11" descr="A1">
            <a:extLst>
              <a:ext uri="{FF2B5EF4-FFF2-40B4-BE49-F238E27FC236}">
                <a16:creationId xmlns:a16="http://schemas.microsoft.com/office/drawing/2014/main" id="{41121C62-D185-CFC5-2717-70E78E0CD4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5672919"/>
            <a:ext cx="57912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WordArt 3">
            <a:extLst>
              <a:ext uri="{FF2B5EF4-FFF2-40B4-BE49-F238E27FC236}">
                <a16:creationId xmlns:a16="http://schemas.microsoft.com/office/drawing/2014/main" id="{3F5BAE80-35BE-A12F-0AD4-383CFC2F940B}"/>
              </a:ext>
            </a:extLst>
          </p:cNvPr>
          <p:cNvSpPr>
            <a:spLocks noChangeArrowheads="1" noChangeShapeType="1" noTextEdit="1"/>
          </p:cNvSpPr>
          <p:nvPr/>
        </p:nvSpPr>
        <p:spPr bwMode="auto">
          <a:xfrm>
            <a:off x="234286" y="4285397"/>
            <a:ext cx="11723428" cy="1828800"/>
          </a:xfrm>
          <a:prstGeom prst="rect">
            <a:avLst/>
          </a:prstGeom>
          <a:extLst>
            <a:ext uri="{AF507438-7753-43E0-B8FC-AC1667EBCBE1}">
              <a14:hiddenEffects xmlns:a14="http://schemas.microsoft.com/office/drawing/2010/main">
                <a:effectLst/>
              </a14:hiddenEffects>
            </a:ext>
          </a:extLst>
        </p:spPr>
        <p:txBody>
          <a:bodyPr wrap="none" fromWordArt="1">
            <a:prstTxWarp prst="textCanDown">
              <a:avLst>
                <a:gd name="adj" fmla="val 3119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dirty="0">
                <a:ln w="9525">
                  <a:solidFill>
                    <a:srgbClr val="000000"/>
                  </a:solidFill>
                  <a:round/>
                  <a:headEnd/>
                  <a:tailEnd/>
                </a:ln>
                <a:solidFill>
                  <a:srgbClr val="FF00FF"/>
                </a:solidFill>
                <a:effectLst/>
                <a:uLnTx/>
                <a:uFillTx/>
                <a:latin typeface="Times New Roman" panose="02020603050405020304" pitchFamily="18" charset="0"/>
                <a:ea typeface="+mn-ea"/>
                <a:cs typeface="Times New Roman" panose="02020603050405020304" pitchFamily="18" charset="0"/>
              </a:rPr>
              <a:t>  Xin </a:t>
            </a:r>
            <a:r>
              <a:rPr kumimoji="0" lang="en-US" sz="3600" b="1" i="0" u="none" strike="noStrike" kern="10" cap="none" spc="0" normalizeH="0" baseline="0" noProof="0" dirty="0" err="1">
                <a:ln w="9525">
                  <a:solidFill>
                    <a:srgbClr val="000000"/>
                  </a:solidFill>
                  <a:round/>
                  <a:headEnd/>
                  <a:tailEnd/>
                </a:ln>
                <a:solidFill>
                  <a:srgbClr val="FF00FF"/>
                </a:solidFill>
                <a:effectLst/>
                <a:uLnTx/>
                <a:uFillTx/>
                <a:latin typeface="Times New Roman" panose="02020603050405020304" pitchFamily="18" charset="0"/>
                <a:ea typeface="+mn-ea"/>
                <a:cs typeface="Times New Roman" panose="02020603050405020304" pitchFamily="18" charset="0"/>
              </a:rPr>
              <a:t>chân</a:t>
            </a:r>
            <a:r>
              <a:rPr kumimoji="0" lang="en-US" sz="3600" b="1" i="0" u="none" strike="noStrike" kern="10" cap="none" spc="0" normalizeH="0" baseline="0" noProof="0" dirty="0">
                <a:ln w="9525">
                  <a:solidFill>
                    <a:srgbClr val="000000"/>
                  </a:solidFill>
                  <a:round/>
                  <a:headEnd/>
                  <a:tailEnd/>
                </a:ln>
                <a:solidFill>
                  <a:srgbClr val="FF00FF"/>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0" cap="none" spc="0" normalizeH="0" baseline="0" noProof="0" dirty="0" err="1">
                <a:ln w="9525">
                  <a:solidFill>
                    <a:srgbClr val="000000"/>
                  </a:solidFill>
                  <a:round/>
                  <a:headEnd/>
                  <a:tailEnd/>
                </a:ln>
                <a:solidFill>
                  <a:srgbClr val="FF00FF"/>
                </a:solidFill>
                <a:effectLst/>
                <a:uLnTx/>
                <a:uFillTx/>
                <a:latin typeface="Times New Roman" panose="02020603050405020304" pitchFamily="18" charset="0"/>
                <a:ea typeface="+mn-ea"/>
                <a:cs typeface="Times New Roman" panose="02020603050405020304" pitchFamily="18" charset="0"/>
              </a:rPr>
              <a:t>thành</a:t>
            </a:r>
            <a:r>
              <a:rPr kumimoji="0" lang="en-US" sz="3600" b="1" i="0" u="none" strike="noStrike" kern="10" cap="none" spc="0" normalizeH="0" baseline="0" noProof="0" dirty="0">
                <a:ln w="9525">
                  <a:solidFill>
                    <a:srgbClr val="000000"/>
                  </a:solidFill>
                  <a:round/>
                  <a:headEnd/>
                  <a:tailEnd/>
                </a:ln>
                <a:solidFill>
                  <a:srgbClr val="FF00FF"/>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0" cap="none" spc="0" normalizeH="0" baseline="0" noProof="0" dirty="0" err="1">
                <a:ln w="9525">
                  <a:solidFill>
                    <a:srgbClr val="000000"/>
                  </a:solidFill>
                  <a:round/>
                  <a:headEnd/>
                  <a:tailEnd/>
                </a:ln>
                <a:solidFill>
                  <a:srgbClr val="FF00FF"/>
                </a:solidFill>
                <a:effectLst/>
                <a:uLnTx/>
                <a:uFillTx/>
                <a:latin typeface="Times New Roman" panose="02020603050405020304" pitchFamily="18" charset="0"/>
                <a:ea typeface="+mn-ea"/>
                <a:cs typeface="Times New Roman" panose="02020603050405020304" pitchFamily="18" charset="0"/>
              </a:rPr>
              <a:t>cám</a:t>
            </a:r>
            <a:r>
              <a:rPr kumimoji="0" lang="en-US" sz="3600" b="1" i="0" u="none" strike="noStrike" kern="10" cap="none" spc="0" normalizeH="0" baseline="0" noProof="0" dirty="0">
                <a:ln w="9525">
                  <a:solidFill>
                    <a:srgbClr val="000000"/>
                  </a:solidFill>
                  <a:round/>
                  <a:headEnd/>
                  <a:tailEnd/>
                </a:ln>
                <a:solidFill>
                  <a:srgbClr val="FF00FF"/>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0" cap="none" spc="0" normalizeH="0" baseline="0" noProof="0" dirty="0" err="1">
                <a:ln w="9525">
                  <a:solidFill>
                    <a:srgbClr val="000000"/>
                  </a:solidFill>
                  <a:round/>
                  <a:headEnd/>
                  <a:tailEnd/>
                </a:ln>
                <a:solidFill>
                  <a:srgbClr val="FF00FF"/>
                </a:solidFill>
                <a:effectLst/>
                <a:uLnTx/>
                <a:uFillTx/>
                <a:latin typeface="Times New Roman" panose="02020603050405020304" pitchFamily="18" charset="0"/>
                <a:ea typeface="+mn-ea"/>
                <a:cs typeface="Times New Roman" panose="02020603050405020304" pitchFamily="18" charset="0"/>
              </a:rPr>
              <a:t>ơn</a:t>
            </a:r>
            <a:r>
              <a:rPr kumimoji="0" lang="en-US" sz="3600" b="1" i="0" u="none" strike="noStrike" kern="10" cap="none" spc="0" normalizeH="0" baseline="0" noProof="0" dirty="0">
                <a:ln w="9525">
                  <a:solidFill>
                    <a:srgbClr val="000000"/>
                  </a:solidFill>
                  <a:round/>
                  <a:headEnd/>
                  <a:tailEnd/>
                </a:ln>
                <a:solidFill>
                  <a:srgbClr val="FF00FF"/>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0" cap="none" spc="0" normalizeH="0" baseline="0" noProof="0" dirty="0" err="1">
                <a:ln w="9525">
                  <a:solidFill>
                    <a:srgbClr val="000000"/>
                  </a:solidFill>
                  <a:round/>
                  <a:headEnd/>
                  <a:tailEnd/>
                </a:ln>
                <a:solidFill>
                  <a:srgbClr val="FF00FF"/>
                </a:solidFill>
                <a:effectLst/>
                <a:uLnTx/>
                <a:uFillTx/>
                <a:latin typeface="Times New Roman" panose="02020603050405020304" pitchFamily="18" charset="0"/>
                <a:ea typeface="+mn-ea"/>
                <a:cs typeface="Times New Roman" panose="02020603050405020304" pitchFamily="18" charset="0"/>
              </a:rPr>
              <a:t>và</a:t>
            </a:r>
            <a:r>
              <a:rPr kumimoji="0" lang="en-US" sz="3600" b="1" i="0" u="none" strike="noStrike" kern="10" cap="none" spc="0" normalizeH="0" baseline="0" noProof="0" dirty="0">
                <a:ln w="9525">
                  <a:solidFill>
                    <a:srgbClr val="000000"/>
                  </a:solidFill>
                  <a:round/>
                  <a:headEnd/>
                  <a:tailEnd/>
                </a:ln>
                <a:solidFill>
                  <a:srgbClr val="FF00FF"/>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0" cap="none" spc="0" normalizeH="0" baseline="0" noProof="0" dirty="0" err="1">
                <a:ln w="9525">
                  <a:solidFill>
                    <a:srgbClr val="000000"/>
                  </a:solidFill>
                  <a:round/>
                  <a:headEnd/>
                  <a:tailEnd/>
                </a:ln>
                <a:solidFill>
                  <a:srgbClr val="FF00FF"/>
                </a:solidFill>
                <a:effectLst/>
                <a:uLnTx/>
                <a:uFillTx/>
                <a:latin typeface="Times New Roman" panose="02020603050405020304" pitchFamily="18" charset="0"/>
                <a:ea typeface="+mn-ea"/>
                <a:cs typeface="Times New Roman" panose="02020603050405020304" pitchFamily="18" charset="0"/>
              </a:rPr>
              <a:t>kính</a:t>
            </a:r>
            <a:r>
              <a:rPr kumimoji="0" lang="en-US" sz="3600" b="1" i="0" u="none" strike="noStrike" kern="10" cap="none" spc="0" normalizeH="0" baseline="0" noProof="0" dirty="0">
                <a:ln w="9525">
                  <a:solidFill>
                    <a:srgbClr val="000000"/>
                  </a:solidFill>
                  <a:round/>
                  <a:headEnd/>
                  <a:tailEnd/>
                </a:ln>
                <a:solidFill>
                  <a:srgbClr val="FF00FF"/>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0" cap="none" spc="0" normalizeH="0" baseline="0" noProof="0" err="1">
                <a:ln w="9525">
                  <a:solidFill>
                    <a:srgbClr val="000000"/>
                  </a:solidFill>
                  <a:round/>
                  <a:headEnd/>
                  <a:tailEnd/>
                </a:ln>
                <a:solidFill>
                  <a:srgbClr val="FF00FF"/>
                </a:solidFill>
                <a:effectLst/>
                <a:uLnTx/>
                <a:uFillTx/>
                <a:latin typeface="Times New Roman" panose="02020603050405020304" pitchFamily="18" charset="0"/>
                <a:ea typeface="+mn-ea"/>
                <a:cs typeface="Times New Roman" panose="02020603050405020304" pitchFamily="18" charset="0"/>
              </a:rPr>
              <a:t>chúc</a:t>
            </a:r>
            <a:r>
              <a:rPr kumimoji="0" lang="en-US" sz="3600" b="1" i="0" u="none" strike="noStrike" kern="10" cap="none" spc="0" normalizeH="0" baseline="0" noProof="0">
                <a:ln w="9525">
                  <a:solidFill>
                    <a:srgbClr val="000000"/>
                  </a:solidFill>
                  <a:round/>
                  <a:headEnd/>
                  <a:tailEnd/>
                </a:ln>
                <a:solidFill>
                  <a:srgbClr val="FF00FF"/>
                </a:solidFill>
                <a:effectLst/>
                <a:uLnTx/>
                <a:uFillTx/>
                <a:latin typeface="Times New Roman" panose="02020603050405020304" pitchFamily="18" charset="0"/>
                <a:ea typeface="+mn-ea"/>
                <a:cs typeface="Times New Roman" panose="02020603050405020304" pitchFamily="18" charset="0"/>
              </a:rPr>
              <a:t> qúy </a:t>
            </a:r>
            <a:r>
              <a:rPr kumimoji="0" lang="en-US" sz="3600" b="1" i="0" u="none" strike="noStrike" kern="10" cap="none" spc="0" normalizeH="0" baseline="0" noProof="0" err="1">
                <a:ln w="9525">
                  <a:solidFill>
                    <a:srgbClr val="000000"/>
                  </a:solidFill>
                  <a:round/>
                  <a:headEnd/>
                  <a:tailEnd/>
                </a:ln>
                <a:solidFill>
                  <a:srgbClr val="FF00FF"/>
                </a:solidFill>
                <a:effectLst/>
                <a:uLnTx/>
                <a:uFillTx/>
                <a:latin typeface="Times New Roman" panose="02020603050405020304" pitchFamily="18" charset="0"/>
                <a:ea typeface="+mn-ea"/>
                <a:cs typeface="Times New Roman" panose="02020603050405020304" pitchFamily="18" charset="0"/>
              </a:rPr>
              <a:t>thầy</a:t>
            </a:r>
            <a:r>
              <a:rPr kumimoji="0" lang="en-US" sz="3600" b="1" i="0" u="none" strike="noStrike" kern="10" cap="none" spc="0" normalizeH="0" baseline="0" noProof="0">
                <a:ln w="9525">
                  <a:solidFill>
                    <a:srgbClr val="000000"/>
                  </a:solidFill>
                  <a:round/>
                  <a:headEnd/>
                  <a:tailEnd/>
                </a:ln>
                <a:solidFill>
                  <a:srgbClr val="FF00FF"/>
                </a:solidFill>
                <a:effectLst/>
                <a:uLnTx/>
                <a:uFillTx/>
                <a:latin typeface="Times New Roman" panose="02020603050405020304" pitchFamily="18" charset="0"/>
                <a:ea typeface="+mn-ea"/>
                <a:cs typeface="Times New Roman" panose="02020603050405020304" pitchFamily="18" charset="0"/>
              </a:rPr>
              <a:t> cô </a:t>
            </a:r>
            <a:r>
              <a:rPr kumimoji="0" lang="en-US" sz="3600" b="1" i="0" u="none" strike="noStrike" kern="10" cap="none" spc="0" normalizeH="0" baseline="0" noProof="0" dirty="0" err="1">
                <a:ln w="9525">
                  <a:solidFill>
                    <a:srgbClr val="000000"/>
                  </a:solidFill>
                  <a:round/>
                  <a:headEnd/>
                  <a:tailEnd/>
                </a:ln>
                <a:solidFill>
                  <a:srgbClr val="FF00FF"/>
                </a:solidFill>
                <a:effectLst/>
                <a:uLnTx/>
                <a:uFillTx/>
                <a:latin typeface="Times New Roman" panose="02020603050405020304" pitchFamily="18" charset="0"/>
                <a:ea typeface="+mn-ea"/>
                <a:cs typeface="Times New Roman" panose="02020603050405020304" pitchFamily="18" charset="0"/>
              </a:rPr>
              <a:t>và</a:t>
            </a:r>
            <a:r>
              <a:rPr kumimoji="0" lang="en-US" sz="3600" b="1" i="0" u="none" strike="noStrike" kern="10" cap="none" spc="0" normalizeH="0" baseline="0" noProof="0" dirty="0">
                <a:ln w="9525">
                  <a:solidFill>
                    <a:srgbClr val="000000"/>
                  </a:solidFill>
                  <a:round/>
                  <a:headEnd/>
                  <a:tailEnd/>
                </a:ln>
                <a:solidFill>
                  <a:srgbClr val="FF00FF"/>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dirty="0">
                <a:ln w="9525">
                  <a:solidFill>
                    <a:srgbClr val="000000"/>
                  </a:solidFill>
                  <a:round/>
                  <a:headEnd/>
                  <a:tailEnd/>
                </a:ln>
                <a:solidFill>
                  <a:srgbClr val="FF00FF"/>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0" cap="none" spc="0" normalizeH="0" baseline="0" noProof="0" dirty="0" err="1">
                <a:ln w="9525">
                  <a:solidFill>
                    <a:srgbClr val="000000"/>
                  </a:solidFill>
                  <a:round/>
                  <a:headEnd/>
                  <a:tailEnd/>
                </a:ln>
                <a:solidFill>
                  <a:srgbClr val="FF00FF"/>
                </a:solidFill>
                <a:effectLst/>
                <a:uLnTx/>
                <a:uFillTx/>
                <a:latin typeface="Times New Roman" panose="02020603050405020304" pitchFamily="18" charset="0"/>
                <a:ea typeface="+mn-ea"/>
                <a:cs typeface="Times New Roman" panose="02020603050405020304" pitchFamily="18" charset="0"/>
              </a:rPr>
              <a:t>các</a:t>
            </a:r>
            <a:r>
              <a:rPr kumimoji="0" lang="en-US" sz="3600" b="1" i="0" u="none" strike="noStrike" kern="10" cap="none" spc="0" normalizeH="0" baseline="0" noProof="0" dirty="0">
                <a:ln w="9525">
                  <a:solidFill>
                    <a:srgbClr val="000000"/>
                  </a:solidFill>
                  <a:round/>
                  <a:headEnd/>
                  <a:tailEnd/>
                </a:ln>
                <a:solidFill>
                  <a:srgbClr val="FF00FF"/>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0" cap="none" spc="0" normalizeH="0" baseline="0" noProof="0" dirty="0" err="1">
                <a:ln w="9525">
                  <a:solidFill>
                    <a:srgbClr val="000000"/>
                  </a:solidFill>
                  <a:round/>
                  <a:headEnd/>
                  <a:tailEnd/>
                </a:ln>
                <a:solidFill>
                  <a:srgbClr val="FF00FF"/>
                </a:solidFill>
                <a:effectLst/>
                <a:uLnTx/>
                <a:uFillTx/>
                <a:latin typeface="Times New Roman" panose="02020603050405020304" pitchFamily="18" charset="0"/>
                <a:ea typeface="+mn-ea"/>
                <a:cs typeface="Times New Roman" panose="02020603050405020304" pitchFamily="18" charset="0"/>
              </a:rPr>
              <a:t>em</a:t>
            </a:r>
            <a:r>
              <a:rPr kumimoji="0" lang="en-US" sz="3600" b="1" i="0" u="none" strike="noStrike" kern="10" cap="none" spc="0" normalizeH="0" baseline="0" noProof="0" dirty="0">
                <a:ln w="9525">
                  <a:solidFill>
                    <a:srgbClr val="000000"/>
                  </a:solidFill>
                  <a:round/>
                  <a:headEnd/>
                  <a:tailEnd/>
                </a:ln>
                <a:solidFill>
                  <a:srgbClr val="FF00FF"/>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0" cap="none" spc="0" normalizeH="0" baseline="0" noProof="0" dirty="0" err="1">
                <a:ln w="9525">
                  <a:solidFill>
                    <a:srgbClr val="000000"/>
                  </a:solidFill>
                  <a:round/>
                  <a:headEnd/>
                  <a:tailEnd/>
                </a:ln>
                <a:solidFill>
                  <a:srgbClr val="FF00FF"/>
                </a:solidFill>
                <a:effectLst/>
                <a:uLnTx/>
                <a:uFillTx/>
                <a:latin typeface="Times New Roman" panose="02020603050405020304" pitchFamily="18" charset="0"/>
                <a:ea typeface="+mn-ea"/>
                <a:cs typeface="Times New Roman" panose="02020603050405020304" pitchFamily="18" charset="0"/>
              </a:rPr>
              <a:t>học</a:t>
            </a:r>
            <a:r>
              <a:rPr kumimoji="0" lang="en-US" sz="3600" b="1" i="0" u="none" strike="noStrike" kern="10" cap="none" spc="0" normalizeH="0" baseline="0" noProof="0" dirty="0">
                <a:ln w="9525">
                  <a:solidFill>
                    <a:srgbClr val="000000"/>
                  </a:solidFill>
                  <a:round/>
                  <a:headEnd/>
                  <a:tailEnd/>
                </a:ln>
                <a:solidFill>
                  <a:srgbClr val="FF00FF"/>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0" cap="none" spc="0" normalizeH="0" baseline="0" noProof="0" err="1">
                <a:ln w="9525">
                  <a:solidFill>
                    <a:srgbClr val="000000"/>
                  </a:solidFill>
                  <a:round/>
                  <a:headEnd/>
                  <a:tailEnd/>
                </a:ln>
                <a:solidFill>
                  <a:srgbClr val="FF00FF"/>
                </a:solidFill>
                <a:effectLst/>
                <a:uLnTx/>
                <a:uFillTx/>
                <a:latin typeface="Times New Roman" panose="02020603050405020304" pitchFamily="18" charset="0"/>
                <a:ea typeface="+mn-ea"/>
                <a:cs typeface="Times New Roman" panose="02020603050405020304" pitchFamily="18" charset="0"/>
              </a:rPr>
              <a:t>sinh</a:t>
            </a:r>
            <a:r>
              <a:rPr kumimoji="0" lang="en-US" sz="3600" b="1" i="0" u="none" strike="noStrike" kern="10" cap="none" spc="0" normalizeH="0" baseline="0" noProof="0">
                <a:ln w="9525">
                  <a:solidFill>
                    <a:srgbClr val="000000"/>
                  </a:solidFill>
                  <a:round/>
                  <a:headEnd/>
                  <a:tailEnd/>
                </a:ln>
                <a:solidFill>
                  <a:srgbClr val="FF00FF"/>
                </a:solidFill>
                <a:effectLst/>
                <a:uLnTx/>
                <a:uFillTx/>
                <a:latin typeface="Times New Roman" panose="02020603050405020304" pitchFamily="18" charset="0"/>
                <a:ea typeface="+mn-ea"/>
                <a:cs typeface="Times New Roman" panose="02020603050405020304" pitchFamily="18" charset="0"/>
              </a:rPr>
              <a:t> nhiều sức khỏe, thành công, hạnh phúc!</a:t>
            </a:r>
            <a:endParaRPr kumimoji="0" lang="en-US" sz="3600" b="1" i="0" u="none" strike="noStrike" kern="10" cap="none" spc="0" normalizeH="0" baseline="0" noProof="0" dirty="0">
              <a:ln w="9525">
                <a:solidFill>
                  <a:srgbClr val="000000"/>
                </a:solidFill>
                <a:round/>
                <a:headEnd/>
                <a:tailEnd/>
              </a:ln>
              <a:solidFill>
                <a:srgbClr val="FF00FF"/>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013"/>
                                        </p:tgtEl>
                                        <p:attrNameLst>
                                          <p:attrName>style.visibility</p:attrName>
                                        </p:attrNameLst>
                                      </p:cBhvr>
                                      <p:to>
                                        <p:strVal val="visible"/>
                                      </p:to>
                                    </p:set>
                                    <p:animEffect transition="in" filter="randombar(horizontal)">
                                      <p:cBhvr>
                                        <p:cTn id="7" dur="500"/>
                                        <p:tgtEl>
                                          <p:spTgt spid="4013"/>
                                        </p:tgtEl>
                                      </p:cBhvr>
                                    </p:animEffect>
                                  </p:childTnLst>
                                </p:cTn>
                              </p:par>
                            </p:childTnLst>
                          </p:cTn>
                        </p:par>
                        <p:par>
                          <p:cTn id="8" fill="hold">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 calcmode="lin" valueType="num">
                                      <p:cBhvr additive="base">
                                        <p:cTn id="11"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8">
                                            <p:txEl>
                                              <p:pRg st="0" end="0"/>
                                            </p:txEl>
                                          </p:spTgt>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anim calcmode="lin" valueType="num">
                                      <p:cBhvr additive="base">
                                        <p:cTn id="15"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8">
                                            <p:txEl>
                                              <p:pRg st="1" end="1"/>
                                            </p:txEl>
                                          </p:spTgt>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 calcmode="lin" valueType="num">
                                      <p:cBhvr additive="base">
                                        <p:cTn id="19"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2" end="2"/>
                                            </p:txEl>
                                          </p:spTgt>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stCondLst>
                                    <p:cond delay="0"/>
                                  </p:stCondLst>
                                  <p:childTnLst>
                                    <p:set>
                                      <p:cBhvr>
                                        <p:cTn id="22" dur="1" fill="hold">
                                          <p:stCondLst>
                                            <p:cond delay="0"/>
                                          </p:stCondLst>
                                        </p:cTn>
                                        <p:tgtEl>
                                          <p:spTgt spid="8">
                                            <p:txEl>
                                              <p:pRg st="3" end="3"/>
                                            </p:txEl>
                                          </p:spTgt>
                                        </p:tgtEl>
                                        <p:attrNameLst>
                                          <p:attrName>style.visibility</p:attrName>
                                        </p:attrNameLst>
                                      </p:cBhvr>
                                      <p:to>
                                        <p:strVal val="visible"/>
                                      </p:to>
                                    </p:set>
                                    <p:anim calcmode="lin" valueType="num">
                                      <p:cBhvr additive="base">
                                        <p:cTn id="23"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8">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1000"/>
                                        <p:tgtEl>
                                          <p:spTgt spid="3"/>
                                        </p:tgtEl>
                                      </p:cBhvr>
                                    </p:animEffect>
                                    <p:anim calcmode="lin" valueType="num">
                                      <p:cBhvr>
                                        <p:cTn id="30" dur="1000" fill="hold"/>
                                        <p:tgtEl>
                                          <p:spTgt spid="3"/>
                                        </p:tgtEl>
                                        <p:attrNameLst>
                                          <p:attrName>ppt_x</p:attrName>
                                        </p:attrNameLst>
                                      </p:cBhvr>
                                      <p:tavLst>
                                        <p:tav tm="0">
                                          <p:val>
                                            <p:strVal val="#ppt_x"/>
                                          </p:val>
                                        </p:tav>
                                        <p:tav tm="100000">
                                          <p:val>
                                            <p:strVal val="#ppt_x"/>
                                          </p:val>
                                        </p:tav>
                                      </p:tavLst>
                                    </p:anim>
                                    <p:anim calcmode="lin" valueType="num">
                                      <p:cBhvr>
                                        <p:cTn id="3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13" grpId="0"/>
      <p:bldP spid="8" grpId="0" build="allAtOnce"/>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AF998B0-79BB-4ECC-BD02-7000C7D2F499}"/>
              </a:ext>
            </a:extLst>
          </p:cNvPr>
          <p:cNvPicPr>
            <a:picLocks noChangeAspect="1"/>
          </p:cNvPicPr>
          <p:nvPr/>
        </p:nvPicPr>
        <p:blipFill>
          <a:blip r:embed="rId4"/>
          <a:stretch>
            <a:fillRect/>
          </a:stretch>
        </p:blipFill>
        <p:spPr>
          <a:xfrm>
            <a:off x="0" y="0"/>
            <a:ext cx="12192000" cy="6858000"/>
          </a:xfrm>
          <a:prstGeom prst="rect">
            <a:avLst/>
          </a:prstGeom>
        </p:spPr>
      </p:pic>
      <p:sp>
        <p:nvSpPr>
          <p:cNvPr id="34" name="Text Box 79">
            <a:extLst>
              <a:ext uri="{FF2B5EF4-FFF2-40B4-BE49-F238E27FC236}">
                <a16:creationId xmlns:a16="http://schemas.microsoft.com/office/drawing/2014/main" id="{B21D80BF-DB53-4E5F-9E49-E667A9E36A9B}"/>
              </a:ext>
            </a:extLst>
          </p:cNvPr>
          <p:cNvSpPr txBox="1">
            <a:spLocks noChangeArrowheads="1"/>
          </p:cNvSpPr>
          <p:nvPr/>
        </p:nvSpPr>
        <p:spPr bwMode="auto">
          <a:xfrm>
            <a:off x="6195484" y="1137427"/>
            <a:ext cx="4733249"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50000"/>
              </a:spcBef>
              <a:spcAft>
                <a:spcPct val="0"/>
              </a:spcAft>
            </a:pPr>
            <a:r>
              <a:rPr lang="en-US" altLang="en-US" sz="2400">
                <a:solidFill>
                  <a:srgbClr val="000000"/>
                </a:solidFill>
                <a:latin typeface="ProTeacher01_Thuong" panose="02000000000000000000" pitchFamily="2" charset="0"/>
                <a:ea typeface="ProTeacher01_Thuong" panose="02000000000000000000" pitchFamily="2" charset="0"/>
              </a:rPr>
              <a:t>    HĐ1. Cho đường tròn (O). Hãy vẽ góc xOy có đỉnh là tâm O của đường tròn đó.</a:t>
            </a:r>
            <a:endParaRPr lang="en-US" altLang="en-US" sz="2400">
              <a:solidFill>
                <a:srgbClr val="0000CC"/>
              </a:solidFill>
              <a:latin typeface="ProTeacher01_Thuong" panose="02000000000000000000" pitchFamily="2" charset="0"/>
              <a:ea typeface="ProTeacher01_Thuong" panose="02000000000000000000" pitchFamily="2" charset="0"/>
            </a:endParaRPr>
          </a:p>
        </p:txBody>
      </p:sp>
      <p:sp>
        <p:nvSpPr>
          <p:cNvPr id="35" name="Rectangle 80">
            <a:extLst>
              <a:ext uri="{FF2B5EF4-FFF2-40B4-BE49-F238E27FC236}">
                <a16:creationId xmlns:a16="http://schemas.microsoft.com/office/drawing/2014/main" id="{82C37D57-A408-4B4D-A43F-9E6841A17795}"/>
              </a:ext>
            </a:extLst>
          </p:cNvPr>
          <p:cNvSpPr>
            <a:spLocks noChangeArrowheads="1"/>
          </p:cNvSpPr>
          <p:nvPr/>
        </p:nvSpPr>
        <p:spPr bwMode="auto">
          <a:xfrm>
            <a:off x="971550" y="1393413"/>
            <a:ext cx="48006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pPr>
            <a:r>
              <a:rPr lang="en-US" altLang="en-US" sz="2400" b="1">
                <a:solidFill>
                  <a:srgbClr val="0000CC"/>
                </a:solidFill>
                <a:latin typeface="Times New Roman" panose="02020603050405020304" pitchFamily="18" charset="0"/>
              </a:rPr>
              <a:t>    Góc có đỉnh trùng với tâm đường tròn</a:t>
            </a:r>
          </a:p>
        </p:txBody>
      </p:sp>
      <p:sp>
        <p:nvSpPr>
          <p:cNvPr id="37" name="Text Box 86">
            <a:extLst>
              <a:ext uri="{FF2B5EF4-FFF2-40B4-BE49-F238E27FC236}">
                <a16:creationId xmlns:a16="http://schemas.microsoft.com/office/drawing/2014/main" id="{E44034B4-CF1D-46CE-A26D-38C283E3CB32}"/>
              </a:ext>
            </a:extLst>
          </p:cNvPr>
          <p:cNvSpPr txBox="1">
            <a:spLocks noChangeArrowheads="1"/>
          </p:cNvSpPr>
          <p:nvPr/>
        </p:nvSpPr>
        <p:spPr bwMode="auto">
          <a:xfrm>
            <a:off x="2057400" y="914400"/>
            <a:ext cx="4800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400" b="1" u="sng">
                <a:solidFill>
                  <a:srgbClr val="006600"/>
                </a:solidFill>
                <a:latin typeface="Times New Roman" panose="02020603050405020304" pitchFamily="18" charset="0"/>
              </a:rPr>
              <a:t>I. GÓC Ở TÂM</a:t>
            </a:r>
          </a:p>
        </p:txBody>
      </p:sp>
      <p:grpSp>
        <p:nvGrpSpPr>
          <p:cNvPr id="38" name="Group 37">
            <a:extLst>
              <a:ext uri="{FF2B5EF4-FFF2-40B4-BE49-F238E27FC236}">
                <a16:creationId xmlns:a16="http://schemas.microsoft.com/office/drawing/2014/main" id="{C3206C5D-76A7-45D8-BDC6-F94078D455F3}"/>
              </a:ext>
            </a:extLst>
          </p:cNvPr>
          <p:cNvGrpSpPr/>
          <p:nvPr/>
        </p:nvGrpSpPr>
        <p:grpSpPr>
          <a:xfrm>
            <a:off x="2209800" y="61191"/>
            <a:ext cx="8534400" cy="762001"/>
            <a:chOff x="1828800" y="-27297"/>
            <a:chExt cx="8534400" cy="762001"/>
          </a:xfrm>
        </p:grpSpPr>
        <p:sp>
          <p:nvSpPr>
            <p:cNvPr id="39" name="AutoShape 4">
              <a:extLst>
                <a:ext uri="{FF2B5EF4-FFF2-40B4-BE49-F238E27FC236}">
                  <a16:creationId xmlns:a16="http://schemas.microsoft.com/office/drawing/2014/main" id="{1DA84735-B19F-4CF5-92CA-B4DD25DAE79B}"/>
                </a:ext>
              </a:extLst>
            </p:cNvPr>
            <p:cNvSpPr>
              <a:spLocks noChangeArrowheads="1"/>
            </p:cNvSpPr>
            <p:nvPr/>
          </p:nvSpPr>
          <p:spPr bwMode="auto">
            <a:xfrm>
              <a:off x="1828800" y="-27297"/>
              <a:ext cx="8534400" cy="762001"/>
            </a:xfrm>
            <a:prstGeom prst="horizontalScroll">
              <a:avLst>
                <a:gd name="adj" fmla="val 12500"/>
              </a:avLst>
            </a:prstGeom>
            <a:solidFill>
              <a:schemeClr val="bg1"/>
            </a:solidFill>
            <a:ln w="57150">
              <a:solidFill>
                <a:srgbClr val="660033"/>
              </a:solidFill>
              <a:round/>
              <a:headEnd/>
              <a:tailEnd/>
            </a:ln>
          </p:spPr>
          <p:txBody>
            <a:bodyPr wrap="none" lIns="85725" tIns="42863" rIns="85725" bIns="42863" anchor="ctr"/>
            <a:lstStyle>
              <a:lvl1pPr algn="l" defTabSz="857250">
                <a:defRPr>
                  <a:solidFill>
                    <a:schemeClr val="tx1"/>
                  </a:solidFill>
                  <a:latin typeface="Arial" panose="020B0604020202020204" pitchFamily="34" charset="0"/>
                </a:defRPr>
              </a:lvl1pPr>
              <a:lvl2pPr marL="696913" indent="-268288" algn="l" defTabSz="857250">
                <a:defRPr>
                  <a:solidFill>
                    <a:schemeClr val="tx1"/>
                  </a:solidFill>
                  <a:latin typeface="Arial" panose="020B0604020202020204" pitchFamily="34" charset="0"/>
                </a:defRPr>
              </a:lvl2pPr>
              <a:lvl3pPr marL="1071563" indent="-214313" algn="l" defTabSz="857250">
                <a:defRPr>
                  <a:solidFill>
                    <a:schemeClr val="tx1"/>
                  </a:solidFill>
                  <a:latin typeface="Arial" panose="020B0604020202020204" pitchFamily="34" charset="0"/>
                </a:defRPr>
              </a:lvl3pPr>
              <a:lvl4pPr marL="1500188" indent="-214313" algn="l" defTabSz="857250">
                <a:defRPr>
                  <a:solidFill>
                    <a:schemeClr val="tx1"/>
                  </a:solidFill>
                  <a:latin typeface="Arial" panose="020B0604020202020204" pitchFamily="34" charset="0"/>
                </a:defRPr>
              </a:lvl4pPr>
              <a:lvl5pPr marL="1928813" indent="-214313" algn="l" defTabSz="857250">
                <a:defRPr>
                  <a:solidFill>
                    <a:schemeClr val="tx1"/>
                  </a:solidFill>
                  <a:latin typeface="Arial" panose="020B0604020202020204" pitchFamily="34" charset="0"/>
                </a:defRPr>
              </a:lvl5pPr>
              <a:lvl6pPr marL="2386013" indent="-214313" defTabSz="857250" fontAlgn="base">
                <a:spcBef>
                  <a:spcPct val="0"/>
                </a:spcBef>
                <a:spcAft>
                  <a:spcPct val="0"/>
                </a:spcAft>
                <a:defRPr>
                  <a:solidFill>
                    <a:schemeClr val="tx1"/>
                  </a:solidFill>
                  <a:latin typeface="Arial" panose="020B0604020202020204" pitchFamily="34" charset="0"/>
                </a:defRPr>
              </a:lvl6pPr>
              <a:lvl7pPr marL="2843213" indent="-214313" defTabSz="857250" fontAlgn="base">
                <a:spcBef>
                  <a:spcPct val="0"/>
                </a:spcBef>
                <a:spcAft>
                  <a:spcPct val="0"/>
                </a:spcAft>
                <a:defRPr>
                  <a:solidFill>
                    <a:schemeClr val="tx1"/>
                  </a:solidFill>
                  <a:latin typeface="Arial" panose="020B0604020202020204" pitchFamily="34" charset="0"/>
                </a:defRPr>
              </a:lvl7pPr>
              <a:lvl8pPr marL="3300413" indent="-214313" defTabSz="857250" fontAlgn="base">
                <a:spcBef>
                  <a:spcPct val="0"/>
                </a:spcBef>
                <a:spcAft>
                  <a:spcPct val="0"/>
                </a:spcAft>
                <a:defRPr>
                  <a:solidFill>
                    <a:schemeClr val="tx1"/>
                  </a:solidFill>
                  <a:latin typeface="Arial" panose="020B0604020202020204" pitchFamily="34" charset="0"/>
                </a:defRPr>
              </a:lvl8pPr>
              <a:lvl9pPr marL="3757613" indent="-214313" defTabSz="85725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vi-VN" altLang="en-US" sz="1900">
                <a:solidFill>
                  <a:srgbClr val="000000"/>
                </a:solidFill>
                <a:latin typeface=".VnTime" panose="020B7200000000000000" pitchFamily="34" charset="0"/>
              </a:endParaRPr>
            </a:p>
          </p:txBody>
        </p:sp>
        <p:sp>
          <p:nvSpPr>
            <p:cNvPr id="40" name="WordArt 5">
              <a:extLst>
                <a:ext uri="{FF2B5EF4-FFF2-40B4-BE49-F238E27FC236}">
                  <a16:creationId xmlns:a16="http://schemas.microsoft.com/office/drawing/2014/main" id="{B0864CAD-8CBF-4ED4-96DC-C5E42AA2C310}"/>
                </a:ext>
              </a:extLst>
            </p:cNvPr>
            <p:cNvSpPr>
              <a:spLocks noChangeArrowheads="1" noChangeShapeType="1" noTextEdit="1"/>
            </p:cNvSpPr>
            <p:nvPr/>
          </p:nvSpPr>
          <p:spPr bwMode="auto">
            <a:xfrm>
              <a:off x="2816941" y="142875"/>
              <a:ext cx="6445045" cy="4381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vi-VN" sz="1600" b="1" kern="10">
                  <a:ln w="12700">
                    <a:solidFill>
                      <a:srgbClr val="660033"/>
                    </a:solidFill>
                    <a:round/>
                    <a:headEnd/>
                    <a:tailEnd/>
                  </a:ln>
                  <a:solidFill>
                    <a:srgbClr val="0000FF"/>
                  </a:solidFill>
                  <a:latin typeface="Times New Roman" panose="02020603050405020304" pitchFamily="18" charset="0"/>
                  <a:cs typeface="Times New Roman" panose="02020603050405020304" pitchFamily="18" charset="0"/>
                </a:rPr>
                <a:t>   </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4</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 GÓC Ở TÂM. GÓC NỘI TIẾP</a:t>
              </a:r>
            </a:p>
          </p:txBody>
        </p:sp>
      </p:grpSp>
      <p:pic>
        <p:nvPicPr>
          <p:cNvPr id="7" name="Picture 6">
            <a:extLst>
              <a:ext uri="{FF2B5EF4-FFF2-40B4-BE49-F238E27FC236}">
                <a16:creationId xmlns:a16="http://schemas.microsoft.com/office/drawing/2014/main" id="{8912C3A0-DF34-1112-8E95-759837F568B6}"/>
              </a:ext>
            </a:extLst>
          </p:cNvPr>
          <p:cNvPicPr>
            <a:picLocks noChangeAspect="1"/>
          </p:cNvPicPr>
          <p:nvPr/>
        </p:nvPicPr>
        <p:blipFill>
          <a:blip r:embed="rId5"/>
          <a:stretch>
            <a:fillRect/>
          </a:stretch>
        </p:blipFill>
        <p:spPr>
          <a:xfrm>
            <a:off x="643468" y="2267705"/>
            <a:ext cx="5353050" cy="3067050"/>
          </a:xfrm>
          <a:prstGeom prst="rect">
            <a:avLst/>
          </a:prstGeom>
        </p:spPr>
      </p:pic>
      <p:sp>
        <p:nvSpPr>
          <p:cNvPr id="8" name="Text Box 79">
            <a:extLst>
              <a:ext uri="{FF2B5EF4-FFF2-40B4-BE49-F238E27FC236}">
                <a16:creationId xmlns:a16="http://schemas.microsoft.com/office/drawing/2014/main" id="{7BE0AFBD-9F3A-F2F7-2B3A-6342AF69E13C}"/>
              </a:ext>
            </a:extLst>
          </p:cNvPr>
          <p:cNvSpPr txBox="1">
            <a:spLocks noChangeArrowheads="1"/>
          </p:cNvSpPr>
          <p:nvPr/>
        </p:nvSpPr>
        <p:spPr bwMode="auto">
          <a:xfrm>
            <a:off x="742949" y="5223465"/>
            <a:ext cx="5353051"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50000"/>
              </a:spcBef>
              <a:spcAft>
                <a:spcPct val="0"/>
              </a:spcAft>
            </a:pPr>
            <a:r>
              <a:rPr lang="en-US" altLang="en-US" sz="2400">
                <a:solidFill>
                  <a:srgbClr val="0000CC"/>
                </a:solidFill>
                <a:latin typeface="ProTeacher01_Thuong" panose="02000000000000000000" pitchFamily="2" charset="0"/>
                <a:ea typeface="ProTeacher01_Thuong" panose="02000000000000000000" pitchFamily="2" charset="0"/>
              </a:rPr>
              <a:t>Nhận xét: Đường kính chia đường tròn thành hai phần, mỗi phần được gọi là một nửa đường tròn.</a:t>
            </a:r>
          </a:p>
        </p:txBody>
      </p:sp>
      <p:pic>
        <p:nvPicPr>
          <p:cNvPr id="3" name="Picture 2">
            <a:extLst>
              <a:ext uri="{FF2B5EF4-FFF2-40B4-BE49-F238E27FC236}">
                <a16:creationId xmlns:a16="http://schemas.microsoft.com/office/drawing/2014/main" id="{643B37FB-8635-DA65-30EC-8C986ED938B1}"/>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50000"/>
                    </a14:imgEffect>
                  </a14:imgLayer>
                </a14:imgProps>
              </a:ext>
            </a:extLst>
          </a:blip>
          <a:stretch>
            <a:fillRect/>
          </a:stretch>
        </p:blipFill>
        <p:spPr>
          <a:xfrm>
            <a:off x="2169849" y="2189750"/>
            <a:ext cx="2287851" cy="2196695"/>
          </a:xfrm>
          <a:prstGeom prst="rect">
            <a:avLst/>
          </a:prstGeom>
        </p:spPr>
      </p:pic>
      <p:cxnSp>
        <p:nvCxnSpPr>
          <p:cNvPr id="4" name="Straight Connector 3">
            <a:extLst>
              <a:ext uri="{FF2B5EF4-FFF2-40B4-BE49-F238E27FC236}">
                <a16:creationId xmlns:a16="http://schemas.microsoft.com/office/drawing/2014/main" id="{9D087D21-D38B-B7B0-FA03-9E9493ECBBF8}"/>
              </a:ext>
            </a:extLst>
          </p:cNvPr>
          <p:cNvCxnSpPr>
            <a:endCxn id="5" idx="2"/>
          </p:cNvCxnSpPr>
          <p:nvPr/>
        </p:nvCxnSpPr>
        <p:spPr>
          <a:xfrm>
            <a:off x="6096000" y="1104900"/>
            <a:ext cx="0" cy="5753100"/>
          </a:xfrm>
          <a:prstGeom prst="line">
            <a:avLst/>
          </a:prstGeom>
        </p:spPr>
        <p:style>
          <a:lnRef idx="3">
            <a:schemeClr val="dk1"/>
          </a:lnRef>
          <a:fillRef idx="0">
            <a:schemeClr val="dk1"/>
          </a:fillRef>
          <a:effectRef idx="2">
            <a:schemeClr val="dk1"/>
          </a:effectRef>
          <a:fontRef idx="minor">
            <a:schemeClr val="tx1"/>
          </a:fontRef>
        </p:style>
      </p:cxnSp>
      <p:pic>
        <p:nvPicPr>
          <p:cNvPr id="6" name="Picture 5">
            <a:extLst>
              <a:ext uri="{FF2B5EF4-FFF2-40B4-BE49-F238E27FC236}">
                <a16:creationId xmlns:a16="http://schemas.microsoft.com/office/drawing/2014/main" id="{C2908D2A-4902-EAF7-B4A7-5ADEADE3AE85}"/>
              </a:ext>
            </a:extLst>
          </p:cNvPr>
          <p:cNvPicPr>
            <a:picLocks noChangeAspect="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7194817" y="2560783"/>
            <a:ext cx="3418487" cy="2425826"/>
          </a:xfrm>
          <a:prstGeom prst="rect">
            <a:avLst/>
          </a:prstGeom>
          <a:noFill/>
          <a:ln>
            <a:noFill/>
          </a:ln>
        </p:spPr>
      </p:pic>
    </p:spTree>
    <p:custDataLst>
      <p:tags r:id="rId1"/>
    </p:custDataLst>
    <p:extLst>
      <p:ext uri="{BB962C8B-B14F-4D97-AF65-F5344CB8AC3E}">
        <p14:creationId xmlns:p14="http://schemas.microsoft.com/office/powerpoint/2010/main" val="1586955950"/>
      </p:ext>
    </p:extLst>
  </p:cSld>
  <p:clrMapOvr>
    <a:masterClrMapping/>
  </p:clrMapOvr>
  <mc:AlternateContent xmlns:mc="http://schemas.openxmlformats.org/markup-compatibility/2006" xmlns:p14="http://schemas.microsoft.com/office/powerpoint/2010/main">
    <mc:Choice Requires="p14">
      <p:transition p14:dur="0" advTm="56846"/>
    </mc:Choice>
    <mc:Fallback xmlns="">
      <p:transition advTm="5684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2"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heel(2)">
                                      <p:cBhvr>
                                        <p:cTn id="7" dur="20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 calcmode="lin" valueType="num">
                                      <p:cBhvr additive="base">
                                        <p:cTn id="12" dur="2000" fill="hold"/>
                                        <p:tgtEl>
                                          <p:spTgt spid="37"/>
                                        </p:tgtEl>
                                        <p:attrNameLst>
                                          <p:attrName>ppt_x</p:attrName>
                                        </p:attrNameLst>
                                      </p:cBhvr>
                                      <p:tavLst>
                                        <p:tav tm="0">
                                          <p:val>
                                            <p:strVal val="0-#ppt_w/2"/>
                                          </p:val>
                                        </p:tav>
                                        <p:tav tm="100000">
                                          <p:val>
                                            <p:strVal val="#ppt_x"/>
                                          </p:val>
                                        </p:tav>
                                      </p:tavLst>
                                    </p:anim>
                                    <p:anim calcmode="lin" valueType="num">
                                      <p:cBhvr additive="base">
                                        <p:cTn id="13" dur="2000" fill="hold"/>
                                        <p:tgtEl>
                                          <p:spTgt spid="37"/>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7" presetClass="entr" presetSubtype="0" fill="hold" grpId="0" nodeType="click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fade">
                                      <p:cBhvr>
                                        <p:cTn id="18" dur="1000"/>
                                        <p:tgtEl>
                                          <p:spTgt spid="34"/>
                                        </p:tgtEl>
                                      </p:cBhvr>
                                    </p:animEffect>
                                    <p:anim calcmode="lin" valueType="num">
                                      <p:cBhvr>
                                        <p:cTn id="19" dur="1000" fill="hold"/>
                                        <p:tgtEl>
                                          <p:spTgt spid="34"/>
                                        </p:tgtEl>
                                        <p:attrNameLst>
                                          <p:attrName>ppt_x</p:attrName>
                                        </p:attrNameLst>
                                      </p:cBhvr>
                                      <p:tavLst>
                                        <p:tav tm="0">
                                          <p:val>
                                            <p:strVal val="#ppt_x"/>
                                          </p:val>
                                        </p:tav>
                                        <p:tav tm="100000">
                                          <p:val>
                                            <p:strVal val="#ppt_x"/>
                                          </p:val>
                                        </p:tav>
                                      </p:tavLst>
                                    </p:anim>
                                    <p:anim calcmode="lin" valueType="num">
                                      <p:cBhvr>
                                        <p:cTn id="20"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heel(1)">
                                      <p:cBhvr>
                                        <p:cTn id="25" dur="20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wheel(1)">
                                      <p:cBhvr>
                                        <p:cTn id="30" dur="2000"/>
                                        <p:tgtEl>
                                          <p:spTgt spid="3"/>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1" fill="hold" grpId="0" nodeType="clickEffect">
                                  <p:stCondLst>
                                    <p:cond delay="0"/>
                                  </p:stCondLst>
                                  <p:childTnLst>
                                    <p:set>
                                      <p:cBhvr>
                                        <p:cTn id="34" dur="1" fill="hold">
                                          <p:stCondLst>
                                            <p:cond delay="0"/>
                                          </p:stCondLst>
                                        </p:cTn>
                                        <p:tgtEl>
                                          <p:spTgt spid="35"/>
                                        </p:tgtEl>
                                        <p:attrNameLst>
                                          <p:attrName>style.visibility</p:attrName>
                                        </p:attrNameLst>
                                      </p:cBhvr>
                                      <p:to>
                                        <p:strVal val="visible"/>
                                      </p:to>
                                    </p:set>
                                    <p:anim calcmode="lin" valueType="num">
                                      <p:cBhvr additive="base">
                                        <p:cTn id="35" dur="1000" fill="hold"/>
                                        <p:tgtEl>
                                          <p:spTgt spid="35"/>
                                        </p:tgtEl>
                                        <p:attrNameLst>
                                          <p:attrName>ppt_x</p:attrName>
                                        </p:attrNameLst>
                                      </p:cBhvr>
                                      <p:tavLst>
                                        <p:tav tm="0">
                                          <p:val>
                                            <p:strVal val="#ppt_x"/>
                                          </p:val>
                                        </p:tav>
                                        <p:tav tm="100000">
                                          <p:val>
                                            <p:strVal val="#ppt_x"/>
                                          </p:val>
                                        </p:tav>
                                      </p:tavLst>
                                    </p:anim>
                                    <p:anim calcmode="lin" valueType="num">
                                      <p:cBhvr additive="base">
                                        <p:cTn id="36" dur="1000" fill="hold"/>
                                        <p:tgtEl>
                                          <p:spTgt spid="35"/>
                                        </p:tgtEl>
                                        <p:attrNameLst>
                                          <p:attrName>ppt_y</p:attrName>
                                        </p:attrNameLst>
                                      </p:cBhvr>
                                      <p:tavLst>
                                        <p:tav tm="0">
                                          <p:val>
                                            <p:strVal val="0-#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randombar(horizontal)">
                                      <p:cBhvr>
                                        <p:cTn id="41" dur="500"/>
                                        <p:tgtEl>
                                          <p:spTgt spid="7"/>
                                        </p:tgtEl>
                                      </p:cBhvr>
                                    </p:animEffect>
                                  </p:childTnLst>
                                </p:cTn>
                              </p:par>
                              <p:par>
                                <p:cTn id="42" presetID="21" presetClass="exit" presetSubtype="1" fill="hold" nodeType="withEffect">
                                  <p:stCondLst>
                                    <p:cond delay="0"/>
                                  </p:stCondLst>
                                  <p:childTnLst>
                                    <p:animEffect transition="out" filter="wheel(1)">
                                      <p:cBhvr>
                                        <p:cTn id="43" dur="2000"/>
                                        <p:tgtEl>
                                          <p:spTgt spid="3"/>
                                        </p:tgtEl>
                                      </p:cBhvr>
                                    </p:animEffect>
                                    <p:set>
                                      <p:cBhvr>
                                        <p:cTn id="44" dur="1" fill="hold">
                                          <p:stCondLst>
                                            <p:cond delay="1999"/>
                                          </p:stCondLst>
                                        </p:cTn>
                                        <p:tgtEl>
                                          <p:spTgt spid="3"/>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8"/>
                                        </p:tgtEl>
                                        <p:attrNameLst>
                                          <p:attrName>style.visibility</p:attrName>
                                        </p:attrNameLst>
                                      </p:cBhvr>
                                      <p:to>
                                        <p:strVal val="visible"/>
                                      </p:to>
                                    </p:set>
                                    <p:anim calcmode="lin" valueType="num">
                                      <p:cBhvr additive="base">
                                        <p:cTn id="49" dur="1000" fill="hold"/>
                                        <p:tgtEl>
                                          <p:spTgt spid="8"/>
                                        </p:tgtEl>
                                        <p:attrNameLst>
                                          <p:attrName>ppt_x</p:attrName>
                                        </p:attrNameLst>
                                      </p:cBhvr>
                                      <p:tavLst>
                                        <p:tav tm="0">
                                          <p:val>
                                            <p:strVal val="#ppt_x"/>
                                          </p:val>
                                        </p:tav>
                                        <p:tav tm="100000">
                                          <p:val>
                                            <p:strVal val="#ppt_x"/>
                                          </p:val>
                                        </p:tav>
                                      </p:tavLst>
                                    </p:anim>
                                    <p:anim calcmode="lin" valueType="num">
                                      <p:cBhvr additive="base">
                                        <p:cTn id="50"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37"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5">
            <a:extLst>
              <a:ext uri="{FF2B5EF4-FFF2-40B4-BE49-F238E27FC236}">
                <a16:creationId xmlns:a16="http://schemas.microsoft.com/office/drawing/2014/main" id="{CEFABB4E-417F-44E9-975C-E3A52778F430}"/>
              </a:ext>
            </a:extLst>
          </p:cNvPr>
          <p:cNvSpPr txBox="1">
            <a:spLocks noChangeArrowheads="1"/>
          </p:cNvSpPr>
          <p:nvPr/>
        </p:nvSpPr>
        <p:spPr bwMode="auto">
          <a:xfrm>
            <a:off x="246499" y="870950"/>
            <a:ext cx="541019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sz="2800" b="1" u="sng">
                <a:solidFill>
                  <a:srgbClr val="006600"/>
                </a:solidFill>
                <a:latin typeface="Times New Roman" panose="02020603050405020304" pitchFamily="18" charset="0"/>
              </a:rPr>
              <a:t>II. CUNG. SỐ ĐO CỦA CUNG</a:t>
            </a:r>
          </a:p>
        </p:txBody>
      </p:sp>
      <p:sp>
        <p:nvSpPr>
          <p:cNvPr id="27" name="TextBox 56">
            <a:extLst>
              <a:ext uri="{FF2B5EF4-FFF2-40B4-BE49-F238E27FC236}">
                <a16:creationId xmlns:a16="http://schemas.microsoft.com/office/drawing/2014/main" id="{FD80FB78-A9C3-409B-99E7-C038E0D03FBB}"/>
              </a:ext>
            </a:extLst>
          </p:cNvPr>
          <p:cNvSpPr txBox="1">
            <a:spLocks noChangeArrowheads="1"/>
          </p:cNvSpPr>
          <p:nvPr/>
        </p:nvSpPr>
        <p:spPr bwMode="auto">
          <a:xfrm>
            <a:off x="589398" y="1328524"/>
            <a:ext cx="4724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a:solidFill>
                  <a:schemeClr val="tx1"/>
                </a:solidFill>
                <a:latin typeface="Arial" panose="020B0604020202020204" pitchFamily="34" charset="0"/>
              </a:defRPr>
            </a:lvl1pPr>
            <a:lvl2pPr marL="742950" indent="-285750" algn="l">
              <a:defRPr>
                <a:solidFill>
                  <a:schemeClr val="tx1"/>
                </a:solidFill>
                <a:latin typeface="Arial" panose="020B0604020202020204" pitchFamily="34" charset="0"/>
              </a:defRPr>
            </a:lvl2pPr>
            <a:lvl3pPr marL="1143000" indent="-228600" algn="l">
              <a:defRPr>
                <a:solidFill>
                  <a:schemeClr val="tx1"/>
                </a:solidFill>
                <a:latin typeface="Arial" panose="020B0604020202020204" pitchFamily="34" charset="0"/>
              </a:defRPr>
            </a:lvl3pPr>
            <a:lvl4pPr marL="1600200" indent="-228600" algn="l">
              <a:defRPr>
                <a:solidFill>
                  <a:schemeClr val="tx1"/>
                </a:solidFill>
                <a:latin typeface="Arial" panose="020B0604020202020204" pitchFamily="34" charset="0"/>
              </a:defRPr>
            </a:lvl4pPr>
            <a:lvl5pPr marL="2057400" indent="-228600" algn="l">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2400" b="1">
                <a:solidFill>
                  <a:srgbClr val="FF0000"/>
                </a:solidFill>
                <a:latin typeface="Times New Roman" panose="02020603050405020304" pitchFamily="18" charset="0"/>
                <a:cs typeface="Times New Roman" panose="02020603050405020304" pitchFamily="18" charset="0"/>
              </a:rPr>
              <a:t>1</a:t>
            </a:r>
            <a:r>
              <a:rPr lang="en-US" altLang="en-US" sz="2800" b="1">
                <a:solidFill>
                  <a:srgbClr val="FF0000"/>
                </a:solidFill>
                <a:latin typeface="Times New Roman" panose="02020603050405020304" pitchFamily="18" charset="0"/>
                <a:cs typeface="Times New Roman" panose="02020603050405020304" pitchFamily="18" charset="0"/>
              </a:rPr>
              <a:t>. </a:t>
            </a:r>
            <a:r>
              <a:rPr lang="en-US" altLang="en-US" sz="2800" b="1" u="sng">
                <a:solidFill>
                  <a:srgbClr val="FF0000"/>
                </a:solidFill>
                <a:latin typeface="Times New Roman" panose="02020603050405020304" pitchFamily="18" charset="0"/>
                <a:cs typeface="Times New Roman" panose="02020603050405020304" pitchFamily="18" charset="0"/>
              </a:rPr>
              <a:t>Cung</a:t>
            </a:r>
            <a:endParaRPr lang="en-US" altLang="en-US" sz="2400" b="1" u="sng">
              <a:solidFill>
                <a:srgbClr val="FF0000"/>
              </a:solidFill>
              <a:latin typeface="Times New Roman" panose="02020603050405020304" pitchFamily="18" charset="0"/>
              <a:cs typeface="Times New Roman" panose="02020603050405020304" pitchFamily="18" charset="0"/>
            </a:endParaRPr>
          </a:p>
        </p:txBody>
      </p:sp>
      <p:grpSp>
        <p:nvGrpSpPr>
          <p:cNvPr id="2" name="Group 1">
            <a:extLst>
              <a:ext uri="{FF2B5EF4-FFF2-40B4-BE49-F238E27FC236}">
                <a16:creationId xmlns:a16="http://schemas.microsoft.com/office/drawing/2014/main" id="{6DFE3D5B-0DC2-A8E1-6A20-524D38EB18BB}"/>
              </a:ext>
            </a:extLst>
          </p:cNvPr>
          <p:cNvGrpSpPr/>
          <p:nvPr/>
        </p:nvGrpSpPr>
        <p:grpSpPr>
          <a:xfrm>
            <a:off x="1392763" y="144384"/>
            <a:ext cx="8534400" cy="762001"/>
            <a:chOff x="1828800" y="-27297"/>
            <a:chExt cx="8534400" cy="762001"/>
          </a:xfrm>
        </p:grpSpPr>
        <p:sp>
          <p:nvSpPr>
            <p:cNvPr id="3" name="AutoShape 4">
              <a:extLst>
                <a:ext uri="{FF2B5EF4-FFF2-40B4-BE49-F238E27FC236}">
                  <a16:creationId xmlns:a16="http://schemas.microsoft.com/office/drawing/2014/main" id="{B06B9F46-50A7-4998-04FA-484DCDBF9B81}"/>
                </a:ext>
              </a:extLst>
            </p:cNvPr>
            <p:cNvSpPr>
              <a:spLocks noChangeArrowheads="1"/>
            </p:cNvSpPr>
            <p:nvPr/>
          </p:nvSpPr>
          <p:spPr bwMode="auto">
            <a:xfrm>
              <a:off x="1828800" y="-27297"/>
              <a:ext cx="8534400" cy="762001"/>
            </a:xfrm>
            <a:prstGeom prst="horizontalScroll">
              <a:avLst>
                <a:gd name="adj" fmla="val 12500"/>
              </a:avLst>
            </a:prstGeom>
            <a:solidFill>
              <a:schemeClr val="bg1"/>
            </a:solidFill>
            <a:ln w="57150">
              <a:solidFill>
                <a:srgbClr val="660033"/>
              </a:solidFill>
              <a:round/>
              <a:headEnd/>
              <a:tailEnd/>
            </a:ln>
          </p:spPr>
          <p:txBody>
            <a:bodyPr wrap="none" lIns="85725" tIns="42863" rIns="85725" bIns="42863" anchor="ctr"/>
            <a:lstStyle>
              <a:lvl1pPr algn="l" defTabSz="857250">
                <a:defRPr>
                  <a:solidFill>
                    <a:schemeClr val="tx1"/>
                  </a:solidFill>
                  <a:latin typeface="Arial" panose="020B0604020202020204" pitchFamily="34" charset="0"/>
                </a:defRPr>
              </a:lvl1pPr>
              <a:lvl2pPr marL="696913" indent="-268288" algn="l" defTabSz="857250">
                <a:defRPr>
                  <a:solidFill>
                    <a:schemeClr val="tx1"/>
                  </a:solidFill>
                  <a:latin typeface="Arial" panose="020B0604020202020204" pitchFamily="34" charset="0"/>
                </a:defRPr>
              </a:lvl2pPr>
              <a:lvl3pPr marL="1071563" indent="-214313" algn="l" defTabSz="857250">
                <a:defRPr>
                  <a:solidFill>
                    <a:schemeClr val="tx1"/>
                  </a:solidFill>
                  <a:latin typeface="Arial" panose="020B0604020202020204" pitchFamily="34" charset="0"/>
                </a:defRPr>
              </a:lvl3pPr>
              <a:lvl4pPr marL="1500188" indent="-214313" algn="l" defTabSz="857250">
                <a:defRPr>
                  <a:solidFill>
                    <a:schemeClr val="tx1"/>
                  </a:solidFill>
                  <a:latin typeface="Arial" panose="020B0604020202020204" pitchFamily="34" charset="0"/>
                </a:defRPr>
              </a:lvl4pPr>
              <a:lvl5pPr marL="1928813" indent="-214313" algn="l" defTabSz="857250">
                <a:defRPr>
                  <a:solidFill>
                    <a:schemeClr val="tx1"/>
                  </a:solidFill>
                  <a:latin typeface="Arial" panose="020B0604020202020204" pitchFamily="34" charset="0"/>
                </a:defRPr>
              </a:lvl5pPr>
              <a:lvl6pPr marL="2386013" indent="-214313" defTabSz="857250" fontAlgn="base">
                <a:spcBef>
                  <a:spcPct val="0"/>
                </a:spcBef>
                <a:spcAft>
                  <a:spcPct val="0"/>
                </a:spcAft>
                <a:defRPr>
                  <a:solidFill>
                    <a:schemeClr val="tx1"/>
                  </a:solidFill>
                  <a:latin typeface="Arial" panose="020B0604020202020204" pitchFamily="34" charset="0"/>
                </a:defRPr>
              </a:lvl6pPr>
              <a:lvl7pPr marL="2843213" indent="-214313" defTabSz="857250" fontAlgn="base">
                <a:spcBef>
                  <a:spcPct val="0"/>
                </a:spcBef>
                <a:spcAft>
                  <a:spcPct val="0"/>
                </a:spcAft>
                <a:defRPr>
                  <a:solidFill>
                    <a:schemeClr val="tx1"/>
                  </a:solidFill>
                  <a:latin typeface="Arial" panose="020B0604020202020204" pitchFamily="34" charset="0"/>
                </a:defRPr>
              </a:lvl7pPr>
              <a:lvl8pPr marL="3300413" indent="-214313" defTabSz="857250" fontAlgn="base">
                <a:spcBef>
                  <a:spcPct val="0"/>
                </a:spcBef>
                <a:spcAft>
                  <a:spcPct val="0"/>
                </a:spcAft>
                <a:defRPr>
                  <a:solidFill>
                    <a:schemeClr val="tx1"/>
                  </a:solidFill>
                  <a:latin typeface="Arial" panose="020B0604020202020204" pitchFamily="34" charset="0"/>
                </a:defRPr>
              </a:lvl8pPr>
              <a:lvl9pPr marL="3757613" indent="-214313" defTabSz="85725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vi-VN" altLang="en-US" sz="1900">
                <a:solidFill>
                  <a:srgbClr val="000000"/>
                </a:solidFill>
                <a:latin typeface=".VnTime" panose="020B7200000000000000" pitchFamily="34" charset="0"/>
              </a:endParaRPr>
            </a:p>
          </p:txBody>
        </p:sp>
        <p:sp>
          <p:nvSpPr>
            <p:cNvPr id="4" name="WordArt 5">
              <a:extLst>
                <a:ext uri="{FF2B5EF4-FFF2-40B4-BE49-F238E27FC236}">
                  <a16:creationId xmlns:a16="http://schemas.microsoft.com/office/drawing/2014/main" id="{7C0F549A-F9F5-8410-9AAB-50409B59C0CA}"/>
                </a:ext>
              </a:extLst>
            </p:cNvPr>
            <p:cNvSpPr>
              <a:spLocks noChangeArrowheads="1" noChangeShapeType="1" noTextEdit="1"/>
            </p:cNvSpPr>
            <p:nvPr/>
          </p:nvSpPr>
          <p:spPr bwMode="auto">
            <a:xfrm>
              <a:off x="2816941" y="142875"/>
              <a:ext cx="6445045" cy="4381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vi-VN" sz="1600" b="1" kern="10">
                  <a:ln w="12700">
                    <a:solidFill>
                      <a:srgbClr val="660033"/>
                    </a:solidFill>
                    <a:round/>
                    <a:headEnd/>
                    <a:tailEnd/>
                  </a:ln>
                  <a:solidFill>
                    <a:srgbClr val="0000FF"/>
                  </a:solidFill>
                  <a:latin typeface="Times New Roman" panose="02020603050405020304" pitchFamily="18" charset="0"/>
                  <a:cs typeface="Times New Roman" panose="02020603050405020304" pitchFamily="18" charset="0"/>
                </a:rPr>
                <a:t>   </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4</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 GÓC Ở TÂM. GÓC NỘI TIẾP</a:t>
              </a:r>
            </a:p>
          </p:txBody>
        </p:sp>
      </p:grpSp>
      <p:pic>
        <p:nvPicPr>
          <p:cNvPr id="44" name="Picture 43">
            <a:extLst>
              <a:ext uri="{FF2B5EF4-FFF2-40B4-BE49-F238E27FC236}">
                <a16:creationId xmlns:a16="http://schemas.microsoft.com/office/drawing/2014/main" id="{A984F359-BCDF-DB32-6E75-9D88A267E1FE}"/>
              </a:ext>
            </a:extLst>
          </p:cNvPr>
          <p:cNvPicPr>
            <a:picLocks noChangeAspect="1"/>
          </p:cNvPicPr>
          <p:nvPr/>
        </p:nvPicPr>
        <p:blipFill>
          <a:blip r:embed="rId4"/>
          <a:stretch>
            <a:fillRect/>
          </a:stretch>
        </p:blipFill>
        <p:spPr>
          <a:xfrm>
            <a:off x="9727103" y="537099"/>
            <a:ext cx="2144268" cy="2724912"/>
          </a:xfrm>
          <a:prstGeom prst="rect">
            <a:avLst/>
          </a:prstGeom>
        </p:spPr>
      </p:pic>
      <p:grpSp>
        <p:nvGrpSpPr>
          <p:cNvPr id="5" name="Group 4">
            <a:extLst>
              <a:ext uri="{FF2B5EF4-FFF2-40B4-BE49-F238E27FC236}">
                <a16:creationId xmlns:a16="http://schemas.microsoft.com/office/drawing/2014/main" id="{2A61AB73-45A0-D297-A2F6-7D0F3F757814}"/>
              </a:ext>
            </a:extLst>
          </p:cNvPr>
          <p:cNvGrpSpPr/>
          <p:nvPr/>
        </p:nvGrpSpPr>
        <p:grpSpPr>
          <a:xfrm>
            <a:off x="457970" y="2987432"/>
            <a:ext cx="11277600" cy="3731489"/>
            <a:chOff x="457970" y="2987432"/>
            <a:chExt cx="11277600" cy="3731489"/>
          </a:xfrm>
        </p:grpSpPr>
        <p:sp>
          <p:nvSpPr>
            <p:cNvPr id="49" name="TextBox 48">
              <a:extLst>
                <a:ext uri="{FF2B5EF4-FFF2-40B4-BE49-F238E27FC236}">
                  <a16:creationId xmlns:a16="http://schemas.microsoft.com/office/drawing/2014/main" id="{ECA4D8CB-08B2-BF14-9A1F-27FAE68914C1}"/>
                </a:ext>
              </a:extLst>
            </p:cNvPr>
            <p:cNvSpPr txBox="1"/>
            <p:nvPr/>
          </p:nvSpPr>
          <p:spPr>
            <a:xfrm>
              <a:off x="457970" y="2987432"/>
              <a:ext cx="11277600" cy="3724096"/>
            </a:xfrm>
            <a:prstGeom prst="rect">
              <a:avLst/>
            </a:prstGeom>
            <a:noFill/>
          </p:spPr>
          <p:txBody>
            <a:bodyPr wrap="square" rtlCol="0">
              <a:spAutoFit/>
            </a:bodyPr>
            <a:lstStyle/>
            <a:p>
              <a:pPr algn="just"/>
              <a:r>
                <a:rPr lang="en-US" sz="2800">
                  <a:solidFill>
                    <a:srgbClr val="0000CC"/>
                  </a:solidFill>
                </a:rPr>
                <a:t>Chú ý: </a:t>
              </a:r>
            </a:p>
            <a:p>
              <a:pPr algn="just"/>
              <a:r>
                <a:rPr lang="en-US" sz="2800">
                  <a:solidFill>
                    <a:srgbClr val="0000CC"/>
                  </a:solidFill>
                </a:rPr>
                <a:t>* Phần đường tròn nối liền hai điểm A, B trên đường tròn được gọi là một cung (hay cung tròn) AB, Kí hiệu là       .</a:t>
              </a:r>
            </a:p>
            <a:p>
              <a:pPr algn="just"/>
              <a:r>
                <a:rPr lang="en-US" sz="2800">
                  <a:solidFill>
                    <a:srgbClr val="0000CC"/>
                  </a:solidFill>
                </a:rPr>
                <a:t>* Trong hình 48: </a:t>
              </a:r>
            </a:p>
            <a:p>
              <a:pPr marL="342900" indent="-342900" algn="just">
                <a:buFontTx/>
                <a:buChar char="-"/>
              </a:pPr>
              <a:r>
                <a:rPr lang="vi-VN" sz="2400">
                  <a:solidFill>
                    <a:srgbClr val="0000CC"/>
                  </a:solidFill>
                </a:rPr>
                <a:t>Cung nằm bên trong góc ở tâm AOB được gọi là cung nhỏ, kí hiệu là </a:t>
              </a:r>
              <a:r>
                <a:rPr lang="en-US" sz="2400">
                  <a:solidFill>
                    <a:srgbClr val="0000CC"/>
                  </a:solidFill>
                </a:rPr>
                <a:t>       </a:t>
              </a:r>
              <a:r>
                <a:rPr lang="vi-VN" sz="2400">
                  <a:solidFill>
                    <a:srgbClr val="0000CC"/>
                  </a:solidFill>
                </a:rPr>
                <a:t>.</a:t>
              </a:r>
              <a:endParaRPr lang="en-US" sz="2400">
                <a:solidFill>
                  <a:srgbClr val="0000CC"/>
                </a:solidFill>
              </a:endParaRPr>
            </a:p>
            <a:p>
              <a:pPr algn="just"/>
              <a:r>
                <a:rPr lang="vi-VN" sz="2400">
                  <a:solidFill>
                    <a:srgbClr val="0000CC"/>
                  </a:solidFill>
                </a:rPr>
                <a:t>Ta còn nói </a:t>
              </a:r>
              <a:r>
                <a:rPr lang="en-US" sz="2400">
                  <a:solidFill>
                    <a:srgbClr val="0000CC"/>
                  </a:solidFill>
                </a:rPr>
                <a:t>         </a:t>
              </a:r>
              <a:r>
                <a:rPr lang="vi-VN" sz="2400">
                  <a:solidFill>
                    <a:srgbClr val="0000CC"/>
                  </a:solidFill>
                </a:rPr>
                <a:t>là cung bị chắn bởi góc </a:t>
              </a:r>
              <a:r>
                <a:rPr lang="en-US" sz="2400">
                  <a:solidFill>
                    <a:srgbClr val="0000CC"/>
                  </a:solidFill>
                </a:rPr>
                <a:t>AOB</a:t>
              </a:r>
              <a:r>
                <a:rPr lang="vi-VN" sz="2400">
                  <a:solidFill>
                    <a:srgbClr val="0000CC"/>
                  </a:solidFill>
                </a:rPr>
                <a:t> hay góc AOB chắn cung nhỏ</a:t>
              </a:r>
              <a:r>
                <a:rPr lang="en-US" sz="2400">
                  <a:solidFill>
                    <a:srgbClr val="0000CC"/>
                  </a:solidFill>
                </a:rPr>
                <a:t>    </a:t>
              </a:r>
              <a:r>
                <a:rPr lang="vi-VN" sz="2400">
                  <a:solidFill>
                    <a:srgbClr val="0000CC"/>
                  </a:solidFill>
                </a:rPr>
                <a:t> </a:t>
              </a:r>
              <a:r>
                <a:rPr lang="en-US" sz="2400">
                  <a:solidFill>
                    <a:srgbClr val="0000CC"/>
                  </a:solidFill>
                </a:rPr>
                <a:t>    </a:t>
              </a:r>
              <a:r>
                <a:rPr lang="vi-VN" sz="2400">
                  <a:solidFill>
                    <a:srgbClr val="0000CC"/>
                  </a:solidFill>
                </a:rPr>
                <a:t>.</a:t>
              </a:r>
              <a:endParaRPr lang="en-US" sz="2400">
                <a:solidFill>
                  <a:srgbClr val="0000CC"/>
                </a:solidFill>
              </a:endParaRPr>
            </a:p>
            <a:p>
              <a:pPr marL="342900" indent="-342900" algn="just">
                <a:buFontTx/>
                <a:buChar char="-"/>
              </a:pPr>
              <a:r>
                <a:rPr lang="vi-VN" sz="2400">
                  <a:solidFill>
                    <a:srgbClr val="0000CC"/>
                  </a:solidFill>
                </a:rPr>
                <a:t>Cung nằm bên ngoài góc ở tâm AOB được gọi là cung lớn, kí hiệu là</a:t>
              </a:r>
              <a:r>
                <a:rPr lang="en-US" sz="2400">
                  <a:solidFill>
                    <a:srgbClr val="0000CC"/>
                  </a:solidFill>
                </a:rPr>
                <a:t>  </a:t>
              </a:r>
              <a:r>
                <a:rPr lang="vi-VN" sz="2400">
                  <a:solidFill>
                    <a:srgbClr val="0000CC"/>
                  </a:solidFill>
                </a:rPr>
                <a:t>  </a:t>
              </a:r>
              <a:r>
                <a:rPr lang="en-US" sz="2400">
                  <a:solidFill>
                    <a:srgbClr val="0000CC"/>
                  </a:solidFill>
                </a:rPr>
                <a:t>     </a:t>
              </a:r>
              <a:r>
                <a:rPr lang="vi-VN" sz="2400">
                  <a:solidFill>
                    <a:srgbClr val="0000CC"/>
                  </a:solidFill>
                </a:rPr>
                <a:t>.</a:t>
              </a:r>
              <a:endParaRPr lang="en-US" sz="2400">
                <a:solidFill>
                  <a:srgbClr val="0000CC"/>
                </a:solidFill>
              </a:endParaRPr>
            </a:p>
            <a:p>
              <a:pPr marL="342900" indent="-342900" algn="just">
                <a:buFontTx/>
                <a:buChar char="-"/>
              </a:pPr>
              <a:r>
                <a:rPr lang="vi-VN" sz="2400">
                  <a:solidFill>
                    <a:srgbClr val="0000CC"/>
                  </a:solidFill>
                </a:rPr>
                <a:t>Nếu có điểm C (khác A và B) thuộc </a:t>
              </a:r>
              <a:r>
                <a:rPr lang="en-US" sz="2400">
                  <a:solidFill>
                    <a:srgbClr val="0000CC"/>
                  </a:solidFill>
                </a:rPr>
                <a:t>       </a:t>
              </a:r>
              <a:r>
                <a:rPr lang="vi-VN" sz="2400">
                  <a:solidFill>
                    <a:srgbClr val="0000CC"/>
                  </a:solidFill>
                </a:rPr>
                <a:t> thì ta cũng nói cung này là </a:t>
              </a:r>
              <a:r>
                <a:rPr lang="en-US" sz="2400">
                  <a:solidFill>
                    <a:srgbClr val="0000CC"/>
                  </a:solidFill>
                </a:rPr>
                <a:t>        </a:t>
              </a:r>
              <a:r>
                <a:rPr lang="vi-VN" sz="2400">
                  <a:solidFill>
                    <a:srgbClr val="0000CC"/>
                  </a:solidFill>
                </a:rPr>
                <a:t> .</a:t>
              </a:r>
              <a:endParaRPr lang="en-US" sz="2400">
                <a:solidFill>
                  <a:srgbClr val="0000CC"/>
                </a:solidFill>
              </a:endParaRPr>
            </a:p>
            <a:p>
              <a:pPr marL="342900" indent="-342900" algn="just">
                <a:buFontTx/>
                <a:buChar char="-"/>
              </a:pPr>
              <a:r>
                <a:rPr lang="vi-VN" sz="2400">
                  <a:solidFill>
                    <a:srgbClr val="0000CC"/>
                  </a:solidFill>
                </a:rPr>
                <a:t>Nếu có điểm D (khác A và B) thuộc</a:t>
              </a:r>
              <a:r>
                <a:rPr lang="en-US" sz="2400">
                  <a:solidFill>
                    <a:srgbClr val="0000CC"/>
                  </a:solidFill>
                </a:rPr>
                <a:t>     </a:t>
              </a:r>
              <a:r>
                <a:rPr lang="vi-VN" sz="2400">
                  <a:solidFill>
                    <a:srgbClr val="0000CC"/>
                  </a:solidFill>
                </a:rPr>
                <a:t> </a:t>
              </a:r>
              <a:r>
                <a:rPr lang="en-US" sz="2400">
                  <a:solidFill>
                    <a:srgbClr val="0000CC"/>
                  </a:solidFill>
                </a:rPr>
                <a:t>  </a:t>
              </a:r>
              <a:r>
                <a:rPr lang="vi-VN" sz="2400">
                  <a:solidFill>
                    <a:srgbClr val="0000CC"/>
                  </a:solidFill>
                </a:rPr>
                <a:t> thì ta cũng nói cung này là </a:t>
              </a:r>
              <a:r>
                <a:rPr lang="en-US" sz="2800">
                  <a:solidFill>
                    <a:srgbClr val="0000CC"/>
                  </a:solidFill>
                </a:rPr>
                <a:t> </a:t>
              </a:r>
            </a:p>
          </p:txBody>
        </p:sp>
        <p:pic>
          <p:nvPicPr>
            <p:cNvPr id="51" name="Picture 50">
              <a:extLst>
                <a:ext uri="{FF2B5EF4-FFF2-40B4-BE49-F238E27FC236}">
                  <a16:creationId xmlns:a16="http://schemas.microsoft.com/office/drawing/2014/main" id="{A407F8FF-F127-BF6B-2DCA-AFE4B47C64CA}"/>
                </a:ext>
              </a:extLst>
            </p:cNvPr>
            <p:cNvPicPr>
              <a:picLocks noChangeAspect="1"/>
            </p:cNvPicPr>
            <p:nvPr/>
          </p:nvPicPr>
          <p:blipFill>
            <a:blip r:embed="rId5"/>
            <a:stretch>
              <a:fillRect/>
            </a:stretch>
          </p:blipFill>
          <p:spPr>
            <a:xfrm>
              <a:off x="5412058" y="3754869"/>
              <a:ext cx="664923" cy="654479"/>
            </a:xfrm>
            <a:prstGeom prst="rect">
              <a:avLst/>
            </a:prstGeom>
          </p:spPr>
        </p:pic>
        <p:pic>
          <p:nvPicPr>
            <p:cNvPr id="54" name="Picture 53">
              <a:extLst>
                <a:ext uri="{FF2B5EF4-FFF2-40B4-BE49-F238E27FC236}">
                  <a16:creationId xmlns:a16="http://schemas.microsoft.com/office/drawing/2014/main" id="{B12246D5-960E-E5BF-8179-21B81131D5C5}"/>
                </a:ext>
              </a:extLst>
            </p:cNvPr>
            <p:cNvPicPr>
              <a:picLocks noChangeAspect="1"/>
            </p:cNvPicPr>
            <p:nvPr/>
          </p:nvPicPr>
          <p:blipFill>
            <a:blip r:embed="rId6"/>
            <a:stretch>
              <a:fillRect/>
            </a:stretch>
          </p:blipFill>
          <p:spPr>
            <a:xfrm>
              <a:off x="1884392" y="4926570"/>
              <a:ext cx="817691" cy="654479"/>
            </a:xfrm>
            <a:prstGeom prst="rect">
              <a:avLst/>
            </a:prstGeom>
          </p:spPr>
        </p:pic>
        <p:pic>
          <p:nvPicPr>
            <p:cNvPr id="55" name="Picture 54">
              <a:extLst>
                <a:ext uri="{FF2B5EF4-FFF2-40B4-BE49-F238E27FC236}">
                  <a16:creationId xmlns:a16="http://schemas.microsoft.com/office/drawing/2014/main" id="{44BF953E-F7D6-A588-F886-0D8ED8A0325E}"/>
                </a:ext>
              </a:extLst>
            </p:cNvPr>
            <p:cNvPicPr>
              <a:picLocks noChangeAspect="1"/>
            </p:cNvPicPr>
            <p:nvPr/>
          </p:nvPicPr>
          <p:blipFill>
            <a:blip r:embed="rId6"/>
            <a:stretch>
              <a:fillRect/>
            </a:stretch>
          </p:blipFill>
          <p:spPr>
            <a:xfrm>
              <a:off x="10282820" y="4976359"/>
              <a:ext cx="752100" cy="601980"/>
            </a:xfrm>
            <a:prstGeom prst="rect">
              <a:avLst/>
            </a:prstGeom>
          </p:spPr>
        </p:pic>
        <p:pic>
          <p:nvPicPr>
            <p:cNvPr id="56" name="Picture 55">
              <a:extLst>
                <a:ext uri="{FF2B5EF4-FFF2-40B4-BE49-F238E27FC236}">
                  <a16:creationId xmlns:a16="http://schemas.microsoft.com/office/drawing/2014/main" id="{7ACB26D0-F09E-3418-AA00-4BD91DEC9C1D}"/>
                </a:ext>
              </a:extLst>
            </p:cNvPr>
            <p:cNvPicPr>
              <a:picLocks noChangeAspect="1"/>
            </p:cNvPicPr>
            <p:nvPr/>
          </p:nvPicPr>
          <p:blipFill>
            <a:blip r:embed="rId6"/>
            <a:stretch>
              <a:fillRect/>
            </a:stretch>
          </p:blipFill>
          <p:spPr>
            <a:xfrm>
              <a:off x="10115204" y="4564448"/>
              <a:ext cx="815487" cy="652715"/>
            </a:xfrm>
            <a:prstGeom prst="rect">
              <a:avLst/>
            </a:prstGeom>
          </p:spPr>
        </p:pic>
        <p:pic>
          <p:nvPicPr>
            <p:cNvPr id="58" name="Picture 57">
              <a:extLst>
                <a:ext uri="{FF2B5EF4-FFF2-40B4-BE49-F238E27FC236}">
                  <a16:creationId xmlns:a16="http://schemas.microsoft.com/office/drawing/2014/main" id="{CCC457E3-C424-94BD-D19F-5ACCBEDFDA0D}"/>
                </a:ext>
              </a:extLst>
            </p:cNvPr>
            <p:cNvPicPr>
              <a:picLocks noChangeAspect="1"/>
            </p:cNvPicPr>
            <p:nvPr/>
          </p:nvPicPr>
          <p:blipFill>
            <a:blip r:embed="rId7"/>
            <a:stretch>
              <a:fillRect/>
            </a:stretch>
          </p:blipFill>
          <p:spPr>
            <a:xfrm>
              <a:off x="5570484" y="6087978"/>
              <a:ext cx="739561" cy="630943"/>
            </a:xfrm>
            <a:prstGeom prst="rect">
              <a:avLst/>
            </a:prstGeom>
          </p:spPr>
        </p:pic>
        <p:pic>
          <p:nvPicPr>
            <p:cNvPr id="59" name="Picture 58">
              <a:extLst>
                <a:ext uri="{FF2B5EF4-FFF2-40B4-BE49-F238E27FC236}">
                  <a16:creationId xmlns:a16="http://schemas.microsoft.com/office/drawing/2014/main" id="{8FE5F617-472B-FAE3-3C61-1B9A5A46E475}"/>
                </a:ext>
              </a:extLst>
            </p:cNvPr>
            <p:cNvPicPr>
              <a:picLocks noChangeAspect="1"/>
            </p:cNvPicPr>
            <p:nvPr/>
          </p:nvPicPr>
          <p:blipFill>
            <a:blip r:embed="rId6"/>
            <a:stretch>
              <a:fillRect/>
            </a:stretch>
          </p:blipFill>
          <p:spPr>
            <a:xfrm>
              <a:off x="5559585" y="5684935"/>
              <a:ext cx="763523" cy="611123"/>
            </a:xfrm>
            <a:prstGeom prst="rect">
              <a:avLst/>
            </a:prstGeom>
          </p:spPr>
        </p:pic>
        <p:pic>
          <p:nvPicPr>
            <p:cNvPr id="61" name="Picture 60">
              <a:extLst>
                <a:ext uri="{FF2B5EF4-FFF2-40B4-BE49-F238E27FC236}">
                  <a16:creationId xmlns:a16="http://schemas.microsoft.com/office/drawing/2014/main" id="{BD847E80-53A6-90FC-FF2D-4D72B757BC24}"/>
                </a:ext>
              </a:extLst>
            </p:cNvPr>
            <p:cNvPicPr>
              <a:picLocks noChangeAspect="1"/>
            </p:cNvPicPr>
            <p:nvPr/>
          </p:nvPicPr>
          <p:blipFill>
            <a:blip r:embed="rId8"/>
            <a:stretch>
              <a:fillRect/>
            </a:stretch>
          </p:blipFill>
          <p:spPr>
            <a:xfrm>
              <a:off x="9782804" y="5723474"/>
              <a:ext cx="745236" cy="601980"/>
            </a:xfrm>
            <a:prstGeom prst="rect">
              <a:avLst/>
            </a:prstGeom>
          </p:spPr>
        </p:pic>
        <p:pic>
          <p:nvPicPr>
            <p:cNvPr id="62" name="Picture 61">
              <a:extLst>
                <a:ext uri="{FF2B5EF4-FFF2-40B4-BE49-F238E27FC236}">
                  <a16:creationId xmlns:a16="http://schemas.microsoft.com/office/drawing/2014/main" id="{FD158AE5-2A77-09DD-D71F-7751F888B673}"/>
                </a:ext>
              </a:extLst>
            </p:cNvPr>
            <p:cNvPicPr>
              <a:picLocks noChangeAspect="1"/>
            </p:cNvPicPr>
            <p:nvPr/>
          </p:nvPicPr>
          <p:blipFill>
            <a:blip r:embed="rId7"/>
            <a:stretch>
              <a:fillRect/>
            </a:stretch>
          </p:blipFill>
          <p:spPr>
            <a:xfrm>
              <a:off x="10150850" y="5316609"/>
              <a:ext cx="754380" cy="643585"/>
            </a:xfrm>
            <a:prstGeom prst="rect">
              <a:avLst/>
            </a:prstGeom>
          </p:spPr>
        </p:pic>
        <p:pic>
          <p:nvPicPr>
            <p:cNvPr id="64" name="Picture 63">
              <a:extLst>
                <a:ext uri="{FF2B5EF4-FFF2-40B4-BE49-F238E27FC236}">
                  <a16:creationId xmlns:a16="http://schemas.microsoft.com/office/drawing/2014/main" id="{072546A6-4985-5216-EB54-64C16615A73F}"/>
                </a:ext>
              </a:extLst>
            </p:cNvPr>
            <p:cNvPicPr>
              <a:picLocks noChangeAspect="1"/>
            </p:cNvPicPr>
            <p:nvPr/>
          </p:nvPicPr>
          <p:blipFill>
            <a:blip r:embed="rId9"/>
            <a:stretch>
              <a:fillRect/>
            </a:stretch>
          </p:blipFill>
          <p:spPr>
            <a:xfrm>
              <a:off x="9773660" y="6077202"/>
              <a:ext cx="754380" cy="611124"/>
            </a:xfrm>
            <a:prstGeom prst="rect">
              <a:avLst/>
            </a:prstGeom>
          </p:spPr>
        </p:pic>
      </p:grpSp>
      <p:sp>
        <p:nvSpPr>
          <p:cNvPr id="65" name="TextBox 64">
            <a:extLst>
              <a:ext uri="{FF2B5EF4-FFF2-40B4-BE49-F238E27FC236}">
                <a16:creationId xmlns:a16="http://schemas.microsoft.com/office/drawing/2014/main" id="{7AE79E65-A56C-1FEB-1397-8CD42A8F4F3A}"/>
              </a:ext>
            </a:extLst>
          </p:cNvPr>
          <p:cNvSpPr txBox="1"/>
          <p:nvPr/>
        </p:nvSpPr>
        <p:spPr>
          <a:xfrm>
            <a:off x="443958" y="1753584"/>
            <a:ext cx="9147344" cy="1200329"/>
          </a:xfrm>
          <a:prstGeom prst="rect">
            <a:avLst/>
          </a:prstGeom>
          <a:noFill/>
        </p:spPr>
        <p:txBody>
          <a:bodyPr wrap="square" rtlCol="0">
            <a:spAutoFit/>
          </a:bodyPr>
          <a:lstStyle/>
          <a:p>
            <a:pPr algn="just"/>
            <a:r>
              <a:rPr lang="en-US" sz="2000">
                <a:solidFill>
                  <a:srgbClr val="0000CC"/>
                </a:solidFill>
              </a:rPr>
              <a:t>	</a:t>
            </a:r>
            <a:r>
              <a:rPr lang="vi-VN" sz="2400">
                <a:solidFill>
                  <a:srgbClr val="0000CC"/>
                </a:solidFill>
              </a:rPr>
              <a:t>Quan sát góc ở tâm AOB (khác góc bẹt) ở Hình 48, cho biết trong hai phần đường tròn được tô màu xanh và màu đỏ, phần nào nằm bên trong, phần nào nằm bên ngoài góc AOB.</a:t>
            </a:r>
            <a:endParaRPr lang="en-US" sz="2000">
              <a:solidFill>
                <a:srgbClr val="0000CC"/>
              </a:solidFill>
            </a:endParaRPr>
          </a:p>
        </p:txBody>
      </p:sp>
      <p:pic>
        <p:nvPicPr>
          <p:cNvPr id="68" name="Picture 67">
            <a:extLst>
              <a:ext uri="{FF2B5EF4-FFF2-40B4-BE49-F238E27FC236}">
                <a16:creationId xmlns:a16="http://schemas.microsoft.com/office/drawing/2014/main" id="{DEE14AEE-7909-BA58-2A4E-E2B81CD36969}"/>
              </a:ext>
            </a:extLst>
          </p:cNvPr>
          <p:cNvPicPr>
            <a:picLocks noChangeAspect="1"/>
          </p:cNvPicPr>
          <p:nvPr/>
        </p:nvPicPr>
        <p:blipFill>
          <a:blip r:embed="rId10"/>
          <a:stretch>
            <a:fillRect/>
          </a:stretch>
        </p:blipFill>
        <p:spPr>
          <a:xfrm>
            <a:off x="441090" y="1728093"/>
            <a:ext cx="936333" cy="505127"/>
          </a:xfrm>
          <a:prstGeom prst="rect">
            <a:avLst/>
          </a:prstGeom>
        </p:spPr>
      </p:pic>
    </p:spTree>
    <p:custDataLst>
      <p:tags r:id="rId1"/>
    </p:custDataLst>
    <p:extLst>
      <p:ext uri="{BB962C8B-B14F-4D97-AF65-F5344CB8AC3E}">
        <p14:creationId xmlns:p14="http://schemas.microsoft.com/office/powerpoint/2010/main" val="2689280599"/>
      </p:ext>
    </p:extLst>
  </p:cSld>
  <p:clrMapOvr>
    <a:masterClrMapping/>
  </p:clrMapOvr>
  <mc:AlternateContent xmlns:mc="http://schemas.openxmlformats.org/markup-compatibility/2006" xmlns:p14="http://schemas.microsoft.com/office/powerpoint/2010/main">
    <mc:Choice Requires="p14">
      <p:transition p14:dur="0" advTm="23776"/>
    </mc:Choice>
    <mc:Fallback xmlns="">
      <p:transition advTm="2377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68"/>
                                        </p:tgtEl>
                                        <p:attrNameLst>
                                          <p:attrName>style.visibility</p:attrName>
                                        </p:attrNameLst>
                                      </p:cBhvr>
                                      <p:to>
                                        <p:strVal val="visible"/>
                                      </p:to>
                                    </p:set>
                                    <p:animEffect transition="in" filter="fade">
                                      <p:cBhvr>
                                        <p:cTn id="16" dur="500"/>
                                        <p:tgtEl>
                                          <p:spTgt spid="68"/>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nodeType="click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wheel(1)">
                                      <p:cBhvr>
                                        <p:cTn id="21" dur="2000"/>
                                        <p:tgtEl>
                                          <p:spTgt spid="44"/>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grpId="0" nodeType="clickEffect">
                                  <p:stCondLst>
                                    <p:cond delay="0"/>
                                  </p:stCondLst>
                                  <p:childTnLst>
                                    <p:set>
                                      <p:cBhvr>
                                        <p:cTn id="25" dur="1" fill="hold">
                                          <p:stCondLst>
                                            <p:cond delay="0"/>
                                          </p:stCondLst>
                                        </p:cTn>
                                        <p:tgtEl>
                                          <p:spTgt spid="65"/>
                                        </p:tgtEl>
                                        <p:attrNameLst>
                                          <p:attrName>style.visibility</p:attrName>
                                        </p:attrNameLst>
                                      </p:cBhvr>
                                      <p:to>
                                        <p:strVal val="visible"/>
                                      </p:to>
                                    </p:set>
                                    <p:animEffect transition="in" filter="wheel(1)">
                                      <p:cBhvr>
                                        <p:cTn id="26" dur="2000"/>
                                        <p:tgtEl>
                                          <p:spTgt spid="65"/>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1000"/>
                                        <p:tgtEl>
                                          <p:spTgt spid="5"/>
                                        </p:tgtEl>
                                      </p:cBhvr>
                                    </p:animEffect>
                                    <p:anim calcmode="lin" valueType="num">
                                      <p:cBhvr>
                                        <p:cTn id="32" dur="1000" fill="hold"/>
                                        <p:tgtEl>
                                          <p:spTgt spid="5"/>
                                        </p:tgtEl>
                                        <p:attrNameLst>
                                          <p:attrName>ppt_x</p:attrName>
                                        </p:attrNameLst>
                                      </p:cBhvr>
                                      <p:tavLst>
                                        <p:tav tm="0">
                                          <p:val>
                                            <p:strVal val="#ppt_x"/>
                                          </p:val>
                                        </p:tav>
                                        <p:tav tm="100000">
                                          <p:val>
                                            <p:strVal val="#ppt_x"/>
                                          </p:val>
                                        </p:tav>
                                      </p:tavLst>
                                    </p:anim>
                                    <p:anim calcmode="lin" valueType="num">
                                      <p:cBhvr>
                                        <p:cTn id="3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7" grpId="0"/>
      <p:bldP spid="6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ext Box 15">
            <a:extLst>
              <a:ext uri="{FF2B5EF4-FFF2-40B4-BE49-F238E27FC236}">
                <a16:creationId xmlns:a16="http://schemas.microsoft.com/office/drawing/2014/main" id="{CEFABB4E-417F-44E9-975C-E3A52778F430}"/>
              </a:ext>
            </a:extLst>
          </p:cNvPr>
          <p:cNvSpPr txBox="1">
            <a:spLocks noChangeArrowheads="1"/>
          </p:cNvSpPr>
          <p:nvPr/>
        </p:nvSpPr>
        <p:spPr bwMode="auto">
          <a:xfrm>
            <a:off x="249765" y="956052"/>
            <a:ext cx="541019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sz="2800" b="1" u="sng">
                <a:solidFill>
                  <a:srgbClr val="006600"/>
                </a:solidFill>
                <a:latin typeface="Times New Roman" panose="02020603050405020304" pitchFamily="18" charset="0"/>
              </a:rPr>
              <a:t>II. CUNG. SỐ ĐO CỦA CUNG</a:t>
            </a:r>
          </a:p>
        </p:txBody>
      </p:sp>
      <p:sp>
        <p:nvSpPr>
          <p:cNvPr id="27" name="TextBox 56">
            <a:extLst>
              <a:ext uri="{FF2B5EF4-FFF2-40B4-BE49-F238E27FC236}">
                <a16:creationId xmlns:a16="http://schemas.microsoft.com/office/drawing/2014/main" id="{FD80FB78-A9C3-409B-99E7-C038E0D03FBB}"/>
              </a:ext>
            </a:extLst>
          </p:cNvPr>
          <p:cNvSpPr txBox="1">
            <a:spLocks noChangeArrowheads="1"/>
          </p:cNvSpPr>
          <p:nvPr/>
        </p:nvSpPr>
        <p:spPr bwMode="auto">
          <a:xfrm>
            <a:off x="589398" y="1479272"/>
            <a:ext cx="4724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a:solidFill>
                  <a:schemeClr val="tx1"/>
                </a:solidFill>
                <a:latin typeface="Arial" panose="020B0604020202020204" pitchFamily="34" charset="0"/>
              </a:defRPr>
            </a:lvl1pPr>
            <a:lvl2pPr marL="742950" indent="-285750" algn="l">
              <a:defRPr>
                <a:solidFill>
                  <a:schemeClr val="tx1"/>
                </a:solidFill>
                <a:latin typeface="Arial" panose="020B0604020202020204" pitchFamily="34" charset="0"/>
              </a:defRPr>
            </a:lvl2pPr>
            <a:lvl3pPr marL="1143000" indent="-228600" algn="l">
              <a:defRPr>
                <a:solidFill>
                  <a:schemeClr val="tx1"/>
                </a:solidFill>
                <a:latin typeface="Arial" panose="020B0604020202020204" pitchFamily="34" charset="0"/>
              </a:defRPr>
            </a:lvl3pPr>
            <a:lvl4pPr marL="1600200" indent="-228600" algn="l">
              <a:defRPr>
                <a:solidFill>
                  <a:schemeClr val="tx1"/>
                </a:solidFill>
                <a:latin typeface="Arial" panose="020B0604020202020204" pitchFamily="34" charset="0"/>
              </a:defRPr>
            </a:lvl4pPr>
            <a:lvl5pPr marL="2057400" indent="-228600" algn="l">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2400" b="1">
                <a:solidFill>
                  <a:srgbClr val="FF0000"/>
                </a:solidFill>
                <a:latin typeface="Times New Roman" panose="02020603050405020304" pitchFamily="18" charset="0"/>
                <a:cs typeface="Times New Roman" panose="02020603050405020304" pitchFamily="18" charset="0"/>
              </a:rPr>
              <a:t>1</a:t>
            </a:r>
            <a:r>
              <a:rPr lang="en-US" altLang="en-US" sz="2800" b="1">
                <a:solidFill>
                  <a:srgbClr val="FF0000"/>
                </a:solidFill>
                <a:latin typeface="Times New Roman" panose="02020603050405020304" pitchFamily="18" charset="0"/>
                <a:cs typeface="Times New Roman" panose="02020603050405020304" pitchFamily="18" charset="0"/>
              </a:rPr>
              <a:t>. </a:t>
            </a:r>
            <a:r>
              <a:rPr lang="en-US" altLang="en-US" sz="2800" b="1" u="sng">
                <a:solidFill>
                  <a:srgbClr val="FF0000"/>
                </a:solidFill>
                <a:latin typeface="Times New Roman" panose="02020603050405020304" pitchFamily="18" charset="0"/>
                <a:cs typeface="Times New Roman" panose="02020603050405020304" pitchFamily="18" charset="0"/>
              </a:rPr>
              <a:t>Cung</a:t>
            </a:r>
            <a:endParaRPr lang="en-US" altLang="en-US" sz="2400" b="1" u="sng">
              <a:solidFill>
                <a:srgbClr val="FF0000"/>
              </a:solidFill>
              <a:latin typeface="Times New Roman" panose="02020603050405020304" pitchFamily="18" charset="0"/>
              <a:cs typeface="Times New Roman" panose="02020603050405020304" pitchFamily="18" charset="0"/>
            </a:endParaRPr>
          </a:p>
        </p:txBody>
      </p:sp>
      <p:grpSp>
        <p:nvGrpSpPr>
          <p:cNvPr id="2" name="Group 1">
            <a:extLst>
              <a:ext uri="{FF2B5EF4-FFF2-40B4-BE49-F238E27FC236}">
                <a16:creationId xmlns:a16="http://schemas.microsoft.com/office/drawing/2014/main" id="{6DFE3D5B-0DC2-A8E1-6A20-524D38EB18BB}"/>
              </a:ext>
            </a:extLst>
          </p:cNvPr>
          <p:cNvGrpSpPr/>
          <p:nvPr/>
        </p:nvGrpSpPr>
        <p:grpSpPr>
          <a:xfrm>
            <a:off x="1392763" y="144384"/>
            <a:ext cx="8534400" cy="762001"/>
            <a:chOff x="1828800" y="-27297"/>
            <a:chExt cx="8534400" cy="762001"/>
          </a:xfrm>
        </p:grpSpPr>
        <p:sp>
          <p:nvSpPr>
            <p:cNvPr id="3" name="AutoShape 4">
              <a:extLst>
                <a:ext uri="{FF2B5EF4-FFF2-40B4-BE49-F238E27FC236}">
                  <a16:creationId xmlns:a16="http://schemas.microsoft.com/office/drawing/2014/main" id="{B06B9F46-50A7-4998-04FA-484DCDBF9B81}"/>
                </a:ext>
              </a:extLst>
            </p:cNvPr>
            <p:cNvSpPr>
              <a:spLocks noChangeArrowheads="1"/>
            </p:cNvSpPr>
            <p:nvPr/>
          </p:nvSpPr>
          <p:spPr bwMode="auto">
            <a:xfrm>
              <a:off x="1828800" y="-27297"/>
              <a:ext cx="8534400" cy="762001"/>
            </a:xfrm>
            <a:prstGeom prst="horizontalScroll">
              <a:avLst>
                <a:gd name="adj" fmla="val 12500"/>
              </a:avLst>
            </a:prstGeom>
            <a:solidFill>
              <a:schemeClr val="bg1"/>
            </a:solidFill>
            <a:ln w="57150">
              <a:solidFill>
                <a:srgbClr val="660033"/>
              </a:solidFill>
              <a:round/>
              <a:headEnd/>
              <a:tailEnd/>
            </a:ln>
          </p:spPr>
          <p:txBody>
            <a:bodyPr wrap="none" lIns="85725" tIns="42863" rIns="85725" bIns="42863" anchor="ctr"/>
            <a:lstStyle>
              <a:lvl1pPr algn="l" defTabSz="857250">
                <a:defRPr>
                  <a:solidFill>
                    <a:schemeClr val="tx1"/>
                  </a:solidFill>
                  <a:latin typeface="Arial" panose="020B0604020202020204" pitchFamily="34" charset="0"/>
                </a:defRPr>
              </a:lvl1pPr>
              <a:lvl2pPr marL="696913" indent="-268288" algn="l" defTabSz="857250">
                <a:defRPr>
                  <a:solidFill>
                    <a:schemeClr val="tx1"/>
                  </a:solidFill>
                  <a:latin typeface="Arial" panose="020B0604020202020204" pitchFamily="34" charset="0"/>
                </a:defRPr>
              </a:lvl2pPr>
              <a:lvl3pPr marL="1071563" indent="-214313" algn="l" defTabSz="857250">
                <a:defRPr>
                  <a:solidFill>
                    <a:schemeClr val="tx1"/>
                  </a:solidFill>
                  <a:latin typeface="Arial" panose="020B0604020202020204" pitchFamily="34" charset="0"/>
                </a:defRPr>
              </a:lvl3pPr>
              <a:lvl4pPr marL="1500188" indent="-214313" algn="l" defTabSz="857250">
                <a:defRPr>
                  <a:solidFill>
                    <a:schemeClr val="tx1"/>
                  </a:solidFill>
                  <a:latin typeface="Arial" panose="020B0604020202020204" pitchFamily="34" charset="0"/>
                </a:defRPr>
              </a:lvl4pPr>
              <a:lvl5pPr marL="1928813" indent="-214313" algn="l" defTabSz="857250">
                <a:defRPr>
                  <a:solidFill>
                    <a:schemeClr val="tx1"/>
                  </a:solidFill>
                  <a:latin typeface="Arial" panose="020B0604020202020204" pitchFamily="34" charset="0"/>
                </a:defRPr>
              </a:lvl5pPr>
              <a:lvl6pPr marL="2386013" indent="-214313" defTabSz="857250" fontAlgn="base">
                <a:spcBef>
                  <a:spcPct val="0"/>
                </a:spcBef>
                <a:spcAft>
                  <a:spcPct val="0"/>
                </a:spcAft>
                <a:defRPr>
                  <a:solidFill>
                    <a:schemeClr val="tx1"/>
                  </a:solidFill>
                  <a:latin typeface="Arial" panose="020B0604020202020204" pitchFamily="34" charset="0"/>
                </a:defRPr>
              </a:lvl6pPr>
              <a:lvl7pPr marL="2843213" indent="-214313" defTabSz="857250" fontAlgn="base">
                <a:spcBef>
                  <a:spcPct val="0"/>
                </a:spcBef>
                <a:spcAft>
                  <a:spcPct val="0"/>
                </a:spcAft>
                <a:defRPr>
                  <a:solidFill>
                    <a:schemeClr val="tx1"/>
                  </a:solidFill>
                  <a:latin typeface="Arial" panose="020B0604020202020204" pitchFamily="34" charset="0"/>
                </a:defRPr>
              </a:lvl7pPr>
              <a:lvl8pPr marL="3300413" indent="-214313" defTabSz="857250" fontAlgn="base">
                <a:spcBef>
                  <a:spcPct val="0"/>
                </a:spcBef>
                <a:spcAft>
                  <a:spcPct val="0"/>
                </a:spcAft>
                <a:defRPr>
                  <a:solidFill>
                    <a:schemeClr val="tx1"/>
                  </a:solidFill>
                  <a:latin typeface="Arial" panose="020B0604020202020204" pitchFamily="34" charset="0"/>
                </a:defRPr>
              </a:lvl8pPr>
              <a:lvl9pPr marL="3757613" indent="-214313" defTabSz="85725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vi-VN" altLang="en-US" sz="1900">
                <a:solidFill>
                  <a:srgbClr val="000000"/>
                </a:solidFill>
                <a:latin typeface=".VnTime" panose="020B7200000000000000" pitchFamily="34" charset="0"/>
              </a:endParaRPr>
            </a:p>
          </p:txBody>
        </p:sp>
        <p:sp>
          <p:nvSpPr>
            <p:cNvPr id="4" name="WordArt 5">
              <a:extLst>
                <a:ext uri="{FF2B5EF4-FFF2-40B4-BE49-F238E27FC236}">
                  <a16:creationId xmlns:a16="http://schemas.microsoft.com/office/drawing/2014/main" id="{7C0F549A-F9F5-8410-9AAB-50409B59C0CA}"/>
                </a:ext>
              </a:extLst>
            </p:cNvPr>
            <p:cNvSpPr>
              <a:spLocks noChangeArrowheads="1" noChangeShapeType="1" noTextEdit="1"/>
            </p:cNvSpPr>
            <p:nvPr/>
          </p:nvSpPr>
          <p:spPr bwMode="auto">
            <a:xfrm>
              <a:off x="2816941" y="142875"/>
              <a:ext cx="6445045" cy="4381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vi-VN" sz="1600" b="1" kern="10">
                  <a:ln w="12700">
                    <a:solidFill>
                      <a:srgbClr val="660033"/>
                    </a:solidFill>
                    <a:round/>
                    <a:headEnd/>
                    <a:tailEnd/>
                  </a:ln>
                  <a:solidFill>
                    <a:srgbClr val="0000FF"/>
                  </a:solidFill>
                  <a:latin typeface="Times New Roman" panose="02020603050405020304" pitchFamily="18" charset="0"/>
                  <a:cs typeface="Times New Roman" panose="02020603050405020304" pitchFamily="18" charset="0"/>
                </a:rPr>
                <a:t>   </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4</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 GÓC Ở TÂM. GÓC NỘI TIẾP</a:t>
              </a:r>
            </a:p>
          </p:txBody>
        </p:sp>
      </p:grpSp>
      <p:pic>
        <p:nvPicPr>
          <p:cNvPr id="10" name="Picture 9">
            <a:extLst>
              <a:ext uri="{FF2B5EF4-FFF2-40B4-BE49-F238E27FC236}">
                <a16:creationId xmlns:a16="http://schemas.microsoft.com/office/drawing/2014/main" id="{396CC5F6-3270-46B5-4103-654D8181DF4A}"/>
              </a:ext>
            </a:extLst>
          </p:cNvPr>
          <p:cNvPicPr>
            <a:picLocks noChangeAspect="1"/>
          </p:cNvPicPr>
          <p:nvPr/>
        </p:nvPicPr>
        <p:blipFill>
          <a:blip r:embed="rId4"/>
          <a:stretch>
            <a:fillRect/>
          </a:stretch>
        </p:blipFill>
        <p:spPr>
          <a:xfrm>
            <a:off x="7466187" y="2219325"/>
            <a:ext cx="2719523" cy="3109715"/>
          </a:xfrm>
          <a:prstGeom prst="rect">
            <a:avLst/>
          </a:prstGeom>
        </p:spPr>
      </p:pic>
      <p:pic>
        <p:nvPicPr>
          <p:cNvPr id="12" name="Picture 11">
            <a:extLst>
              <a:ext uri="{FF2B5EF4-FFF2-40B4-BE49-F238E27FC236}">
                <a16:creationId xmlns:a16="http://schemas.microsoft.com/office/drawing/2014/main" id="{91BAFD35-FAED-6466-2D71-52A48577C465}"/>
              </a:ext>
            </a:extLst>
          </p:cNvPr>
          <p:cNvPicPr>
            <a:picLocks noChangeAspect="1"/>
          </p:cNvPicPr>
          <p:nvPr/>
        </p:nvPicPr>
        <p:blipFill>
          <a:blip r:embed="rId5"/>
          <a:stretch>
            <a:fillRect/>
          </a:stretch>
        </p:blipFill>
        <p:spPr>
          <a:xfrm>
            <a:off x="974537" y="2219325"/>
            <a:ext cx="5410198" cy="1609122"/>
          </a:xfrm>
          <a:prstGeom prst="rect">
            <a:avLst/>
          </a:prstGeom>
        </p:spPr>
      </p:pic>
      <p:sp>
        <p:nvSpPr>
          <p:cNvPr id="13" name="TextBox 12">
            <a:extLst>
              <a:ext uri="{FF2B5EF4-FFF2-40B4-BE49-F238E27FC236}">
                <a16:creationId xmlns:a16="http://schemas.microsoft.com/office/drawing/2014/main" id="{3C68CAE7-68A3-3DE3-DD38-2E5CB80A77D0}"/>
              </a:ext>
            </a:extLst>
          </p:cNvPr>
          <p:cNvSpPr txBox="1"/>
          <p:nvPr/>
        </p:nvSpPr>
        <p:spPr>
          <a:xfrm>
            <a:off x="1242031" y="3901445"/>
            <a:ext cx="7300566" cy="1384995"/>
          </a:xfrm>
          <a:prstGeom prst="rect">
            <a:avLst/>
          </a:prstGeom>
          <a:noFill/>
        </p:spPr>
        <p:txBody>
          <a:bodyPr wrap="square" rtlCol="0">
            <a:spAutoFit/>
          </a:bodyPr>
          <a:lstStyle/>
          <a:p>
            <a:pPr algn="just"/>
            <a:r>
              <a:rPr lang="en-US" sz="2800" i="1">
                <a:solidFill>
                  <a:srgbClr val="CC0000"/>
                </a:solidFill>
              </a:rPr>
              <a:t>Giải</a:t>
            </a:r>
          </a:p>
          <a:p>
            <a:pPr marL="457200" indent="-457200" algn="just">
              <a:buAutoNum type="alphaLcParenR"/>
            </a:pPr>
            <a:r>
              <a:rPr lang="en-US" sz="2800">
                <a:solidFill>
                  <a:srgbClr val="0000CC"/>
                </a:solidFill>
              </a:rPr>
              <a:t>Cung AmB bị chắn bởi góc ở tâm AOB.</a:t>
            </a:r>
          </a:p>
          <a:p>
            <a:pPr marL="457200" indent="-457200" algn="just">
              <a:buAutoNum type="alphaLcParenR"/>
            </a:pPr>
            <a:r>
              <a:rPr lang="en-US" sz="2800">
                <a:solidFill>
                  <a:srgbClr val="0000CC"/>
                </a:solidFill>
              </a:rPr>
              <a:t>Góc ở tâm AOC chắn cung ABC.</a:t>
            </a:r>
            <a:endParaRPr lang="en-US" sz="2400">
              <a:solidFill>
                <a:srgbClr val="0000CC"/>
              </a:solidFill>
            </a:endParaRPr>
          </a:p>
        </p:txBody>
      </p:sp>
    </p:spTree>
    <p:custDataLst>
      <p:tags r:id="rId1"/>
    </p:custDataLst>
    <p:extLst>
      <p:ext uri="{BB962C8B-B14F-4D97-AF65-F5344CB8AC3E}">
        <p14:creationId xmlns:p14="http://schemas.microsoft.com/office/powerpoint/2010/main" val="2538330830"/>
      </p:ext>
    </p:extLst>
  </p:cSld>
  <p:clrMapOvr>
    <a:masterClrMapping/>
  </p:clrMapOvr>
  <mc:AlternateContent xmlns:mc="http://schemas.openxmlformats.org/markup-compatibility/2006" xmlns:p14="http://schemas.microsoft.com/office/powerpoint/2010/main">
    <mc:Choice Requires="p14">
      <p:transition p14:dur="0" advTm="23776"/>
    </mc:Choice>
    <mc:Fallback xmlns="">
      <p:transition advTm="2377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500" fill="hold"/>
                                        <p:tgtEl>
                                          <p:spTgt spid="10"/>
                                        </p:tgtEl>
                                        <p:attrNameLst>
                                          <p:attrName>ppt_x</p:attrName>
                                        </p:attrNameLst>
                                      </p:cBhvr>
                                      <p:tavLst>
                                        <p:tav tm="0">
                                          <p:val>
                                            <p:strVal val="1+#ppt_w/2"/>
                                          </p:val>
                                        </p:tav>
                                        <p:tav tm="100000">
                                          <p:val>
                                            <p:strVal val="#ppt_x"/>
                                          </p:val>
                                        </p:tav>
                                      </p:tavLst>
                                    </p:anim>
                                    <p:anim calcmode="lin" valueType="num">
                                      <p:cBhvr additive="base">
                                        <p:cTn id="15"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1000"/>
                                        <p:tgtEl>
                                          <p:spTgt spid="13"/>
                                        </p:tgtEl>
                                      </p:cBhvr>
                                    </p:animEffect>
                                    <p:anim calcmode="lin" valueType="num">
                                      <p:cBhvr>
                                        <p:cTn id="21" dur="1000" fill="hold"/>
                                        <p:tgtEl>
                                          <p:spTgt spid="13"/>
                                        </p:tgtEl>
                                        <p:attrNameLst>
                                          <p:attrName>ppt_x</p:attrName>
                                        </p:attrNameLst>
                                      </p:cBhvr>
                                      <p:tavLst>
                                        <p:tav tm="0">
                                          <p:val>
                                            <p:strVal val="#ppt_x"/>
                                          </p:val>
                                        </p:tav>
                                        <p:tav tm="100000">
                                          <p:val>
                                            <p:strVal val="#ppt_x"/>
                                          </p:val>
                                        </p:tav>
                                      </p:tavLst>
                                    </p:anim>
                                    <p:anim calcmode="lin" valueType="num">
                                      <p:cBhvr>
                                        <p:cTn id="2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5">
            <a:extLst>
              <a:ext uri="{FF2B5EF4-FFF2-40B4-BE49-F238E27FC236}">
                <a16:creationId xmlns:a16="http://schemas.microsoft.com/office/drawing/2014/main" id="{CEFABB4E-417F-44E9-975C-E3A52778F430}"/>
              </a:ext>
            </a:extLst>
          </p:cNvPr>
          <p:cNvSpPr txBox="1">
            <a:spLocks noChangeArrowheads="1"/>
          </p:cNvSpPr>
          <p:nvPr/>
        </p:nvSpPr>
        <p:spPr bwMode="auto">
          <a:xfrm>
            <a:off x="249765" y="956052"/>
            <a:ext cx="541019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sz="2800" b="1" u="sng">
                <a:solidFill>
                  <a:srgbClr val="006600"/>
                </a:solidFill>
                <a:latin typeface="Times New Roman" panose="02020603050405020304" pitchFamily="18" charset="0"/>
              </a:rPr>
              <a:t>II. CUNG. SỐ ĐO CỦA CUNG</a:t>
            </a:r>
          </a:p>
        </p:txBody>
      </p:sp>
      <p:sp>
        <p:nvSpPr>
          <p:cNvPr id="27" name="TextBox 56">
            <a:extLst>
              <a:ext uri="{FF2B5EF4-FFF2-40B4-BE49-F238E27FC236}">
                <a16:creationId xmlns:a16="http://schemas.microsoft.com/office/drawing/2014/main" id="{FD80FB78-A9C3-409B-99E7-C038E0D03FBB}"/>
              </a:ext>
            </a:extLst>
          </p:cNvPr>
          <p:cNvSpPr txBox="1">
            <a:spLocks noChangeArrowheads="1"/>
          </p:cNvSpPr>
          <p:nvPr/>
        </p:nvSpPr>
        <p:spPr bwMode="auto">
          <a:xfrm>
            <a:off x="589398" y="1479272"/>
            <a:ext cx="4724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a:solidFill>
                  <a:schemeClr val="tx1"/>
                </a:solidFill>
                <a:latin typeface="Arial" panose="020B0604020202020204" pitchFamily="34" charset="0"/>
              </a:defRPr>
            </a:lvl1pPr>
            <a:lvl2pPr marL="742950" indent="-285750" algn="l">
              <a:defRPr>
                <a:solidFill>
                  <a:schemeClr val="tx1"/>
                </a:solidFill>
                <a:latin typeface="Arial" panose="020B0604020202020204" pitchFamily="34" charset="0"/>
              </a:defRPr>
            </a:lvl2pPr>
            <a:lvl3pPr marL="1143000" indent="-228600" algn="l">
              <a:defRPr>
                <a:solidFill>
                  <a:schemeClr val="tx1"/>
                </a:solidFill>
                <a:latin typeface="Arial" panose="020B0604020202020204" pitchFamily="34" charset="0"/>
              </a:defRPr>
            </a:lvl3pPr>
            <a:lvl4pPr marL="1600200" indent="-228600" algn="l">
              <a:defRPr>
                <a:solidFill>
                  <a:schemeClr val="tx1"/>
                </a:solidFill>
                <a:latin typeface="Arial" panose="020B0604020202020204" pitchFamily="34" charset="0"/>
              </a:defRPr>
            </a:lvl4pPr>
            <a:lvl5pPr marL="2057400" indent="-228600" algn="l">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2800" b="1">
                <a:solidFill>
                  <a:srgbClr val="0000CC"/>
                </a:solidFill>
                <a:latin typeface="Times New Roman" panose="02020603050405020304" pitchFamily="18" charset="0"/>
                <a:cs typeface="Times New Roman" panose="02020603050405020304" pitchFamily="18" charset="0"/>
              </a:rPr>
              <a:t>2. </a:t>
            </a:r>
            <a:r>
              <a:rPr lang="en-US" altLang="en-US" sz="2800" b="1" u="sng">
                <a:solidFill>
                  <a:srgbClr val="0000CC"/>
                </a:solidFill>
                <a:latin typeface="Times New Roman" panose="02020603050405020304" pitchFamily="18" charset="0"/>
                <a:cs typeface="Times New Roman" panose="02020603050405020304" pitchFamily="18" charset="0"/>
              </a:rPr>
              <a:t>Số đo cung</a:t>
            </a:r>
            <a:endParaRPr lang="en-US" altLang="en-US" sz="2400" b="1" u="sng">
              <a:solidFill>
                <a:srgbClr val="0000CC"/>
              </a:solidFill>
              <a:latin typeface="Times New Roman" panose="02020603050405020304" pitchFamily="18" charset="0"/>
              <a:cs typeface="Times New Roman" panose="02020603050405020304" pitchFamily="18" charset="0"/>
            </a:endParaRPr>
          </a:p>
        </p:txBody>
      </p:sp>
      <p:grpSp>
        <p:nvGrpSpPr>
          <p:cNvPr id="2" name="Group 1">
            <a:extLst>
              <a:ext uri="{FF2B5EF4-FFF2-40B4-BE49-F238E27FC236}">
                <a16:creationId xmlns:a16="http://schemas.microsoft.com/office/drawing/2014/main" id="{6DFE3D5B-0DC2-A8E1-6A20-524D38EB18BB}"/>
              </a:ext>
            </a:extLst>
          </p:cNvPr>
          <p:cNvGrpSpPr/>
          <p:nvPr/>
        </p:nvGrpSpPr>
        <p:grpSpPr>
          <a:xfrm>
            <a:off x="1392763" y="144384"/>
            <a:ext cx="8534400" cy="762001"/>
            <a:chOff x="1828800" y="-27297"/>
            <a:chExt cx="8534400" cy="762001"/>
          </a:xfrm>
        </p:grpSpPr>
        <p:sp>
          <p:nvSpPr>
            <p:cNvPr id="3" name="AutoShape 4">
              <a:extLst>
                <a:ext uri="{FF2B5EF4-FFF2-40B4-BE49-F238E27FC236}">
                  <a16:creationId xmlns:a16="http://schemas.microsoft.com/office/drawing/2014/main" id="{B06B9F46-50A7-4998-04FA-484DCDBF9B81}"/>
                </a:ext>
              </a:extLst>
            </p:cNvPr>
            <p:cNvSpPr>
              <a:spLocks noChangeArrowheads="1"/>
            </p:cNvSpPr>
            <p:nvPr/>
          </p:nvSpPr>
          <p:spPr bwMode="auto">
            <a:xfrm>
              <a:off x="1828800" y="-27297"/>
              <a:ext cx="8534400" cy="762001"/>
            </a:xfrm>
            <a:prstGeom prst="horizontalScroll">
              <a:avLst>
                <a:gd name="adj" fmla="val 12500"/>
              </a:avLst>
            </a:prstGeom>
            <a:solidFill>
              <a:schemeClr val="bg1"/>
            </a:solidFill>
            <a:ln w="57150">
              <a:solidFill>
                <a:srgbClr val="660033"/>
              </a:solidFill>
              <a:round/>
              <a:headEnd/>
              <a:tailEnd/>
            </a:ln>
          </p:spPr>
          <p:txBody>
            <a:bodyPr wrap="none" lIns="85725" tIns="42863" rIns="85725" bIns="42863" anchor="ctr"/>
            <a:lstStyle>
              <a:lvl1pPr algn="l" defTabSz="857250">
                <a:defRPr>
                  <a:solidFill>
                    <a:schemeClr val="tx1"/>
                  </a:solidFill>
                  <a:latin typeface="Arial" panose="020B0604020202020204" pitchFamily="34" charset="0"/>
                </a:defRPr>
              </a:lvl1pPr>
              <a:lvl2pPr marL="696913" indent="-268288" algn="l" defTabSz="857250">
                <a:defRPr>
                  <a:solidFill>
                    <a:schemeClr val="tx1"/>
                  </a:solidFill>
                  <a:latin typeface="Arial" panose="020B0604020202020204" pitchFamily="34" charset="0"/>
                </a:defRPr>
              </a:lvl2pPr>
              <a:lvl3pPr marL="1071563" indent="-214313" algn="l" defTabSz="857250">
                <a:defRPr>
                  <a:solidFill>
                    <a:schemeClr val="tx1"/>
                  </a:solidFill>
                  <a:latin typeface="Arial" panose="020B0604020202020204" pitchFamily="34" charset="0"/>
                </a:defRPr>
              </a:lvl3pPr>
              <a:lvl4pPr marL="1500188" indent="-214313" algn="l" defTabSz="857250">
                <a:defRPr>
                  <a:solidFill>
                    <a:schemeClr val="tx1"/>
                  </a:solidFill>
                  <a:latin typeface="Arial" panose="020B0604020202020204" pitchFamily="34" charset="0"/>
                </a:defRPr>
              </a:lvl4pPr>
              <a:lvl5pPr marL="1928813" indent="-214313" algn="l" defTabSz="857250">
                <a:defRPr>
                  <a:solidFill>
                    <a:schemeClr val="tx1"/>
                  </a:solidFill>
                  <a:latin typeface="Arial" panose="020B0604020202020204" pitchFamily="34" charset="0"/>
                </a:defRPr>
              </a:lvl5pPr>
              <a:lvl6pPr marL="2386013" indent="-214313" defTabSz="857250" fontAlgn="base">
                <a:spcBef>
                  <a:spcPct val="0"/>
                </a:spcBef>
                <a:spcAft>
                  <a:spcPct val="0"/>
                </a:spcAft>
                <a:defRPr>
                  <a:solidFill>
                    <a:schemeClr val="tx1"/>
                  </a:solidFill>
                  <a:latin typeface="Arial" panose="020B0604020202020204" pitchFamily="34" charset="0"/>
                </a:defRPr>
              </a:lvl6pPr>
              <a:lvl7pPr marL="2843213" indent="-214313" defTabSz="857250" fontAlgn="base">
                <a:spcBef>
                  <a:spcPct val="0"/>
                </a:spcBef>
                <a:spcAft>
                  <a:spcPct val="0"/>
                </a:spcAft>
                <a:defRPr>
                  <a:solidFill>
                    <a:schemeClr val="tx1"/>
                  </a:solidFill>
                  <a:latin typeface="Arial" panose="020B0604020202020204" pitchFamily="34" charset="0"/>
                </a:defRPr>
              </a:lvl7pPr>
              <a:lvl8pPr marL="3300413" indent="-214313" defTabSz="857250" fontAlgn="base">
                <a:spcBef>
                  <a:spcPct val="0"/>
                </a:spcBef>
                <a:spcAft>
                  <a:spcPct val="0"/>
                </a:spcAft>
                <a:defRPr>
                  <a:solidFill>
                    <a:schemeClr val="tx1"/>
                  </a:solidFill>
                  <a:latin typeface="Arial" panose="020B0604020202020204" pitchFamily="34" charset="0"/>
                </a:defRPr>
              </a:lvl8pPr>
              <a:lvl9pPr marL="3757613" indent="-214313" defTabSz="85725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vi-VN" altLang="en-US" sz="1900">
                <a:solidFill>
                  <a:srgbClr val="000000"/>
                </a:solidFill>
                <a:latin typeface=".VnTime" panose="020B7200000000000000" pitchFamily="34" charset="0"/>
              </a:endParaRPr>
            </a:p>
          </p:txBody>
        </p:sp>
        <p:sp>
          <p:nvSpPr>
            <p:cNvPr id="4" name="WordArt 5">
              <a:extLst>
                <a:ext uri="{FF2B5EF4-FFF2-40B4-BE49-F238E27FC236}">
                  <a16:creationId xmlns:a16="http://schemas.microsoft.com/office/drawing/2014/main" id="{7C0F549A-F9F5-8410-9AAB-50409B59C0CA}"/>
                </a:ext>
              </a:extLst>
            </p:cNvPr>
            <p:cNvSpPr>
              <a:spLocks noChangeArrowheads="1" noChangeShapeType="1" noTextEdit="1"/>
            </p:cNvSpPr>
            <p:nvPr/>
          </p:nvSpPr>
          <p:spPr bwMode="auto">
            <a:xfrm>
              <a:off x="2816941" y="142875"/>
              <a:ext cx="6445045" cy="4381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vi-VN" sz="1600" b="1" kern="10">
                  <a:ln w="12700">
                    <a:solidFill>
                      <a:srgbClr val="660033"/>
                    </a:solidFill>
                    <a:round/>
                    <a:headEnd/>
                    <a:tailEnd/>
                  </a:ln>
                  <a:solidFill>
                    <a:srgbClr val="0000FF"/>
                  </a:solidFill>
                  <a:latin typeface="Times New Roman" panose="02020603050405020304" pitchFamily="18" charset="0"/>
                  <a:cs typeface="Times New Roman" panose="02020603050405020304" pitchFamily="18" charset="0"/>
                </a:rPr>
                <a:t>   </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4</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 GÓC Ở TÂM. GÓC NỘI TIẾP</a:t>
              </a:r>
            </a:p>
          </p:txBody>
        </p:sp>
      </p:grpSp>
      <p:pic>
        <p:nvPicPr>
          <p:cNvPr id="7" name="Picture 6">
            <a:extLst>
              <a:ext uri="{FF2B5EF4-FFF2-40B4-BE49-F238E27FC236}">
                <a16:creationId xmlns:a16="http://schemas.microsoft.com/office/drawing/2014/main" id="{7E2378D7-D28D-FEEC-4ED2-92019F5C8132}"/>
              </a:ext>
            </a:extLst>
          </p:cNvPr>
          <p:cNvPicPr>
            <a:picLocks noChangeAspect="1"/>
          </p:cNvPicPr>
          <p:nvPr/>
        </p:nvPicPr>
        <p:blipFill>
          <a:blip r:embed="rId4"/>
          <a:stretch>
            <a:fillRect/>
          </a:stretch>
        </p:blipFill>
        <p:spPr>
          <a:xfrm rot="16200000">
            <a:off x="4678989" y="-2162203"/>
            <a:ext cx="2757823" cy="11277601"/>
          </a:xfrm>
          <a:prstGeom prst="rect">
            <a:avLst/>
          </a:prstGeom>
        </p:spPr>
      </p:pic>
      <p:sp>
        <p:nvSpPr>
          <p:cNvPr id="5" name="TextBox 4">
            <a:extLst>
              <a:ext uri="{FF2B5EF4-FFF2-40B4-BE49-F238E27FC236}">
                <a16:creationId xmlns:a16="http://schemas.microsoft.com/office/drawing/2014/main" id="{47E707BB-A277-2E15-EA28-165ADAB21660}"/>
              </a:ext>
            </a:extLst>
          </p:cNvPr>
          <p:cNvSpPr txBox="1"/>
          <p:nvPr/>
        </p:nvSpPr>
        <p:spPr>
          <a:xfrm>
            <a:off x="419099" y="4950702"/>
            <a:ext cx="11277601" cy="954107"/>
          </a:xfrm>
          <a:prstGeom prst="rect">
            <a:avLst/>
          </a:prstGeom>
          <a:noFill/>
        </p:spPr>
        <p:txBody>
          <a:bodyPr wrap="square" rtlCol="0">
            <a:spAutoFit/>
          </a:bodyPr>
          <a:lstStyle/>
          <a:p>
            <a:pPr algn="just"/>
            <a:r>
              <a:rPr lang="en-US" sz="2800">
                <a:solidFill>
                  <a:srgbClr val="0000CC"/>
                </a:solidFill>
              </a:rPr>
              <a:t>Ta quy ước: Khi hai mút của cung trùng nhau, ta có “cung không” với số đo 0</a:t>
            </a:r>
            <a:r>
              <a:rPr lang="en-US" sz="2800" baseline="30000">
                <a:solidFill>
                  <a:srgbClr val="0000CC"/>
                </a:solidFill>
              </a:rPr>
              <a:t>0</a:t>
            </a:r>
            <a:r>
              <a:rPr lang="en-US" sz="2800">
                <a:solidFill>
                  <a:srgbClr val="0000CC"/>
                </a:solidFill>
              </a:rPr>
              <a:t> và cung cả đường tròn có số đo 360</a:t>
            </a:r>
            <a:r>
              <a:rPr lang="en-US" sz="2800" baseline="30000">
                <a:solidFill>
                  <a:srgbClr val="0000CC"/>
                </a:solidFill>
              </a:rPr>
              <a:t>0</a:t>
            </a:r>
            <a:r>
              <a:rPr lang="en-US" sz="2800">
                <a:solidFill>
                  <a:srgbClr val="0000CC"/>
                </a:solidFill>
              </a:rPr>
              <a:t>.</a:t>
            </a:r>
          </a:p>
        </p:txBody>
      </p:sp>
    </p:spTree>
    <p:custDataLst>
      <p:tags r:id="rId1"/>
    </p:custDataLst>
    <p:extLst>
      <p:ext uri="{BB962C8B-B14F-4D97-AF65-F5344CB8AC3E}">
        <p14:creationId xmlns:p14="http://schemas.microsoft.com/office/powerpoint/2010/main" val="2632570390"/>
      </p:ext>
    </p:extLst>
  </p:cSld>
  <p:clrMapOvr>
    <a:masterClrMapping/>
  </p:clrMapOvr>
  <mc:AlternateContent xmlns:mc="http://schemas.openxmlformats.org/markup-compatibility/2006" xmlns:p14="http://schemas.microsoft.com/office/powerpoint/2010/main">
    <mc:Choice Requires="p14">
      <p:transition p14:dur="0" advTm="23776"/>
    </mc:Choice>
    <mc:Fallback xmlns="">
      <p:transition advTm="2377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5">
            <a:extLst>
              <a:ext uri="{FF2B5EF4-FFF2-40B4-BE49-F238E27FC236}">
                <a16:creationId xmlns:a16="http://schemas.microsoft.com/office/drawing/2014/main" id="{CEFABB4E-417F-44E9-975C-E3A52778F430}"/>
              </a:ext>
            </a:extLst>
          </p:cNvPr>
          <p:cNvSpPr txBox="1">
            <a:spLocks noChangeArrowheads="1"/>
          </p:cNvSpPr>
          <p:nvPr/>
        </p:nvSpPr>
        <p:spPr bwMode="auto">
          <a:xfrm>
            <a:off x="249765" y="956052"/>
            <a:ext cx="541019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sz="2800" b="1" u="sng">
                <a:solidFill>
                  <a:srgbClr val="006600"/>
                </a:solidFill>
                <a:latin typeface="Times New Roman" panose="02020603050405020304" pitchFamily="18" charset="0"/>
              </a:rPr>
              <a:t>II. CUNG. SỐ ĐO CỦA CUNG</a:t>
            </a:r>
          </a:p>
        </p:txBody>
      </p:sp>
      <p:sp>
        <p:nvSpPr>
          <p:cNvPr id="27" name="TextBox 56">
            <a:extLst>
              <a:ext uri="{FF2B5EF4-FFF2-40B4-BE49-F238E27FC236}">
                <a16:creationId xmlns:a16="http://schemas.microsoft.com/office/drawing/2014/main" id="{FD80FB78-A9C3-409B-99E7-C038E0D03FBB}"/>
              </a:ext>
            </a:extLst>
          </p:cNvPr>
          <p:cNvSpPr txBox="1">
            <a:spLocks noChangeArrowheads="1"/>
          </p:cNvSpPr>
          <p:nvPr/>
        </p:nvSpPr>
        <p:spPr bwMode="auto">
          <a:xfrm>
            <a:off x="589398" y="1479272"/>
            <a:ext cx="4724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a:solidFill>
                  <a:schemeClr val="tx1"/>
                </a:solidFill>
                <a:latin typeface="Arial" panose="020B0604020202020204" pitchFamily="34" charset="0"/>
              </a:defRPr>
            </a:lvl1pPr>
            <a:lvl2pPr marL="742950" indent="-285750" algn="l">
              <a:defRPr>
                <a:solidFill>
                  <a:schemeClr val="tx1"/>
                </a:solidFill>
                <a:latin typeface="Arial" panose="020B0604020202020204" pitchFamily="34" charset="0"/>
              </a:defRPr>
            </a:lvl2pPr>
            <a:lvl3pPr marL="1143000" indent="-228600" algn="l">
              <a:defRPr>
                <a:solidFill>
                  <a:schemeClr val="tx1"/>
                </a:solidFill>
                <a:latin typeface="Arial" panose="020B0604020202020204" pitchFamily="34" charset="0"/>
              </a:defRPr>
            </a:lvl3pPr>
            <a:lvl4pPr marL="1600200" indent="-228600" algn="l">
              <a:defRPr>
                <a:solidFill>
                  <a:schemeClr val="tx1"/>
                </a:solidFill>
                <a:latin typeface="Arial" panose="020B0604020202020204" pitchFamily="34" charset="0"/>
              </a:defRPr>
            </a:lvl4pPr>
            <a:lvl5pPr marL="2057400" indent="-228600" algn="l">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2800" b="1">
                <a:solidFill>
                  <a:srgbClr val="0000CC"/>
                </a:solidFill>
                <a:latin typeface="Times New Roman" panose="02020603050405020304" pitchFamily="18" charset="0"/>
                <a:cs typeface="Times New Roman" panose="02020603050405020304" pitchFamily="18" charset="0"/>
              </a:rPr>
              <a:t>2. </a:t>
            </a:r>
            <a:r>
              <a:rPr lang="en-US" altLang="en-US" sz="2800" b="1" u="sng">
                <a:solidFill>
                  <a:srgbClr val="0000CC"/>
                </a:solidFill>
                <a:latin typeface="Times New Roman" panose="02020603050405020304" pitchFamily="18" charset="0"/>
                <a:cs typeface="Times New Roman" panose="02020603050405020304" pitchFamily="18" charset="0"/>
              </a:rPr>
              <a:t>Số đo cung</a:t>
            </a:r>
            <a:endParaRPr lang="en-US" altLang="en-US" sz="2400" b="1" u="sng">
              <a:solidFill>
                <a:srgbClr val="0000CC"/>
              </a:solidFill>
              <a:latin typeface="Times New Roman" panose="02020603050405020304" pitchFamily="18" charset="0"/>
              <a:cs typeface="Times New Roman" panose="02020603050405020304" pitchFamily="18" charset="0"/>
            </a:endParaRPr>
          </a:p>
        </p:txBody>
      </p:sp>
      <p:grpSp>
        <p:nvGrpSpPr>
          <p:cNvPr id="2" name="Group 1">
            <a:extLst>
              <a:ext uri="{FF2B5EF4-FFF2-40B4-BE49-F238E27FC236}">
                <a16:creationId xmlns:a16="http://schemas.microsoft.com/office/drawing/2014/main" id="{6DFE3D5B-0DC2-A8E1-6A20-524D38EB18BB}"/>
              </a:ext>
            </a:extLst>
          </p:cNvPr>
          <p:cNvGrpSpPr/>
          <p:nvPr/>
        </p:nvGrpSpPr>
        <p:grpSpPr>
          <a:xfrm>
            <a:off x="1392763" y="144384"/>
            <a:ext cx="8534400" cy="762001"/>
            <a:chOff x="1828800" y="-27297"/>
            <a:chExt cx="8534400" cy="762001"/>
          </a:xfrm>
        </p:grpSpPr>
        <p:sp>
          <p:nvSpPr>
            <p:cNvPr id="3" name="AutoShape 4">
              <a:extLst>
                <a:ext uri="{FF2B5EF4-FFF2-40B4-BE49-F238E27FC236}">
                  <a16:creationId xmlns:a16="http://schemas.microsoft.com/office/drawing/2014/main" id="{B06B9F46-50A7-4998-04FA-484DCDBF9B81}"/>
                </a:ext>
              </a:extLst>
            </p:cNvPr>
            <p:cNvSpPr>
              <a:spLocks noChangeArrowheads="1"/>
            </p:cNvSpPr>
            <p:nvPr/>
          </p:nvSpPr>
          <p:spPr bwMode="auto">
            <a:xfrm>
              <a:off x="1828800" y="-27297"/>
              <a:ext cx="8534400" cy="762001"/>
            </a:xfrm>
            <a:prstGeom prst="horizontalScroll">
              <a:avLst>
                <a:gd name="adj" fmla="val 12500"/>
              </a:avLst>
            </a:prstGeom>
            <a:solidFill>
              <a:schemeClr val="bg1"/>
            </a:solidFill>
            <a:ln w="57150">
              <a:solidFill>
                <a:srgbClr val="660033"/>
              </a:solidFill>
              <a:round/>
              <a:headEnd/>
              <a:tailEnd/>
            </a:ln>
          </p:spPr>
          <p:txBody>
            <a:bodyPr wrap="none" lIns="85725" tIns="42863" rIns="85725" bIns="42863" anchor="ctr"/>
            <a:lstStyle>
              <a:lvl1pPr algn="l" defTabSz="857250">
                <a:defRPr>
                  <a:solidFill>
                    <a:schemeClr val="tx1"/>
                  </a:solidFill>
                  <a:latin typeface="Arial" panose="020B0604020202020204" pitchFamily="34" charset="0"/>
                </a:defRPr>
              </a:lvl1pPr>
              <a:lvl2pPr marL="696913" indent="-268288" algn="l" defTabSz="857250">
                <a:defRPr>
                  <a:solidFill>
                    <a:schemeClr val="tx1"/>
                  </a:solidFill>
                  <a:latin typeface="Arial" panose="020B0604020202020204" pitchFamily="34" charset="0"/>
                </a:defRPr>
              </a:lvl2pPr>
              <a:lvl3pPr marL="1071563" indent="-214313" algn="l" defTabSz="857250">
                <a:defRPr>
                  <a:solidFill>
                    <a:schemeClr val="tx1"/>
                  </a:solidFill>
                  <a:latin typeface="Arial" panose="020B0604020202020204" pitchFamily="34" charset="0"/>
                </a:defRPr>
              </a:lvl3pPr>
              <a:lvl4pPr marL="1500188" indent="-214313" algn="l" defTabSz="857250">
                <a:defRPr>
                  <a:solidFill>
                    <a:schemeClr val="tx1"/>
                  </a:solidFill>
                  <a:latin typeface="Arial" panose="020B0604020202020204" pitchFamily="34" charset="0"/>
                </a:defRPr>
              </a:lvl4pPr>
              <a:lvl5pPr marL="1928813" indent="-214313" algn="l" defTabSz="857250">
                <a:defRPr>
                  <a:solidFill>
                    <a:schemeClr val="tx1"/>
                  </a:solidFill>
                  <a:latin typeface="Arial" panose="020B0604020202020204" pitchFamily="34" charset="0"/>
                </a:defRPr>
              </a:lvl5pPr>
              <a:lvl6pPr marL="2386013" indent="-214313" defTabSz="857250" fontAlgn="base">
                <a:spcBef>
                  <a:spcPct val="0"/>
                </a:spcBef>
                <a:spcAft>
                  <a:spcPct val="0"/>
                </a:spcAft>
                <a:defRPr>
                  <a:solidFill>
                    <a:schemeClr val="tx1"/>
                  </a:solidFill>
                  <a:latin typeface="Arial" panose="020B0604020202020204" pitchFamily="34" charset="0"/>
                </a:defRPr>
              </a:lvl6pPr>
              <a:lvl7pPr marL="2843213" indent="-214313" defTabSz="857250" fontAlgn="base">
                <a:spcBef>
                  <a:spcPct val="0"/>
                </a:spcBef>
                <a:spcAft>
                  <a:spcPct val="0"/>
                </a:spcAft>
                <a:defRPr>
                  <a:solidFill>
                    <a:schemeClr val="tx1"/>
                  </a:solidFill>
                  <a:latin typeface="Arial" panose="020B0604020202020204" pitchFamily="34" charset="0"/>
                </a:defRPr>
              </a:lvl7pPr>
              <a:lvl8pPr marL="3300413" indent="-214313" defTabSz="857250" fontAlgn="base">
                <a:spcBef>
                  <a:spcPct val="0"/>
                </a:spcBef>
                <a:spcAft>
                  <a:spcPct val="0"/>
                </a:spcAft>
                <a:defRPr>
                  <a:solidFill>
                    <a:schemeClr val="tx1"/>
                  </a:solidFill>
                  <a:latin typeface="Arial" panose="020B0604020202020204" pitchFamily="34" charset="0"/>
                </a:defRPr>
              </a:lvl8pPr>
              <a:lvl9pPr marL="3757613" indent="-214313" defTabSz="85725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vi-VN" altLang="en-US" sz="1900">
                <a:solidFill>
                  <a:srgbClr val="000000"/>
                </a:solidFill>
                <a:latin typeface=".VnTime" panose="020B7200000000000000" pitchFamily="34" charset="0"/>
              </a:endParaRPr>
            </a:p>
          </p:txBody>
        </p:sp>
        <p:sp>
          <p:nvSpPr>
            <p:cNvPr id="4" name="WordArt 5">
              <a:extLst>
                <a:ext uri="{FF2B5EF4-FFF2-40B4-BE49-F238E27FC236}">
                  <a16:creationId xmlns:a16="http://schemas.microsoft.com/office/drawing/2014/main" id="{7C0F549A-F9F5-8410-9AAB-50409B59C0CA}"/>
                </a:ext>
              </a:extLst>
            </p:cNvPr>
            <p:cNvSpPr>
              <a:spLocks noChangeArrowheads="1" noChangeShapeType="1" noTextEdit="1"/>
            </p:cNvSpPr>
            <p:nvPr/>
          </p:nvSpPr>
          <p:spPr bwMode="auto">
            <a:xfrm>
              <a:off x="2816941" y="142875"/>
              <a:ext cx="6445045" cy="4381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vi-VN" sz="1600" b="1" kern="10">
                  <a:ln w="12700">
                    <a:solidFill>
                      <a:srgbClr val="660033"/>
                    </a:solidFill>
                    <a:round/>
                    <a:headEnd/>
                    <a:tailEnd/>
                  </a:ln>
                  <a:solidFill>
                    <a:srgbClr val="0000FF"/>
                  </a:solidFill>
                  <a:latin typeface="Times New Roman" panose="02020603050405020304" pitchFamily="18" charset="0"/>
                  <a:cs typeface="Times New Roman" panose="02020603050405020304" pitchFamily="18" charset="0"/>
                </a:rPr>
                <a:t>   </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4</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 GÓC Ở TÂM. GÓC NỘI TIẾP</a:t>
              </a:r>
            </a:p>
          </p:txBody>
        </p:sp>
      </p:grpSp>
      <p:pic>
        <p:nvPicPr>
          <p:cNvPr id="10" name="Picture 9">
            <a:extLst>
              <a:ext uri="{FF2B5EF4-FFF2-40B4-BE49-F238E27FC236}">
                <a16:creationId xmlns:a16="http://schemas.microsoft.com/office/drawing/2014/main" id="{97C9432A-7FB1-051E-9C45-F050F758C4B9}"/>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bright="11000"/>
                    </a14:imgEffect>
                  </a14:imgLayer>
                </a14:imgProps>
              </a:ext>
            </a:extLst>
          </a:blip>
          <a:stretch>
            <a:fillRect/>
          </a:stretch>
        </p:blipFill>
        <p:spPr>
          <a:xfrm>
            <a:off x="5354989" y="1217662"/>
            <a:ext cx="6341711" cy="2211338"/>
          </a:xfrm>
          <a:prstGeom prst="rect">
            <a:avLst/>
          </a:prstGeom>
        </p:spPr>
      </p:pic>
      <p:grpSp>
        <p:nvGrpSpPr>
          <p:cNvPr id="7" name="Group 6"/>
          <p:cNvGrpSpPr/>
          <p:nvPr/>
        </p:nvGrpSpPr>
        <p:grpSpPr>
          <a:xfrm>
            <a:off x="306531" y="3044700"/>
            <a:ext cx="11277601" cy="3724096"/>
            <a:chOff x="306531" y="3044700"/>
            <a:chExt cx="11277601" cy="3724096"/>
          </a:xfrm>
        </p:grpSpPr>
        <p:grpSp>
          <p:nvGrpSpPr>
            <p:cNvPr id="5" name="Group 4">
              <a:extLst>
                <a:ext uri="{FF2B5EF4-FFF2-40B4-BE49-F238E27FC236}">
                  <a16:creationId xmlns:a16="http://schemas.microsoft.com/office/drawing/2014/main" id="{EC533539-49E5-3AC6-7275-E921AF916042}"/>
                </a:ext>
              </a:extLst>
            </p:cNvPr>
            <p:cNvGrpSpPr/>
            <p:nvPr/>
          </p:nvGrpSpPr>
          <p:grpSpPr>
            <a:xfrm>
              <a:off x="306531" y="3044700"/>
              <a:ext cx="11277601" cy="3724096"/>
              <a:chOff x="306531" y="3012802"/>
              <a:chExt cx="11277601" cy="3724096"/>
            </a:xfrm>
          </p:grpSpPr>
          <p:sp>
            <p:nvSpPr>
              <p:cNvPr id="11" name="TextBox 10">
                <a:extLst>
                  <a:ext uri="{FF2B5EF4-FFF2-40B4-BE49-F238E27FC236}">
                    <a16:creationId xmlns:a16="http://schemas.microsoft.com/office/drawing/2014/main" id="{FFAA104E-5C9A-EB5C-5364-659EE41380D5}"/>
                  </a:ext>
                </a:extLst>
              </p:cNvPr>
              <p:cNvSpPr txBox="1"/>
              <p:nvPr/>
            </p:nvSpPr>
            <p:spPr>
              <a:xfrm>
                <a:off x="306531" y="3012802"/>
                <a:ext cx="11277601" cy="3724096"/>
              </a:xfrm>
              <a:prstGeom prst="rect">
                <a:avLst/>
              </a:prstGeom>
              <a:noFill/>
            </p:spPr>
            <p:txBody>
              <a:bodyPr wrap="square" rtlCol="0">
                <a:spAutoFit/>
              </a:bodyPr>
              <a:lstStyle/>
              <a:p>
                <a:pPr algn="just"/>
                <a:r>
                  <a:rPr lang="en-US" sz="3600" i="1" dirty="0" err="1">
                    <a:solidFill>
                      <a:srgbClr val="FF0000"/>
                    </a:solidFill>
                  </a:rPr>
                  <a:t>Nhận</a:t>
                </a:r>
                <a:r>
                  <a:rPr lang="en-US" sz="3600" i="1" dirty="0">
                    <a:solidFill>
                      <a:srgbClr val="FF0000"/>
                    </a:solidFill>
                  </a:rPr>
                  <a:t> </a:t>
                </a:r>
                <a:r>
                  <a:rPr lang="en-US" sz="3600" i="1" dirty="0" err="1">
                    <a:solidFill>
                      <a:srgbClr val="FF0000"/>
                    </a:solidFill>
                  </a:rPr>
                  <a:t>xét</a:t>
                </a:r>
                <a:r>
                  <a:rPr lang="en-US" sz="3600" i="1" dirty="0">
                    <a:solidFill>
                      <a:srgbClr val="FF0000"/>
                    </a:solidFill>
                  </a:rPr>
                  <a:t>: </a:t>
                </a:r>
              </a:p>
              <a:p>
                <a:pPr algn="just"/>
                <a:r>
                  <a:rPr lang="en-US" sz="2800" dirty="0">
                    <a:solidFill>
                      <a:srgbClr val="0000CC"/>
                    </a:solidFill>
                  </a:rPr>
                  <a:t>- </a:t>
                </a:r>
                <a:r>
                  <a:rPr lang="vi-VN" sz="2800" dirty="0">
                    <a:solidFill>
                      <a:srgbClr val="0000CC"/>
                    </a:solidFill>
                  </a:rPr>
                  <a:t>Góc ở tâm chắn một cung mà cung đó là nửa đường tròn thì có số đo bằng 18</a:t>
                </a:r>
                <a:r>
                  <a:rPr lang="en-US" sz="3200" dirty="0">
                    <a:solidFill>
                      <a:srgbClr val="0000CC"/>
                    </a:solidFill>
                  </a:rPr>
                  <a:t>0</a:t>
                </a:r>
                <a:r>
                  <a:rPr lang="en-US" sz="2800" baseline="30000" dirty="0">
                    <a:solidFill>
                      <a:srgbClr val="0000CC"/>
                    </a:solidFill>
                  </a:rPr>
                  <a:t>0</a:t>
                </a:r>
                <a:r>
                  <a:rPr lang="vi-VN" sz="2800" dirty="0">
                    <a:solidFill>
                      <a:srgbClr val="0000CC"/>
                    </a:solidFill>
                  </a:rPr>
                  <a:t>.</a:t>
                </a:r>
                <a:r>
                  <a:rPr lang="en-US" sz="2800" dirty="0">
                    <a:solidFill>
                      <a:srgbClr val="0000CC"/>
                    </a:solidFill>
                  </a:rPr>
                  <a:t> </a:t>
                </a:r>
              </a:p>
              <a:p>
                <a:pPr marL="457200" indent="-457200" algn="just">
                  <a:buFontTx/>
                  <a:buChar char="-"/>
                </a:pPr>
                <a:r>
                  <a:rPr lang="vi-VN" sz="2800" dirty="0">
                    <a:solidFill>
                      <a:srgbClr val="0000CC"/>
                    </a:solidFill>
                  </a:rPr>
                  <a:t>Trong Hình 50, ta </a:t>
                </a:r>
                <a:r>
                  <a:rPr lang="vi-VN" sz="2800" dirty="0" smtClean="0">
                    <a:solidFill>
                      <a:srgbClr val="0000CC"/>
                    </a:solidFill>
                  </a:rPr>
                  <a:t>có: </a:t>
                </a:r>
                <a:r>
                  <a:rPr lang="en-US" sz="2800" dirty="0" smtClean="0">
                    <a:solidFill>
                      <a:srgbClr val="0000CC"/>
                    </a:solidFill>
                  </a:rPr>
                  <a:t>                                            </a:t>
                </a:r>
              </a:p>
              <a:p>
                <a:pPr marL="457200" indent="-457200" algn="just">
                  <a:buFontTx/>
                  <a:buChar char="-"/>
                </a:pPr>
                <a:r>
                  <a:rPr lang="vi-VN" sz="2800" dirty="0" smtClean="0">
                    <a:solidFill>
                      <a:srgbClr val="0000CC"/>
                    </a:solidFill>
                  </a:rPr>
                  <a:t>Cho C là một điểm nằm trên cung AB (Hình 51), khi đó ta nói: Điểm C chia cung AB thành hai cung AC và CB.</a:t>
                </a:r>
                <a:endParaRPr lang="en-US" sz="2800" dirty="0" smtClean="0">
                  <a:solidFill>
                    <a:srgbClr val="0000CC"/>
                  </a:solidFill>
                </a:endParaRPr>
              </a:p>
              <a:p>
                <a:pPr marL="457200" indent="-457200" algn="just">
                  <a:buFontTx/>
                  <a:buChar char="-"/>
                </a:pPr>
                <a:r>
                  <a:rPr lang="vi-VN" sz="2800" dirty="0" smtClean="0">
                    <a:solidFill>
                      <a:srgbClr val="0000CC"/>
                    </a:solidFill>
                  </a:rPr>
                  <a:t>Ta </a:t>
                </a:r>
                <a:r>
                  <a:rPr lang="vi-VN" sz="2800" dirty="0">
                    <a:solidFill>
                      <a:srgbClr val="0000CC"/>
                    </a:solidFill>
                  </a:rPr>
                  <a:t>có thể chứng minh được rằng nếu C là một điểm nằm trên cung AB (Hình 51) thì sđ ACB = AC + CB.</a:t>
                </a:r>
                <a:endParaRPr lang="en-US" sz="2800" dirty="0">
                  <a:solidFill>
                    <a:srgbClr val="0000CC"/>
                  </a:solidFill>
                </a:endParaRPr>
              </a:p>
            </p:txBody>
          </p:sp>
          <p:sp>
            <p:nvSpPr>
              <p:cNvPr id="17" name="Arc 16">
                <a:extLst>
                  <a:ext uri="{FF2B5EF4-FFF2-40B4-BE49-F238E27FC236}">
                    <a16:creationId xmlns:a16="http://schemas.microsoft.com/office/drawing/2014/main" id="{68E03018-8DD6-C35E-EF94-4732016B5542}"/>
                  </a:ext>
                </a:extLst>
              </p:cNvPr>
              <p:cNvSpPr/>
              <p:nvPr/>
            </p:nvSpPr>
            <p:spPr>
              <a:xfrm rot="19236181">
                <a:off x="4033040" y="6197273"/>
                <a:ext cx="522289" cy="451159"/>
              </a:xfrm>
              <a:prstGeom prst="arc">
                <a:avLst>
                  <a:gd name="adj1" fmla="val 15790754"/>
                  <a:gd name="adj2" fmla="val 450252"/>
                </a:avLst>
              </a:prstGeom>
              <a:ln>
                <a:solidFill>
                  <a:srgbClr val="0000CC"/>
                </a:solidFill>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18" name="Arc 17">
                <a:extLst>
                  <a:ext uri="{FF2B5EF4-FFF2-40B4-BE49-F238E27FC236}">
                    <a16:creationId xmlns:a16="http://schemas.microsoft.com/office/drawing/2014/main" id="{134F0B90-0D67-A528-DA46-B80948ADFB67}"/>
                  </a:ext>
                </a:extLst>
              </p:cNvPr>
              <p:cNvSpPr/>
              <p:nvPr/>
            </p:nvSpPr>
            <p:spPr>
              <a:xfrm rot="19236181">
                <a:off x="5028257" y="6197721"/>
                <a:ext cx="522289" cy="451159"/>
              </a:xfrm>
              <a:prstGeom prst="arc">
                <a:avLst>
                  <a:gd name="adj1" fmla="val 15790754"/>
                  <a:gd name="adj2" fmla="val 450252"/>
                </a:avLst>
              </a:prstGeom>
              <a:ln>
                <a:solidFill>
                  <a:srgbClr val="0000CC"/>
                </a:solidFill>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19" name="Arc 18">
                <a:extLst>
                  <a:ext uri="{FF2B5EF4-FFF2-40B4-BE49-F238E27FC236}">
                    <a16:creationId xmlns:a16="http://schemas.microsoft.com/office/drawing/2014/main" id="{529C863D-3140-95DA-CE2D-0065D340E70C}"/>
                  </a:ext>
                </a:extLst>
              </p:cNvPr>
              <p:cNvSpPr/>
              <p:nvPr/>
            </p:nvSpPr>
            <p:spPr>
              <a:xfrm rot="19236181">
                <a:off x="5931250" y="6197722"/>
                <a:ext cx="522289" cy="451159"/>
              </a:xfrm>
              <a:prstGeom prst="arc">
                <a:avLst>
                  <a:gd name="adj1" fmla="val 15790754"/>
                  <a:gd name="adj2" fmla="val 450252"/>
                </a:avLst>
              </a:prstGeom>
              <a:ln>
                <a:solidFill>
                  <a:srgbClr val="0000CC"/>
                </a:solidFill>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grpSp>
        <p:graphicFrame>
          <p:nvGraphicFramePr>
            <p:cNvPr id="6" name="Object 5"/>
            <p:cNvGraphicFramePr>
              <a:graphicFrameLocks noChangeAspect="1"/>
            </p:cNvGraphicFramePr>
            <p:nvPr>
              <p:extLst>
                <p:ext uri="{D42A27DB-BD31-4B8C-83A1-F6EECF244321}">
                  <p14:modId xmlns:p14="http://schemas.microsoft.com/office/powerpoint/2010/main" val="2400633517"/>
                </p:ext>
              </p:extLst>
            </p:nvPr>
          </p:nvGraphicFramePr>
          <p:xfrm>
            <a:off x="4294184" y="4359564"/>
            <a:ext cx="6015037" cy="642938"/>
          </p:xfrm>
          <a:graphic>
            <a:graphicData uri="http://schemas.openxmlformats.org/presentationml/2006/ole">
              <mc:AlternateContent xmlns:mc="http://schemas.openxmlformats.org/markup-compatibility/2006">
                <mc:Choice xmlns:v="urn:schemas-microsoft-com:vml" Requires="v">
                  <p:oleObj spid="_x0000_s1029" name="Equation" r:id="rId7" imgW="2374560" imgH="253800" progId="Equation.DSMT4">
                    <p:embed/>
                  </p:oleObj>
                </mc:Choice>
                <mc:Fallback>
                  <p:oleObj name="Equation" r:id="rId7" imgW="2374560" imgH="253800" progId="Equation.DSMT4">
                    <p:embed/>
                    <p:pic>
                      <p:nvPicPr>
                        <p:cNvPr id="0" name=""/>
                        <p:cNvPicPr/>
                        <p:nvPr/>
                      </p:nvPicPr>
                      <p:blipFill>
                        <a:blip r:embed="rId8"/>
                        <a:stretch>
                          <a:fillRect/>
                        </a:stretch>
                      </p:blipFill>
                      <p:spPr>
                        <a:xfrm>
                          <a:off x="4294184" y="4359564"/>
                          <a:ext cx="6015037" cy="642938"/>
                        </a:xfrm>
                        <a:prstGeom prst="rect">
                          <a:avLst/>
                        </a:prstGeom>
                      </p:spPr>
                    </p:pic>
                  </p:oleObj>
                </mc:Fallback>
              </mc:AlternateContent>
            </a:graphicData>
          </a:graphic>
        </p:graphicFrame>
      </p:grpSp>
    </p:spTree>
    <p:custDataLst>
      <p:tags r:id="rId2"/>
    </p:custDataLst>
    <p:extLst>
      <p:ext uri="{BB962C8B-B14F-4D97-AF65-F5344CB8AC3E}">
        <p14:creationId xmlns:p14="http://schemas.microsoft.com/office/powerpoint/2010/main" val="845693594"/>
      </p:ext>
    </p:extLst>
  </p:cSld>
  <p:clrMapOvr>
    <a:masterClrMapping/>
  </p:clrMapOvr>
  <mc:AlternateContent xmlns:mc="http://schemas.openxmlformats.org/markup-compatibility/2006" xmlns:p14="http://schemas.microsoft.com/office/powerpoint/2010/main">
    <mc:Choice Requires="p14">
      <p:transition p14:dur="0" advTm="23776"/>
    </mc:Choice>
    <mc:Fallback xmlns="">
      <p:transition advTm="2377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5">
            <a:extLst>
              <a:ext uri="{FF2B5EF4-FFF2-40B4-BE49-F238E27FC236}">
                <a16:creationId xmlns:a16="http://schemas.microsoft.com/office/drawing/2014/main" id="{CEFABB4E-417F-44E9-975C-E3A52778F430}"/>
              </a:ext>
            </a:extLst>
          </p:cNvPr>
          <p:cNvSpPr txBox="1">
            <a:spLocks noChangeArrowheads="1"/>
          </p:cNvSpPr>
          <p:nvPr/>
        </p:nvSpPr>
        <p:spPr bwMode="auto">
          <a:xfrm>
            <a:off x="249765" y="956052"/>
            <a:ext cx="541019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sz="2800" b="1" u="sng">
                <a:solidFill>
                  <a:srgbClr val="006600"/>
                </a:solidFill>
                <a:latin typeface="Times New Roman" panose="02020603050405020304" pitchFamily="18" charset="0"/>
              </a:rPr>
              <a:t>II. CUNG. SỐ ĐO CỦA CUNG</a:t>
            </a:r>
          </a:p>
        </p:txBody>
      </p:sp>
      <p:sp>
        <p:nvSpPr>
          <p:cNvPr id="27" name="TextBox 56">
            <a:extLst>
              <a:ext uri="{FF2B5EF4-FFF2-40B4-BE49-F238E27FC236}">
                <a16:creationId xmlns:a16="http://schemas.microsoft.com/office/drawing/2014/main" id="{FD80FB78-A9C3-409B-99E7-C038E0D03FBB}"/>
              </a:ext>
            </a:extLst>
          </p:cNvPr>
          <p:cNvSpPr txBox="1">
            <a:spLocks noChangeArrowheads="1"/>
          </p:cNvSpPr>
          <p:nvPr/>
        </p:nvSpPr>
        <p:spPr bwMode="auto">
          <a:xfrm>
            <a:off x="589398" y="1479272"/>
            <a:ext cx="4724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a:solidFill>
                  <a:schemeClr val="tx1"/>
                </a:solidFill>
                <a:latin typeface="Arial" panose="020B0604020202020204" pitchFamily="34" charset="0"/>
              </a:defRPr>
            </a:lvl1pPr>
            <a:lvl2pPr marL="742950" indent="-285750" algn="l">
              <a:defRPr>
                <a:solidFill>
                  <a:schemeClr val="tx1"/>
                </a:solidFill>
                <a:latin typeface="Arial" panose="020B0604020202020204" pitchFamily="34" charset="0"/>
              </a:defRPr>
            </a:lvl2pPr>
            <a:lvl3pPr marL="1143000" indent="-228600" algn="l">
              <a:defRPr>
                <a:solidFill>
                  <a:schemeClr val="tx1"/>
                </a:solidFill>
                <a:latin typeface="Arial" panose="020B0604020202020204" pitchFamily="34" charset="0"/>
              </a:defRPr>
            </a:lvl3pPr>
            <a:lvl4pPr marL="1600200" indent="-228600" algn="l">
              <a:defRPr>
                <a:solidFill>
                  <a:schemeClr val="tx1"/>
                </a:solidFill>
                <a:latin typeface="Arial" panose="020B0604020202020204" pitchFamily="34" charset="0"/>
              </a:defRPr>
            </a:lvl4pPr>
            <a:lvl5pPr marL="2057400" indent="-228600" algn="l">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2800" b="1">
                <a:solidFill>
                  <a:srgbClr val="0000CC"/>
                </a:solidFill>
                <a:latin typeface="Times New Roman" panose="02020603050405020304" pitchFamily="18" charset="0"/>
                <a:cs typeface="Times New Roman" panose="02020603050405020304" pitchFamily="18" charset="0"/>
              </a:rPr>
              <a:t>2. </a:t>
            </a:r>
            <a:r>
              <a:rPr lang="en-US" altLang="en-US" sz="2800" b="1" u="sng">
                <a:solidFill>
                  <a:srgbClr val="0000CC"/>
                </a:solidFill>
                <a:latin typeface="Times New Roman" panose="02020603050405020304" pitchFamily="18" charset="0"/>
                <a:cs typeface="Times New Roman" panose="02020603050405020304" pitchFamily="18" charset="0"/>
              </a:rPr>
              <a:t>Số đo cung</a:t>
            </a:r>
            <a:endParaRPr lang="en-US" altLang="en-US" sz="2400" b="1" u="sng">
              <a:solidFill>
                <a:srgbClr val="0000CC"/>
              </a:solidFill>
              <a:latin typeface="Times New Roman" panose="02020603050405020304" pitchFamily="18" charset="0"/>
              <a:cs typeface="Times New Roman" panose="02020603050405020304" pitchFamily="18" charset="0"/>
            </a:endParaRPr>
          </a:p>
        </p:txBody>
      </p:sp>
      <p:grpSp>
        <p:nvGrpSpPr>
          <p:cNvPr id="2" name="Group 1">
            <a:extLst>
              <a:ext uri="{FF2B5EF4-FFF2-40B4-BE49-F238E27FC236}">
                <a16:creationId xmlns:a16="http://schemas.microsoft.com/office/drawing/2014/main" id="{6DFE3D5B-0DC2-A8E1-6A20-524D38EB18BB}"/>
              </a:ext>
            </a:extLst>
          </p:cNvPr>
          <p:cNvGrpSpPr/>
          <p:nvPr/>
        </p:nvGrpSpPr>
        <p:grpSpPr>
          <a:xfrm>
            <a:off x="1392763" y="144384"/>
            <a:ext cx="8534400" cy="762001"/>
            <a:chOff x="1828800" y="-27297"/>
            <a:chExt cx="8534400" cy="762001"/>
          </a:xfrm>
        </p:grpSpPr>
        <p:sp>
          <p:nvSpPr>
            <p:cNvPr id="3" name="AutoShape 4">
              <a:extLst>
                <a:ext uri="{FF2B5EF4-FFF2-40B4-BE49-F238E27FC236}">
                  <a16:creationId xmlns:a16="http://schemas.microsoft.com/office/drawing/2014/main" id="{B06B9F46-50A7-4998-04FA-484DCDBF9B81}"/>
                </a:ext>
              </a:extLst>
            </p:cNvPr>
            <p:cNvSpPr>
              <a:spLocks noChangeArrowheads="1"/>
            </p:cNvSpPr>
            <p:nvPr/>
          </p:nvSpPr>
          <p:spPr bwMode="auto">
            <a:xfrm>
              <a:off x="1828800" y="-27297"/>
              <a:ext cx="8534400" cy="762001"/>
            </a:xfrm>
            <a:prstGeom prst="horizontalScroll">
              <a:avLst>
                <a:gd name="adj" fmla="val 12500"/>
              </a:avLst>
            </a:prstGeom>
            <a:solidFill>
              <a:schemeClr val="bg1"/>
            </a:solidFill>
            <a:ln w="57150">
              <a:solidFill>
                <a:srgbClr val="660033"/>
              </a:solidFill>
              <a:round/>
              <a:headEnd/>
              <a:tailEnd/>
            </a:ln>
          </p:spPr>
          <p:txBody>
            <a:bodyPr wrap="none" lIns="85725" tIns="42863" rIns="85725" bIns="42863" anchor="ctr"/>
            <a:lstStyle>
              <a:lvl1pPr algn="l" defTabSz="857250">
                <a:defRPr>
                  <a:solidFill>
                    <a:schemeClr val="tx1"/>
                  </a:solidFill>
                  <a:latin typeface="Arial" panose="020B0604020202020204" pitchFamily="34" charset="0"/>
                </a:defRPr>
              </a:lvl1pPr>
              <a:lvl2pPr marL="696913" indent="-268288" algn="l" defTabSz="857250">
                <a:defRPr>
                  <a:solidFill>
                    <a:schemeClr val="tx1"/>
                  </a:solidFill>
                  <a:latin typeface="Arial" panose="020B0604020202020204" pitchFamily="34" charset="0"/>
                </a:defRPr>
              </a:lvl2pPr>
              <a:lvl3pPr marL="1071563" indent="-214313" algn="l" defTabSz="857250">
                <a:defRPr>
                  <a:solidFill>
                    <a:schemeClr val="tx1"/>
                  </a:solidFill>
                  <a:latin typeface="Arial" panose="020B0604020202020204" pitchFamily="34" charset="0"/>
                </a:defRPr>
              </a:lvl3pPr>
              <a:lvl4pPr marL="1500188" indent="-214313" algn="l" defTabSz="857250">
                <a:defRPr>
                  <a:solidFill>
                    <a:schemeClr val="tx1"/>
                  </a:solidFill>
                  <a:latin typeface="Arial" panose="020B0604020202020204" pitchFamily="34" charset="0"/>
                </a:defRPr>
              </a:lvl4pPr>
              <a:lvl5pPr marL="1928813" indent="-214313" algn="l" defTabSz="857250">
                <a:defRPr>
                  <a:solidFill>
                    <a:schemeClr val="tx1"/>
                  </a:solidFill>
                  <a:latin typeface="Arial" panose="020B0604020202020204" pitchFamily="34" charset="0"/>
                </a:defRPr>
              </a:lvl5pPr>
              <a:lvl6pPr marL="2386013" indent="-214313" defTabSz="857250" fontAlgn="base">
                <a:spcBef>
                  <a:spcPct val="0"/>
                </a:spcBef>
                <a:spcAft>
                  <a:spcPct val="0"/>
                </a:spcAft>
                <a:defRPr>
                  <a:solidFill>
                    <a:schemeClr val="tx1"/>
                  </a:solidFill>
                  <a:latin typeface="Arial" panose="020B0604020202020204" pitchFamily="34" charset="0"/>
                </a:defRPr>
              </a:lvl6pPr>
              <a:lvl7pPr marL="2843213" indent="-214313" defTabSz="857250" fontAlgn="base">
                <a:spcBef>
                  <a:spcPct val="0"/>
                </a:spcBef>
                <a:spcAft>
                  <a:spcPct val="0"/>
                </a:spcAft>
                <a:defRPr>
                  <a:solidFill>
                    <a:schemeClr val="tx1"/>
                  </a:solidFill>
                  <a:latin typeface="Arial" panose="020B0604020202020204" pitchFamily="34" charset="0"/>
                </a:defRPr>
              </a:lvl7pPr>
              <a:lvl8pPr marL="3300413" indent="-214313" defTabSz="857250" fontAlgn="base">
                <a:spcBef>
                  <a:spcPct val="0"/>
                </a:spcBef>
                <a:spcAft>
                  <a:spcPct val="0"/>
                </a:spcAft>
                <a:defRPr>
                  <a:solidFill>
                    <a:schemeClr val="tx1"/>
                  </a:solidFill>
                  <a:latin typeface="Arial" panose="020B0604020202020204" pitchFamily="34" charset="0"/>
                </a:defRPr>
              </a:lvl8pPr>
              <a:lvl9pPr marL="3757613" indent="-214313" defTabSz="85725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vi-VN" altLang="en-US" sz="1900">
                <a:solidFill>
                  <a:srgbClr val="000000"/>
                </a:solidFill>
                <a:latin typeface=".VnTime" panose="020B7200000000000000" pitchFamily="34" charset="0"/>
              </a:endParaRPr>
            </a:p>
          </p:txBody>
        </p:sp>
        <p:sp>
          <p:nvSpPr>
            <p:cNvPr id="4" name="WordArt 5">
              <a:extLst>
                <a:ext uri="{FF2B5EF4-FFF2-40B4-BE49-F238E27FC236}">
                  <a16:creationId xmlns:a16="http://schemas.microsoft.com/office/drawing/2014/main" id="{7C0F549A-F9F5-8410-9AAB-50409B59C0CA}"/>
                </a:ext>
              </a:extLst>
            </p:cNvPr>
            <p:cNvSpPr>
              <a:spLocks noChangeArrowheads="1" noChangeShapeType="1" noTextEdit="1"/>
            </p:cNvSpPr>
            <p:nvPr/>
          </p:nvSpPr>
          <p:spPr bwMode="auto">
            <a:xfrm>
              <a:off x="2816941" y="142875"/>
              <a:ext cx="6445045" cy="4381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vi-VN" sz="1600" b="1" kern="10">
                  <a:ln w="12700">
                    <a:solidFill>
                      <a:srgbClr val="660033"/>
                    </a:solidFill>
                    <a:round/>
                    <a:headEnd/>
                    <a:tailEnd/>
                  </a:ln>
                  <a:solidFill>
                    <a:srgbClr val="0000FF"/>
                  </a:solidFill>
                  <a:latin typeface="Times New Roman" panose="02020603050405020304" pitchFamily="18" charset="0"/>
                  <a:cs typeface="Times New Roman" panose="02020603050405020304" pitchFamily="18" charset="0"/>
                </a:rPr>
                <a:t>   </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4</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 GÓC Ở TÂM. GÓC NỘI TIẾP</a:t>
              </a:r>
            </a:p>
          </p:txBody>
        </p:sp>
      </p:grpSp>
      <p:pic>
        <p:nvPicPr>
          <p:cNvPr id="10" name="Picture 9">
            <a:extLst>
              <a:ext uri="{FF2B5EF4-FFF2-40B4-BE49-F238E27FC236}">
                <a16:creationId xmlns:a16="http://schemas.microsoft.com/office/drawing/2014/main" id="{360098F7-ABD0-8F51-7B43-438010CA4568}"/>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bright="27000"/>
                    </a14:imgEffect>
                  </a14:imgLayer>
                </a14:imgProps>
              </a:ext>
            </a:extLst>
          </a:blip>
          <a:stretch>
            <a:fillRect/>
          </a:stretch>
        </p:blipFill>
        <p:spPr>
          <a:xfrm>
            <a:off x="8140451" y="1479272"/>
            <a:ext cx="3556249" cy="2453256"/>
          </a:xfrm>
          <a:prstGeom prst="rect">
            <a:avLst/>
          </a:prstGeom>
        </p:spPr>
      </p:pic>
      <p:sp>
        <p:nvSpPr>
          <p:cNvPr id="11" name="TextBox 10">
            <a:extLst>
              <a:ext uri="{FF2B5EF4-FFF2-40B4-BE49-F238E27FC236}">
                <a16:creationId xmlns:a16="http://schemas.microsoft.com/office/drawing/2014/main" id="{FBCF7A50-3A77-9AE2-1A4F-B731345B48BB}"/>
              </a:ext>
            </a:extLst>
          </p:cNvPr>
          <p:cNvSpPr txBox="1"/>
          <p:nvPr/>
        </p:nvSpPr>
        <p:spPr>
          <a:xfrm>
            <a:off x="589397" y="2112151"/>
            <a:ext cx="7551053" cy="1384995"/>
          </a:xfrm>
          <a:prstGeom prst="rect">
            <a:avLst/>
          </a:prstGeom>
          <a:noFill/>
        </p:spPr>
        <p:txBody>
          <a:bodyPr wrap="square" rtlCol="0">
            <a:spAutoFit/>
          </a:bodyPr>
          <a:lstStyle/>
          <a:p>
            <a:pPr algn="just"/>
            <a:r>
              <a:rPr lang="en-US" sz="2800" i="1">
                <a:solidFill>
                  <a:srgbClr val="FF0000"/>
                </a:solidFill>
              </a:rPr>
              <a:t>Ví dụ 3 </a:t>
            </a:r>
          </a:p>
          <a:p>
            <a:pPr algn="just"/>
            <a:r>
              <a:rPr lang="en-US" sz="2800">
                <a:solidFill>
                  <a:srgbClr val="0000CC"/>
                </a:solidFill>
              </a:rPr>
              <a:t>Trong hình 52, coi mỗi vành đồng hồ là một đường tròn. Tìm số đo của cung nhỏ AB và cung lớn CD. </a:t>
            </a:r>
          </a:p>
        </p:txBody>
      </p:sp>
      <p:grpSp>
        <p:nvGrpSpPr>
          <p:cNvPr id="21" name="Group 20">
            <a:extLst>
              <a:ext uri="{FF2B5EF4-FFF2-40B4-BE49-F238E27FC236}">
                <a16:creationId xmlns:a16="http://schemas.microsoft.com/office/drawing/2014/main" id="{54C2F06F-FCCE-58B6-1691-80E5CB2DF808}"/>
              </a:ext>
            </a:extLst>
          </p:cNvPr>
          <p:cNvGrpSpPr/>
          <p:nvPr/>
        </p:nvGrpSpPr>
        <p:grpSpPr>
          <a:xfrm>
            <a:off x="714640" y="3593944"/>
            <a:ext cx="10982060" cy="2704885"/>
            <a:chOff x="714640" y="3593944"/>
            <a:chExt cx="10982060" cy="2704885"/>
          </a:xfrm>
        </p:grpSpPr>
        <p:sp>
          <p:nvSpPr>
            <p:cNvPr id="12" name="TextBox 11">
              <a:extLst>
                <a:ext uri="{FF2B5EF4-FFF2-40B4-BE49-F238E27FC236}">
                  <a16:creationId xmlns:a16="http://schemas.microsoft.com/office/drawing/2014/main" id="{84B6A39D-49FD-58FB-2EB1-7043EAFC9EA7}"/>
                </a:ext>
              </a:extLst>
            </p:cNvPr>
            <p:cNvSpPr txBox="1"/>
            <p:nvPr/>
          </p:nvSpPr>
          <p:spPr>
            <a:xfrm>
              <a:off x="714640" y="3593944"/>
              <a:ext cx="10982060" cy="2677656"/>
            </a:xfrm>
            <a:prstGeom prst="rect">
              <a:avLst/>
            </a:prstGeom>
            <a:noFill/>
          </p:spPr>
          <p:txBody>
            <a:bodyPr wrap="square" rtlCol="0">
              <a:spAutoFit/>
            </a:bodyPr>
            <a:lstStyle/>
            <a:p>
              <a:pPr algn="just"/>
              <a:r>
                <a:rPr lang="en-US" sz="2800" i="1">
                  <a:solidFill>
                    <a:srgbClr val="CC0000"/>
                  </a:solidFill>
                </a:rPr>
                <a:t>Giải</a:t>
              </a:r>
            </a:p>
            <a:p>
              <a:pPr marL="457200" indent="-457200" algn="just">
                <a:buFontTx/>
                <a:buChar char="-"/>
              </a:pPr>
              <a:r>
                <a:rPr lang="en-US" sz="2800">
                  <a:solidFill>
                    <a:srgbClr val="0000CC"/>
                  </a:solidFill>
                </a:rPr>
                <a:t>Vì số đo cung cả đường tròn gấp 6 lần số đo cung nhỏ AB và cung cả đường tròn có số đo 360</a:t>
              </a:r>
              <a:r>
                <a:rPr lang="en-US" sz="2800" baseline="30000">
                  <a:solidFill>
                    <a:srgbClr val="0000CC"/>
                  </a:solidFill>
                </a:rPr>
                <a:t>0</a:t>
              </a:r>
              <a:r>
                <a:rPr lang="en-US" sz="2800">
                  <a:solidFill>
                    <a:srgbClr val="0000CC"/>
                  </a:solidFill>
                </a:rPr>
                <a:t> nên</a:t>
              </a:r>
            </a:p>
            <a:p>
              <a:pPr algn="just"/>
              <a:r>
                <a:rPr lang="en-US" sz="2800">
                  <a:solidFill>
                    <a:srgbClr val="0000CC"/>
                  </a:solidFill>
                </a:rPr>
                <a:t>	Sđ AB = </a:t>
              </a:r>
            </a:p>
            <a:p>
              <a:pPr algn="just"/>
              <a:r>
                <a:rPr lang="en-US" sz="2800">
                  <a:solidFill>
                    <a:srgbClr val="0000CC"/>
                  </a:solidFill>
                </a:rPr>
                <a:t>- Vì số đo cung cả đường tròn gấp 4 lần số đo cung nhỏ CD và cung cả đường tròn có số đo 360</a:t>
              </a:r>
              <a:r>
                <a:rPr lang="en-US" sz="2800" baseline="30000">
                  <a:solidFill>
                    <a:srgbClr val="0000CC"/>
                  </a:solidFill>
                </a:rPr>
                <a:t>0</a:t>
              </a:r>
              <a:r>
                <a:rPr lang="en-US" sz="2800">
                  <a:solidFill>
                    <a:srgbClr val="0000CC"/>
                  </a:solidFill>
                </a:rPr>
                <a:t> nên sđ CD = </a:t>
              </a:r>
              <a:endParaRPr lang="en-US" sz="2400">
                <a:solidFill>
                  <a:srgbClr val="0000CC"/>
                </a:solidFill>
              </a:endParaRP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0783BCB9-C59E-FC10-04C6-CD8CCC09C783}"/>
                    </a:ext>
                  </a:extLst>
                </p:cNvPr>
                <p:cNvSpPr txBox="1"/>
                <p:nvPr/>
              </p:nvSpPr>
              <p:spPr>
                <a:xfrm>
                  <a:off x="2587657" y="4799216"/>
                  <a:ext cx="2152934" cy="67056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sz="2000" b="1" i="1" smtClean="0">
                                <a:solidFill>
                                  <a:srgbClr val="0000CC"/>
                                </a:solidFill>
                                <a:latin typeface="Cambria Math" panose="02040503050406030204" pitchFamily="18" charset="0"/>
                              </a:rPr>
                            </m:ctrlPr>
                          </m:fPr>
                          <m:num>
                            <m:r>
                              <a:rPr lang="en-US" sz="2000" b="1" i="1">
                                <a:solidFill>
                                  <a:srgbClr val="0000CC"/>
                                </a:solidFill>
                                <a:latin typeface="Cambria Math" panose="02040503050406030204" pitchFamily="18" charset="0"/>
                              </a:rPr>
                              <m:t>𝟏</m:t>
                            </m:r>
                          </m:num>
                          <m:den>
                            <m:r>
                              <a:rPr lang="en-US" sz="2000" b="1" i="0">
                                <a:solidFill>
                                  <a:srgbClr val="0000CC"/>
                                </a:solidFill>
                                <a:latin typeface="Cambria Math" panose="02040503050406030204" pitchFamily="18" charset="0"/>
                              </a:rPr>
                              <m:t>𝟔</m:t>
                            </m:r>
                          </m:den>
                        </m:f>
                        <m:sSup>
                          <m:sSupPr>
                            <m:ctrlPr>
                              <a:rPr lang="en-US" sz="2000" b="1" i="1">
                                <a:solidFill>
                                  <a:srgbClr val="0000CC"/>
                                </a:solidFill>
                                <a:latin typeface="Cambria Math" panose="02040503050406030204" pitchFamily="18" charset="0"/>
                              </a:rPr>
                            </m:ctrlPr>
                          </m:sSupPr>
                          <m:e>
                            <m:r>
                              <a:rPr lang="en-US" sz="2000" b="1" i="0">
                                <a:solidFill>
                                  <a:srgbClr val="0000CC"/>
                                </a:solidFill>
                                <a:latin typeface="Cambria Math" panose="02040503050406030204" pitchFamily="18" charset="0"/>
                              </a:rPr>
                              <m:t>.</m:t>
                            </m:r>
                            <m:r>
                              <a:rPr lang="en-US" sz="2000" b="1" i="0">
                                <a:solidFill>
                                  <a:srgbClr val="0000CC"/>
                                </a:solidFill>
                                <a:latin typeface="Cambria Math" panose="02040503050406030204" pitchFamily="18" charset="0"/>
                              </a:rPr>
                              <m:t>𝟑𝟔𝟎</m:t>
                            </m:r>
                          </m:e>
                          <m:sup>
                            <m:r>
                              <a:rPr lang="en-US" sz="2000" b="1" i="0">
                                <a:solidFill>
                                  <a:srgbClr val="0000CC"/>
                                </a:solidFill>
                                <a:latin typeface="Cambria Math" panose="02040503050406030204" pitchFamily="18" charset="0"/>
                              </a:rPr>
                              <m:t>𝟎</m:t>
                            </m:r>
                          </m:sup>
                        </m:sSup>
                        <m:r>
                          <a:rPr lang="en-US" sz="2000" b="1" i="0">
                            <a:solidFill>
                              <a:srgbClr val="0000CC"/>
                            </a:solidFill>
                            <a:latin typeface="Cambria Math" panose="02040503050406030204" pitchFamily="18" charset="0"/>
                          </a:rPr>
                          <m:t>=</m:t>
                        </m:r>
                        <m:sSup>
                          <m:sSupPr>
                            <m:ctrlPr>
                              <a:rPr lang="en-US" sz="2000" b="1" i="1">
                                <a:solidFill>
                                  <a:srgbClr val="0000CC"/>
                                </a:solidFill>
                                <a:latin typeface="Cambria Math" panose="02040503050406030204" pitchFamily="18" charset="0"/>
                              </a:rPr>
                            </m:ctrlPr>
                          </m:sSupPr>
                          <m:e>
                            <m:r>
                              <a:rPr lang="en-US" sz="2000" b="1" i="0">
                                <a:solidFill>
                                  <a:srgbClr val="0000CC"/>
                                </a:solidFill>
                                <a:latin typeface="Cambria Math" panose="02040503050406030204" pitchFamily="18" charset="0"/>
                              </a:rPr>
                              <m:t>𝟔𝟎</m:t>
                            </m:r>
                          </m:e>
                          <m:sup>
                            <m:r>
                              <a:rPr lang="en-US" sz="2000" b="1" i="0">
                                <a:solidFill>
                                  <a:srgbClr val="0000CC"/>
                                </a:solidFill>
                                <a:latin typeface="Cambria Math" panose="02040503050406030204" pitchFamily="18" charset="0"/>
                              </a:rPr>
                              <m:t>𝟎</m:t>
                            </m:r>
                          </m:sup>
                        </m:sSup>
                      </m:oMath>
                    </m:oMathPara>
                  </a14:m>
                  <a:endParaRPr lang="en-US" b="1">
                    <a:latin typeface="Arial" panose="020B0604020202020204" pitchFamily="34" charset="0"/>
                    <a:cs typeface="Arial" panose="020B0604020202020204" pitchFamily="34" charset="0"/>
                  </a:endParaRPr>
                </a:p>
              </p:txBody>
            </p:sp>
          </mc:Choice>
          <mc:Fallback xmlns="">
            <p:sp>
              <p:nvSpPr>
                <p:cNvPr id="16" name="TextBox 15">
                  <a:extLst>
                    <a:ext uri="{FF2B5EF4-FFF2-40B4-BE49-F238E27FC236}">
                      <a16:creationId xmlns:a16="http://schemas.microsoft.com/office/drawing/2014/main" id="{0783BCB9-C59E-FC10-04C6-CD8CCC09C783}"/>
                    </a:ext>
                  </a:extLst>
                </p:cNvPr>
                <p:cNvSpPr txBox="1">
                  <a:spLocks noRot="1" noChangeAspect="1" noMove="1" noResize="1" noEditPoints="1" noAdjustHandles="1" noChangeArrowheads="1" noChangeShapeType="1" noTextEdit="1"/>
                </p:cNvSpPr>
                <p:nvPr/>
              </p:nvSpPr>
              <p:spPr>
                <a:xfrm>
                  <a:off x="2587657" y="4799216"/>
                  <a:ext cx="2152934" cy="670568"/>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452B619F-6AD7-90D9-4158-89EA475DD50C}"/>
                    </a:ext>
                  </a:extLst>
                </p:cNvPr>
                <p:cNvSpPr txBox="1"/>
                <p:nvPr/>
              </p:nvSpPr>
              <p:spPr>
                <a:xfrm>
                  <a:off x="6178374" y="5630313"/>
                  <a:ext cx="2121089" cy="66851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sz="2000" b="1" i="1" smtClean="0">
                                <a:solidFill>
                                  <a:srgbClr val="0000CC"/>
                                </a:solidFill>
                                <a:latin typeface="Cambria Math" panose="02040503050406030204" pitchFamily="18" charset="0"/>
                              </a:rPr>
                            </m:ctrlPr>
                          </m:fPr>
                          <m:num>
                            <m:r>
                              <a:rPr lang="en-US" sz="2000" b="1" i="1">
                                <a:solidFill>
                                  <a:srgbClr val="0000CC"/>
                                </a:solidFill>
                                <a:latin typeface="Cambria Math" panose="02040503050406030204" pitchFamily="18" charset="0"/>
                              </a:rPr>
                              <m:t>𝟏</m:t>
                            </m:r>
                          </m:num>
                          <m:den>
                            <m:r>
                              <a:rPr lang="en-US" sz="2000" b="1" i="0">
                                <a:solidFill>
                                  <a:srgbClr val="0000CC"/>
                                </a:solidFill>
                                <a:latin typeface="Cambria Math" panose="02040503050406030204" pitchFamily="18" charset="0"/>
                              </a:rPr>
                              <m:t>𝟒</m:t>
                            </m:r>
                          </m:den>
                        </m:f>
                        <m:sSup>
                          <m:sSupPr>
                            <m:ctrlPr>
                              <a:rPr lang="en-US" sz="2000" b="1" i="1">
                                <a:solidFill>
                                  <a:srgbClr val="0000CC"/>
                                </a:solidFill>
                                <a:latin typeface="Cambria Math" panose="02040503050406030204" pitchFamily="18" charset="0"/>
                              </a:rPr>
                            </m:ctrlPr>
                          </m:sSupPr>
                          <m:e>
                            <m:r>
                              <a:rPr lang="en-US" sz="2000" b="1" i="0">
                                <a:solidFill>
                                  <a:srgbClr val="0000CC"/>
                                </a:solidFill>
                                <a:latin typeface="Cambria Math" panose="02040503050406030204" pitchFamily="18" charset="0"/>
                              </a:rPr>
                              <m:t>.</m:t>
                            </m:r>
                            <m:r>
                              <a:rPr lang="en-US" sz="2000" b="1" i="0">
                                <a:solidFill>
                                  <a:srgbClr val="0000CC"/>
                                </a:solidFill>
                                <a:latin typeface="Cambria Math" panose="02040503050406030204" pitchFamily="18" charset="0"/>
                              </a:rPr>
                              <m:t>𝟑𝟔𝟎</m:t>
                            </m:r>
                          </m:e>
                          <m:sup>
                            <m:r>
                              <a:rPr lang="en-US" sz="2000" b="1" i="0">
                                <a:solidFill>
                                  <a:srgbClr val="0000CC"/>
                                </a:solidFill>
                                <a:latin typeface="Cambria Math" panose="02040503050406030204" pitchFamily="18" charset="0"/>
                              </a:rPr>
                              <m:t>𝟎</m:t>
                            </m:r>
                          </m:sup>
                        </m:sSup>
                        <m:r>
                          <a:rPr lang="en-US" sz="2000" b="1" i="0">
                            <a:solidFill>
                              <a:srgbClr val="0000CC"/>
                            </a:solidFill>
                            <a:latin typeface="Cambria Math" panose="02040503050406030204" pitchFamily="18" charset="0"/>
                          </a:rPr>
                          <m:t>=</m:t>
                        </m:r>
                        <m:sSup>
                          <m:sSupPr>
                            <m:ctrlPr>
                              <a:rPr lang="en-US" sz="2000" b="1" i="1">
                                <a:solidFill>
                                  <a:srgbClr val="0000CC"/>
                                </a:solidFill>
                                <a:latin typeface="Cambria Math" panose="02040503050406030204" pitchFamily="18" charset="0"/>
                              </a:rPr>
                            </m:ctrlPr>
                          </m:sSupPr>
                          <m:e>
                            <m:r>
                              <a:rPr lang="en-US" sz="2000" b="1" i="0">
                                <a:solidFill>
                                  <a:srgbClr val="0000CC"/>
                                </a:solidFill>
                                <a:latin typeface="Cambria Math" panose="02040503050406030204" pitchFamily="18" charset="0"/>
                              </a:rPr>
                              <m:t>𝟗𝟎</m:t>
                            </m:r>
                          </m:e>
                          <m:sup>
                            <m:r>
                              <a:rPr lang="en-US" sz="2000" b="1" i="0">
                                <a:solidFill>
                                  <a:srgbClr val="0000CC"/>
                                </a:solidFill>
                                <a:latin typeface="Cambria Math" panose="02040503050406030204" pitchFamily="18" charset="0"/>
                              </a:rPr>
                              <m:t>𝟎</m:t>
                            </m:r>
                          </m:sup>
                        </m:sSup>
                      </m:oMath>
                    </m:oMathPara>
                  </a14:m>
                  <a:endParaRPr lang="en-US" b="1"/>
                </a:p>
              </p:txBody>
            </p:sp>
          </mc:Choice>
          <mc:Fallback xmlns="">
            <p:sp>
              <p:nvSpPr>
                <p:cNvPr id="18" name="TextBox 17">
                  <a:extLst>
                    <a:ext uri="{FF2B5EF4-FFF2-40B4-BE49-F238E27FC236}">
                      <a16:creationId xmlns:a16="http://schemas.microsoft.com/office/drawing/2014/main" id="{452B619F-6AD7-90D9-4158-89EA475DD50C}"/>
                    </a:ext>
                  </a:extLst>
                </p:cNvPr>
                <p:cNvSpPr txBox="1">
                  <a:spLocks noRot="1" noChangeAspect="1" noMove="1" noResize="1" noEditPoints="1" noAdjustHandles="1" noChangeArrowheads="1" noChangeShapeType="1" noTextEdit="1"/>
                </p:cNvSpPr>
                <p:nvPr/>
              </p:nvSpPr>
              <p:spPr>
                <a:xfrm>
                  <a:off x="6178374" y="5630313"/>
                  <a:ext cx="2121089" cy="668516"/>
                </a:xfrm>
                <a:prstGeom prst="rect">
                  <a:avLst/>
                </a:prstGeom>
                <a:blipFill>
                  <a:blip r:embed="rId7"/>
                  <a:stretch>
                    <a:fillRect/>
                  </a:stretch>
                </a:blipFill>
              </p:spPr>
              <p:txBody>
                <a:bodyPr/>
                <a:lstStyle/>
                <a:p>
                  <a:r>
                    <a:rPr lang="en-US">
                      <a:noFill/>
                    </a:rPr>
                    <a:t> </a:t>
                  </a:r>
                </a:p>
              </p:txBody>
            </p:sp>
          </mc:Fallback>
        </mc:AlternateContent>
        <p:sp>
          <p:nvSpPr>
            <p:cNvPr id="19" name="Arc 18">
              <a:extLst>
                <a:ext uri="{FF2B5EF4-FFF2-40B4-BE49-F238E27FC236}">
                  <a16:creationId xmlns:a16="http://schemas.microsoft.com/office/drawing/2014/main" id="{C2032E45-DDED-ED4E-90A7-F158A4E48621}"/>
                </a:ext>
              </a:extLst>
            </p:cNvPr>
            <p:cNvSpPr/>
            <p:nvPr/>
          </p:nvSpPr>
          <p:spPr>
            <a:xfrm rot="21291777">
              <a:off x="2129506" y="4938649"/>
              <a:ext cx="454438" cy="408153"/>
            </a:xfrm>
            <a:prstGeom prst="arc">
              <a:avLst>
                <a:gd name="adj1" fmla="val 14124771"/>
                <a:gd name="adj2" fmla="val 19219999"/>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20" name="Arc 19">
              <a:extLst>
                <a:ext uri="{FF2B5EF4-FFF2-40B4-BE49-F238E27FC236}">
                  <a16:creationId xmlns:a16="http://schemas.microsoft.com/office/drawing/2014/main" id="{68744B78-A3F3-38C9-E42B-3146B791EB8B}"/>
                </a:ext>
              </a:extLst>
            </p:cNvPr>
            <p:cNvSpPr/>
            <p:nvPr/>
          </p:nvSpPr>
          <p:spPr>
            <a:xfrm rot="21291777">
              <a:off x="5607723" y="5799683"/>
              <a:ext cx="454438" cy="408153"/>
            </a:xfrm>
            <a:prstGeom prst="arc">
              <a:avLst>
                <a:gd name="adj1" fmla="val 14124771"/>
                <a:gd name="adj2" fmla="val 19219999"/>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656739992"/>
      </p:ext>
    </p:extLst>
  </p:cSld>
  <p:clrMapOvr>
    <a:masterClrMapping/>
  </p:clrMapOvr>
  <mc:AlternateContent xmlns:mc="http://schemas.openxmlformats.org/markup-compatibility/2006" xmlns:p14="http://schemas.microsoft.com/office/powerpoint/2010/main">
    <mc:Choice Requires="p14">
      <p:transition p14:dur="0" advTm="23776"/>
    </mc:Choice>
    <mc:Fallback xmlns="">
      <p:transition advTm="2377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wheel(1)">
                                      <p:cBhvr>
                                        <p:cTn id="21"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SLIDE_INDENT_LEVEL" val="0"/>
  <p:tag name="GENSWF_SLIDE_TITLE" val="Trang giới thiệu"/>
  <p:tag name="GENSWF_SLIDE_UID" val="{423CB535-60C7-4A99-977B-5F744A812188}:434"/>
  <p:tag name="ISPRING_PRESENTER_ID" val="{60CCB9E4-6ED6-4923-B328-1729EB06BEF4}"/>
  <p:tag name="GENSWF_ADVANCE_TIME" val="14.249"/>
  <p:tag name="ISPRING_CUSTOM_TIMING_USED" val="1"/>
  <p:tag name="ISPRING_PLAYER_LAYOUT_TYPE" val="NoSidebar"/>
  <p:tag name="ISPRING_SLIDE_ID_2" val="{EB82AB22-71CD-408E-B1FB-90DD25C525A4}"/>
</p:tagLst>
</file>

<file path=ppt/tags/tag10.xml><?xml version="1.0" encoding="utf-8"?>
<p:tagLst xmlns:a="http://schemas.openxmlformats.org/drawingml/2006/main" xmlns:r="http://schemas.openxmlformats.org/officeDocument/2006/relationships" xmlns:p="http://schemas.openxmlformats.org/presentationml/2006/main">
  <p:tag name="GENSWF_SLIDE_TITLE" val="So sanh tính chất cơ bản của phân thức với phân số"/>
  <p:tag name="ISPRING_SLIDE_INDENT_LEVEL" val="0"/>
  <p:tag name="GENSWF_SLIDE_UID" val="{5998EE10-F041-42F4-9C1B-247510A46E83}:430"/>
  <p:tag name="ISPRING_PRESENTER_ID" val="{60CCB9E4-6ED6-4923-B328-1729EB06BEF4}"/>
  <p:tag name="ISPRING_CUSTOM_TIMING_USED" val="1"/>
  <p:tag name="GENSWF_ADVANCE_TIME" val="23.776"/>
  <p:tag name="ISPRING_PLAYER_LAYOUT_TYPE" val="Full"/>
  <p:tag name="ISPRING_SLIDE_ID_2" val="{EC813912-A48F-42F3-94F2-955492C22155}"/>
</p:tagLst>
</file>

<file path=ppt/tags/tag11.xml><?xml version="1.0" encoding="utf-8"?>
<p:tagLst xmlns:a="http://schemas.openxmlformats.org/drawingml/2006/main" xmlns:r="http://schemas.openxmlformats.org/officeDocument/2006/relationships" xmlns:p="http://schemas.openxmlformats.org/presentationml/2006/main">
  <p:tag name="GENSWF_SLIDE_TITLE" val="So sanh tính chất cơ bản của phân thức với phân số"/>
  <p:tag name="ISPRING_SLIDE_INDENT_LEVEL" val="0"/>
  <p:tag name="GENSWF_SLIDE_UID" val="{5998EE10-F041-42F4-9C1B-247510A46E83}:430"/>
  <p:tag name="ISPRING_PRESENTER_ID" val="{60CCB9E4-6ED6-4923-B328-1729EB06BEF4}"/>
  <p:tag name="ISPRING_CUSTOM_TIMING_USED" val="1"/>
  <p:tag name="GENSWF_ADVANCE_TIME" val="23.776"/>
  <p:tag name="ISPRING_PLAYER_LAYOUT_TYPE" val="Full"/>
  <p:tag name="ISPRING_SLIDE_ID_2" val="{EC813912-A48F-42F3-94F2-955492C22155}"/>
</p:tagLst>
</file>

<file path=ppt/tags/tag12.xml><?xml version="1.0" encoding="utf-8"?>
<p:tagLst xmlns:a="http://schemas.openxmlformats.org/drawingml/2006/main" xmlns:r="http://schemas.openxmlformats.org/officeDocument/2006/relationships" xmlns:p="http://schemas.openxmlformats.org/presentationml/2006/main">
  <p:tag name="GENSWF_SLIDE_TITLE" val="So sanh tính chất cơ bản của phân thức với phân số"/>
  <p:tag name="ISPRING_SLIDE_INDENT_LEVEL" val="0"/>
  <p:tag name="GENSWF_SLIDE_UID" val="{5998EE10-F041-42F4-9C1B-247510A46E83}:430"/>
  <p:tag name="ISPRING_PRESENTER_ID" val="{60CCB9E4-6ED6-4923-B328-1729EB06BEF4}"/>
  <p:tag name="ISPRING_CUSTOM_TIMING_USED" val="1"/>
  <p:tag name="GENSWF_ADVANCE_TIME" val="23.776"/>
  <p:tag name="ISPRING_PLAYER_LAYOUT_TYPE" val="Full"/>
  <p:tag name="ISPRING_SLIDE_ID_2" val="{EC813912-A48F-42F3-94F2-955492C22155}"/>
</p:tagLst>
</file>

<file path=ppt/tags/tag13.xml><?xml version="1.0" encoding="utf-8"?>
<p:tagLst xmlns:a="http://schemas.openxmlformats.org/drawingml/2006/main" xmlns:r="http://schemas.openxmlformats.org/officeDocument/2006/relationships" xmlns:p="http://schemas.openxmlformats.org/presentationml/2006/main">
  <p:tag name="GENSWF_SLIDE_TITLE" val="So sanh tính chất cơ bản của phân thức với phân số"/>
  <p:tag name="ISPRING_SLIDE_INDENT_LEVEL" val="0"/>
  <p:tag name="GENSWF_SLIDE_UID" val="{5998EE10-F041-42F4-9C1B-247510A46E83}:430"/>
  <p:tag name="ISPRING_PRESENTER_ID" val="{60CCB9E4-6ED6-4923-B328-1729EB06BEF4}"/>
  <p:tag name="ISPRING_CUSTOM_TIMING_USED" val="1"/>
  <p:tag name="GENSWF_ADVANCE_TIME" val="23.776"/>
  <p:tag name="ISPRING_PLAYER_LAYOUT_TYPE" val="Full"/>
  <p:tag name="ISPRING_SLIDE_ID_2" val="{EC813912-A48F-42F3-94F2-955492C22155}"/>
</p:tagLst>
</file>

<file path=ppt/tags/tag14.xml><?xml version="1.0" encoding="utf-8"?>
<p:tagLst xmlns:a="http://schemas.openxmlformats.org/drawingml/2006/main" xmlns:r="http://schemas.openxmlformats.org/officeDocument/2006/relationships" xmlns:p="http://schemas.openxmlformats.org/presentationml/2006/main">
  <p:tag name="GENSWF_SLIDE_TITLE" val="So sanh tính chất cơ bản của phân thức với phân số"/>
  <p:tag name="ISPRING_SLIDE_INDENT_LEVEL" val="0"/>
  <p:tag name="GENSWF_SLIDE_UID" val="{5998EE10-F041-42F4-9C1B-247510A46E83}:430"/>
  <p:tag name="ISPRING_PRESENTER_ID" val="{60CCB9E4-6ED6-4923-B328-1729EB06BEF4}"/>
  <p:tag name="ISPRING_CUSTOM_TIMING_USED" val="1"/>
  <p:tag name="GENSWF_ADVANCE_TIME" val="23.776"/>
  <p:tag name="ISPRING_PLAYER_LAYOUT_TYPE" val="Full"/>
  <p:tag name="ISPRING_SLIDE_ID_2" val="{EC813912-A48F-42F3-94F2-955492C22155}"/>
</p:tagLst>
</file>

<file path=ppt/tags/tag15.xml><?xml version="1.0" encoding="utf-8"?>
<p:tagLst xmlns:a="http://schemas.openxmlformats.org/drawingml/2006/main" xmlns:r="http://schemas.openxmlformats.org/officeDocument/2006/relationships" xmlns:p="http://schemas.openxmlformats.org/presentationml/2006/main">
  <p:tag name="GENSWF_SLIDE_TITLE" val="So sanh tính chất cơ bản của phân thức với phân số"/>
  <p:tag name="ISPRING_SLIDE_INDENT_LEVEL" val="0"/>
  <p:tag name="GENSWF_SLIDE_UID" val="{5998EE10-F041-42F4-9C1B-247510A46E83}:430"/>
  <p:tag name="ISPRING_PRESENTER_ID" val="{60CCB9E4-6ED6-4923-B328-1729EB06BEF4}"/>
  <p:tag name="ISPRING_CUSTOM_TIMING_USED" val="1"/>
  <p:tag name="GENSWF_ADVANCE_TIME" val="23.776"/>
  <p:tag name="ISPRING_PLAYER_LAYOUT_TYPE" val="Full"/>
  <p:tag name="ISPRING_SLIDE_ID_2" val="{EC813912-A48F-42F3-94F2-955492C22155}"/>
</p:tagLst>
</file>

<file path=ppt/tags/tag16.xml><?xml version="1.0" encoding="utf-8"?>
<p:tagLst xmlns:a="http://schemas.openxmlformats.org/drawingml/2006/main" xmlns:r="http://schemas.openxmlformats.org/officeDocument/2006/relationships" xmlns:p="http://schemas.openxmlformats.org/presentationml/2006/main">
  <p:tag name="GENSWF_SLIDE_TITLE" val="So sanh tính chất cơ bản của phân thức với phân số"/>
  <p:tag name="ISPRING_SLIDE_INDENT_LEVEL" val="0"/>
  <p:tag name="GENSWF_SLIDE_UID" val="{5998EE10-F041-42F4-9C1B-247510A46E83}:430"/>
  <p:tag name="ISPRING_PRESENTER_ID" val="{60CCB9E4-6ED6-4923-B328-1729EB06BEF4}"/>
  <p:tag name="ISPRING_CUSTOM_TIMING_USED" val="1"/>
  <p:tag name="GENSWF_ADVANCE_TIME" val="23.776"/>
  <p:tag name="ISPRING_PLAYER_LAYOUT_TYPE" val="Full"/>
  <p:tag name="ISPRING_SLIDE_ID_2" val="{EC813912-A48F-42F3-94F2-955492C22155}"/>
</p:tagLst>
</file>

<file path=ppt/tags/tag17.xml><?xml version="1.0" encoding="utf-8"?>
<p:tagLst xmlns:a="http://schemas.openxmlformats.org/drawingml/2006/main" xmlns:r="http://schemas.openxmlformats.org/officeDocument/2006/relationships" xmlns:p="http://schemas.openxmlformats.org/presentationml/2006/main">
  <p:tag name="GENSWF_SLIDE_TITLE" val="So sanh tính chất cơ bản của phân thức với phân số"/>
  <p:tag name="ISPRING_SLIDE_INDENT_LEVEL" val="0"/>
  <p:tag name="GENSWF_SLIDE_UID" val="{5998EE10-F041-42F4-9C1B-247510A46E83}:430"/>
  <p:tag name="ISPRING_PRESENTER_ID" val="{60CCB9E4-6ED6-4923-B328-1729EB06BEF4}"/>
  <p:tag name="ISPRING_CUSTOM_TIMING_USED" val="1"/>
  <p:tag name="GENSWF_ADVANCE_TIME" val="23.776"/>
  <p:tag name="ISPRING_PLAYER_LAYOUT_TYPE" val="Full"/>
  <p:tag name="ISPRING_SLIDE_ID_2" val="{EC813912-A48F-42F3-94F2-955492C22155}"/>
</p:tagLst>
</file>

<file path=ppt/tags/tag18.xml><?xml version="1.0" encoding="utf-8"?>
<p:tagLst xmlns:a="http://schemas.openxmlformats.org/drawingml/2006/main" xmlns:r="http://schemas.openxmlformats.org/officeDocument/2006/relationships" xmlns:p="http://schemas.openxmlformats.org/presentationml/2006/main">
  <p:tag name="GENSWF_SLIDE_TITLE" val="So sanh tính chất cơ bản của phân thức với phân số"/>
  <p:tag name="ISPRING_SLIDE_INDENT_LEVEL" val="0"/>
  <p:tag name="GENSWF_SLIDE_UID" val="{5998EE10-F041-42F4-9C1B-247510A46E83}:430"/>
  <p:tag name="ISPRING_PRESENTER_ID" val="{60CCB9E4-6ED6-4923-B328-1729EB06BEF4}"/>
  <p:tag name="ISPRING_CUSTOM_TIMING_USED" val="1"/>
  <p:tag name="GENSWF_ADVANCE_TIME" val="23.776"/>
  <p:tag name="ISPRING_PLAYER_LAYOUT_TYPE" val="Full"/>
  <p:tag name="ISPRING_SLIDE_ID_2" val="{EC813912-A48F-42F3-94F2-955492C22155}"/>
</p:tagLst>
</file>

<file path=ppt/tags/tag19.xml><?xml version="1.0" encoding="utf-8"?>
<p:tagLst xmlns:a="http://schemas.openxmlformats.org/drawingml/2006/main" xmlns:r="http://schemas.openxmlformats.org/officeDocument/2006/relationships" xmlns:p="http://schemas.openxmlformats.org/presentationml/2006/main">
  <p:tag name="GENSWF_SLIDE_TITLE" val="So sanh tính chất cơ bản của phân thức với phân số"/>
  <p:tag name="ISPRING_SLIDE_INDENT_LEVEL" val="0"/>
  <p:tag name="GENSWF_SLIDE_UID" val="{5998EE10-F041-42F4-9C1B-247510A46E83}:430"/>
  <p:tag name="ISPRING_PRESENTER_ID" val="{60CCB9E4-6ED6-4923-B328-1729EB06BEF4}"/>
  <p:tag name="ISPRING_CUSTOM_TIMING_USED" val="1"/>
  <p:tag name="GENSWF_ADVANCE_TIME" val="23.776"/>
  <p:tag name="ISPRING_PLAYER_LAYOUT_TYPE" val="Full"/>
  <p:tag name="ISPRING_SLIDE_ID_2" val="{EC813912-A48F-42F3-94F2-955492C22155}"/>
</p:tagLst>
</file>

<file path=ppt/tags/tag2.xml><?xml version="1.0" encoding="utf-8"?>
<p:tagLst xmlns:a="http://schemas.openxmlformats.org/drawingml/2006/main" xmlns:r="http://schemas.openxmlformats.org/officeDocument/2006/relationships" xmlns:p="http://schemas.openxmlformats.org/presentationml/2006/main">
  <p:tag name="GENSWF_SLIDE_TITLE" val="Tính chất cơ bản của phân thức"/>
  <p:tag name="ISPRING_SLIDE_INDENT_LEVEL" val="0"/>
  <p:tag name="GENSWF_SLIDE_UID" val="{8E9A6E42-52FD-4DA2-A8BA-B5050A63540B}:429"/>
  <p:tag name="ISPRING_PRESENTER_ID" val="{60CCB9E4-6ED6-4923-B328-1729EB06BEF4}"/>
  <p:tag name="ISPRING_CUSTOM_TIMING_USED" val="1"/>
  <p:tag name="GENSWF_ADVANCE_TIME" val="56.846"/>
  <p:tag name="TIMING" val="|7.919|10.317|10.218|9.969|7.963"/>
  <p:tag name="ISPRING_PLAYER_LAYOUT_TYPE" val="Full"/>
  <p:tag name="ISPRING_SLIDE_ID_2" val="{4E3DA2D9-9ED7-4556-BEA1-66DCCB5B6BFD}"/>
</p:tagLst>
</file>

<file path=ppt/tags/tag20.xml><?xml version="1.0" encoding="utf-8"?>
<p:tagLst xmlns:a="http://schemas.openxmlformats.org/drawingml/2006/main" xmlns:r="http://schemas.openxmlformats.org/officeDocument/2006/relationships" xmlns:p="http://schemas.openxmlformats.org/presentationml/2006/main">
  <p:tag name="GENSWF_SLIDE_TITLE" val="So sanh tính chất cơ bản của phân thức với phân số"/>
  <p:tag name="ISPRING_SLIDE_INDENT_LEVEL" val="0"/>
  <p:tag name="GENSWF_SLIDE_UID" val="{5998EE10-F041-42F4-9C1B-247510A46E83}:430"/>
  <p:tag name="ISPRING_PRESENTER_ID" val="{60CCB9E4-6ED6-4923-B328-1729EB06BEF4}"/>
  <p:tag name="ISPRING_CUSTOM_TIMING_USED" val="1"/>
  <p:tag name="GENSWF_ADVANCE_TIME" val="23.776"/>
  <p:tag name="ISPRING_PLAYER_LAYOUT_TYPE" val="Full"/>
  <p:tag name="ISPRING_SLIDE_ID_2" val="{EC813912-A48F-42F3-94F2-955492C22155}"/>
</p:tagLst>
</file>

<file path=ppt/tags/tag21.xml><?xml version="1.0" encoding="utf-8"?>
<p:tagLst xmlns:a="http://schemas.openxmlformats.org/drawingml/2006/main" xmlns:r="http://schemas.openxmlformats.org/officeDocument/2006/relationships" xmlns:p="http://schemas.openxmlformats.org/presentationml/2006/main">
  <p:tag name="GENSWF_SLIDE_TITLE" val="So sanh tính chất cơ bản của phân thức với phân số"/>
  <p:tag name="ISPRING_SLIDE_INDENT_LEVEL" val="0"/>
  <p:tag name="GENSWF_SLIDE_UID" val="{5998EE10-F041-42F4-9C1B-247510A46E83}:430"/>
  <p:tag name="ISPRING_PRESENTER_ID" val="{60CCB9E4-6ED6-4923-B328-1729EB06BEF4}"/>
  <p:tag name="ISPRING_CUSTOM_TIMING_USED" val="1"/>
  <p:tag name="GENSWF_ADVANCE_TIME" val="23.776"/>
  <p:tag name="ISPRING_PLAYER_LAYOUT_TYPE" val="Full"/>
  <p:tag name="ISPRING_SLIDE_ID_2" val="{EC813912-A48F-42F3-94F2-955492C22155}"/>
</p:tagLst>
</file>

<file path=ppt/tags/tag22.xml><?xml version="1.0" encoding="utf-8"?>
<p:tagLst xmlns:a="http://schemas.openxmlformats.org/drawingml/2006/main" xmlns:r="http://schemas.openxmlformats.org/officeDocument/2006/relationships" xmlns:p="http://schemas.openxmlformats.org/presentationml/2006/main">
  <p:tag name="GENSWF_SLIDE_TITLE" val="So sanh tính chất cơ bản của phân thức với phân số"/>
  <p:tag name="ISPRING_SLIDE_INDENT_LEVEL" val="0"/>
  <p:tag name="GENSWF_SLIDE_UID" val="{5998EE10-F041-42F4-9C1B-247510A46E83}:430"/>
  <p:tag name="ISPRING_PRESENTER_ID" val="{60CCB9E4-6ED6-4923-B328-1729EB06BEF4}"/>
  <p:tag name="ISPRING_CUSTOM_TIMING_USED" val="1"/>
  <p:tag name="GENSWF_ADVANCE_TIME" val="23.776"/>
  <p:tag name="ISPRING_PLAYER_LAYOUT_TYPE" val="Full"/>
  <p:tag name="ISPRING_SLIDE_ID_2" val="{EC813912-A48F-42F3-94F2-955492C22155}"/>
</p:tagLst>
</file>

<file path=ppt/tags/tag23.xml><?xml version="1.0" encoding="utf-8"?>
<p:tagLst xmlns:a="http://schemas.openxmlformats.org/drawingml/2006/main" xmlns:r="http://schemas.openxmlformats.org/officeDocument/2006/relationships" xmlns:p="http://schemas.openxmlformats.org/presentationml/2006/main">
  <p:tag name="GENSWF_SLIDE_TITLE" val="So sanh tính chất cơ bản của phân thức với phân số"/>
  <p:tag name="ISPRING_SLIDE_INDENT_LEVEL" val="0"/>
  <p:tag name="GENSWF_SLIDE_UID" val="{5998EE10-F041-42F4-9C1B-247510A46E83}:430"/>
  <p:tag name="ISPRING_PRESENTER_ID" val="{60CCB9E4-6ED6-4923-B328-1729EB06BEF4}"/>
  <p:tag name="ISPRING_CUSTOM_TIMING_USED" val="1"/>
  <p:tag name="GENSWF_ADVANCE_TIME" val="23.776"/>
  <p:tag name="ISPRING_PLAYER_LAYOUT_TYPE" val="Full"/>
  <p:tag name="ISPRING_SLIDE_ID_2" val="{EC813912-A48F-42F3-94F2-955492C22155}"/>
</p:tagLst>
</file>

<file path=ppt/tags/tag24.xml><?xml version="1.0" encoding="utf-8"?>
<p:tagLst xmlns:a="http://schemas.openxmlformats.org/drawingml/2006/main" xmlns:r="http://schemas.openxmlformats.org/officeDocument/2006/relationships" xmlns:p="http://schemas.openxmlformats.org/presentationml/2006/main">
  <p:tag name="GENSWF_SLIDE_TITLE" val="So sanh tính chất cơ bản của phân thức với phân số"/>
  <p:tag name="ISPRING_SLIDE_INDENT_LEVEL" val="0"/>
  <p:tag name="GENSWF_SLIDE_UID" val="{5998EE10-F041-42F4-9C1B-247510A46E83}:430"/>
  <p:tag name="ISPRING_PRESENTER_ID" val="{60CCB9E4-6ED6-4923-B328-1729EB06BEF4}"/>
  <p:tag name="ISPRING_CUSTOM_TIMING_USED" val="1"/>
  <p:tag name="GENSWF_ADVANCE_TIME" val="23.776"/>
  <p:tag name="ISPRING_PLAYER_LAYOUT_TYPE" val="Full"/>
  <p:tag name="ISPRING_SLIDE_ID_2" val="{EC813912-A48F-42F3-94F2-955492C22155}"/>
</p:tagLst>
</file>

<file path=ppt/tags/tag25.xml><?xml version="1.0" encoding="utf-8"?>
<p:tagLst xmlns:a="http://schemas.openxmlformats.org/drawingml/2006/main" xmlns:r="http://schemas.openxmlformats.org/officeDocument/2006/relationships" xmlns:p="http://schemas.openxmlformats.org/presentationml/2006/main">
  <p:tag name="GENSWF_SLIDE_TITLE" val="So sanh tính chất cơ bản của phân thức với phân số"/>
  <p:tag name="ISPRING_SLIDE_INDENT_LEVEL" val="0"/>
  <p:tag name="GENSWF_SLIDE_UID" val="{5998EE10-F041-42F4-9C1B-247510A46E83}:430"/>
  <p:tag name="ISPRING_PRESENTER_ID" val="{60CCB9E4-6ED6-4923-B328-1729EB06BEF4}"/>
  <p:tag name="ISPRING_CUSTOM_TIMING_USED" val="1"/>
  <p:tag name="GENSWF_ADVANCE_TIME" val="23.776"/>
  <p:tag name="ISPRING_PLAYER_LAYOUT_TYPE" val="Full"/>
  <p:tag name="ISPRING_SLIDE_ID_2" val="{EC813912-A48F-42F3-94F2-955492C22155}"/>
</p:tagLst>
</file>

<file path=ppt/tags/tag3.xml><?xml version="1.0" encoding="utf-8"?>
<p:tagLst xmlns:a="http://schemas.openxmlformats.org/drawingml/2006/main" xmlns:r="http://schemas.openxmlformats.org/officeDocument/2006/relationships" xmlns:p="http://schemas.openxmlformats.org/presentationml/2006/main">
  <p:tag name="GENSWF_SLIDE_TITLE" val="So sanh tính chất cơ bản của phân thức với phân số"/>
  <p:tag name="ISPRING_SLIDE_INDENT_LEVEL" val="0"/>
  <p:tag name="GENSWF_SLIDE_UID" val="{5998EE10-F041-42F4-9C1B-247510A46E83}:430"/>
  <p:tag name="ISPRING_PRESENTER_ID" val="{60CCB9E4-6ED6-4923-B328-1729EB06BEF4}"/>
  <p:tag name="ISPRING_CUSTOM_TIMING_USED" val="1"/>
  <p:tag name="GENSWF_ADVANCE_TIME" val="23.776"/>
  <p:tag name="ISPRING_PLAYER_LAYOUT_TYPE" val="Full"/>
  <p:tag name="ISPRING_SLIDE_ID_2" val="{EC813912-A48F-42F3-94F2-955492C22155}"/>
</p:tagLst>
</file>

<file path=ppt/tags/tag4.xml><?xml version="1.0" encoding="utf-8"?>
<p:tagLst xmlns:a="http://schemas.openxmlformats.org/drawingml/2006/main" xmlns:r="http://schemas.openxmlformats.org/officeDocument/2006/relationships" xmlns:p="http://schemas.openxmlformats.org/presentationml/2006/main">
  <p:tag name="GENSWF_SLIDE_TITLE" val="So sanh tính chất cơ bản của phân thức với phân số"/>
  <p:tag name="ISPRING_SLIDE_INDENT_LEVEL" val="0"/>
  <p:tag name="GENSWF_SLIDE_UID" val="{5998EE10-F041-42F4-9C1B-247510A46E83}:430"/>
  <p:tag name="ISPRING_PRESENTER_ID" val="{60CCB9E4-6ED6-4923-B328-1729EB06BEF4}"/>
  <p:tag name="ISPRING_CUSTOM_TIMING_USED" val="1"/>
  <p:tag name="GENSWF_ADVANCE_TIME" val="23.776"/>
  <p:tag name="ISPRING_PLAYER_LAYOUT_TYPE" val="Full"/>
  <p:tag name="ISPRING_SLIDE_ID_2" val="{EC813912-A48F-42F3-94F2-955492C22155}"/>
</p:tagLst>
</file>

<file path=ppt/tags/tag5.xml><?xml version="1.0" encoding="utf-8"?>
<p:tagLst xmlns:a="http://schemas.openxmlformats.org/drawingml/2006/main" xmlns:r="http://schemas.openxmlformats.org/officeDocument/2006/relationships" xmlns:p="http://schemas.openxmlformats.org/presentationml/2006/main">
  <p:tag name="GENSWF_SLIDE_TITLE" val="So sanh tính chất cơ bản của phân thức với phân số"/>
  <p:tag name="ISPRING_SLIDE_INDENT_LEVEL" val="0"/>
  <p:tag name="GENSWF_SLIDE_UID" val="{5998EE10-F041-42F4-9C1B-247510A46E83}:430"/>
  <p:tag name="ISPRING_PRESENTER_ID" val="{60CCB9E4-6ED6-4923-B328-1729EB06BEF4}"/>
  <p:tag name="ISPRING_CUSTOM_TIMING_USED" val="1"/>
  <p:tag name="GENSWF_ADVANCE_TIME" val="23.776"/>
  <p:tag name="ISPRING_PLAYER_LAYOUT_TYPE" val="Full"/>
  <p:tag name="ISPRING_SLIDE_ID_2" val="{EC813912-A48F-42F3-94F2-955492C22155}"/>
</p:tagLst>
</file>

<file path=ppt/tags/tag6.xml><?xml version="1.0" encoding="utf-8"?>
<p:tagLst xmlns:a="http://schemas.openxmlformats.org/drawingml/2006/main" xmlns:r="http://schemas.openxmlformats.org/officeDocument/2006/relationships" xmlns:p="http://schemas.openxmlformats.org/presentationml/2006/main">
  <p:tag name="GENSWF_SLIDE_TITLE" val="So sanh tính chất cơ bản của phân thức với phân số"/>
  <p:tag name="ISPRING_SLIDE_INDENT_LEVEL" val="0"/>
  <p:tag name="GENSWF_SLIDE_UID" val="{5998EE10-F041-42F4-9C1B-247510A46E83}:430"/>
  <p:tag name="ISPRING_PRESENTER_ID" val="{60CCB9E4-6ED6-4923-B328-1729EB06BEF4}"/>
  <p:tag name="ISPRING_CUSTOM_TIMING_USED" val="1"/>
  <p:tag name="GENSWF_ADVANCE_TIME" val="23.776"/>
  <p:tag name="ISPRING_PLAYER_LAYOUT_TYPE" val="Full"/>
  <p:tag name="ISPRING_SLIDE_ID_2" val="{EC813912-A48F-42F3-94F2-955492C22155}"/>
</p:tagLst>
</file>

<file path=ppt/tags/tag7.xml><?xml version="1.0" encoding="utf-8"?>
<p:tagLst xmlns:a="http://schemas.openxmlformats.org/drawingml/2006/main" xmlns:r="http://schemas.openxmlformats.org/officeDocument/2006/relationships" xmlns:p="http://schemas.openxmlformats.org/presentationml/2006/main">
  <p:tag name="GENSWF_SLIDE_TITLE" val="So sanh tính chất cơ bản của phân thức với phân số"/>
  <p:tag name="ISPRING_SLIDE_INDENT_LEVEL" val="0"/>
  <p:tag name="GENSWF_SLIDE_UID" val="{5998EE10-F041-42F4-9C1B-247510A46E83}:430"/>
  <p:tag name="ISPRING_PRESENTER_ID" val="{60CCB9E4-6ED6-4923-B328-1729EB06BEF4}"/>
  <p:tag name="ISPRING_CUSTOM_TIMING_USED" val="1"/>
  <p:tag name="GENSWF_ADVANCE_TIME" val="23.776"/>
  <p:tag name="ISPRING_PLAYER_LAYOUT_TYPE" val="Full"/>
  <p:tag name="ISPRING_SLIDE_ID_2" val="{EC813912-A48F-42F3-94F2-955492C22155}"/>
</p:tagLst>
</file>

<file path=ppt/tags/tag8.xml><?xml version="1.0" encoding="utf-8"?>
<p:tagLst xmlns:a="http://schemas.openxmlformats.org/drawingml/2006/main" xmlns:r="http://schemas.openxmlformats.org/officeDocument/2006/relationships" xmlns:p="http://schemas.openxmlformats.org/presentationml/2006/main">
  <p:tag name="GENSWF_SLIDE_TITLE" val="So sanh tính chất cơ bản của phân thức với phân số"/>
  <p:tag name="ISPRING_SLIDE_INDENT_LEVEL" val="0"/>
  <p:tag name="GENSWF_SLIDE_UID" val="{5998EE10-F041-42F4-9C1B-247510A46E83}:430"/>
  <p:tag name="ISPRING_PRESENTER_ID" val="{60CCB9E4-6ED6-4923-B328-1729EB06BEF4}"/>
  <p:tag name="ISPRING_CUSTOM_TIMING_USED" val="1"/>
  <p:tag name="GENSWF_ADVANCE_TIME" val="23.776"/>
  <p:tag name="ISPRING_PLAYER_LAYOUT_TYPE" val="Full"/>
  <p:tag name="ISPRING_SLIDE_ID_2" val="{EC813912-A48F-42F3-94F2-955492C22155}"/>
</p:tagLst>
</file>

<file path=ppt/tags/tag9.xml><?xml version="1.0" encoding="utf-8"?>
<p:tagLst xmlns:a="http://schemas.openxmlformats.org/drawingml/2006/main" xmlns:r="http://schemas.openxmlformats.org/officeDocument/2006/relationships" xmlns:p="http://schemas.openxmlformats.org/presentationml/2006/main">
  <p:tag name="GENSWF_SLIDE_TITLE" val="So sanh tính chất cơ bản của phân thức với phân số"/>
  <p:tag name="ISPRING_SLIDE_INDENT_LEVEL" val="0"/>
  <p:tag name="GENSWF_SLIDE_UID" val="{5998EE10-F041-42F4-9C1B-247510A46E83}:430"/>
  <p:tag name="ISPRING_PRESENTER_ID" val="{60CCB9E4-6ED6-4923-B328-1729EB06BEF4}"/>
  <p:tag name="ISPRING_CUSTOM_TIMING_USED" val="1"/>
  <p:tag name="GENSWF_ADVANCE_TIME" val="23.776"/>
  <p:tag name="ISPRING_PLAYER_LAYOUT_TYPE" val="Full"/>
  <p:tag name="ISPRING_SLIDE_ID_2" val="{EC813912-A48F-42F3-94F2-955492C2215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1245</TotalTime>
  <Words>1847</Words>
  <Application>Microsoft Office PowerPoint</Application>
  <PresentationFormat>Widescreen</PresentationFormat>
  <Paragraphs>199</Paragraphs>
  <Slides>35</Slides>
  <Notes>27</Notes>
  <HiddenSlides>0</HiddenSlides>
  <MMClips>2</MMClips>
  <ScaleCrop>false</ScaleCrop>
  <HeadingPairs>
    <vt:vector size="8" baseType="variant">
      <vt:variant>
        <vt:lpstr>Fonts Used</vt:lpstr>
      </vt:variant>
      <vt:variant>
        <vt:i4>16</vt:i4>
      </vt:variant>
      <vt:variant>
        <vt:lpstr>Theme</vt:lpstr>
      </vt:variant>
      <vt:variant>
        <vt:i4>4</vt:i4>
      </vt:variant>
      <vt:variant>
        <vt:lpstr>Embedded OLE Servers</vt:lpstr>
      </vt:variant>
      <vt:variant>
        <vt:i4>1</vt:i4>
      </vt:variant>
      <vt:variant>
        <vt:lpstr>Slide Titles</vt:lpstr>
      </vt:variant>
      <vt:variant>
        <vt:i4>35</vt:i4>
      </vt:variant>
    </vt:vector>
  </HeadingPairs>
  <TitlesOfParts>
    <vt:vector size="56" baseType="lpstr">
      <vt:lpstr>.VnTime</vt:lpstr>
      <vt:lpstr>Arial</vt:lpstr>
      <vt:lpstr>Arial (Body)</vt:lpstr>
      <vt:lpstr>Calibri</vt:lpstr>
      <vt:lpstr>Calibri Light</vt:lpstr>
      <vt:lpstr>Cambria Math</vt:lpstr>
      <vt:lpstr>Livvic</vt:lpstr>
      <vt:lpstr>Open Sans</vt:lpstr>
      <vt:lpstr>Patrick Hand</vt:lpstr>
      <vt:lpstr>ProTeacher01_Thuong</vt:lpstr>
      <vt:lpstr>Roboto</vt:lpstr>
      <vt:lpstr>Roboto Condensed Light</vt:lpstr>
      <vt:lpstr>Symbol</vt:lpstr>
      <vt:lpstr>Times New Roman</vt:lpstr>
      <vt:lpstr>Tw Cen MT</vt:lpstr>
      <vt:lpstr>Wingdings</vt:lpstr>
      <vt:lpstr>Office Theme</vt:lpstr>
      <vt:lpstr>1_Office Theme</vt:lpstr>
      <vt:lpstr>1_Default Design</vt:lpstr>
      <vt:lpstr>2_Office Theme</vt:lpstr>
      <vt:lpstr>MathType 7.0 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HƯỚNG DẪN VỀ NHÀ</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ACER</dc:creator>
  <cp:lastModifiedBy>ASUS</cp:lastModifiedBy>
  <cp:revision>88</cp:revision>
  <dcterms:created xsi:type="dcterms:W3CDTF">2024-06-15T03:08:24Z</dcterms:created>
  <dcterms:modified xsi:type="dcterms:W3CDTF">2024-07-23T09:01:21Z</dcterms:modified>
</cp:coreProperties>
</file>