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5" r:id="rId2"/>
    <p:sldId id="307" r:id="rId3"/>
    <p:sldId id="296" r:id="rId4"/>
    <p:sldId id="297" r:id="rId5"/>
    <p:sldId id="298" r:id="rId6"/>
    <p:sldId id="303" r:id="rId7"/>
    <p:sldId id="258" r:id="rId8"/>
    <p:sldId id="259" r:id="rId9"/>
    <p:sldId id="260" r:id="rId10"/>
    <p:sldId id="262" r:id="rId11"/>
    <p:sldId id="263" r:id="rId12"/>
    <p:sldId id="268" r:id="rId13"/>
    <p:sldId id="273" r:id="rId14"/>
    <p:sldId id="265" r:id="rId15"/>
    <p:sldId id="271" r:id="rId16"/>
    <p:sldId id="280" r:id="rId17"/>
    <p:sldId id="274" r:id="rId18"/>
    <p:sldId id="266" r:id="rId19"/>
    <p:sldId id="267" r:id="rId20"/>
    <p:sldId id="275" r:id="rId21"/>
    <p:sldId id="277" r:id="rId22"/>
    <p:sldId id="278" r:id="rId23"/>
    <p:sldId id="281" r:id="rId24"/>
    <p:sldId id="289" r:id="rId25"/>
    <p:sldId id="29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99"/>
    <a:srgbClr val="000099"/>
    <a:srgbClr val="FFFFCC"/>
    <a:srgbClr val="0033CC"/>
    <a:srgbClr val="CC0000"/>
    <a:srgbClr val="FF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0D9BF-B1AD-466B-BD60-3792BC4A96EF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744B1-FCB2-40DE-9F6C-1127587FF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6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79ae7f3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79ae7f3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2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2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text">
  <p:cSld name="Three columns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1482368" y="3246400"/>
            <a:ext cx="2292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1482367" y="3764400"/>
            <a:ext cx="2292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4950095" y="3246400"/>
            <a:ext cx="2290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subTitle" idx="4"/>
          </p:nvPr>
        </p:nvSpPr>
        <p:spPr>
          <a:xfrm>
            <a:off x="4950091" y="3764400"/>
            <a:ext cx="2290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8416841" y="3246400"/>
            <a:ext cx="2290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subTitle" idx="6"/>
          </p:nvPr>
        </p:nvSpPr>
        <p:spPr>
          <a:xfrm>
            <a:off x="8416835" y="3764400"/>
            <a:ext cx="2290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grpSp>
        <p:nvGrpSpPr>
          <p:cNvPr id="281" name="Google Shape;281;p16"/>
          <p:cNvGrpSpPr/>
          <p:nvPr/>
        </p:nvGrpSpPr>
        <p:grpSpPr>
          <a:xfrm>
            <a:off x="854273" y="84888"/>
            <a:ext cx="439779" cy="407104"/>
            <a:chOff x="1412390" y="2258211"/>
            <a:chExt cx="620689" cy="574573"/>
          </a:xfrm>
        </p:grpSpPr>
        <p:sp>
          <p:nvSpPr>
            <p:cNvPr id="282" name="Google Shape;282;p16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6"/>
          <p:cNvSpPr/>
          <p:nvPr/>
        </p:nvSpPr>
        <p:spPr>
          <a:xfrm>
            <a:off x="104628" y="186515"/>
            <a:ext cx="698337" cy="518015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6"/>
          <p:cNvSpPr/>
          <p:nvPr/>
        </p:nvSpPr>
        <p:spPr>
          <a:xfrm rot="-7381728">
            <a:off x="928299" y="609573"/>
            <a:ext cx="291743" cy="395345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" name="Google Shape;287;p16"/>
          <p:cNvGrpSpPr/>
          <p:nvPr/>
        </p:nvGrpSpPr>
        <p:grpSpPr>
          <a:xfrm>
            <a:off x="353688" y="720392"/>
            <a:ext cx="340760" cy="376893"/>
            <a:chOff x="5414907" y="2017485"/>
            <a:chExt cx="220338" cy="243702"/>
          </a:xfrm>
        </p:grpSpPr>
        <p:sp>
          <p:nvSpPr>
            <p:cNvPr id="288" name="Google Shape;288;p16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1" name="Google Shape;291;p16"/>
          <p:cNvSpPr/>
          <p:nvPr/>
        </p:nvSpPr>
        <p:spPr>
          <a:xfrm>
            <a:off x="11001368" y="5769571"/>
            <a:ext cx="591232" cy="570899"/>
          </a:xfrm>
          <a:custGeom>
            <a:avLst/>
            <a:gdLst/>
            <a:ahLst/>
            <a:cxnLst/>
            <a:rect l="l" t="t" r="r" b="b"/>
            <a:pathLst>
              <a:path w="6775" h="6542" extrusionOk="0">
                <a:moveTo>
                  <a:pt x="3051" y="636"/>
                </a:moveTo>
                <a:cubicBezTo>
                  <a:pt x="3170" y="873"/>
                  <a:pt x="3249" y="1230"/>
                  <a:pt x="3289" y="1349"/>
                </a:cubicBezTo>
                <a:lnTo>
                  <a:pt x="3725" y="2339"/>
                </a:lnTo>
                <a:cubicBezTo>
                  <a:pt x="3749" y="2435"/>
                  <a:pt x="3816" y="2487"/>
                  <a:pt x="3892" y="2487"/>
                </a:cubicBezTo>
                <a:cubicBezTo>
                  <a:pt x="3942" y="2487"/>
                  <a:pt x="3995" y="2465"/>
                  <a:pt x="4041" y="2418"/>
                </a:cubicBezTo>
                <a:cubicBezTo>
                  <a:pt x="4081" y="2497"/>
                  <a:pt x="4160" y="2537"/>
                  <a:pt x="4240" y="2537"/>
                </a:cubicBezTo>
                <a:lnTo>
                  <a:pt x="5428" y="2458"/>
                </a:lnTo>
                <a:cubicBezTo>
                  <a:pt x="5547" y="2458"/>
                  <a:pt x="5903" y="2379"/>
                  <a:pt x="6181" y="2379"/>
                </a:cubicBezTo>
                <a:cubicBezTo>
                  <a:pt x="5943" y="2537"/>
                  <a:pt x="5547" y="2814"/>
                  <a:pt x="5467" y="2854"/>
                </a:cubicBezTo>
                <a:lnTo>
                  <a:pt x="4636" y="3607"/>
                </a:lnTo>
                <a:cubicBezTo>
                  <a:pt x="4477" y="3686"/>
                  <a:pt x="4517" y="3884"/>
                  <a:pt x="4675" y="3963"/>
                </a:cubicBezTo>
                <a:cubicBezTo>
                  <a:pt x="4855" y="4323"/>
                  <a:pt x="5494" y="5502"/>
                  <a:pt x="5727" y="5683"/>
                </a:cubicBezTo>
                <a:lnTo>
                  <a:pt x="5727" y="5683"/>
                </a:lnTo>
                <a:cubicBezTo>
                  <a:pt x="5562" y="5618"/>
                  <a:pt x="5452" y="5575"/>
                  <a:pt x="5309" y="5468"/>
                </a:cubicBezTo>
                <a:lnTo>
                  <a:pt x="4834" y="5270"/>
                </a:lnTo>
                <a:lnTo>
                  <a:pt x="3764" y="4795"/>
                </a:lnTo>
                <a:cubicBezTo>
                  <a:pt x="3734" y="4765"/>
                  <a:pt x="3704" y="4752"/>
                  <a:pt x="3673" y="4752"/>
                </a:cubicBezTo>
                <a:cubicBezTo>
                  <a:pt x="3624" y="4752"/>
                  <a:pt x="3575" y="4786"/>
                  <a:pt x="3526" y="4835"/>
                </a:cubicBezTo>
                <a:cubicBezTo>
                  <a:pt x="3501" y="4758"/>
                  <a:pt x="3426" y="4714"/>
                  <a:pt x="3354" y="4714"/>
                </a:cubicBezTo>
                <a:cubicBezTo>
                  <a:pt x="3315" y="4714"/>
                  <a:pt x="3277" y="4727"/>
                  <a:pt x="3249" y="4755"/>
                </a:cubicBezTo>
                <a:cubicBezTo>
                  <a:pt x="2734" y="5191"/>
                  <a:pt x="2219" y="5627"/>
                  <a:pt x="1665" y="5983"/>
                </a:cubicBezTo>
                <a:cubicBezTo>
                  <a:pt x="1546" y="5983"/>
                  <a:pt x="1427" y="6062"/>
                  <a:pt x="1387" y="6142"/>
                </a:cubicBezTo>
                <a:cubicBezTo>
                  <a:pt x="1374" y="6168"/>
                  <a:pt x="1365" y="6181"/>
                  <a:pt x="1362" y="6181"/>
                </a:cubicBezTo>
                <a:cubicBezTo>
                  <a:pt x="1357" y="6181"/>
                  <a:pt x="1374" y="6129"/>
                  <a:pt x="1427" y="6023"/>
                </a:cubicBezTo>
                <a:cubicBezTo>
                  <a:pt x="1506" y="5864"/>
                  <a:pt x="1546" y="5706"/>
                  <a:pt x="1585" y="5548"/>
                </a:cubicBezTo>
                <a:cubicBezTo>
                  <a:pt x="1704" y="5151"/>
                  <a:pt x="1823" y="4795"/>
                  <a:pt x="1942" y="4399"/>
                </a:cubicBezTo>
                <a:cubicBezTo>
                  <a:pt x="1942" y="4320"/>
                  <a:pt x="1942" y="4280"/>
                  <a:pt x="1863" y="4201"/>
                </a:cubicBezTo>
                <a:lnTo>
                  <a:pt x="1863" y="4201"/>
                </a:lnTo>
                <a:cubicBezTo>
                  <a:pt x="1878" y="4204"/>
                  <a:pt x="1892" y="4205"/>
                  <a:pt x="1906" y="4205"/>
                </a:cubicBezTo>
                <a:cubicBezTo>
                  <a:pt x="2077" y="4205"/>
                  <a:pt x="2168" y="3991"/>
                  <a:pt x="2021" y="3844"/>
                </a:cubicBezTo>
                <a:cubicBezTo>
                  <a:pt x="1546" y="3408"/>
                  <a:pt x="1110" y="2973"/>
                  <a:pt x="714" y="2458"/>
                </a:cubicBezTo>
                <a:lnTo>
                  <a:pt x="2061" y="2458"/>
                </a:lnTo>
                <a:cubicBezTo>
                  <a:pt x="2100" y="2458"/>
                  <a:pt x="2140" y="2418"/>
                  <a:pt x="2180" y="2418"/>
                </a:cubicBezTo>
                <a:cubicBezTo>
                  <a:pt x="2203" y="2441"/>
                  <a:pt x="2233" y="2451"/>
                  <a:pt x="2265" y="2451"/>
                </a:cubicBezTo>
                <a:cubicBezTo>
                  <a:pt x="2342" y="2451"/>
                  <a:pt x="2429" y="2395"/>
                  <a:pt x="2457" y="2339"/>
                </a:cubicBezTo>
                <a:cubicBezTo>
                  <a:pt x="2655" y="1745"/>
                  <a:pt x="2853" y="1190"/>
                  <a:pt x="3051" y="636"/>
                </a:cubicBezTo>
                <a:close/>
                <a:moveTo>
                  <a:pt x="2916" y="0"/>
                </a:moveTo>
                <a:cubicBezTo>
                  <a:pt x="2853" y="0"/>
                  <a:pt x="2785" y="44"/>
                  <a:pt x="2734" y="121"/>
                </a:cubicBezTo>
                <a:lnTo>
                  <a:pt x="2061" y="2022"/>
                </a:lnTo>
                <a:lnTo>
                  <a:pt x="2021" y="2022"/>
                </a:lnTo>
                <a:lnTo>
                  <a:pt x="239" y="2062"/>
                </a:lnTo>
                <a:cubicBezTo>
                  <a:pt x="80" y="2062"/>
                  <a:pt x="1" y="2260"/>
                  <a:pt x="80" y="2379"/>
                </a:cubicBezTo>
                <a:cubicBezTo>
                  <a:pt x="595" y="3052"/>
                  <a:pt x="1150" y="3646"/>
                  <a:pt x="1744" y="4161"/>
                </a:cubicBezTo>
                <a:cubicBezTo>
                  <a:pt x="1625" y="4161"/>
                  <a:pt x="1506" y="4201"/>
                  <a:pt x="1467" y="4320"/>
                </a:cubicBezTo>
                <a:cubicBezTo>
                  <a:pt x="1308" y="4874"/>
                  <a:pt x="1110" y="5389"/>
                  <a:pt x="991" y="5944"/>
                </a:cubicBezTo>
                <a:cubicBezTo>
                  <a:pt x="912" y="6181"/>
                  <a:pt x="872" y="6498"/>
                  <a:pt x="1229" y="6538"/>
                </a:cubicBezTo>
                <a:cubicBezTo>
                  <a:pt x="1250" y="6540"/>
                  <a:pt x="1271" y="6542"/>
                  <a:pt x="1292" y="6542"/>
                </a:cubicBezTo>
                <a:cubicBezTo>
                  <a:pt x="1597" y="6542"/>
                  <a:pt x="1960" y="6287"/>
                  <a:pt x="2219" y="6102"/>
                </a:cubicBezTo>
                <a:cubicBezTo>
                  <a:pt x="2655" y="5785"/>
                  <a:pt x="3091" y="5468"/>
                  <a:pt x="3526" y="5112"/>
                </a:cubicBezTo>
                <a:cubicBezTo>
                  <a:pt x="3526" y="5151"/>
                  <a:pt x="3566" y="5191"/>
                  <a:pt x="3606" y="5191"/>
                </a:cubicBezTo>
                <a:cubicBezTo>
                  <a:pt x="4121" y="5429"/>
                  <a:pt x="4636" y="5666"/>
                  <a:pt x="5151" y="5904"/>
                </a:cubicBezTo>
                <a:cubicBezTo>
                  <a:pt x="5314" y="5986"/>
                  <a:pt x="5552" y="6142"/>
                  <a:pt x="5762" y="6142"/>
                </a:cubicBezTo>
                <a:cubicBezTo>
                  <a:pt x="5858" y="6142"/>
                  <a:pt x="5948" y="6110"/>
                  <a:pt x="6022" y="6023"/>
                </a:cubicBezTo>
                <a:cubicBezTo>
                  <a:pt x="6220" y="5746"/>
                  <a:pt x="6022" y="5429"/>
                  <a:pt x="5864" y="5191"/>
                </a:cubicBezTo>
                <a:lnTo>
                  <a:pt x="5071" y="3805"/>
                </a:lnTo>
                <a:lnTo>
                  <a:pt x="6141" y="2893"/>
                </a:lnTo>
                <a:cubicBezTo>
                  <a:pt x="6339" y="2695"/>
                  <a:pt x="6775" y="2458"/>
                  <a:pt x="6695" y="2141"/>
                </a:cubicBezTo>
                <a:cubicBezTo>
                  <a:pt x="6650" y="1983"/>
                  <a:pt x="6490" y="1941"/>
                  <a:pt x="6324" y="1941"/>
                </a:cubicBezTo>
                <a:cubicBezTo>
                  <a:pt x="6198" y="1941"/>
                  <a:pt x="6068" y="1965"/>
                  <a:pt x="5982" y="1982"/>
                </a:cubicBezTo>
                <a:lnTo>
                  <a:pt x="4160" y="2101"/>
                </a:lnTo>
                <a:cubicBezTo>
                  <a:pt x="4121" y="2101"/>
                  <a:pt x="4081" y="2101"/>
                  <a:pt x="4081" y="2141"/>
                </a:cubicBezTo>
                <a:cubicBezTo>
                  <a:pt x="3883" y="1705"/>
                  <a:pt x="3685" y="1269"/>
                  <a:pt x="3526" y="834"/>
                </a:cubicBezTo>
                <a:cubicBezTo>
                  <a:pt x="3408" y="517"/>
                  <a:pt x="3328" y="200"/>
                  <a:pt x="3012" y="41"/>
                </a:cubicBezTo>
                <a:cubicBezTo>
                  <a:pt x="2983" y="13"/>
                  <a:pt x="2950" y="0"/>
                  <a:pt x="29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 rot="10800000" flipH="1">
            <a:off x="11310038" y="5539802"/>
            <a:ext cx="556377" cy="355153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/>
          <p:nvPr/>
        </p:nvSpPr>
        <p:spPr>
          <a:xfrm>
            <a:off x="11248829" y="6458722"/>
            <a:ext cx="230644" cy="278797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11659751" y="6272082"/>
            <a:ext cx="439812" cy="371741"/>
          </a:xfrm>
          <a:custGeom>
            <a:avLst/>
            <a:gdLst/>
            <a:ahLst/>
            <a:cxnLst/>
            <a:rect l="l" t="t" r="r" b="b"/>
            <a:pathLst>
              <a:path w="7805" h="6597" extrusionOk="0">
                <a:moveTo>
                  <a:pt x="6285" y="481"/>
                </a:moveTo>
                <a:cubicBezTo>
                  <a:pt x="6833" y="481"/>
                  <a:pt x="7178" y="1051"/>
                  <a:pt x="6972" y="2105"/>
                </a:cubicBezTo>
                <a:cubicBezTo>
                  <a:pt x="6854" y="2660"/>
                  <a:pt x="6695" y="3214"/>
                  <a:pt x="6497" y="3769"/>
                </a:cubicBezTo>
                <a:cubicBezTo>
                  <a:pt x="6141" y="4561"/>
                  <a:pt x="5705" y="5353"/>
                  <a:pt x="5190" y="6106"/>
                </a:cubicBezTo>
                <a:cubicBezTo>
                  <a:pt x="4001" y="5670"/>
                  <a:pt x="2615" y="5551"/>
                  <a:pt x="1625" y="4759"/>
                </a:cubicBezTo>
                <a:cubicBezTo>
                  <a:pt x="793" y="4046"/>
                  <a:pt x="634" y="2779"/>
                  <a:pt x="1704" y="2145"/>
                </a:cubicBezTo>
                <a:cubicBezTo>
                  <a:pt x="1982" y="1976"/>
                  <a:pt x="2274" y="1902"/>
                  <a:pt x="2565" y="1902"/>
                </a:cubicBezTo>
                <a:cubicBezTo>
                  <a:pt x="3227" y="1902"/>
                  <a:pt x="3878" y="2283"/>
                  <a:pt x="4318" y="2779"/>
                </a:cubicBezTo>
                <a:cubicBezTo>
                  <a:pt x="4370" y="2830"/>
                  <a:pt x="4433" y="2852"/>
                  <a:pt x="4493" y="2852"/>
                </a:cubicBezTo>
                <a:cubicBezTo>
                  <a:pt x="4665" y="2852"/>
                  <a:pt x="4821" y="2677"/>
                  <a:pt x="4675" y="2501"/>
                </a:cubicBezTo>
                <a:cubicBezTo>
                  <a:pt x="4754" y="2462"/>
                  <a:pt x="4794" y="2382"/>
                  <a:pt x="4794" y="2303"/>
                </a:cubicBezTo>
                <a:cubicBezTo>
                  <a:pt x="4794" y="1828"/>
                  <a:pt x="4952" y="1353"/>
                  <a:pt x="5269" y="996"/>
                </a:cubicBezTo>
                <a:cubicBezTo>
                  <a:pt x="5631" y="648"/>
                  <a:pt x="5988" y="481"/>
                  <a:pt x="6285" y="481"/>
                </a:cubicBezTo>
                <a:close/>
                <a:moveTo>
                  <a:pt x="6180" y="0"/>
                </a:moveTo>
                <a:cubicBezTo>
                  <a:pt x="5272" y="0"/>
                  <a:pt x="4436" y="1245"/>
                  <a:pt x="4318" y="2184"/>
                </a:cubicBezTo>
                <a:cubicBezTo>
                  <a:pt x="3781" y="1765"/>
                  <a:pt x="3088" y="1516"/>
                  <a:pt x="2434" y="1516"/>
                </a:cubicBezTo>
                <a:cubicBezTo>
                  <a:pt x="1544" y="1516"/>
                  <a:pt x="727" y="1977"/>
                  <a:pt x="476" y="3095"/>
                </a:cubicBezTo>
                <a:cubicBezTo>
                  <a:pt x="1" y="5551"/>
                  <a:pt x="3526" y="5948"/>
                  <a:pt x="5071" y="6542"/>
                </a:cubicBezTo>
                <a:lnTo>
                  <a:pt x="5150" y="6542"/>
                </a:lnTo>
                <a:cubicBezTo>
                  <a:pt x="5186" y="6577"/>
                  <a:pt x="5237" y="6597"/>
                  <a:pt x="5287" y="6597"/>
                </a:cubicBezTo>
                <a:cubicBezTo>
                  <a:pt x="5348" y="6597"/>
                  <a:pt x="5406" y="6568"/>
                  <a:pt x="5427" y="6502"/>
                </a:cubicBezTo>
                <a:cubicBezTo>
                  <a:pt x="6141" y="5551"/>
                  <a:pt x="6695" y="4482"/>
                  <a:pt x="7091" y="3373"/>
                </a:cubicBezTo>
                <a:cubicBezTo>
                  <a:pt x="7408" y="2501"/>
                  <a:pt x="7804" y="1313"/>
                  <a:pt x="7131" y="521"/>
                </a:cubicBezTo>
                <a:cubicBezTo>
                  <a:pt x="6823" y="152"/>
                  <a:pt x="6497" y="0"/>
                  <a:pt x="61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11068528" y="6515284"/>
            <a:ext cx="137048" cy="165661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582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3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3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8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5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3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F7E04-DF0A-4C58-B096-BFF8582939DC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6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microsoft.com/office/2007/relationships/hdphoto" Target="../media/hdphoto1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slideLayout" Target="../slideLayouts/slideLayout8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image" Target="../media/image12.jpe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notesSlide" Target="../notesSlides/notesSlide2.xml"/><Relationship Id="rId3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B7314198-5DFA-4181-8B1B-1E1E276C66EC}"/>
              </a:ext>
            </a:extLst>
          </p:cNvPr>
          <p:cNvSpPr/>
          <p:nvPr/>
        </p:nvSpPr>
        <p:spPr>
          <a:xfrm>
            <a:off x="-1" y="14709"/>
            <a:ext cx="12192001" cy="6843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2" name="Group 1"/>
          <p:cNvGrpSpPr/>
          <p:nvPr/>
        </p:nvGrpSpPr>
        <p:grpSpPr>
          <a:xfrm>
            <a:off x="169350" y="979482"/>
            <a:ext cx="6495801" cy="3943935"/>
            <a:chOff x="309309" y="1457033"/>
            <a:chExt cx="6495801" cy="3943935"/>
          </a:xfrm>
        </p:grpSpPr>
        <p:pic>
          <p:nvPicPr>
            <p:cNvPr id="9" name="Picture 8" descr="cloud.png">
              <a:extLst>
                <a:ext uri="{FF2B5EF4-FFF2-40B4-BE49-F238E27FC236}">
                  <a16:creationId xmlns:a16="http://schemas.microsoft.com/office/drawing/2014/main" id="{90368A6C-1748-41ED-8823-7BF089553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309" y="1457033"/>
              <a:ext cx="6495801" cy="39439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3AE12B-E093-4BC0-B683-21F5613F18F8}"/>
                </a:ext>
              </a:extLst>
            </p:cNvPr>
            <p:cNvSpPr txBox="1"/>
            <p:nvPr/>
          </p:nvSpPr>
          <p:spPr>
            <a:xfrm>
              <a:off x="1633349" y="2725552"/>
              <a:ext cx="384772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rPr>
                <a:t>Mĩ</a:t>
              </a:r>
              <a:r>
                <a:rPr lang="en-US" sz="66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rPr>
                <a:t> </a:t>
              </a:r>
              <a:r>
                <a:rPr lang="en-US" sz="66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rPr>
                <a:t>thuật</a:t>
              </a:r>
              <a:r>
                <a:rPr lang="en-US" sz="66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rPr>
                <a:t> 6</a:t>
              </a:r>
            </a:p>
          </p:txBody>
        </p:sp>
      </p:grpSp>
      <p:pic>
        <p:nvPicPr>
          <p:cNvPr id="1026" name="Picture 2" descr="Mĩ thuật 6 (bộ sách Chân trời sáng tạo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889">
            <a:off x="6932426" y="1469808"/>
            <a:ext cx="2808684" cy="391838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giáo khoa Chân trời sáng tạo - Bộ sách của Nhà xuất bản Giáo dục Việt 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571" y="52295"/>
            <a:ext cx="2332586" cy="185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 advClick="0" advTm="167000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73393" y="1339716"/>
            <a:ext cx="10043651" cy="520856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651776" y="1778424"/>
            <a:ext cx="87630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  <a:defRPr/>
            </a:pP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Mỗi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bạn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chuẩn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bị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5-10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(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sáp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nước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dầu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chì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…)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theo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ý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thích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giấy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A4</a:t>
            </a:r>
          </a:p>
          <a:p>
            <a:pPr>
              <a:buFontTx/>
              <a:buNone/>
              <a:defRPr/>
            </a:pP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Nhắm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mắt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–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nghe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nhạc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vẽ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theo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cảm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hứng</a:t>
            </a:r>
            <a:endParaRPr lang="en-US" b="1" i="1" dirty="0">
              <a:solidFill>
                <a:srgbClr val="0033CC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Trong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quá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trình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nghe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nhạc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vẽ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theo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nhạc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có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thể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đổi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tùy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thích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nhưng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không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mở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mắt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chọn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endParaRPr lang="en-US" b="1" i="1" dirty="0">
              <a:solidFill>
                <a:srgbClr val="0033CC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Tùy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chọn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vẽ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nét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to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nhỏ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hình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tròn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vuông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sao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cho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đầy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hết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tờ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</a:rPr>
              <a:t>giấy</a:t>
            </a:r>
            <a:r>
              <a:rPr lang="en-US" b="1" i="1" dirty="0">
                <a:solidFill>
                  <a:srgbClr val="0033CC"/>
                </a:solidFill>
                <a:latin typeface="Times New Roman" pitchFamily="18" charset="0"/>
              </a:rPr>
              <a:t> A4</a:t>
            </a:r>
          </a:p>
          <a:p>
            <a:pPr>
              <a:buFontTx/>
              <a:buNone/>
              <a:defRPr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gian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buFontTx/>
              <a:buNone/>
              <a:defRPr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Mở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mắt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mình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037339" y="631691"/>
            <a:ext cx="38825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LUẬT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3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1745" y="1440875"/>
            <a:ext cx="6040579" cy="371301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 VẼ TRANH THEO NHẠC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ỰC HÀNH BÀI VẼ TRANH THEO NHẠ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0755" y="4090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0"/>
            <a:ext cx="12176032" cy="6864928"/>
          </a:xfrm>
          <a:prstGeom prst="rect">
            <a:avLst/>
          </a:prstGeom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1199795" y="3089103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66156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BIỂU CẢM CỦA SẮC MÀU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93491" y="1863419"/>
            <a:ext cx="9122109" cy="1249672"/>
            <a:chOff x="3129220" y="1663734"/>
            <a:chExt cx="5222613" cy="1056045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3129220" y="2068513"/>
              <a:ext cx="679193" cy="493713"/>
              <a:chOff x="2083057" y="3094038"/>
              <a:chExt cx="679193" cy="551111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083057" y="3094038"/>
                <a:ext cx="6791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192839" y="3152517"/>
                <a:ext cx="542423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692526" y="1676395"/>
              <a:ext cx="4651375" cy="1043384"/>
              <a:chOff x="2530645" y="2460170"/>
              <a:chExt cx="4651820" cy="1043226"/>
            </a:xfrm>
          </p:grpSpPr>
          <p:pic>
            <p:nvPicPr>
              <p:cNvPr id="1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57304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7" name="Rounded Rectangle 1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</p:grpSp>
        </p:grp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988530" cy="663575"/>
              <a:chOff x="2452688" y="2863775"/>
              <a:chExt cx="988530" cy="662858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452689" y="2863775"/>
                <a:ext cx="988529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4288767" y="1663734"/>
              <a:ext cx="4063066" cy="1014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alt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06018" y="1856684"/>
              <a:ext cx="720039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199795" y="3631440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546" y="1027556"/>
            <a:ext cx="8546470" cy="1459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(A4)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>
            <a:stCxn id="3" idx="0"/>
            <a:endCxn id="3" idx="2"/>
          </p:cNvCxnSpPr>
          <p:nvPr/>
        </p:nvCxnSpPr>
        <p:spPr>
          <a:xfrm>
            <a:off x="3411688" y="3038500"/>
            <a:ext cx="0" cy="3395051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044206" y="3008894"/>
            <a:ext cx="4734964" cy="3485581"/>
            <a:chOff x="1294644" y="3039515"/>
            <a:chExt cx="4734964" cy="3485581"/>
          </a:xfrm>
        </p:grpSpPr>
        <p:sp>
          <p:nvSpPr>
            <p:cNvPr id="3" name="Rectangle 2"/>
            <p:cNvSpPr/>
            <p:nvPr/>
          </p:nvSpPr>
          <p:spPr>
            <a:xfrm>
              <a:off x="1294644" y="3069121"/>
              <a:ext cx="4734964" cy="339505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806981" y="3039515"/>
              <a:ext cx="0" cy="3485581"/>
            </a:xfrm>
            <a:prstGeom prst="line">
              <a:avLst/>
            </a:prstGeom>
            <a:ln w="57150">
              <a:solidFill>
                <a:srgbClr val="05452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7920">
            <a:off x="3128177" y="2312312"/>
            <a:ext cx="856734" cy="9317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07849" y="3119981"/>
            <a:ext cx="2299580" cy="3232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270647" y="4665675"/>
            <a:ext cx="1147792" cy="364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262"/>
          <p:cNvSpPr txBox="1">
            <a:spLocks noChangeArrowheads="1"/>
          </p:cNvSpPr>
          <p:nvPr/>
        </p:nvSpPr>
        <p:spPr bwMode="auto">
          <a:xfrm>
            <a:off x="727859" y="652344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5" descr="F:\HINH NEN PP\Hình-nền-Powerpoi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5" t="48074"/>
          <a:stretch/>
        </p:blipFill>
        <p:spPr bwMode="auto">
          <a:xfrm>
            <a:off x="1327345" y="3370702"/>
            <a:ext cx="1932040" cy="26908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F:\HINH NEN PP\Hình-nền-Powerpoi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5" t="48074"/>
          <a:stretch/>
        </p:blipFill>
        <p:spPr bwMode="auto">
          <a:xfrm>
            <a:off x="8258581" y="3385450"/>
            <a:ext cx="1806085" cy="27286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4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istrator\Downloads\downloa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85" y="1769806"/>
            <a:ext cx="7451128" cy="4896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287916">
            <a:off x="220619" y="26508"/>
            <a:ext cx="7679249" cy="1857261"/>
            <a:chOff x="920965" y="677599"/>
            <a:chExt cx="7679249" cy="1857261"/>
          </a:xfrm>
        </p:grpSpPr>
        <p:sp>
          <p:nvSpPr>
            <p:cNvPr id="12" name="TextBox 11"/>
            <p:cNvSpPr txBox="1"/>
            <p:nvPr/>
          </p:nvSpPr>
          <p:spPr>
            <a:xfrm rot="21288478">
              <a:off x="920965" y="1226810"/>
              <a:ext cx="7679249" cy="13080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686" l="0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2" r="38189" b="77226"/>
            <a:stretch/>
          </p:blipFill>
          <p:spPr>
            <a:xfrm rot="21062208">
              <a:off x="3544522" y="677599"/>
              <a:ext cx="860080" cy="9674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899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istrator\Downloads\downlo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2" y="2347847"/>
            <a:ext cx="3525501" cy="2194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287916">
            <a:off x="221874" y="-988"/>
            <a:ext cx="7020423" cy="1887071"/>
            <a:chOff x="922317" y="677599"/>
            <a:chExt cx="7020423" cy="1887071"/>
          </a:xfrm>
        </p:grpSpPr>
        <p:sp>
          <p:nvSpPr>
            <p:cNvPr id="12" name="TextBox 11"/>
            <p:cNvSpPr txBox="1"/>
            <p:nvPr/>
          </p:nvSpPr>
          <p:spPr>
            <a:xfrm rot="21288478">
              <a:off x="922317" y="1256620"/>
              <a:ext cx="7020423" cy="13080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686" l="0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2" r="38189" b="77226"/>
            <a:stretch/>
          </p:blipFill>
          <p:spPr>
            <a:xfrm rot="21062208">
              <a:off x="3544522" y="677599"/>
              <a:ext cx="860080" cy="9674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7" name="Picture 2" descr="C:\Users\Administrator\Downloads\download (5)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18632" r="11647" b="14304"/>
          <a:stretch/>
        </p:blipFill>
        <p:spPr bwMode="auto">
          <a:xfrm>
            <a:off x="8141120" y="2363677"/>
            <a:ext cx="3310106" cy="2058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istrator\Downloads\download (3)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13994" r="12099" b="17095"/>
          <a:stretch/>
        </p:blipFill>
        <p:spPr bwMode="auto">
          <a:xfrm>
            <a:off x="4340314" y="2347847"/>
            <a:ext cx="3343589" cy="2090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3194" y="5088203"/>
            <a:ext cx="788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193" y="5678139"/>
            <a:ext cx="1086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rgbClr val="0000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78336" y="4070555"/>
            <a:ext cx="712123" cy="634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923966" y="3908362"/>
            <a:ext cx="712123" cy="634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3102" y="4778487"/>
            <a:ext cx="11086781" cy="179930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7686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62"/>
          <p:cNvSpPr txBox="1">
            <a:spLocks noChangeArrowheads="1"/>
          </p:cNvSpPr>
          <p:nvPr/>
        </p:nvSpPr>
        <p:spPr bwMode="auto">
          <a:xfrm>
            <a:off x="1755058" y="589411"/>
            <a:ext cx="8248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 CÁCH VẼ TRANH THEO NHẠC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1199795" y="3089103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66156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BIỂU CẢM CỦA SẮC MÀU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93491" y="1863419"/>
            <a:ext cx="9122109" cy="1249672"/>
            <a:chOff x="3129220" y="1663734"/>
            <a:chExt cx="5222613" cy="1056045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3129220" y="2068513"/>
              <a:ext cx="679193" cy="493713"/>
              <a:chOff x="2083057" y="3094038"/>
              <a:chExt cx="679193" cy="551111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083057" y="3094038"/>
                <a:ext cx="6791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192839" y="3152517"/>
                <a:ext cx="542423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692526" y="1676395"/>
              <a:ext cx="4651375" cy="1043384"/>
              <a:chOff x="2530645" y="2460170"/>
              <a:chExt cx="4651820" cy="1043226"/>
            </a:xfrm>
          </p:grpSpPr>
          <p:pic>
            <p:nvPicPr>
              <p:cNvPr id="1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57304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7" name="Rounded Rectangle 1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</p:grpSp>
        </p:grp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988530" cy="663575"/>
              <a:chOff x="2452688" y="2863775"/>
              <a:chExt cx="988530" cy="662858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452689" y="2863775"/>
                <a:ext cx="988529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4288767" y="1663734"/>
              <a:ext cx="4063066" cy="1014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alt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06018" y="1856684"/>
              <a:ext cx="720039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199795" y="3631440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1199795" y="4154660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262"/>
          <p:cNvSpPr txBox="1">
            <a:spLocks noChangeArrowheads="1"/>
          </p:cNvSpPr>
          <p:nvPr/>
        </p:nvSpPr>
        <p:spPr bwMode="auto">
          <a:xfrm>
            <a:off x="1022814" y="747782"/>
            <a:ext cx="7550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1022814" y="1426214"/>
            <a:ext cx="9655018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2743200" algn="ctr"/>
                <a:tab pos="5486400" algn="r"/>
              </a:tabLst>
            </a:pP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2743200" algn="ctr"/>
                <a:tab pos="5486400" algn="r"/>
              </a:tabLst>
            </a:pP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endParaRPr lang="en-US" sz="2800" b="1" i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243214" y="3545899"/>
            <a:ext cx="4451391" cy="25538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80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38784" y="3429000"/>
            <a:ext cx="3340948" cy="3123253"/>
            <a:chOff x="-1" y="-245746"/>
            <a:chExt cx="7801898" cy="7909898"/>
          </a:xfrm>
        </p:grpSpPr>
        <p:pic>
          <p:nvPicPr>
            <p:cNvPr id="8" name="Picture 2" descr="Image result for hÃ¬nh ngÆ°á»i thÃ´ng bÃ¡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800" b="97000" l="2600" r="9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0" r="4000"/>
            <a:stretch/>
          </p:blipFill>
          <p:spPr bwMode="auto">
            <a:xfrm>
              <a:off x="-1" y="-245746"/>
              <a:ext cx="7801898" cy="7909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2595954" y="2669105"/>
              <a:ext cx="370189" cy="44666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99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1" name="Picture 3" descr="C:\Users\Administrator\Downloads\download (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72" y="461862"/>
            <a:ext cx="4581955" cy="27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downloa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59" y="3442129"/>
            <a:ext cx="4441663" cy="30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download (9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92" y="3648601"/>
            <a:ext cx="4236177" cy="283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download (1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04" y="517906"/>
            <a:ext cx="4348309" cy="26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038168" y="1548581"/>
            <a:ext cx="6961237" cy="3893574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VẼ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168203" y="1661375"/>
            <a:ext cx="6709893" cy="3670479"/>
          </a:xfrm>
          <a:prstGeom prst="cloud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ở vẽ A4 Hồng Hà lò xo 20 tờ – VĂN PHÒNG PHẨM - ĐỒ DÙNG HỌC SINH HỒNG HÀ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 b="14679"/>
          <a:stretch/>
        </p:blipFill>
        <p:spPr bwMode="auto">
          <a:xfrm>
            <a:off x="637360" y="4275786"/>
            <a:ext cx="3220237" cy="23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định vở viết cho học sinh tiểu học mẹ ĐÃ BIẾT CHƯA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1" t="9517" r="13934" b="4053"/>
          <a:stretch/>
        </p:blipFill>
        <p:spPr bwMode="auto">
          <a:xfrm>
            <a:off x="3526194" y="573701"/>
            <a:ext cx="3181082" cy="26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ĩ thuật 6 (bộ sách Chân trời sáng tạ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889">
            <a:off x="845503" y="588246"/>
            <a:ext cx="2223257" cy="31016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út ch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54" y="587761"/>
            <a:ext cx="2611147" cy="261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út chì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05" y="4383185"/>
            <a:ext cx="33337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Tẩy Campus Black ER-BLA-30 (đen) – Văn Phòng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Tẩy Campus Black ER-BLA-30 (đen) – Văn Phòng Xa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Tẩy Campus Black ER-BLA-30 (đen) – Văn Phòng Xa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gôm tẩy deli POP ! mã 3045 | Shopee Việt Na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8" descr="gôm tẩy deli POP ! mã 3045 | Shopee Việt Na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Kéo an toàn cho bé mầu tím Bebe Comfort 32000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101" y="465138"/>
            <a:ext cx="2479116" cy="24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ồ khô Double A 8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442" y="3709115"/>
            <a:ext cx="2777739" cy="27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gôm tẩy deli POP ! mã 3045 | Shopee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32" y="4086838"/>
            <a:ext cx="2275269" cy="22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7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:\Users\Administrator\Downloads\download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3" y="3638572"/>
            <a:ext cx="4932430" cy="2842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:\Users\Administrator\Downloads\download (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15" y="430466"/>
            <a:ext cx="4097280" cy="5978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C:\Users\Administrator\Downloads\download (1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3" y="430466"/>
            <a:ext cx="4920857" cy="2942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864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292" name="Picture 3" descr="tải xuống (5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63" y="3809237"/>
            <a:ext cx="4236065" cy="270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5" descr="Tranh vẽ theo nhạc của HS trường TH C Đại Thắng : PHÒNG GD&amp;amp;ĐT VỤ BẢN -  Trường Tiểu học C Đại Th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28" y="3809237"/>
            <a:ext cx="4170491" cy="276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7" descr="Trường Tiểu học Sơn Bằng: Ứng dụng phương pháp dạy học Mĩ thuật mới - Diễn  đàn Giáo dục Tiểu học Hà Tĩnh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63" y="849770"/>
            <a:ext cx="4236065" cy="251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5" name="Picture 9" descr="Vũ điệu sắc màu” - Cuộc hội ngộ giữa hội họa và âm nhạ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28" y="849771"/>
            <a:ext cx="4170491" cy="251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05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inh ne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12 Vẽ theo nhạc ý tưởng | tranh nghệ thuật, nghệ thuật, ngh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4" t="7389" r="4435" b="6602"/>
          <a:stretch/>
        </p:blipFill>
        <p:spPr bwMode="auto">
          <a:xfrm>
            <a:off x="1585316" y="744781"/>
            <a:ext cx="3982952" cy="2588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2" name="Picture 4" descr="Khai mạc triển lãm “Hoan ca của sắc màu” | baotintuc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16" y="3634190"/>
            <a:ext cx="3982952" cy="266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6" descr="Tranh Nghệ Thuật Trừu Tượng Vũ Điệu Màu Sắ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3" y="744781"/>
            <a:ext cx="3938020" cy="258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6" name="Picture 8" descr="VŨ ĐIỆU SẮC MÀ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17" y="3645301"/>
            <a:ext cx="3934064" cy="266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92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287916">
            <a:off x="961093" y="421092"/>
            <a:ext cx="7020423" cy="2722460"/>
            <a:chOff x="935888" y="442456"/>
            <a:chExt cx="7020423" cy="2722460"/>
          </a:xfrm>
        </p:grpSpPr>
        <p:sp>
          <p:nvSpPr>
            <p:cNvPr id="7" name="TextBox 6"/>
            <p:cNvSpPr txBox="1"/>
            <p:nvPr/>
          </p:nvSpPr>
          <p:spPr>
            <a:xfrm rot="21288478">
              <a:off x="935888" y="979702"/>
              <a:ext cx="7020423" cy="21852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686" l="0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2" r="38189" b="77226"/>
            <a:stretch/>
          </p:blipFill>
          <p:spPr>
            <a:xfrm rot="21062208">
              <a:off x="3524789" y="442456"/>
              <a:ext cx="860080" cy="9674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3122135" y="3673600"/>
            <a:ext cx="767389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27290" y="3429000"/>
            <a:ext cx="8332631" cy="2147552"/>
          </a:xfrm>
          <a:prstGeom prst="roundRect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89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icture 112hu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316038"/>
            <a:ext cx="86360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i="1" dirty="0">
                <a:latin typeface="Times New Roman" pitchFamily="18" charset="0"/>
              </a:rPr>
              <a:t>- </a:t>
            </a:r>
            <a:r>
              <a:rPr lang="en-US" sz="4000" b="1" i="1" dirty="0" err="1">
                <a:latin typeface="Times New Roman" pitchFamily="18" charset="0"/>
              </a:rPr>
              <a:t>Tiếp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tục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thực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hành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vẽ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theo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nhạc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với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các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bản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nhạc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giao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hưởng</a:t>
            </a:r>
            <a:r>
              <a:rPr lang="en-US" sz="4000" b="1" i="1" dirty="0">
                <a:latin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</a:rPr>
              <a:t>không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lời</a:t>
            </a:r>
            <a:r>
              <a:rPr lang="en-US" sz="4000" b="1" i="1" dirty="0">
                <a:latin typeface="Times New Roman" pitchFamily="18" charset="0"/>
              </a:rPr>
              <a:t> hay </a:t>
            </a:r>
            <a:r>
              <a:rPr lang="en-US" sz="4000" b="1" i="1" dirty="0" err="1">
                <a:latin typeface="Times New Roman" pitchFamily="18" charset="0"/>
              </a:rPr>
              <a:t>nhạc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thiếu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nhi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vui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nhộn</a:t>
            </a:r>
            <a:r>
              <a:rPr lang="en-US" sz="4000" b="1" i="1" dirty="0">
                <a:latin typeface="Times New Roman" pitchFamily="18" charset="0"/>
              </a:rPr>
              <a:t>…</a:t>
            </a:r>
          </a:p>
          <a:p>
            <a:pPr eaLnBrk="1" hangingPunct="1">
              <a:buFontTx/>
              <a:buNone/>
            </a:pPr>
            <a:r>
              <a:rPr lang="en-US" sz="4000" b="1" i="1" dirty="0">
                <a:latin typeface="Times New Roman" pitchFamily="18" charset="0"/>
              </a:rPr>
              <a:t>- </a:t>
            </a:r>
            <a:r>
              <a:rPr lang="en-US" sz="4000" b="1" i="1" dirty="0" err="1">
                <a:latin typeface="Times New Roman" pitchFamily="18" charset="0"/>
              </a:rPr>
              <a:t>Chuẩn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bị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đầy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đủ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dụng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cụ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học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tập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cho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sáng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tạo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sản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phẩm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vẽ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theo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nhạc</a:t>
            </a:r>
            <a:r>
              <a:rPr lang="en-US" sz="4000" b="1" i="1" dirty="0">
                <a:latin typeface="Times New Roman" pitchFamily="18" charset="0"/>
              </a:rPr>
              <a:t> ở </a:t>
            </a:r>
            <a:r>
              <a:rPr lang="en-US" sz="4000" b="1" i="1" dirty="0" err="1">
                <a:latin typeface="Times New Roman" pitchFamily="18" charset="0"/>
              </a:rPr>
              <a:t>tiết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học</a:t>
            </a:r>
            <a:r>
              <a:rPr lang="en-US" sz="4000" b="1" i="1" dirty="0">
                <a:latin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</a:rPr>
              <a:t>sau</a:t>
            </a:r>
            <a:r>
              <a:rPr lang="en-US" sz="4000" b="1" i="1" dirty="0">
                <a:latin typeface="Times New Roman" pitchFamily="18" charset="0"/>
              </a:rPr>
              <a:t>.</a:t>
            </a:r>
          </a:p>
        </p:txBody>
      </p:sp>
      <p:pic>
        <p:nvPicPr>
          <p:cNvPr id="29703" name="Picture 7" descr="Véc tơ đồ họa Tranh Clip nghệ thuật Họa sĩ Hoạ - bức tranh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418" y="2493964"/>
            <a:ext cx="3143249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08517" y="304801"/>
            <a:ext cx="812588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Jam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Jam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Jam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Jam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Jamai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Times New Roman" pitchFamily="18" charset="0"/>
              </a:rPr>
              <a:t>Các bạn nhỏ lưu ý:</a:t>
            </a:r>
            <a:endParaRPr lang="en-US" sz="960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pinimg.com/564x/88/0c/5f/880c5f049e5a9d43ab79e839eb794e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9648" y="-2667082"/>
            <a:ext cx="6845268" cy="121794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https://i.pinimg.com/564x/df/70/e3/df70e3a6517ebfdebf5629472c6fcf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1857" l="1421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563"/>
          <a:stretch/>
        </p:blipFill>
        <p:spPr bwMode="auto">
          <a:xfrm>
            <a:off x="3979475" y="929148"/>
            <a:ext cx="6826542" cy="40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7728" y="1492254"/>
            <a:ext cx="3758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*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Tiếp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tục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thực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hành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vẽ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theo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bản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hay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thiếu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nhộn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7146" y="3350306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</a:rPr>
              <a:t>* </a:t>
            </a:r>
            <a:r>
              <a:rPr lang="en-US" sz="2400" b="1" i="1" dirty="0" err="1">
                <a:latin typeface="Times New Roman" pitchFamily="18" charset="0"/>
              </a:rPr>
              <a:t>Chuẩn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bị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đầy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đủ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dụng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cụ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học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tập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sáng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tạo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sản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phẩm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vẽ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theo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nhạc</a:t>
            </a:r>
            <a:r>
              <a:rPr lang="en-US" sz="2400" b="1" i="1" dirty="0">
                <a:latin typeface="Times New Roman" pitchFamily="18" charset="0"/>
              </a:rPr>
              <a:t> ở </a:t>
            </a:r>
            <a:r>
              <a:rPr lang="en-US" sz="2400" b="1" i="1" dirty="0" err="1">
                <a:latin typeface="Times New Roman" pitchFamily="18" charset="0"/>
              </a:rPr>
              <a:t>tiết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học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0444" y="1492254"/>
            <a:ext cx="3624749" cy="1981200"/>
            <a:chOff x="84470" y="1286484"/>
            <a:chExt cx="3624749" cy="1981200"/>
          </a:xfrm>
        </p:grpSpPr>
        <p:sp>
          <p:nvSpPr>
            <p:cNvPr id="10" name="Cloud Callout 9"/>
            <p:cNvSpPr/>
            <p:nvPr/>
          </p:nvSpPr>
          <p:spPr>
            <a:xfrm>
              <a:off x="356419" y="1286484"/>
              <a:ext cx="3352800" cy="19812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84470" y="1814865"/>
              <a:ext cx="3352800" cy="92443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83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1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grpSp>
        <p:nvGrpSpPr>
          <p:cNvPr id="2124" name="组合 2123"/>
          <p:cNvGrpSpPr/>
          <p:nvPr/>
        </p:nvGrpSpPr>
        <p:grpSpPr>
          <a:xfrm>
            <a:off x="113479" y="541957"/>
            <a:ext cx="11495643" cy="604634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29"/>
            <a:srcRect b="68945"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29"/>
            <a:srcRect b="64968"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29"/>
            <a:srcRect t="16435"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335834"/>
            <a:ext cx="3106737" cy="2071158"/>
          </a:xfrm>
          <a:prstGeom prst="rect">
            <a:avLst/>
          </a:prstGeom>
        </p:spPr>
      </p:pic>
      <p:cxnSp>
        <p:nvCxnSpPr>
          <p:cNvPr id="64" name="PA_库_直接连接符 63"/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2847725" y="1951716"/>
            <a:ext cx="2473084" cy="2924"/>
          </a:xfrm>
          <a:prstGeom prst="line">
            <a:avLst/>
          </a:prstGeom>
          <a:ln w="38100" cap="rnd">
            <a:solidFill>
              <a:srgbClr val="697DA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A_库_直接连接符 64"/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2836635" y="2761615"/>
            <a:ext cx="3847098" cy="0"/>
          </a:xfrm>
          <a:prstGeom prst="line">
            <a:avLst/>
          </a:prstGeom>
          <a:ln w="38100" cap="rnd">
            <a:solidFill>
              <a:srgbClr val="697DA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A_库_直接连接符 65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2940918" y="3567850"/>
            <a:ext cx="5201436" cy="9415"/>
          </a:xfrm>
          <a:prstGeom prst="line">
            <a:avLst/>
          </a:prstGeom>
          <a:ln w="38100" cap="rnd">
            <a:solidFill>
              <a:srgbClr val="697DA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A_库_文本框 104"/>
          <p:cNvSpPr txBox="1"/>
          <p:nvPr>
            <p:custDataLst>
              <p:tags r:id="rId4"/>
            </p:custDataLst>
          </p:nvPr>
        </p:nvSpPr>
        <p:spPr>
          <a:xfrm>
            <a:off x="2804978" y="1962391"/>
            <a:ext cx="692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1: </a:t>
            </a:r>
            <a:r>
              <a:rPr lang="en-US" altLang="zh-CN" sz="2800" b="1" dirty="0" err="1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1" dirty="0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màu</a:t>
            </a:r>
            <a:r>
              <a:rPr lang="en-US" altLang="zh-CN" sz="2800" b="1" dirty="0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99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sắc</a:t>
            </a:r>
            <a:endParaRPr lang="zh-CN" altLang="en-US" sz="2800" b="1" dirty="0">
              <a:solidFill>
                <a:srgbClr val="990099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8" name="PA_库_文本框 105"/>
          <p:cNvSpPr txBox="1"/>
          <p:nvPr>
            <p:custDataLst>
              <p:tags r:id="rId5"/>
            </p:custDataLst>
          </p:nvPr>
        </p:nvSpPr>
        <p:spPr>
          <a:xfrm>
            <a:off x="2749114" y="2746059"/>
            <a:ext cx="4652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2: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Lễ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hương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9" name="PA_库_文本框 106"/>
          <p:cNvSpPr txBox="1"/>
          <p:nvPr>
            <p:custDataLst>
              <p:tags r:id="rId6"/>
            </p:custDataLst>
          </p:nvPr>
        </p:nvSpPr>
        <p:spPr>
          <a:xfrm>
            <a:off x="2839071" y="3564662"/>
            <a:ext cx="7928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3: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tiền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Thế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Nam</a:t>
            </a:r>
            <a:endParaRPr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1" name="PA_库_文本框 108"/>
          <p:cNvSpPr txBox="1"/>
          <p:nvPr>
            <p:custDataLst>
              <p:tags r:id="rId7"/>
            </p:custDataLst>
          </p:nvPr>
        </p:nvSpPr>
        <p:spPr>
          <a:xfrm>
            <a:off x="2926042" y="2360636"/>
            <a:ext cx="7801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Bao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: 4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3" name="PA_库_文本框 107"/>
          <p:cNvSpPr txBox="1"/>
          <p:nvPr>
            <p:custDataLst>
              <p:tags r:id="rId8"/>
            </p:custDataLst>
          </p:nvPr>
        </p:nvSpPr>
        <p:spPr>
          <a:xfrm>
            <a:off x="4662593" y="207787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7" name="PA_库_椭圆 31"/>
          <p:cNvSpPr/>
          <p:nvPr>
            <p:custDataLst>
              <p:tags r:id="rId9"/>
            </p:custDataLst>
          </p:nvPr>
        </p:nvSpPr>
        <p:spPr>
          <a:xfrm>
            <a:off x="2409366" y="2043502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PA_库_椭圆 31"/>
          <p:cNvSpPr/>
          <p:nvPr>
            <p:custDataLst>
              <p:tags r:id="rId10"/>
            </p:custDataLst>
          </p:nvPr>
        </p:nvSpPr>
        <p:spPr>
          <a:xfrm>
            <a:off x="2467426" y="2850974"/>
            <a:ext cx="254056" cy="2231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PA_库_椭圆 31"/>
          <p:cNvSpPr/>
          <p:nvPr>
            <p:custDataLst>
              <p:tags r:id="rId11"/>
            </p:custDataLst>
          </p:nvPr>
        </p:nvSpPr>
        <p:spPr>
          <a:xfrm>
            <a:off x="2485502" y="4496304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6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384469" y="91515"/>
            <a:ext cx="481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Khung</a:t>
            </a:r>
            <a:r>
              <a:rPr lang="zh-CN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</a:t>
            </a:r>
            <a:r>
              <a:rPr lang="vi-VN" altLang="zh-CN" sz="4000" b="1" dirty="0">
                <a:solidFill>
                  <a:srgbClr val="00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ơng</a:t>
            </a:r>
            <a:r>
              <a:rPr lang="en-US" altLang="zh-CN" sz="4000" b="1" dirty="0">
                <a:solidFill>
                  <a:srgbClr val="00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trình</a:t>
            </a:r>
            <a:endParaRPr lang="zh-CN" altLang="en-US" sz="7200" b="1" dirty="0">
              <a:solidFill>
                <a:srgbClr val="000099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2" name="任意多边形 81"/>
          <p:cNvSpPr/>
          <p:nvPr/>
        </p:nvSpPr>
        <p:spPr>
          <a:xfrm>
            <a:off x="3119538" y="-20066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任意多边形 82"/>
          <p:cNvSpPr/>
          <p:nvPr/>
        </p:nvSpPr>
        <p:spPr>
          <a:xfrm flipH="1">
            <a:off x="8242429" y="10327"/>
            <a:ext cx="343476" cy="548101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PA_库_文本框 108"/>
          <p:cNvSpPr txBox="1"/>
          <p:nvPr>
            <p:custDataLst>
              <p:tags r:id="rId12"/>
            </p:custDataLst>
          </p:nvPr>
        </p:nvSpPr>
        <p:spPr>
          <a:xfrm>
            <a:off x="2847725" y="3154788"/>
            <a:ext cx="7801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Bao </a:t>
            </a:r>
            <a:r>
              <a:rPr lang="en-US" altLang="zh-CN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: 4 </a:t>
            </a:r>
            <a:r>
              <a:rPr lang="en-US" altLang="zh-CN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5" name="PA_库_文本框 108"/>
          <p:cNvSpPr txBox="1"/>
          <p:nvPr>
            <p:custDataLst>
              <p:tags r:id="rId13"/>
            </p:custDataLst>
          </p:nvPr>
        </p:nvSpPr>
        <p:spPr>
          <a:xfrm>
            <a:off x="2926042" y="4838477"/>
            <a:ext cx="676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Bao </a:t>
            </a:r>
            <a:r>
              <a:rPr lang="en-US" altLang="zh-CN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: 3 </a:t>
            </a:r>
            <a:r>
              <a:rPr lang="en-US" altLang="zh-CN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CA947DDC-140F-480C-AABD-C9D001CDFDD4}"/>
              </a:ext>
            </a:extLst>
          </p:cNvPr>
          <p:cNvSpPr txBox="1">
            <a:spLocks/>
          </p:cNvSpPr>
          <p:nvPr/>
        </p:nvSpPr>
        <p:spPr>
          <a:xfrm>
            <a:off x="3134597" y="767497"/>
            <a:ext cx="5584067" cy="7274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35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(1tiết/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PA_库_椭圆 31">
            <a:extLst>
              <a:ext uri="{FF2B5EF4-FFF2-40B4-BE49-F238E27FC236}">
                <a16:creationId xmlns:a16="http://schemas.microsoft.com/office/drawing/2014/main" id="{CB3F0993-C307-40BB-B4DB-DFAF43282C6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492406" y="3709918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PA_库_文本框 108">
            <a:extLst>
              <a:ext uri="{FF2B5EF4-FFF2-40B4-BE49-F238E27FC236}">
                <a16:creationId xmlns:a16="http://schemas.microsoft.com/office/drawing/2014/main" id="{8073587B-5E4D-4EF9-BBF1-3422DD5B514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926042" y="4006040"/>
            <a:ext cx="7801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Bao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: 3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7" name="PA_库_文本框 106">
            <a:extLst>
              <a:ext uri="{FF2B5EF4-FFF2-40B4-BE49-F238E27FC236}">
                <a16:creationId xmlns:a16="http://schemas.microsoft.com/office/drawing/2014/main" id="{830AF7A2-3C54-4AF9-B132-CB146533450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932626" y="4426940"/>
            <a:ext cx="686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4: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liệu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hữu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ích</a:t>
            </a:r>
            <a:endParaRPr lang="zh-CN" altLang="en-US" sz="2800" b="1" dirty="0">
              <a:solidFill>
                <a:srgbClr val="00B0F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8" name="PA_库_直接连接符 64">
            <a:extLst>
              <a:ext uri="{FF2B5EF4-FFF2-40B4-BE49-F238E27FC236}">
                <a16:creationId xmlns:a16="http://schemas.microsoft.com/office/drawing/2014/main" id="{1AC2F0D6-2655-47C5-B787-C9168A645494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2999602" y="4430120"/>
            <a:ext cx="4023109" cy="0"/>
          </a:xfrm>
          <a:prstGeom prst="line">
            <a:avLst/>
          </a:prstGeom>
          <a:ln w="38100" cap="rnd">
            <a:solidFill>
              <a:srgbClr val="697DA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A_库_直接连接符 63"/>
          <p:cNvCxnSpPr>
            <a:cxnSpLocks/>
          </p:cNvCxnSpPr>
          <p:nvPr>
            <p:custDataLst>
              <p:tags r:id="rId18"/>
            </p:custDataLst>
          </p:nvPr>
        </p:nvCxnSpPr>
        <p:spPr>
          <a:xfrm flipV="1">
            <a:off x="2972415" y="5179926"/>
            <a:ext cx="2473084" cy="2924"/>
          </a:xfrm>
          <a:prstGeom prst="line">
            <a:avLst/>
          </a:prstGeom>
          <a:ln w="38100" cap="rnd">
            <a:solidFill>
              <a:srgbClr val="697DA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PA_库_文本框 104"/>
          <p:cNvSpPr txBox="1"/>
          <p:nvPr>
            <p:custDataLst>
              <p:tags r:id="rId19"/>
            </p:custDataLst>
          </p:nvPr>
        </p:nvSpPr>
        <p:spPr>
          <a:xfrm>
            <a:off x="2929667" y="5190601"/>
            <a:ext cx="792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5: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cổ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Thế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Nam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2" name="PA_库_文本框 108"/>
          <p:cNvSpPr txBox="1"/>
          <p:nvPr>
            <p:custDataLst>
              <p:tags r:id="rId20"/>
            </p:custDataLst>
          </p:nvPr>
        </p:nvSpPr>
        <p:spPr>
          <a:xfrm>
            <a:off x="3050732" y="5588846"/>
            <a:ext cx="7801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Bao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: 3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3" name="PA_库_文本框 107"/>
          <p:cNvSpPr txBox="1"/>
          <p:nvPr>
            <p:custDataLst>
              <p:tags r:id="rId21"/>
            </p:custDataLst>
          </p:nvPr>
        </p:nvSpPr>
        <p:spPr>
          <a:xfrm>
            <a:off x="4787283" y="530608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4" name="PA_库_椭圆 31"/>
          <p:cNvSpPr/>
          <p:nvPr>
            <p:custDataLst>
              <p:tags r:id="rId22"/>
            </p:custDataLst>
          </p:nvPr>
        </p:nvSpPr>
        <p:spPr>
          <a:xfrm>
            <a:off x="2534056" y="5368697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PA_库_直接连接符 64"/>
          <p:cNvCxnSpPr>
            <a:cxnSpLocks/>
          </p:cNvCxnSpPr>
          <p:nvPr>
            <p:custDataLst>
              <p:tags r:id="rId23"/>
            </p:custDataLst>
          </p:nvPr>
        </p:nvCxnSpPr>
        <p:spPr>
          <a:xfrm>
            <a:off x="2989035" y="5934405"/>
            <a:ext cx="3847098" cy="0"/>
          </a:xfrm>
          <a:prstGeom prst="line">
            <a:avLst/>
          </a:prstGeom>
          <a:ln w="38100" cap="rnd">
            <a:solidFill>
              <a:srgbClr val="697DA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PA_库_文本框 105"/>
          <p:cNvSpPr txBox="1"/>
          <p:nvPr>
            <p:custDataLst>
              <p:tags r:id="rId24"/>
            </p:custDataLst>
          </p:nvPr>
        </p:nvSpPr>
        <p:spPr>
          <a:xfrm>
            <a:off x="2901514" y="5918849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tổng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mĩ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thuật</a:t>
            </a:r>
            <a:endParaRPr lang="zh-CN" alt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7" name="PA_库_椭圆 31"/>
          <p:cNvSpPr/>
          <p:nvPr>
            <p:custDataLst>
              <p:tags r:id="rId25"/>
            </p:custDataLst>
          </p:nvPr>
        </p:nvSpPr>
        <p:spPr>
          <a:xfrm>
            <a:off x="2619826" y="6023764"/>
            <a:ext cx="254056" cy="2231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8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9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utoUpdateAnimBg="0"/>
      <p:bldP spid="68" grpId="0" autoUpdateAnimBg="0"/>
      <p:bldP spid="69" grpId="0" autoUpdateAnimBg="0"/>
      <p:bldP spid="71" grpId="0" autoUpdateAnimBg="0"/>
      <p:bldP spid="73" grpId="0" autoUpdateAnimBg="0"/>
      <p:bldP spid="77" grpId="0" autoUpdateAnimBg="0"/>
      <p:bldP spid="78" grpId="0" autoUpdateAnimBg="0"/>
      <p:bldP spid="79" grpId="0" autoUpdateAnimBg="0"/>
      <p:bldP spid="84" grpId="0" autoUpdateAnimBg="0"/>
      <p:bldP spid="85" grpId="0" autoUpdateAnimBg="0"/>
      <p:bldP spid="80" grpId="0" autoUpdateAnimBg="0"/>
      <p:bldP spid="86" grpId="0" autoUpdateAnimBg="0"/>
      <p:bldP spid="87" grpId="0" autoUpdateAnimBg="0"/>
      <p:bldP spid="91" grpId="0" autoUpdateAnimBg="0"/>
      <p:bldP spid="92" grpId="0" autoUpdateAnimBg="0"/>
      <p:bldP spid="93" grpId="0" autoUpdateAnimBg="0"/>
      <p:bldP spid="94" grpId="0" autoUpdateAnimBg="0"/>
      <p:bldP spid="96" grpId="0" autoUpdateAnimBg="0"/>
      <p:bldP spid="9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850" name="Google Shape;850;p39"/>
          <p:cNvSpPr txBox="1">
            <a:spLocks noGrp="1"/>
          </p:cNvSpPr>
          <p:nvPr>
            <p:ph type="ctrTitle"/>
          </p:nvPr>
        </p:nvSpPr>
        <p:spPr>
          <a:xfrm>
            <a:off x="1536183" y="1879160"/>
            <a:ext cx="9514945" cy="13312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1: 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BIỂU CẢM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CỦA SẮC MÀU</a:t>
            </a:r>
            <a:endParaRPr sz="36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sp>
        <p:nvSpPr>
          <p:cNvPr id="852" name="Google Shape;852;p39"/>
          <p:cNvSpPr/>
          <p:nvPr/>
        </p:nvSpPr>
        <p:spPr>
          <a:xfrm rot="-827735" flipH="1">
            <a:off x="5704804" y="863816"/>
            <a:ext cx="1219216" cy="1009315"/>
          </a:xfrm>
          <a:custGeom>
            <a:avLst/>
            <a:gdLst/>
            <a:ahLst/>
            <a:cxnLst/>
            <a:rect l="l" t="t" r="r" b="b"/>
            <a:pathLst>
              <a:path w="16036" h="13283" extrusionOk="0">
                <a:moveTo>
                  <a:pt x="4134" y="448"/>
                </a:moveTo>
                <a:cubicBezTo>
                  <a:pt x="4259" y="448"/>
                  <a:pt x="4418" y="463"/>
                  <a:pt x="4627" y="482"/>
                </a:cubicBezTo>
                <a:lnTo>
                  <a:pt x="6449" y="719"/>
                </a:lnTo>
                <a:cubicBezTo>
                  <a:pt x="4469" y="4284"/>
                  <a:pt x="2448" y="7691"/>
                  <a:pt x="785" y="11296"/>
                </a:cubicBezTo>
                <a:lnTo>
                  <a:pt x="666" y="11256"/>
                </a:lnTo>
                <a:cubicBezTo>
                  <a:pt x="903" y="10266"/>
                  <a:pt x="1181" y="9315"/>
                  <a:pt x="1458" y="8325"/>
                </a:cubicBezTo>
                <a:cubicBezTo>
                  <a:pt x="2131" y="5948"/>
                  <a:pt x="2844" y="3571"/>
                  <a:pt x="3518" y="1195"/>
                </a:cubicBezTo>
                <a:cubicBezTo>
                  <a:pt x="3698" y="593"/>
                  <a:pt x="3742" y="448"/>
                  <a:pt x="4134" y="448"/>
                </a:cubicBezTo>
                <a:close/>
                <a:moveTo>
                  <a:pt x="10569" y="1908"/>
                </a:moveTo>
                <a:cubicBezTo>
                  <a:pt x="11401" y="2264"/>
                  <a:pt x="12153" y="2621"/>
                  <a:pt x="12906" y="2938"/>
                </a:cubicBezTo>
                <a:cubicBezTo>
                  <a:pt x="13698" y="3215"/>
                  <a:pt x="14490" y="3413"/>
                  <a:pt x="15362" y="3690"/>
                </a:cubicBezTo>
                <a:cubicBezTo>
                  <a:pt x="15164" y="3849"/>
                  <a:pt x="15005" y="3968"/>
                  <a:pt x="14807" y="4086"/>
                </a:cubicBezTo>
                <a:cubicBezTo>
                  <a:pt x="13777" y="4720"/>
                  <a:pt x="12747" y="5354"/>
                  <a:pt x="11678" y="5948"/>
                </a:cubicBezTo>
                <a:cubicBezTo>
                  <a:pt x="11622" y="5976"/>
                  <a:pt x="11546" y="6004"/>
                  <a:pt x="11464" y="6004"/>
                </a:cubicBezTo>
                <a:cubicBezTo>
                  <a:pt x="11431" y="6004"/>
                  <a:pt x="11396" y="5999"/>
                  <a:pt x="11361" y="5988"/>
                </a:cubicBezTo>
                <a:cubicBezTo>
                  <a:pt x="11333" y="5978"/>
                  <a:pt x="11309" y="5973"/>
                  <a:pt x="11289" y="5973"/>
                </a:cubicBezTo>
                <a:cubicBezTo>
                  <a:pt x="11224" y="5973"/>
                  <a:pt x="11193" y="6025"/>
                  <a:pt x="11163" y="6146"/>
                </a:cubicBezTo>
                <a:cubicBezTo>
                  <a:pt x="11123" y="6225"/>
                  <a:pt x="11044" y="6305"/>
                  <a:pt x="10965" y="6384"/>
                </a:cubicBezTo>
                <a:cubicBezTo>
                  <a:pt x="8707" y="7770"/>
                  <a:pt x="6449" y="9157"/>
                  <a:pt x="4152" y="10543"/>
                </a:cubicBezTo>
                <a:cubicBezTo>
                  <a:pt x="3280" y="11098"/>
                  <a:pt x="2369" y="11534"/>
                  <a:pt x="1418" y="12048"/>
                </a:cubicBezTo>
                <a:cubicBezTo>
                  <a:pt x="4548" y="8800"/>
                  <a:pt x="7796" y="5552"/>
                  <a:pt x="10569" y="1908"/>
                </a:cubicBezTo>
                <a:close/>
                <a:moveTo>
                  <a:pt x="3802" y="0"/>
                </a:moveTo>
                <a:cubicBezTo>
                  <a:pt x="3597" y="0"/>
                  <a:pt x="3430" y="150"/>
                  <a:pt x="3359" y="363"/>
                </a:cubicBezTo>
                <a:lnTo>
                  <a:pt x="2686" y="2621"/>
                </a:lnTo>
                <a:cubicBezTo>
                  <a:pt x="2211" y="4205"/>
                  <a:pt x="1775" y="5829"/>
                  <a:pt x="1260" y="7374"/>
                </a:cubicBezTo>
                <a:cubicBezTo>
                  <a:pt x="705" y="9236"/>
                  <a:pt x="270" y="11098"/>
                  <a:pt x="32" y="12999"/>
                </a:cubicBezTo>
                <a:cubicBezTo>
                  <a:pt x="32" y="13141"/>
                  <a:pt x="0" y="13283"/>
                  <a:pt x="135" y="13283"/>
                </a:cubicBezTo>
                <a:cubicBezTo>
                  <a:pt x="151" y="13283"/>
                  <a:pt x="169" y="13281"/>
                  <a:pt x="190" y="13276"/>
                </a:cubicBezTo>
                <a:cubicBezTo>
                  <a:pt x="349" y="13237"/>
                  <a:pt x="547" y="13197"/>
                  <a:pt x="705" y="13078"/>
                </a:cubicBezTo>
                <a:cubicBezTo>
                  <a:pt x="1062" y="12920"/>
                  <a:pt x="1418" y="12722"/>
                  <a:pt x="1775" y="12563"/>
                </a:cubicBezTo>
                <a:cubicBezTo>
                  <a:pt x="2171" y="12445"/>
                  <a:pt x="2607" y="12326"/>
                  <a:pt x="3003" y="12167"/>
                </a:cubicBezTo>
                <a:cubicBezTo>
                  <a:pt x="3439" y="12048"/>
                  <a:pt x="3914" y="11811"/>
                  <a:pt x="4350" y="11692"/>
                </a:cubicBezTo>
                <a:cubicBezTo>
                  <a:pt x="5974" y="11217"/>
                  <a:pt x="7519" y="10622"/>
                  <a:pt x="9024" y="9909"/>
                </a:cubicBezTo>
                <a:cubicBezTo>
                  <a:pt x="9935" y="9474"/>
                  <a:pt x="10846" y="8959"/>
                  <a:pt x="11757" y="8523"/>
                </a:cubicBezTo>
                <a:cubicBezTo>
                  <a:pt x="12470" y="8206"/>
                  <a:pt x="12549" y="8048"/>
                  <a:pt x="12193" y="7335"/>
                </a:cubicBezTo>
                <a:cubicBezTo>
                  <a:pt x="12074" y="7057"/>
                  <a:pt x="11916" y="6820"/>
                  <a:pt x="11757" y="6542"/>
                </a:cubicBezTo>
                <a:cubicBezTo>
                  <a:pt x="11836" y="6503"/>
                  <a:pt x="11876" y="6463"/>
                  <a:pt x="11916" y="6424"/>
                </a:cubicBezTo>
                <a:lnTo>
                  <a:pt x="14887" y="4641"/>
                </a:lnTo>
                <a:cubicBezTo>
                  <a:pt x="15164" y="4443"/>
                  <a:pt x="15481" y="4245"/>
                  <a:pt x="15758" y="4047"/>
                </a:cubicBezTo>
                <a:cubicBezTo>
                  <a:pt x="16035" y="3769"/>
                  <a:pt x="15996" y="3453"/>
                  <a:pt x="15639" y="3294"/>
                </a:cubicBezTo>
                <a:cubicBezTo>
                  <a:pt x="15481" y="3215"/>
                  <a:pt x="15362" y="3175"/>
                  <a:pt x="15203" y="3136"/>
                </a:cubicBezTo>
                <a:cubicBezTo>
                  <a:pt x="14609" y="2977"/>
                  <a:pt x="14015" y="2858"/>
                  <a:pt x="13460" y="2660"/>
                </a:cubicBezTo>
                <a:cubicBezTo>
                  <a:pt x="12668" y="2343"/>
                  <a:pt x="11916" y="1987"/>
                  <a:pt x="11123" y="1670"/>
                </a:cubicBezTo>
                <a:cubicBezTo>
                  <a:pt x="11005" y="1591"/>
                  <a:pt x="10886" y="1512"/>
                  <a:pt x="10767" y="1432"/>
                </a:cubicBezTo>
                <a:cubicBezTo>
                  <a:pt x="9816" y="2066"/>
                  <a:pt x="9222" y="3136"/>
                  <a:pt x="8430" y="3888"/>
                </a:cubicBezTo>
                <a:cubicBezTo>
                  <a:pt x="8152" y="3255"/>
                  <a:pt x="7875" y="2581"/>
                  <a:pt x="7598" y="1908"/>
                </a:cubicBezTo>
                <a:cubicBezTo>
                  <a:pt x="7479" y="1551"/>
                  <a:pt x="7281" y="1195"/>
                  <a:pt x="7162" y="838"/>
                </a:cubicBezTo>
                <a:cubicBezTo>
                  <a:pt x="7123" y="600"/>
                  <a:pt x="6964" y="442"/>
                  <a:pt x="6726" y="442"/>
                </a:cubicBezTo>
                <a:cubicBezTo>
                  <a:pt x="5776" y="284"/>
                  <a:pt x="4825" y="165"/>
                  <a:pt x="3874" y="6"/>
                </a:cubicBezTo>
                <a:cubicBezTo>
                  <a:pt x="3850" y="2"/>
                  <a:pt x="3826" y="0"/>
                  <a:pt x="38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3" name="Google Shape;853;p39"/>
          <p:cNvGrpSpPr/>
          <p:nvPr/>
        </p:nvGrpSpPr>
        <p:grpSpPr>
          <a:xfrm>
            <a:off x="519656" y="2690349"/>
            <a:ext cx="1063417" cy="1110763"/>
            <a:chOff x="4022111" y="879761"/>
            <a:chExt cx="1373687" cy="1426738"/>
          </a:xfrm>
        </p:grpSpPr>
        <p:sp>
          <p:nvSpPr>
            <p:cNvPr id="854" name="Google Shape;854;p39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7" name="Google Shape;857;p39"/>
          <p:cNvGrpSpPr/>
          <p:nvPr/>
        </p:nvGrpSpPr>
        <p:grpSpPr>
          <a:xfrm rot="506022">
            <a:off x="10008505" y="5227189"/>
            <a:ext cx="1219127" cy="807699"/>
            <a:chOff x="7328322" y="3673510"/>
            <a:chExt cx="1126909" cy="745122"/>
          </a:xfrm>
        </p:grpSpPr>
        <p:sp>
          <p:nvSpPr>
            <p:cNvPr id="858" name="Google Shape;858;p39"/>
            <p:cNvSpPr/>
            <p:nvPr/>
          </p:nvSpPr>
          <p:spPr>
            <a:xfrm>
              <a:off x="7394461" y="3703818"/>
              <a:ext cx="1030265" cy="689385"/>
            </a:xfrm>
            <a:custGeom>
              <a:avLst/>
              <a:gdLst/>
              <a:ahLst/>
              <a:cxnLst/>
              <a:rect l="l" t="t" r="r" b="b"/>
              <a:pathLst>
                <a:path w="16044" h="10736" extrusionOk="0">
                  <a:moveTo>
                    <a:pt x="11587" y="2580"/>
                  </a:moveTo>
                  <a:cubicBezTo>
                    <a:pt x="11642" y="2580"/>
                    <a:pt x="11688" y="2622"/>
                    <a:pt x="11726" y="2734"/>
                  </a:cubicBezTo>
                  <a:cubicBezTo>
                    <a:pt x="11844" y="2972"/>
                    <a:pt x="11924" y="3130"/>
                    <a:pt x="12003" y="3328"/>
                  </a:cubicBezTo>
                  <a:cubicBezTo>
                    <a:pt x="12439" y="4715"/>
                    <a:pt x="12835" y="6062"/>
                    <a:pt x="13231" y="7448"/>
                  </a:cubicBezTo>
                  <a:cubicBezTo>
                    <a:pt x="13350" y="7844"/>
                    <a:pt x="13468" y="8240"/>
                    <a:pt x="13587" y="8636"/>
                  </a:cubicBezTo>
                  <a:cubicBezTo>
                    <a:pt x="13587" y="8676"/>
                    <a:pt x="13667" y="8716"/>
                    <a:pt x="13706" y="8755"/>
                  </a:cubicBezTo>
                  <a:cubicBezTo>
                    <a:pt x="13746" y="8795"/>
                    <a:pt x="13865" y="8914"/>
                    <a:pt x="13825" y="8914"/>
                  </a:cubicBezTo>
                  <a:cubicBezTo>
                    <a:pt x="13825" y="8953"/>
                    <a:pt x="13706" y="9112"/>
                    <a:pt x="13627" y="9112"/>
                  </a:cubicBezTo>
                  <a:cubicBezTo>
                    <a:pt x="13270" y="9151"/>
                    <a:pt x="12874" y="9191"/>
                    <a:pt x="12518" y="9191"/>
                  </a:cubicBezTo>
                  <a:lnTo>
                    <a:pt x="12201" y="9191"/>
                  </a:lnTo>
                  <a:lnTo>
                    <a:pt x="10022" y="9151"/>
                  </a:lnTo>
                  <a:lnTo>
                    <a:pt x="8240" y="9112"/>
                  </a:lnTo>
                  <a:lnTo>
                    <a:pt x="5506" y="9112"/>
                  </a:lnTo>
                  <a:cubicBezTo>
                    <a:pt x="5110" y="9072"/>
                    <a:pt x="4714" y="9072"/>
                    <a:pt x="4318" y="9032"/>
                  </a:cubicBezTo>
                  <a:cubicBezTo>
                    <a:pt x="4041" y="9032"/>
                    <a:pt x="3922" y="8795"/>
                    <a:pt x="4120" y="8478"/>
                  </a:cubicBezTo>
                  <a:cubicBezTo>
                    <a:pt x="4278" y="8359"/>
                    <a:pt x="4476" y="8161"/>
                    <a:pt x="4714" y="8003"/>
                  </a:cubicBezTo>
                  <a:cubicBezTo>
                    <a:pt x="6378" y="6695"/>
                    <a:pt x="8042" y="5428"/>
                    <a:pt x="9745" y="4121"/>
                  </a:cubicBezTo>
                  <a:cubicBezTo>
                    <a:pt x="10299" y="3645"/>
                    <a:pt x="10814" y="3170"/>
                    <a:pt x="11369" y="2694"/>
                  </a:cubicBezTo>
                  <a:cubicBezTo>
                    <a:pt x="11453" y="2632"/>
                    <a:pt x="11525" y="2580"/>
                    <a:pt x="11587" y="2580"/>
                  </a:cubicBezTo>
                  <a:close/>
                  <a:moveTo>
                    <a:pt x="12439" y="1"/>
                  </a:moveTo>
                  <a:cubicBezTo>
                    <a:pt x="12003" y="437"/>
                    <a:pt x="11527" y="952"/>
                    <a:pt x="11052" y="1348"/>
                  </a:cubicBezTo>
                  <a:cubicBezTo>
                    <a:pt x="9626" y="2576"/>
                    <a:pt x="8160" y="3724"/>
                    <a:pt x="6734" y="4913"/>
                  </a:cubicBezTo>
                  <a:cubicBezTo>
                    <a:pt x="4595" y="6695"/>
                    <a:pt x="2535" y="8478"/>
                    <a:pt x="436" y="10260"/>
                  </a:cubicBezTo>
                  <a:lnTo>
                    <a:pt x="0" y="10617"/>
                  </a:lnTo>
                  <a:lnTo>
                    <a:pt x="2417" y="10577"/>
                  </a:lnTo>
                  <a:cubicBezTo>
                    <a:pt x="2417" y="10340"/>
                    <a:pt x="2456" y="10142"/>
                    <a:pt x="2496" y="9944"/>
                  </a:cubicBezTo>
                  <a:cubicBezTo>
                    <a:pt x="2496" y="9864"/>
                    <a:pt x="2615" y="9785"/>
                    <a:pt x="2694" y="9666"/>
                  </a:cubicBezTo>
                  <a:cubicBezTo>
                    <a:pt x="2773" y="9785"/>
                    <a:pt x="2852" y="9864"/>
                    <a:pt x="2892" y="9983"/>
                  </a:cubicBezTo>
                  <a:cubicBezTo>
                    <a:pt x="2932" y="10181"/>
                    <a:pt x="2932" y="10379"/>
                    <a:pt x="2932" y="10577"/>
                  </a:cubicBezTo>
                  <a:lnTo>
                    <a:pt x="4358" y="10538"/>
                  </a:lnTo>
                  <a:cubicBezTo>
                    <a:pt x="4358" y="10379"/>
                    <a:pt x="4358" y="10221"/>
                    <a:pt x="4358" y="10102"/>
                  </a:cubicBezTo>
                  <a:cubicBezTo>
                    <a:pt x="4397" y="9983"/>
                    <a:pt x="4437" y="9904"/>
                    <a:pt x="4516" y="9785"/>
                  </a:cubicBezTo>
                  <a:cubicBezTo>
                    <a:pt x="4595" y="9864"/>
                    <a:pt x="4714" y="9944"/>
                    <a:pt x="4754" y="10062"/>
                  </a:cubicBezTo>
                  <a:cubicBezTo>
                    <a:pt x="4793" y="10221"/>
                    <a:pt x="4833" y="10379"/>
                    <a:pt x="4833" y="10538"/>
                  </a:cubicBezTo>
                  <a:lnTo>
                    <a:pt x="6219" y="10538"/>
                  </a:lnTo>
                  <a:cubicBezTo>
                    <a:pt x="6180" y="10340"/>
                    <a:pt x="6180" y="10142"/>
                    <a:pt x="6219" y="9944"/>
                  </a:cubicBezTo>
                  <a:cubicBezTo>
                    <a:pt x="6219" y="9864"/>
                    <a:pt x="6299" y="9785"/>
                    <a:pt x="6378" y="9706"/>
                  </a:cubicBezTo>
                  <a:cubicBezTo>
                    <a:pt x="6457" y="9785"/>
                    <a:pt x="6576" y="9825"/>
                    <a:pt x="6616" y="9944"/>
                  </a:cubicBezTo>
                  <a:cubicBezTo>
                    <a:pt x="6655" y="10142"/>
                    <a:pt x="6695" y="10340"/>
                    <a:pt x="6734" y="10538"/>
                  </a:cubicBezTo>
                  <a:lnTo>
                    <a:pt x="8042" y="10538"/>
                  </a:lnTo>
                  <a:cubicBezTo>
                    <a:pt x="8002" y="10379"/>
                    <a:pt x="8002" y="10181"/>
                    <a:pt x="8042" y="10023"/>
                  </a:cubicBezTo>
                  <a:cubicBezTo>
                    <a:pt x="8081" y="9904"/>
                    <a:pt x="8121" y="9785"/>
                    <a:pt x="8200" y="9666"/>
                  </a:cubicBezTo>
                  <a:cubicBezTo>
                    <a:pt x="8279" y="9785"/>
                    <a:pt x="8438" y="9864"/>
                    <a:pt x="8477" y="9983"/>
                  </a:cubicBezTo>
                  <a:cubicBezTo>
                    <a:pt x="8517" y="10181"/>
                    <a:pt x="8517" y="10379"/>
                    <a:pt x="8517" y="10577"/>
                  </a:cubicBezTo>
                  <a:lnTo>
                    <a:pt x="9943" y="10577"/>
                  </a:lnTo>
                  <a:cubicBezTo>
                    <a:pt x="9903" y="10340"/>
                    <a:pt x="9903" y="10142"/>
                    <a:pt x="9903" y="9944"/>
                  </a:cubicBezTo>
                  <a:cubicBezTo>
                    <a:pt x="9903" y="9864"/>
                    <a:pt x="9943" y="9706"/>
                    <a:pt x="9983" y="9706"/>
                  </a:cubicBezTo>
                  <a:lnTo>
                    <a:pt x="10062" y="9706"/>
                  </a:lnTo>
                  <a:cubicBezTo>
                    <a:pt x="10141" y="9706"/>
                    <a:pt x="10181" y="9706"/>
                    <a:pt x="10260" y="9746"/>
                  </a:cubicBezTo>
                  <a:cubicBezTo>
                    <a:pt x="10339" y="9864"/>
                    <a:pt x="10379" y="9983"/>
                    <a:pt x="10418" y="10102"/>
                  </a:cubicBezTo>
                  <a:cubicBezTo>
                    <a:pt x="10458" y="10260"/>
                    <a:pt x="10458" y="10379"/>
                    <a:pt x="10458" y="10538"/>
                  </a:cubicBezTo>
                  <a:lnTo>
                    <a:pt x="12082" y="10617"/>
                  </a:lnTo>
                  <a:cubicBezTo>
                    <a:pt x="12042" y="10459"/>
                    <a:pt x="12042" y="10260"/>
                    <a:pt x="12042" y="10062"/>
                  </a:cubicBezTo>
                  <a:cubicBezTo>
                    <a:pt x="12082" y="9944"/>
                    <a:pt x="12122" y="9825"/>
                    <a:pt x="12201" y="9746"/>
                  </a:cubicBezTo>
                  <a:cubicBezTo>
                    <a:pt x="12320" y="9825"/>
                    <a:pt x="12399" y="9944"/>
                    <a:pt x="12439" y="10062"/>
                  </a:cubicBezTo>
                  <a:cubicBezTo>
                    <a:pt x="12518" y="10260"/>
                    <a:pt x="12557" y="10459"/>
                    <a:pt x="12557" y="10657"/>
                  </a:cubicBezTo>
                  <a:lnTo>
                    <a:pt x="14221" y="10696"/>
                  </a:lnTo>
                  <a:cubicBezTo>
                    <a:pt x="14181" y="10538"/>
                    <a:pt x="14181" y="10379"/>
                    <a:pt x="14181" y="10221"/>
                  </a:cubicBezTo>
                  <a:cubicBezTo>
                    <a:pt x="14221" y="10102"/>
                    <a:pt x="14300" y="9983"/>
                    <a:pt x="14380" y="9904"/>
                  </a:cubicBezTo>
                  <a:cubicBezTo>
                    <a:pt x="14459" y="9983"/>
                    <a:pt x="14578" y="10062"/>
                    <a:pt x="14617" y="10181"/>
                  </a:cubicBezTo>
                  <a:cubicBezTo>
                    <a:pt x="14657" y="10340"/>
                    <a:pt x="14736" y="10538"/>
                    <a:pt x="14776" y="10736"/>
                  </a:cubicBezTo>
                  <a:lnTo>
                    <a:pt x="16043" y="10736"/>
                  </a:lnTo>
                  <a:cubicBezTo>
                    <a:pt x="14815" y="7171"/>
                    <a:pt x="13627" y="3566"/>
                    <a:pt x="12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7328322" y="3673510"/>
              <a:ext cx="1126909" cy="745122"/>
            </a:xfrm>
            <a:custGeom>
              <a:avLst/>
              <a:gdLst/>
              <a:ahLst/>
              <a:cxnLst/>
              <a:rect l="l" t="t" r="r" b="b"/>
              <a:pathLst>
                <a:path w="17549" h="11604" extrusionOk="0">
                  <a:moveTo>
                    <a:pt x="13469" y="473"/>
                  </a:moveTo>
                  <a:cubicBezTo>
                    <a:pt x="14657" y="4038"/>
                    <a:pt x="15845" y="7643"/>
                    <a:pt x="17034" y="11208"/>
                  </a:cubicBezTo>
                  <a:lnTo>
                    <a:pt x="15766" y="11208"/>
                  </a:lnTo>
                  <a:cubicBezTo>
                    <a:pt x="15726" y="11010"/>
                    <a:pt x="15687" y="10812"/>
                    <a:pt x="15608" y="10614"/>
                  </a:cubicBezTo>
                  <a:cubicBezTo>
                    <a:pt x="15568" y="10534"/>
                    <a:pt x="15449" y="10455"/>
                    <a:pt x="15370" y="10376"/>
                  </a:cubicBezTo>
                  <a:cubicBezTo>
                    <a:pt x="15291" y="10455"/>
                    <a:pt x="15251" y="10534"/>
                    <a:pt x="15211" y="10653"/>
                  </a:cubicBezTo>
                  <a:cubicBezTo>
                    <a:pt x="15172" y="10812"/>
                    <a:pt x="15211" y="11010"/>
                    <a:pt x="15211" y="11168"/>
                  </a:cubicBezTo>
                  <a:lnTo>
                    <a:pt x="13587" y="11089"/>
                  </a:lnTo>
                  <a:cubicBezTo>
                    <a:pt x="13548" y="10891"/>
                    <a:pt x="13508" y="10693"/>
                    <a:pt x="13469" y="10495"/>
                  </a:cubicBezTo>
                  <a:cubicBezTo>
                    <a:pt x="13389" y="10376"/>
                    <a:pt x="13310" y="10257"/>
                    <a:pt x="13231" y="10178"/>
                  </a:cubicBezTo>
                  <a:cubicBezTo>
                    <a:pt x="13152" y="10297"/>
                    <a:pt x="13072" y="10416"/>
                    <a:pt x="13033" y="10534"/>
                  </a:cubicBezTo>
                  <a:cubicBezTo>
                    <a:pt x="13033" y="10693"/>
                    <a:pt x="13072" y="10891"/>
                    <a:pt x="13072" y="11089"/>
                  </a:cubicBezTo>
                  <a:lnTo>
                    <a:pt x="11488" y="11010"/>
                  </a:lnTo>
                  <a:cubicBezTo>
                    <a:pt x="11488" y="10851"/>
                    <a:pt x="11448" y="10693"/>
                    <a:pt x="11448" y="10534"/>
                  </a:cubicBezTo>
                  <a:cubicBezTo>
                    <a:pt x="11409" y="10416"/>
                    <a:pt x="11369" y="10297"/>
                    <a:pt x="11290" y="10218"/>
                  </a:cubicBezTo>
                  <a:cubicBezTo>
                    <a:pt x="11211" y="10178"/>
                    <a:pt x="11131" y="10138"/>
                    <a:pt x="11052" y="10138"/>
                  </a:cubicBezTo>
                  <a:lnTo>
                    <a:pt x="11013" y="10138"/>
                  </a:lnTo>
                  <a:cubicBezTo>
                    <a:pt x="10933" y="10138"/>
                    <a:pt x="10894" y="10297"/>
                    <a:pt x="10933" y="10376"/>
                  </a:cubicBezTo>
                  <a:cubicBezTo>
                    <a:pt x="10933" y="10574"/>
                    <a:pt x="10973" y="10772"/>
                    <a:pt x="10973" y="11010"/>
                  </a:cubicBezTo>
                  <a:lnTo>
                    <a:pt x="9587" y="11010"/>
                  </a:lnTo>
                  <a:cubicBezTo>
                    <a:pt x="9587" y="10812"/>
                    <a:pt x="9547" y="10614"/>
                    <a:pt x="9507" y="10416"/>
                  </a:cubicBezTo>
                  <a:cubicBezTo>
                    <a:pt x="9468" y="10297"/>
                    <a:pt x="9349" y="10178"/>
                    <a:pt x="9230" y="10059"/>
                  </a:cubicBezTo>
                  <a:cubicBezTo>
                    <a:pt x="9190" y="10178"/>
                    <a:pt x="9111" y="10297"/>
                    <a:pt x="9072" y="10416"/>
                  </a:cubicBezTo>
                  <a:cubicBezTo>
                    <a:pt x="9072" y="10614"/>
                    <a:pt x="9072" y="10772"/>
                    <a:pt x="9072" y="10970"/>
                  </a:cubicBezTo>
                  <a:lnTo>
                    <a:pt x="7764" y="10970"/>
                  </a:lnTo>
                  <a:cubicBezTo>
                    <a:pt x="7725" y="10772"/>
                    <a:pt x="7685" y="10534"/>
                    <a:pt x="7646" y="10336"/>
                  </a:cubicBezTo>
                  <a:cubicBezTo>
                    <a:pt x="7606" y="10257"/>
                    <a:pt x="7487" y="10178"/>
                    <a:pt x="7408" y="10138"/>
                  </a:cubicBezTo>
                  <a:cubicBezTo>
                    <a:pt x="7368" y="10218"/>
                    <a:pt x="7249" y="10297"/>
                    <a:pt x="7249" y="10376"/>
                  </a:cubicBezTo>
                  <a:cubicBezTo>
                    <a:pt x="7249" y="10574"/>
                    <a:pt x="7249" y="10772"/>
                    <a:pt x="7249" y="10970"/>
                  </a:cubicBezTo>
                  <a:lnTo>
                    <a:pt x="5903" y="10970"/>
                  </a:lnTo>
                  <a:cubicBezTo>
                    <a:pt x="5863" y="10812"/>
                    <a:pt x="5863" y="10614"/>
                    <a:pt x="5823" y="10455"/>
                  </a:cubicBezTo>
                  <a:cubicBezTo>
                    <a:pt x="5784" y="10376"/>
                    <a:pt x="5625" y="10297"/>
                    <a:pt x="5546" y="10218"/>
                  </a:cubicBezTo>
                  <a:cubicBezTo>
                    <a:pt x="5506" y="10336"/>
                    <a:pt x="5427" y="10455"/>
                    <a:pt x="5427" y="10574"/>
                  </a:cubicBezTo>
                  <a:cubicBezTo>
                    <a:pt x="5388" y="10732"/>
                    <a:pt x="5388" y="10891"/>
                    <a:pt x="5427" y="11049"/>
                  </a:cubicBezTo>
                  <a:lnTo>
                    <a:pt x="3962" y="11049"/>
                  </a:lnTo>
                  <a:cubicBezTo>
                    <a:pt x="3962" y="10851"/>
                    <a:pt x="3962" y="10653"/>
                    <a:pt x="3922" y="10455"/>
                  </a:cubicBezTo>
                  <a:cubicBezTo>
                    <a:pt x="3922" y="10336"/>
                    <a:pt x="3803" y="10257"/>
                    <a:pt x="3724" y="10178"/>
                  </a:cubicBezTo>
                  <a:cubicBezTo>
                    <a:pt x="3645" y="10257"/>
                    <a:pt x="3565" y="10336"/>
                    <a:pt x="3526" y="10455"/>
                  </a:cubicBezTo>
                  <a:cubicBezTo>
                    <a:pt x="3486" y="10653"/>
                    <a:pt x="3486" y="10851"/>
                    <a:pt x="3486" y="11049"/>
                  </a:cubicBezTo>
                  <a:lnTo>
                    <a:pt x="1030" y="11089"/>
                  </a:lnTo>
                  <a:lnTo>
                    <a:pt x="1426" y="10732"/>
                  </a:lnTo>
                  <a:cubicBezTo>
                    <a:pt x="3526" y="8950"/>
                    <a:pt x="5625" y="7167"/>
                    <a:pt x="7725" y="5385"/>
                  </a:cubicBezTo>
                  <a:cubicBezTo>
                    <a:pt x="9151" y="4196"/>
                    <a:pt x="10616" y="3048"/>
                    <a:pt x="12043" y="1820"/>
                  </a:cubicBezTo>
                  <a:cubicBezTo>
                    <a:pt x="12557" y="1424"/>
                    <a:pt x="12993" y="909"/>
                    <a:pt x="13469" y="473"/>
                  </a:cubicBezTo>
                  <a:close/>
                  <a:moveTo>
                    <a:pt x="13605" y="0"/>
                  </a:moveTo>
                  <a:cubicBezTo>
                    <a:pt x="13505" y="0"/>
                    <a:pt x="13428" y="78"/>
                    <a:pt x="13350" y="156"/>
                  </a:cubicBezTo>
                  <a:cubicBezTo>
                    <a:pt x="12439" y="948"/>
                    <a:pt x="11528" y="1820"/>
                    <a:pt x="10577" y="2572"/>
                  </a:cubicBezTo>
                  <a:cubicBezTo>
                    <a:pt x="7210" y="5345"/>
                    <a:pt x="3764" y="8118"/>
                    <a:pt x="515" y="11049"/>
                  </a:cubicBezTo>
                  <a:cubicBezTo>
                    <a:pt x="436" y="11089"/>
                    <a:pt x="397" y="11089"/>
                    <a:pt x="317" y="11129"/>
                  </a:cubicBezTo>
                  <a:cubicBezTo>
                    <a:pt x="198" y="11168"/>
                    <a:pt x="0" y="11168"/>
                    <a:pt x="40" y="11366"/>
                  </a:cubicBezTo>
                  <a:cubicBezTo>
                    <a:pt x="119" y="11485"/>
                    <a:pt x="238" y="11564"/>
                    <a:pt x="397" y="11564"/>
                  </a:cubicBezTo>
                  <a:cubicBezTo>
                    <a:pt x="2179" y="11564"/>
                    <a:pt x="3962" y="11525"/>
                    <a:pt x="5705" y="11525"/>
                  </a:cubicBezTo>
                  <a:cubicBezTo>
                    <a:pt x="8240" y="11525"/>
                    <a:pt x="10775" y="11564"/>
                    <a:pt x="13310" y="11564"/>
                  </a:cubicBezTo>
                  <a:lnTo>
                    <a:pt x="17192" y="11604"/>
                  </a:lnTo>
                  <a:cubicBezTo>
                    <a:pt x="17509" y="11604"/>
                    <a:pt x="17549" y="11525"/>
                    <a:pt x="17509" y="11247"/>
                  </a:cubicBezTo>
                  <a:cubicBezTo>
                    <a:pt x="17469" y="11010"/>
                    <a:pt x="17390" y="10772"/>
                    <a:pt x="17351" y="10534"/>
                  </a:cubicBezTo>
                  <a:cubicBezTo>
                    <a:pt x="17152" y="9940"/>
                    <a:pt x="16954" y="9386"/>
                    <a:pt x="16717" y="8791"/>
                  </a:cubicBezTo>
                  <a:cubicBezTo>
                    <a:pt x="16162" y="7207"/>
                    <a:pt x="15608" y="5622"/>
                    <a:pt x="15093" y="3998"/>
                  </a:cubicBezTo>
                  <a:cubicBezTo>
                    <a:pt x="14657" y="2770"/>
                    <a:pt x="14300" y="1542"/>
                    <a:pt x="13944" y="275"/>
                  </a:cubicBezTo>
                  <a:cubicBezTo>
                    <a:pt x="13904" y="196"/>
                    <a:pt x="13865" y="116"/>
                    <a:pt x="13785" y="77"/>
                  </a:cubicBezTo>
                  <a:cubicBezTo>
                    <a:pt x="13717" y="22"/>
                    <a:pt x="13658" y="0"/>
                    <a:pt x="13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7646239" y="3868202"/>
              <a:ext cx="641123" cy="425793"/>
            </a:xfrm>
            <a:custGeom>
              <a:avLst/>
              <a:gdLst/>
              <a:ahLst/>
              <a:cxnLst/>
              <a:rect l="l" t="t" r="r" b="b"/>
              <a:pathLst>
                <a:path w="9984" h="6631" extrusionOk="0">
                  <a:moveTo>
                    <a:pt x="7646" y="610"/>
                  </a:moveTo>
                  <a:cubicBezTo>
                    <a:pt x="8201" y="2432"/>
                    <a:pt x="8716" y="4294"/>
                    <a:pt x="9270" y="6195"/>
                  </a:cubicBezTo>
                  <a:lnTo>
                    <a:pt x="714" y="6037"/>
                  </a:lnTo>
                  <a:lnTo>
                    <a:pt x="7646" y="610"/>
                  </a:lnTo>
                  <a:close/>
                  <a:moveTo>
                    <a:pt x="7646" y="0"/>
                  </a:moveTo>
                  <a:cubicBezTo>
                    <a:pt x="7589" y="0"/>
                    <a:pt x="7523" y="39"/>
                    <a:pt x="7448" y="95"/>
                  </a:cubicBezTo>
                  <a:cubicBezTo>
                    <a:pt x="6893" y="610"/>
                    <a:pt x="6378" y="1085"/>
                    <a:pt x="5824" y="1521"/>
                  </a:cubicBezTo>
                  <a:cubicBezTo>
                    <a:pt x="4160" y="2828"/>
                    <a:pt x="2457" y="4135"/>
                    <a:pt x="793" y="5443"/>
                  </a:cubicBezTo>
                  <a:cubicBezTo>
                    <a:pt x="555" y="5601"/>
                    <a:pt x="357" y="5799"/>
                    <a:pt x="199" y="5918"/>
                  </a:cubicBezTo>
                  <a:cubicBezTo>
                    <a:pt x="1" y="6235"/>
                    <a:pt x="120" y="6433"/>
                    <a:pt x="397" y="6472"/>
                  </a:cubicBezTo>
                  <a:cubicBezTo>
                    <a:pt x="793" y="6512"/>
                    <a:pt x="1189" y="6512"/>
                    <a:pt x="1585" y="6512"/>
                  </a:cubicBezTo>
                  <a:lnTo>
                    <a:pt x="2457" y="6512"/>
                  </a:lnTo>
                  <a:lnTo>
                    <a:pt x="4319" y="6552"/>
                  </a:lnTo>
                  <a:lnTo>
                    <a:pt x="6101" y="6591"/>
                  </a:lnTo>
                  <a:lnTo>
                    <a:pt x="8280" y="6631"/>
                  </a:lnTo>
                  <a:lnTo>
                    <a:pt x="8597" y="6631"/>
                  </a:lnTo>
                  <a:cubicBezTo>
                    <a:pt x="8953" y="6631"/>
                    <a:pt x="9349" y="6591"/>
                    <a:pt x="9706" y="6552"/>
                  </a:cubicBezTo>
                  <a:cubicBezTo>
                    <a:pt x="9785" y="6552"/>
                    <a:pt x="9864" y="6433"/>
                    <a:pt x="9904" y="6354"/>
                  </a:cubicBezTo>
                  <a:cubicBezTo>
                    <a:pt x="9983" y="6274"/>
                    <a:pt x="9825" y="6235"/>
                    <a:pt x="9785" y="6195"/>
                  </a:cubicBezTo>
                  <a:cubicBezTo>
                    <a:pt x="9746" y="6116"/>
                    <a:pt x="9706" y="6116"/>
                    <a:pt x="9666" y="6076"/>
                  </a:cubicBezTo>
                  <a:cubicBezTo>
                    <a:pt x="9547" y="5680"/>
                    <a:pt x="9429" y="5284"/>
                    <a:pt x="9310" y="4888"/>
                  </a:cubicBezTo>
                  <a:cubicBezTo>
                    <a:pt x="8914" y="3502"/>
                    <a:pt x="8518" y="2115"/>
                    <a:pt x="8082" y="768"/>
                  </a:cubicBezTo>
                  <a:cubicBezTo>
                    <a:pt x="8003" y="531"/>
                    <a:pt x="7884" y="372"/>
                    <a:pt x="7805" y="174"/>
                  </a:cubicBezTo>
                  <a:cubicBezTo>
                    <a:pt x="7763" y="49"/>
                    <a:pt x="7710" y="0"/>
                    <a:pt x="7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1" name="Google Shape;861;p39"/>
          <p:cNvGrpSpPr/>
          <p:nvPr/>
        </p:nvGrpSpPr>
        <p:grpSpPr>
          <a:xfrm>
            <a:off x="1700193" y="674381"/>
            <a:ext cx="1105881" cy="1149047"/>
            <a:chOff x="6038323" y="506808"/>
            <a:chExt cx="2625549" cy="2728894"/>
          </a:xfrm>
        </p:grpSpPr>
        <p:sp>
          <p:nvSpPr>
            <p:cNvPr id="862" name="Google Shape;862;p39"/>
            <p:cNvSpPr/>
            <p:nvPr/>
          </p:nvSpPr>
          <p:spPr>
            <a:xfrm>
              <a:off x="6860206" y="1334081"/>
              <a:ext cx="1714992" cy="1577986"/>
            </a:xfrm>
            <a:custGeom>
              <a:avLst/>
              <a:gdLst/>
              <a:ahLst/>
              <a:cxnLst/>
              <a:rect l="l" t="t" r="r" b="b"/>
              <a:pathLst>
                <a:path w="11489" h="10571" extrusionOk="0">
                  <a:moveTo>
                    <a:pt x="5953" y="410"/>
                  </a:moveTo>
                  <a:cubicBezTo>
                    <a:pt x="7104" y="410"/>
                    <a:pt x="8209" y="858"/>
                    <a:pt x="9032" y="1681"/>
                  </a:cubicBezTo>
                  <a:cubicBezTo>
                    <a:pt x="9785" y="2355"/>
                    <a:pt x="10340" y="3226"/>
                    <a:pt x="10538" y="4256"/>
                  </a:cubicBezTo>
                  <a:cubicBezTo>
                    <a:pt x="10617" y="4652"/>
                    <a:pt x="10617" y="5048"/>
                    <a:pt x="10577" y="5445"/>
                  </a:cubicBezTo>
                  <a:cubicBezTo>
                    <a:pt x="10458" y="6831"/>
                    <a:pt x="9785" y="8099"/>
                    <a:pt x="8715" y="9010"/>
                  </a:cubicBezTo>
                  <a:cubicBezTo>
                    <a:pt x="7760" y="9768"/>
                    <a:pt x="6722" y="10306"/>
                    <a:pt x="5533" y="10306"/>
                  </a:cubicBezTo>
                  <a:cubicBezTo>
                    <a:pt x="5293" y="10306"/>
                    <a:pt x="5047" y="10284"/>
                    <a:pt x="4794" y="10238"/>
                  </a:cubicBezTo>
                  <a:cubicBezTo>
                    <a:pt x="3407" y="10000"/>
                    <a:pt x="2179" y="9168"/>
                    <a:pt x="1466" y="7901"/>
                  </a:cubicBezTo>
                  <a:cubicBezTo>
                    <a:pt x="1387" y="7703"/>
                    <a:pt x="1308" y="7504"/>
                    <a:pt x="1229" y="7267"/>
                  </a:cubicBezTo>
                  <a:cubicBezTo>
                    <a:pt x="912" y="6395"/>
                    <a:pt x="872" y="5405"/>
                    <a:pt x="1189" y="4494"/>
                  </a:cubicBezTo>
                  <a:cubicBezTo>
                    <a:pt x="1229" y="4177"/>
                    <a:pt x="1308" y="3900"/>
                    <a:pt x="1387" y="3583"/>
                  </a:cubicBezTo>
                  <a:cubicBezTo>
                    <a:pt x="1744" y="2949"/>
                    <a:pt x="2140" y="2394"/>
                    <a:pt x="2615" y="1840"/>
                  </a:cubicBezTo>
                  <a:cubicBezTo>
                    <a:pt x="3249" y="1206"/>
                    <a:pt x="4041" y="731"/>
                    <a:pt x="4913" y="533"/>
                  </a:cubicBezTo>
                  <a:cubicBezTo>
                    <a:pt x="5259" y="451"/>
                    <a:pt x="5608" y="410"/>
                    <a:pt x="5953" y="410"/>
                  </a:cubicBezTo>
                  <a:close/>
                  <a:moveTo>
                    <a:pt x="6161" y="1"/>
                  </a:moveTo>
                  <a:cubicBezTo>
                    <a:pt x="4404" y="1"/>
                    <a:pt x="2692" y="789"/>
                    <a:pt x="1546" y="2236"/>
                  </a:cubicBezTo>
                  <a:cubicBezTo>
                    <a:pt x="1466" y="2315"/>
                    <a:pt x="1387" y="2434"/>
                    <a:pt x="1308" y="2553"/>
                  </a:cubicBezTo>
                  <a:cubicBezTo>
                    <a:pt x="833" y="3028"/>
                    <a:pt x="516" y="3583"/>
                    <a:pt x="357" y="4256"/>
                  </a:cubicBezTo>
                  <a:cubicBezTo>
                    <a:pt x="1" y="5920"/>
                    <a:pt x="476" y="7663"/>
                    <a:pt x="1665" y="8891"/>
                  </a:cubicBezTo>
                  <a:cubicBezTo>
                    <a:pt x="2692" y="9991"/>
                    <a:pt x="4110" y="10571"/>
                    <a:pt x="5542" y="10571"/>
                  </a:cubicBezTo>
                  <a:cubicBezTo>
                    <a:pt x="6484" y="10571"/>
                    <a:pt x="7432" y="10320"/>
                    <a:pt x="8280" y="9802"/>
                  </a:cubicBezTo>
                  <a:cubicBezTo>
                    <a:pt x="9032" y="9287"/>
                    <a:pt x="9706" y="8653"/>
                    <a:pt x="10181" y="7901"/>
                  </a:cubicBezTo>
                  <a:cubicBezTo>
                    <a:pt x="11211" y="6633"/>
                    <a:pt x="11488" y="4930"/>
                    <a:pt x="10973" y="3385"/>
                  </a:cubicBezTo>
                  <a:cubicBezTo>
                    <a:pt x="10498" y="1919"/>
                    <a:pt x="9706" y="1008"/>
                    <a:pt x="8517" y="493"/>
                  </a:cubicBezTo>
                  <a:cubicBezTo>
                    <a:pt x="7754" y="161"/>
                    <a:pt x="6953" y="1"/>
                    <a:pt x="6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8415304" y="506808"/>
              <a:ext cx="189427" cy="179578"/>
            </a:xfrm>
            <a:custGeom>
              <a:avLst/>
              <a:gdLst/>
              <a:ahLst/>
              <a:cxnLst/>
              <a:rect l="l" t="t" r="r" b="b"/>
              <a:pathLst>
                <a:path w="1269" h="1203" extrusionOk="0">
                  <a:moveTo>
                    <a:pt x="400" y="0"/>
                  </a:moveTo>
                  <a:cubicBezTo>
                    <a:pt x="347" y="0"/>
                    <a:pt x="293" y="5"/>
                    <a:pt x="238" y="14"/>
                  </a:cubicBezTo>
                  <a:cubicBezTo>
                    <a:pt x="159" y="54"/>
                    <a:pt x="80" y="93"/>
                    <a:pt x="1" y="172"/>
                  </a:cubicBezTo>
                  <a:cubicBezTo>
                    <a:pt x="80" y="212"/>
                    <a:pt x="120" y="331"/>
                    <a:pt x="199" y="331"/>
                  </a:cubicBezTo>
                  <a:cubicBezTo>
                    <a:pt x="476" y="450"/>
                    <a:pt x="753" y="648"/>
                    <a:pt x="912" y="925"/>
                  </a:cubicBezTo>
                  <a:cubicBezTo>
                    <a:pt x="991" y="1044"/>
                    <a:pt x="1110" y="1123"/>
                    <a:pt x="1229" y="1202"/>
                  </a:cubicBezTo>
                  <a:cubicBezTo>
                    <a:pt x="1229" y="1044"/>
                    <a:pt x="1268" y="885"/>
                    <a:pt x="1268" y="727"/>
                  </a:cubicBezTo>
                  <a:lnTo>
                    <a:pt x="1268" y="648"/>
                  </a:lnTo>
                  <a:cubicBezTo>
                    <a:pt x="1163" y="262"/>
                    <a:pt x="810" y="0"/>
                    <a:pt x="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8190652" y="555919"/>
              <a:ext cx="248539" cy="171816"/>
            </a:xfrm>
            <a:custGeom>
              <a:avLst/>
              <a:gdLst/>
              <a:ahLst/>
              <a:cxnLst/>
              <a:rect l="l" t="t" r="r" b="b"/>
              <a:pathLst>
                <a:path w="1665" h="1151" extrusionOk="0">
                  <a:moveTo>
                    <a:pt x="505" y="1"/>
                  </a:moveTo>
                  <a:cubicBezTo>
                    <a:pt x="404" y="1"/>
                    <a:pt x="301" y="14"/>
                    <a:pt x="199" y="41"/>
                  </a:cubicBezTo>
                  <a:cubicBezTo>
                    <a:pt x="119" y="41"/>
                    <a:pt x="80" y="121"/>
                    <a:pt x="1" y="160"/>
                  </a:cubicBezTo>
                  <a:cubicBezTo>
                    <a:pt x="40" y="240"/>
                    <a:pt x="119" y="279"/>
                    <a:pt x="159" y="319"/>
                  </a:cubicBezTo>
                  <a:cubicBezTo>
                    <a:pt x="238" y="358"/>
                    <a:pt x="357" y="358"/>
                    <a:pt x="436" y="398"/>
                  </a:cubicBezTo>
                  <a:cubicBezTo>
                    <a:pt x="793" y="398"/>
                    <a:pt x="1070" y="596"/>
                    <a:pt x="1268" y="873"/>
                  </a:cubicBezTo>
                  <a:cubicBezTo>
                    <a:pt x="1308" y="953"/>
                    <a:pt x="1347" y="992"/>
                    <a:pt x="1427" y="1071"/>
                  </a:cubicBezTo>
                  <a:cubicBezTo>
                    <a:pt x="1466" y="1111"/>
                    <a:pt x="1545" y="1151"/>
                    <a:pt x="1585" y="1151"/>
                  </a:cubicBezTo>
                  <a:cubicBezTo>
                    <a:pt x="1625" y="1071"/>
                    <a:pt x="1664" y="992"/>
                    <a:pt x="1664" y="953"/>
                  </a:cubicBezTo>
                  <a:cubicBezTo>
                    <a:pt x="1664" y="873"/>
                    <a:pt x="1664" y="834"/>
                    <a:pt x="1625" y="794"/>
                  </a:cubicBezTo>
                  <a:cubicBezTo>
                    <a:pt x="1428" y="303"/>
                    <a:pt x="988" y="1"/>
                    <a:pt x="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393139" y="745496"/>
              <a:ext cx="2270733" cy="2490206"/>
            </a:xfrm>
            <a:custGeom>
              <a:avLst/>
              <a:gdLst/>
              <a:ahLst/>
              <a:cxnLst/>
              <a:rect l="l" t="t" r="r" b="b"/>
              <a:pathLst>
                <a:path w="15212" h="16682" extrusionOk="0">
                  <a:moveTo>
                    <a:pt x="11564" y="417"/>
                  </a:moveTo>
                  <a:cubicBezTo>
                    <a:pt x="11898" y="417"/>
                    <a:pt x="12234" y="478"/>
                    <a:pt x="12558" y="594"/>
                  </a:cubicBezTo>
                  <a:cubicBezTo>
                    <a:pt x="13072" y="792"/>
                    <a:pt x="13429" y="1267"/>
                    <a:pt x="13548" y="1782"/>
                  </a:cubicBezTo>
                  <a:cubicBezTo>
                    <a:pt x="13667" y="2297"/>
                    <a:pt x="13667" y="2812"/>
                    <a:pt x="13469" y="3327"/>
                  </a:cubicBezTo>
                  <a:lnTo>
                    <a:pt x="9389" y="1980"/>
                  </a:lnTo>
                  <a:cubicBezTo>
                    <a:pt x="9547" y="1227"/>
                    <a:pt x="10141" y="673"/>
                    <a:pt x="10854" y="514"/>
                  </a:cubicBezTo>
                  <a:cubicBezTo>
                    <a:pt x="11086" y="448"/>
                    <a:pt x="11324" y="417"/>
                    <a:pt x="11564" y="417"/>
                  </a:cubicBezTo>
                  <a:close/>
                  <a:moveTo>
                    <a:pt x="3169" y="5268"/>
                  </a:moveTo>
                  <a:cubicBezTo>
                    <a:pt x="2694" y="6575"/>
                    <a:pt x="2219" y="7764"/>
                    <a:pt x="1783" y="8952"/>
                  </a:cubicBezTo>
                  <a:cubicBezTo>
                    <a:pt x="1704" y="8952"/>
                    <a:pt x="1585" y="8912"/>
                    <a:pt x="1506" y="8912"/>
                  </a:cubicBezTo>
                  <a:cubicBezTo>
                    <a:pt x="912" y="8635"/>
                    <a:pt x="515" y="8041"/>
                    <a:pt x="515" y="7367"/>
                  </a:cubicBezTo>
                  <a:cubicBezTo>
                    <a:pt x="476" y="6456"/>
                    <a:pt x="1110" y="5624"/>
                    <a:pt x="1981" y="5347"/>
                  </a:cubicBezTo>
                  <a:cubicBezTo>
                    <a:pt x="2377" y="5308"/>
                    <a:pt x="2773" y="5268"/>
                    <a:pt x="3169" y="5268"/>
                  </a:cubicBezTo>
                  <a:close/>
                  <a:moveTo>
                    <a:pt x="9290" y="3904"/>
                  </a:moveTo>
                  <a:cubicBezTo>
                    <a:pt x="10082" y="3904"/>
                    <a:pt x="10883" y="4064"/>
                    <a:pt x="11646" y="4396"/>
                  </a:cubicBezTo>
                  <a:cubicBezTo>
                    <a:pt x="12835" y="4911"/>
                    <a:pt x="13627" y="5862"/>
                    <a:pt x="14102" y="7288"/>
                  </a:cubicBezTo>
                  <a:cubicBezTo>
                    <a:pt x="14617" y="8833"/>
                    <a:pt x="14340" y="10576"/>
                    <a:pt x="13310" y="11844"/>
                  </a:cubicBezTo>
                  <a:cubicBezTo>
                    <a:pt x="12795" y="12596"/>
                    <a:pt x="12161" y="13230"/>
                    <a:pt x="11369" y="13745"/>
                  </a:cubicBezTo>
                  <a:cubicBezTo>
                    <a:pt x="10534" y="14249"/>
                    <a:pt x="9591" y="14497"/>
                    <a:pt x="8652" y="14497"/>
                  </a:cubicBezTo>
                  <a:cubicBezTo>
                    <a:pt x="7232" y="14497"/>
                    <a:pt x="5819" y="13931"/>
                    <a:pt x="4794" y="12834"/>
                  </a:cubicBezTo>
                  <a:cubicBezTo>
                    <a:pt x="3605" y="11606"/>
                    <a:pt x="3090" y="9823"/>
                    <a:pt x="3486" y="8160"/>
                  </a:cubicBezTo>
                  <a:cubicBezTo>
                    <a:pt x="3645" y="7526"/>
                    <a:pt x="3962" y="6932"/>
                    <a:pt x="4437" y="6456"/>
                  </a:cubicBezTo>
                  <a:cubicBezTo>
                    <a:pt x="4516" y="6377"/>
                    <a:pt x="4595" y="6258"/>
                    <a:pt x="4675" y="6139"/>
                  </a:cubicBezTo>
                  <a:cubicBezTo>
                    <a:pt x="5821" y="4692"/>
                    <a:pt x="7533" y="3904"/>
                    <a:pt x="9290" y="3904"/>
                  </a:cubicBezTo>
                  <a:close/>
                  <a:moveTo>
                    <a:pt x="11750" y="1"/>
                  </a:moveTo>
                  <a:cubicBezTo>
                    <a:pt x="11595" y="1"/>
                    <a:pt x="11440" y="14"/>
                    <a:pt x="11290" y="39"/>
                  </a:cubicBezTo>
                  <a:cubicBezTo>
                    <a:pt x="10181" y="79"/>
                    <a:pt x="9190" y="871"/>
                    <a:pt x="8953" y="1980"/>
                  </a:cubicBezTo>
                  <a:cubicBezTo>
                    <a:pt x="8874" y="2218"/>
                    <a:pt x="8992" y="2297"/>
                    <a:pt x="9151" y="2337"/>
                  </a:cubicBezTo>
                  <a:lnTo>
                    <a:pt x="10260" y="2654"/>
                  </a:lnTo>
                  <a:cubicBezTo>
                    <a:pt x="10458" y="2733"/>
                    <a:pt x="10656" y="2812"/>
                    <a:pt x="10854" y="2852"/>
                  </a:cubicBezTo>
                  <a:cubicBezTo>
                    <a:pt x="10815" y="3129"/>
                    <a:pt x="10735" y="3367"/>
                    <a:pt x="10696" y="3565"/>
                  </a:cubicBezTo>
                  <a:cubicBezTo>
                    <a:pt x="10271" y="3494"/>
                    <a:pt x="9842" y="3458"/>
                    <a:pt x="9411" y="3458"/>
                  </a:cubicBezTo>
                  <a:cubicBezTo>
                    <a:pt x="8635" y="3458"/>
                    <a:pt x="7855" y="3573"/>
                    <a:pt x="7091" y="3802"/>
                  </a:cubicBezTo>
                  <a:lnTo>
                    <a:pt x="6933" y="3802"/>
                  </a:lnTo>
                  <a:cubicBezTo>
                    <a:pt x="6814" y="3644"/>
                    <a:pt x="6695" y="3446"/>
                    <a:pt x="6616" y="3248"/>
                  </a:cubicBezTo>
                  <a:cubicBezTo>
                    <a:pt x="6576" y="3168"/>
                    <a:pt x="6774" y="3010"/>
                    <a:pt x="6853" y="2931"/>
                  </a:cubicBezTo>
                  <a:cubicBezTo>
                    <a:pt x="6933" y="2812"/>
                    <a:pt x="6972" y="2772"/>
                    <a:pt x="7012" y="2733"/>
                  </a:cubicBezTo>
                  <a:cubicBezTo>
                    <a:pt x="7131" y="2574"/>
                    <a:pt x="7249" y="2337"/>
                    <a:pt x="7091" y="2218"/>
                  </a:cubicBezTo>
                  <a:cubicBezTo>
                    <a:pt x="6993" y="2120"/>
                    <a:pt x="6842" y="2049"/>
                    <a:pt x="6681" y="2049"/>
                  </a:cubicBezTo>
                  <a:cubicBezTo>
                    <a:pt x="6646" y="2049"/>
                    <a:pt x="6611" y="2052"/>
                    <a:pt x="6576" y="2059"/>
                  </a:cubicBezTo>
                  <a:cubicBezTo>
                    <a:pt x="5665" y="2218"/>
                    <a:pt x="4794" y="2733"/>
                    <a:pt x="4239" y="3525"/>
                  </a:cubicBezTo>
                  <a:cubicBezTo>
                    <a:pt x="4160" y="3604"/>
                    <a:pt x="4120" y="3763"/>
                    <a:pt x="4160" y="3881"/>
                  </a:cubicBezTo>
                  <a:cubicBezTo>
                    <a:pt x="4160" y="4000"/>
                    <a:pt x="4358" y="4040"/>
                    <a:pt x="4477" y="4040"/>
                  </a:cubicBezTo>
                  <a:cubicBezTo>
                    <a:pt x="4794" y="4040"/>
                    <a:pt x="5071" y="3961"/>
                    <a:pt x="5388" y="3881"/>
                  </a:cubicBezTo>
                  <a:cubicBezTo>
                    <a:pt x="5467" y="4040"/>
                    <a:pt x="5546" y="4238"/>
                    <a:pt x="5625" y="4396"/>
                  </a:cubicBezTo>
                  <a:cubicBezTo>
                    <a:pt x="5625" y="4436"/>
                    <a:pt x="5625" y="4515"/>
                    <a:pt x="5665" y="4555"/>
                  </a:cubicBezTo>
                  <a:cubicBezTo>
                    <a:pt x="5625" y="4595"/>
                    <a:pt x="5586" y="4674"/>
                    <a:pt x="5546" y="4713"/>
                  </a:cubicBezTo>
                  <a:cubicBezTo>
                    <a:pt x="5031" y="5030"/>
                    <a:pt x="4595" y="5466"/>
                    <a:pt x="4239" y="5941"/>
                  </a:cubicBezTo>
                  <a:cubicBezTo>
                    <a:pt x="4001" y="6258"/>
                    <a:pt x="3764" y="6536"/>
                    <a:pt x="3486" y="6813"/>
                  </a:cubicBezTo>
                  <a:lnTo>
                    <a:pt x="3130" y="6654"/>
                  </a:lnTo>
                  <a:cubicBezTo>
                    <a:pt x="3288" y="6219"/>
                    <a:pt x="3447" y="5823"/>
                    <a:pt x="3566" y="5466"/>
                  </a:cubicBezTo>
                  <a:cubicBezTo>
                    <a:pt x="3684" y="5189"/>
                    <a:pt x="3566" y="5030"/>
                    <a:pt x="3367" y="4951"/>
                  </a:cubicBezTo>
                  <a:cubicBezTo>
                    <a:pt x="3110" y="4872"/>
                    <a:pt x="2843" y="4832"/>
                    <a:pt x="2575" y="4832"/>
                  </a:cubicBezTo>
                  <a:cubicBezTo>
                    <a:pt x="2308" y="4832"/>
                    <a:pt x="2040" y="4872"/>
                    <a:pt x="1783" y="4951"/>
                  </a:cubicBezTo>
                  <a:cubicBezTo>
                    <a:pt x="674" y="5347"/>
                    <a:pt x="0" y="6417"/>
                    <a:pt x="80" y="7565"/>
                  </a:cubicBezTo>
                  <a:cubicBezTo>
                    <a:pt x="159" y="8358"/>
                    <a:pt x="674" y="9031"/>
                    <a:pt x="1426" y="9308"/>
                  </a:cubicBezTo>
                  <a:cubicBezTo>
                    <a:pt x="1545" y="9348"/>
                    <a:pt x="1664" y="9348"/>
                    <a:pt x="1823" y="9348"/>
                  </a:cubicBezTo>
                  <a:cubicBezTo>
                    <a:pt x="1848" y="9353"/>
                    <a:pt x="1873" y="9356"/>
                    <a:pt x="1897" y="9356"/>
                  </a:cubicBezTo>
                  <a:cubicBezTo>
                    <a:pt x="2060" y="9356"/>
                    <a:pt x="2184" y="9243"/>
                    <a:pt x="2219" y="9071"/>
                  </a:cubicBezTo>
                  <a:cubicBezTo>
                    <a:pt x="2298" y="8754"/>
                    <a:pt x="2456" y="8437"/>
                    <a:pt x="2575" y="8120"/>
                  </a:cubicBezTo>
                  <a:lnTo>
                    <a:pt x="3051" y="8199"/>
                  </a:lnTo>
                  <a:cubicBezTo>
                    <a:pt x="2813" y="9546"/>
                    <a:pt x="3051" y="10933"/>
                    <a:pt x="3764" y="12121"/>
                  </a:cubicBezTo>
                  <a:cubicBezTo>
                    <a:pt x="4318" y="13190"/>
                    <a:pt x="5308" y="14022"/>
                    <a:pt x="6457" y="14458"/>
                  </a:cubicBezTo>
                  <a:cubicBezTo>
                    <a:pt x="6616" y="14498"/>
                    <a:pt x="6735" y="14656"/>
                    <a:pt x="6774" y="14815"/>
                  </a:cubicBezTo>
                  <a:cubicBezTo>
                    <a:pt x="6933" y="15290"/>
                    <a:pt x="7091" y="15765"/>
                    <a:pt x="7289" y="16241"/>
                  </a:cubicBezTo>
                  <a:cubicBezTo>
                    <a:pt x="7423" y="16530"/>
                    <a:pt x="7606" y="16682"/>
                    <a:pt x="7805" y="16682"/>
                  </a:cubicBezTo>
                  <a:cubicBezTo>
                    <a:pt x="7960" y="16682"/>
                    <a:pt x="8123" y="16590"/>
                    <a:pt x="8279" y="16399"/>
                  </a:cubicBezTo>
                  <a:cubicBezTo>
                    <a:pt x="8636" y="16003"/>
                    <a:pt x="8953" y="15488"/>
                    <a:pt x="9270" y="15052"/>
                  </a:cubicBezTo>
                  <a:cubicBezTo>
                    <a:pt x="9349" y="14933"/>
                    <a:pt x="9428" y="14854"/>
                    <a:pt x="9547" y="14854"/>
                  </a:cubicBezTo>
                  <a:cubicBezTo>
                    <a:pt x="10894" y="14616"/>
                    <a:pt x="12122" y="13903"/>
                    <a:pt x="12993" y="12874"/>
                  </a:cubicBezTo>
                  <a:cubicBezTo>
                    <a:pt x="13097" y="12691"/>
                    <a:pt x="13287" y="12595"/>
                    <a:pt x="13483" y="12595"/>
                  </a:cubicBezTo>
                  <a:cubicBezTo>
                    <a:pt x="13586" y="12595"/>
                    <a:pt x="13690" y="12621"/>
                    <a:pt x="13785" y="12675"/>
                  </a:cubicBezTo>
                  <a:cubicBezTo>
                    <a:pt x="14102" y="12755"/>
                    <a:pt x="14419" y="12834"/>
                    <a:pt x="14776" y="12913"/>
                  </a:cubicBezTo>
                  <a:cubicBezTo>
                    <a:pt x="14811" y="12927"/>
                    <a:pt x="14846" y="12934"/>
                    <a:pt x="14880" y="12934"/>
                  </a:cubicBezTo>
                  <a:cubicBezTo>
                    <a:pt x="15038" y="12934"/>
                    <a:pt x="15172" y="12792"/>
                    <a:pt x="15172" y="12596"/>
                  </a:cubicBezTo>
                  <a:cubicBezTo>
                    <a:pt x="15212" y="12081"/>
                    <a:pt x="15013" y="11527"/>
                    <a:pt x="14697" y="11091"/>
                  </a:cubicBezTo>
                  <a:cubicBezTo>
                    <a:pt x="14660" y="11054"/>
                    <a:pt x="14519" y="10810"/>
                    <a:pt x="14436" y="10810"/>
                  </a:cubicBezTo>
                  <a:cubicBezTo>
                    <a:pt x="14430" y="10810"/>
                    <a:pt x="14425" y="10811"/>
                    <a:pt x="14419" y="10814"/>
                  </a:cubicBezTo>
                  <a:cubicBezTo>
                    <a:pt x="14855" y="9823"/>
                    <a:pt x="14974" y="8714"/>
                    <a:pt x="14697" y="7684"/>
                  </a:cubicBezTo>
                  <a:cubicBezTo>
                    <a:pt x="14419" y="6100"/>
                    <a:pt x="13389" y="4753"/>
                    <a:pt x="11963" y="4000"/>
                  </a:cubicBezTo>
                  <a:cubicBezTo>
                    <a:pt x="12003" y="3763"/>
                    <a:pt x="12043" y="3525"/>
                    <a:pt x="12082" y="3327"/>
                  </a:cubicBezTo>
                  <a:cubicBezTo>
                    <a:pt x="12518" y="3446"/>
                    <a:pt x="12954" y="3604"/>
                    <a:pt x="13350" y="3763"/>
                  </a:cubicBezTo>
                  <a:cubicBezTo>
                    <a:pt x="13407" y="3774"/>
                    <a:pt x="13458" y="3782"/>
                    <a:pt x="13504" y="3782"/>
                  </a:cubicBezTo>
                  <a:cubicBezTo>
                    <a:pt x="13617" y="3782"/>
                    <a:pt x="13701" y="3733"/>
                    <a:pt x="13785" y="3565"/>
                  </a:cubicBezTo>
                  <a:cubicBezTo>
                    <a:pt x="14063" y="3010"/>
                    <a:pt x="14142" y="2376"/>
                    <a:pt x="13984" y="1782"/>
                  </a:cubicBezTo>
                  <a:cubicBezTo>
                    <a:pt x="13865" y="1069"/>
                    <a:pt x="13389" y="475"/>
                    <a:pt x="12716" y="198"/>
                  </a:cubicBezTo>
                  <a:cubicBezTo>
                    <a:pt x="12418" y="62"/>
                    <a:pt x="12083" y="1"/>
                    <a:pt x="11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8184681" y="931938"/>
              <a:ext cx="195398" cy="209731"/>
            </a:xfrm>
            <a:custGeom>
              <a:avLst/>
              <a:gdLst/>
              <a:ahLst/>
              <a:cxnLst/>
              <a:rect l="l" t="t" r="r" b="b"/>
              <a:pathLst>
                <a:path w="1309" h="1405" extrusionOk="0">
                  <a:moveTo>
                    <a:pt x="249" y="0"/>
                  </a:moveTo>
                  <a:cubicBezTo>
                    <a:pt x="230" y="0"/>
                    <a:pt x="212" y="5"/>
                    <a:pt x="199" y="18"/>
                  </a:cubicBezTo>
                  <a:cubicBezTo>
                    <a:pt x="120" y="58"/>
                    <a:pt x="80" y="137"/>
                    <a:pt x="1" y="216"/>
                  </a:cubicBezTo>
                  <a:cubicBezTo>
                    <a:pt x="80" y="256"/>
                    <a:pt x="120" y="295"/>
                    <a:pt x="159" y="335"/>
                  </a:cubicBezTo>
                  <a:cubicBezTo>
                    <a:pt x="318" y="454"/>
                    <a:pt x="476" y="533"/>
                    <a:pt x="635" y="691"/>
                  </a:cubicBezTo>
                  <a:cubicBezTo>
                    <a:pt x="793" y="929"/>
                    <a:pt x="912" y="1167"/>
                    <a:pt x="1031" y="1405"/>
                  </a:cubicBezTo>
                  <a:cubicBezTo>
                    <a:pt x="1308" y="850"/>
                    <a:pt x="991" y="137"/>
                    <a:pt x="357" y="18"/>
                  </a:cubicBezTo>
                  <a:cubicBezTo>
                    <a:pt x="331" y="18"/>
                    <a:pt x="287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996191" y="1394387"/>
              <a:ext cx="1454810" cy="1478270"/>
            </a:xfrm>
            <a:custGeom>
              <a:avLst/>
              <a:gdLst/>
              <a:ahLst/>
              <a:cxnLst/>
              <a:rect l="l" t="t" r="r" b="b"/>
              <a:pathLst>
                <a:path w="9746" h="9903" extrusionOk="0">
                  <a:moveTo>
                    <a:pt x="5111" y="446"/>
                  </a:moveTo>
                  <a:cubicBezTo>
                    <a:pt x="6118" y="446"/>
                    <a:pt x="7079" y="839"/>
                    <a:pt x="7804" y="1594"/>
                  </a:cubicBezTo>
                  <a:cubicBezTo>
                    <a:pt x="8518" y="2189"/>
                    <a:pt x="8993" y="2981"/>
                    <a:pt x="9191" y="3892"/>
                  </a:cubicBezTo>
                  <a:cubicBezTo>
                    <a:pt x="9270" y="4090"/>
                    <a:pt x="9270" y="4328"/>
                    <a:pt x="9270" y="4526"/>
                  </a:cubicBezTo>
                  <a:cubicBezTo>
                    <a:pt x="9270" y="6189"/>
                    <a:pt x="8399" y="7734"/>
                    <a:pt x="7012" y="8645"/>
                  </a:cubicBezTo>
                  <a:cubicBezTo>
                    <a:pt x="6378" y="9041"/>
                    <a:pt x="5665" y="9319"/>
                    <a:pt x="4952" y="9438"/>
                  </a:cubicBezTo>
                  <a:cubicBezTo>
                    <a:pt x="4873" y="9438"/>
                    <a:pt x="4794" y="9455"/>
                    <a:pt x="4715" y="9455"/>
                  </a:cubicBezTo>
                  <a:cubicBezTo>
                    <a:pt x="4675" y="9455"/>
                    <a:pt x="4636" y="9451"/>
                    <a:pt x="4596" y="9438"/>
                  </a:cubicBezTo>
                  <a:cubicBezTo>
                    <a:pt x="4566" y="9438"/>
                    <a:pt x="4536" y="9439"/>
                    <a:pt x="4507" y="9439"/>
                  </a:cubicBezTo>
                  <a:cubicBezTo>
                    <a:pt x="2761" y="9439"/>
                    <a:pt x="1220" y="8301"/>
                    <a:pt x="714" y="6665"/>
                  </a:cubicBezTo>
                  <a:cubicBezTo>
                    <a:pt x="318" y="5556"/>
                    <a:pt x="397" y="4328"/>
                    <a:pt x="991" y="3298"/>
                  </a:cubicBezTo>
                  <a:cubicBezTo>
                    <a:pt x="1110" y="3020"/>
                    <a:pt x="1229" y="2743"/>
                    <a:pt x="1387" y="2466"/>
                  </a:cubicBezTo>
                  <a:cubicBezTo>
                    <a:pt x="2021" y="1515"/>
                    <a:pt x="2932" y="881"/>
                    <a:pt x="4002" y="604"/>
                  </a:cubicBezTo>
                  <a:cubicBezTo>
                    <a:pt x="4372" y="498"/>
                    <a:pt x="4745" y="446"/>
                    <a:pt x="5111" y="446"/>
                  </a:cubicBezTo>
                  <a:close/>
                  <a:moveTo>
                    <a:pt x="5103" y="1"/>
                  </a:moveTo>
                  <a:cubicBezTo>
                    <a:pt x="4749" y="1"/>
                    <a:pt x="4393" y="43"/>
                    <a:pt x="4041" y="129"/>
                  </a:cubicBezTo>
                  <a:cubicBezTo>
                    <a:pt x="3170" y="287"/>
                    <a:pt x="2338" y="762"/>
                    <a:pt x="1704" y="1436"/>
                  </a:cubicBezTo>
                  <a:cubicBezTo>
                    <a:pt x="1229" y="1951"/>
                    <a:pt x="833" y="2545"/>
                    <a:pt x="516" y="3179"/>
                  </a:cubicBezTo>
                  <a:cubicBezTo>
                    <a:pt x="397" y="3456"/>
                    <a:pt x="357" y="3773"/>
                    <a:pt x="318" y="4050"/>
                  </a:cubicBezTo>
                  <a:cubicBezTo>
                    <a:pt x="1" y="4961"/>
                    <a:pt x="1" y="5952"/>
                    <a:pt x="357" y="6863"/>
                  </a:cubicBezTo>
                  <a:cubicBezTo>
                    <a:pt x="437" y="7061"/>
                    <a:pt x="516" y="7259"/>
                    <a:pt x="595" y="7457"/>
                  </a:cubicBezTo>
                  <a:cubicBezTo>
                    <a:pt x="1268" y="8725"/>
                    <a:pt x="2496" y="9596"/>
                    <a:pt x="3922" y="9834"/>
                  </a:cubicBezTo>
                  <a:cubicBezTo>
                    <a:pt x="4169" y="9880"/>
                    <a:pt x="4411" y="9902"/>
                    <a:pt x="4648" y="9902"/>
                  </a:cubicBezTo>
                  <a:cubicBezTo>
                    <a:pt x="5823" y="9902"/>
                    <a:pt x="6888" y="9364"/>
                    <a:pt x="7844" y="8606"/>
                  </a:cubicBezTo>
                  <a:cubicBezTo>
                    <a:pt x="8914" y="7695"/>
                    <a:pt x="9587" y="6427"/>
                    <a:pt x="9706" y="5001"/>
                  </a:cubicBezTo>
                  <a:cubicBezTo>
                    <a:pt x="9745" y="4605"/>
                    <a:pt x="9706" y="4209"/>
                    <a:pt x="9627" y="3813"/>
                  </a:cubicBezTo>
                  <a:cubicBezTo>
                    <a:pt x="9429" y="2822"/>
                    <a:pt x="8914" y="1911"/>
                    <a:pt x="8161" y="1238"/>
                  </a:cubicBezTo>
                  <a:cubicBezTo>
                    <a:pt x="7318" y="425"/>
                    <a:pt x="6223" y="1"/>
                    <a:pt x="5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8539497" y="2359589"/>
              <a:ext cx="6120" cy="11942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40" y="1"/>
                  </a:moveTo>
                  <a:cubicBezTo>
                    <a:pt x="1" y="1"/>
                    <a:pt x="1" y="40"/>
                    <a:pt x="1" y="80"/>
                  </a:cubicBezTo>
                  <a:cubicBezTo>
                    <a:pt x="1" y="4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8125570" y="1861314"/>
              <a:ext cx="153900" cy="108224"/>
            </a:xfrm>
            <a:custGeom>
              <a:avLst/>
              <a:gdLst/>
              <a:ahLst/>
              <a:cxnLst/>
              <a:rect l="l" t="t" r="r" b="b"/>
              <a:pathLst>
                <a:path w="1031" h="725" extrusionOk="0">
                  <a:moveTo>
                    <a:pt x="770" y="0"/>
                  </a:moveTo>
                  <a:cubicBezTo>
                    <a:pt x="749" y="0"/>
                    <a:pt x="730" y="3"/>
                    <a:pt x="714" y="11"/>
                  </a:cubicBezTo>
                  <a:cubicBezTo>
                    <a:pt x="516" y="90"/>
                    <a:pt x="357" y="209"/>
                    <a:pt x="199" y="328"/>
                  </a:cubicBezTo>
                  <a:cubicBezTo>
                    <a:pt x="120" y="368"/>
                    <a:pt x="80" y="526"/>
                    <a:pt x="1" y="605"/>
                  </a:cubicBezTo>
                  <a:lnTo>
                    <a:pt x="318" y="724"/>
                  </a:lnTo>
                  <a:cubicBezTo>
                    <a:pt x="516" y="605"/>
                    <a:pt x="714" y="487"/>
                    <a:pt x="952" y="368"/>
                  </a:cubicBezTo>
                  <a:cubicBezTo>
                    <a:pt x="991" y="289"/>
                    <a:pt x="991" y="170"/>
                    <a:pt x="1031" y="51"/>
                  </a:cubicBezTo>
                  <a:cubicBezTo>
                    <a:pt x="967" y="51"/>
                    <a:pt x="853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7936445" y="1555453"/>
              <a:ext cx="218833" cy="153903"/>
            </a:xfrm>
            <a:custGeom>
              <a:avLst/>
              <a:gdLst/>
              <a:ahLst/>
              <a:cxnLst/>
              <a:rect l="l" t="t" r="r" b="b"/>
              <a:pathLst>
                <a:path w="1466" h="1031" extrusionOk="0">
                  <a:moveTo>
                    <a:pt x="119" y="0"/>
                  </a:moveTo>
                  <a:cubicBezTo>
                    <a:pt x="79" y="0"/>
                    <a:pt x="0" y="80"/>
                    <a:pt x="0" y="119"/>
                  </a:cubicBezTo>
                  <a:cubicBezTo>
                    <a:pt x="0" y="159"/>
                    <a:pt x="0" y="238"/>
                    <a:pt x="40" y="278"/>
                  </a:cubicBezTo>
                  <a:cubicBezTo>
                    <a:pt x="436" y="515"/>
                    <a:pt x="832" y="753"/>
                    <a:pt x="1228" y="1030"/>
                  </a:cubicBezTo>
                  <a:cubicBezTo>
                    <a:pt x="1307" y="1030"/>
                    <a:pt x="1387" y="1030"/>
                    <a:pt x="1426" y="991"/>
                  </a:cubicBezTo>
                  <a:cubicBezTo>
                    <a:pt x="1466" y="991"/>
                    <a:pt x="1466" y="872"/>
                    <a:pt x="1466" y="872"/>
                  </a:cubicBezTo>
                  <a:cubicBezTo>
                    <a:pt x="1149" y="397"/>
                    <a:pt x="674" y="119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8220208" y="2123140"/>
              <a:ext cx="71054" cy="165695"/>
            </a:xfrm>
            <a:custGeom>
              <a:avLst/>
              <a:gdLst/>
              <a:ahLst/>
              <a:cxnLst/>
              <a:rect l="l" t="t" r="r" b="b"/>
              <a:pathLst>
                <a:path w="476" h="1110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19" y="277"/>
                    <a:pt x="1" y="634"/>
                    <a:pt x="1" y="990"/>
                  </a:cubicBezTo>
                  <a:cubicBezTo>
                    <a:pt x="1" y="1030"/>
                    <a:pt x="40" y="1109"/>
                    <a:pt x="80" y="1109"/>
                  </a:cubicBezTo>
                  <a:cubicBezTo>
                    <a:pt x="159" y="1109"/>
                    <a:pt x="199" y="1109"/>
                    <a:pt x="278" y="1070"/>
                  </a:cubicBezTo>
                  <a:cubicBezTo>
                    <a:pt x="476" y="753"/>
                    <a:pt x="476" y="317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8054667" y="2383323"/>
              <a:ext cx="153900" cy="162411"/>
            </a:xfrm>
            <a:custGeom>
              <a:avLst/>
              <a:gdLst/>
              <a:ahLst/>
              <a:cxnLst/>
              <a:rect l="l" t="t" r="r" b="b"/>
              <a:pathLst>
                <a:path w="1031" h="1088" extrusionOk="0">
                  <a:moveTo>
                    <a:pt x="912" y="0"/>
                  </a:moveTo>
                  <a:cubicBezTo>
                    <a:pt x="832" y="79"/>
                    <a:pt x="713" y="159"/>
                    <a:pt x="634" y="238"/>
                  </a:cubicBezTo>
                  <a:cubicBezTo>
                    <a:pt x="436" y="436"/>
                    <a:pt x="278" y="634"/>
                    <a:pt x="80" y="832"/>
                  </a:cubicBezTo>
                  <a:cubicBezTo>
                    <a:pt x="40" y="911"/>
                    <a:pt x="40" y="990"/>
                    <a:pt x="0" y="1070"/>
                  </a:cubicBezTo>
                  <a:cubicBezTo>
                    <a:pt x="80" y="1070"/>
                    <a:pt x="159" y="1087"/>
                    <a:pt x="226" y="1087"/>
                  </a:cubicBezTo>
                  <a:cubicBezTo>
                    <a:pt x="260" y="1087"/>
                    <a:pt x="291" y="1083"/>
                    <a:pt x="317" y="1070"/>
                  </a:cubicBezTo>
                  <a:cubicBezTo>
                    <a:pt x="515" y="872"/>
                    <a:pt x="753" y="634"/>
                    <a:pt x="951" y="357"/>
                  </a:cubicBezTo>
                  <a:cubicBezTo>
                    <a:pt x="991" y="277"/>
                    <a:pt x="991" y="198"/>
                    <a:pt x="1030" y="79"/>
                  </a:cubicBezTo>
                  <a:lnTo>
                    <a:pt x="9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7427881" y="1703234"/>
              <a:ext cx="573654" cy="529926"/>
            </a:xfrm>
            <a:custGeom>
              <a:avLst/>
              <a:gdLst/>
              <a:ahLst/>
              <a:cxnLst/>
              <a:rect l="l" t="t" r="r" b="b"/>
              <a:pathLst>
                <a:path w="3843" h="3550" extrusionOk="0">
                  <a:moveTo>
                    <a:pt x="40" y="1"/>
                  </a:moveTo>
                  <a:cubicBezTo>
                    <a:pt x="1" y="80"/>
                    <a:pt x="1" y="199"/>
                    <a:pt x="40" y="318"/>
                  </a:cubicBezTo>
                  <a:cubicBezTo>
                    <a:pt x="159" y="634"/>
                    <a:pt x="357" y="951"/>
                    <a:pt x="516" y="1268"/>
                  </a:cubicBezTo>
                  <a:cubicBezTo>
                    <a:pt x="832" y="1942"/>
                    <a:pt x="1149" y="2615"/>
                    <a:pt x="1466" y="3289"/>
                  </a:cubicBezTo>
                  <a:cubicBezTo>
                    <a:pt x="1570" y="3470"/>
                    <a:pt x="1657" y="3550"/>
                    <a:pt x="1782" y="3550"/>
                  </a:cubicBezTo>
                  <a:cubicBezTo>
                    <a:pt x="1848" y="3550"/>
                    <a:pt x="1925" y="3528"/>
                    <a:pt x="2021" y="3487"/>
                  </a:cubicBezTo>
                  <a:cubicBezTo>
                    <a:pt x="2179" y="3447"/>
                    <a:pt x="2338" y="3368"/>
                    <a:pt x="2496" y="3289"/>
                  </a:cubicBezTo>
                  <a:cubicBezTo>
                    <a:pt x="2932" y="3051"/>
                    <a:pt x="3328" y="2774"/>
                    <a:pt x="3724" y="2536"/>
                  </a:cubicBezTo>
                  <a:cubicBezTo>
                    <a:pt x="3803" y="2496"/>
                    <a:pt x="3803" y="2338"/>
                    <a:pt x="3843" y="2219"/>
                  </a:cubicBezTo>
                  <a:cubicBezTo>
                    <a:pt x="3764" y="2219"/>
                    <a:pt x="3645" y="2219"/>
                    <a:pt x="3526" y="2259"/>
                  </a:cubicBezTo>
                  <a:cubicBezTo>
                    <a:pt x="3447" y="2259"/>
                    <a:pt x="3368" y="2298"/>
                    <a:pt x="3288" y="2377"/>
                  </a:cubicBezTo>
                  <a:lnTo>
                    <a:pt x="1902" y="3051"/>
                  </a:lnTo>
                  <a:cubicBezTo>
                    <a:pt x="1744" y="2694"/>
                    <a:pt x="1585" y="2417"/>
                    <a:pt x="1427" y="2100"/>
                  </a:cubicBezTo>
                  <a:cubicBezTo>
                    <a:pt x="1070" y="1427"/>
                    <a:pt x="714" y="793"/>
                    <a:pt x="317" y="120"/>
                  </a:cubicBezTo>
                  <a:cubicBezTo>
                    <a:pt x="278" y="40"/>
                    <a:pt x="119" y="4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7865392" y="2507369"/>
              <a:ext cx="130315" cy="165845"/>
            </a:xfrm>
            <a:custGeom>
              <a:avLst/>
              <a:gdLst/>
              <a:ahLst/>
              <a:cxnLst/>
              <a:rect l="l" t="t" r="r" b="b"/>
              <a:pathLst>
                <a:path w="873" h="1111" extrusionOk="0">
                  <a:moveTo>
                    <a:pt x="80" y="1"/>
                  </a:moveTo>
                  <a:cubicBezTo>
                    <a:pt x="80" y="120"/>
                    <a:pt x="1" y="239"/>
                    <a:pt x="40" y="318"/>
                  </a:cubicBezTo>
                  <a:cubicBezTo>
                    <a:pt x="159" y="556"/>
                    <a:pt x="278" y="793"/>
                    <a:pt x="437" y="991"/>
                  </a:cubicBezTo>
                  <a:cubicBezTo>
                    <a:pt x="516" y="1071"/>
                    <a:pt x="635" y="1110"/>
                    <a:pt x="754" y="1110"/>
                  </a:cubicBezTo>
                  <a:cubicBezTo>
                    <a:pt x="833" y="1071"/>
                    <a:pt x="833" y="912"/>
                    <a:pt x="872" y="793"/>
                  </a:cubicBezTo>
                  <a:cubicBezTo>
                    <a:pt x="714" y="556"/>
                    <a:pt x="555" y="318"/>
                    <a:pt x="397" y="80"/>
                  </a:cubicBezTo>
                  <a:cubicBezTo>
                    <a:pt x="318" y="1"/>
                    <a:pt x="159" y="4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7175912" y="1827429"/>
              <a:ext cx="92549" cy="133452"/>
            </a:xfrm>
            <a:custGeom>
              <a:avLst/>
              <a:gdLst/>
              <a:ahLst/>
              <a:cxnLst/>
              <a:rect l="l" t="t" r="r" b="b"/>
              <a:pathLst>
                <a:path w="620" h="894" extrusionOk="0">
                  <a:moveTo>
                    <a:pt x="579" y="1"/>
                  </a:moveTo>
                  <a:cubicBezTo>
                    <a:pt x="540" y="1"/>
                    <a:pt x="421" y="1"/>
                    <a:pt x="381" y="40"/>
                  </a:cubicBezTo>
                  <a:cubicBezTo>
                    <a:pt x="263" y="238"/>
                    <a:pt x="144" y="436"/>
                    <a:pt x="64" y="674"/>
                  </a:cubicBezTo>
                  <a:cubicBezTo>
                    <a:pt x="0" y="771"/>
                    <a:pt x="40" y="893"/>
                    <a:pt x="143" y="893"/>
                  </a:cubicBezTo>
                  <a:cubicBezTo>
                    <a:pt x="166" y="893"/>
                    <a:pt x="193" y="887"/>
                    <a:pt x="223" y="872"/>
                  </a:cubicBezTo>
                  <a:cubicBezTo>
                    <a:pt x="461" y="674"/>
                    <a:pt x="619" y="317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7203229" y="2398400"/>
              <a:ext cx="189278" cy="121062"/>
            </a:xfrm>
            <a:custGeom>
              <a:avLst/>
              <a:gdLst/>
              <a:ahLst/>
              <a:cxnLst/>
              <a:rect l="l" t="t" r="r" b="b"/>
              <a:pathLst>
                <a:path w="1268" h="811" extrusionOk="0">
                  <a:moveTo>
                    <a:pt x="1080" y="0"/>
                  </a:moveTo>
                  <a:cubicBezTo>
                    <a:pt x="1048" y="0"/>
                    <a:pt x="1017" y="5"/>
                    <a:pt x="991" y="18"/>
                  </a:cubicBezTo>
                  <a:cubicBezTo>
                    <a:pt x="674" y="137"/>
                    <a:pt x="396" y="295"/>
                    <a:pt x="80" y="454"/>
                  </a:cubicBezTo>
                  <a:cubicBezTo>
                    <a:pt x="40" y="493"/>
                    <a:pt x="40" y="612"/>
                    <a:pt x="0" y="691"/>
                  </a:cubicBezTo>
                  <a:cubicBezTo>
                    <a:pt x="80" y="731"/>
                    <a:pt x="159" y="771"/>
                    <a:pt x="238" y="810"/>
                  </a:cubicBezTo>
                  <a:cubicBezTo>
                    <a:pt x="317" y="810"/>
                    <a:pt x="357" y="771"/>
                    <a:pt x="436" y="731"/>
                  </a:cubicBezTo>
                  <a:cubicBezTo>
                    <a:pt x="674" y="612"/>
                    <a:pt x="911" y="493"/>
                    <a:pt x="1149" y="335"/>
                  </a:cubicBezTo>
                  <a:cubicBezTo>
                    <a:pt x="1228" y="295"/>
                    <a:pt x="1228" y="137"/>
                    <a:pt x="1268" y="18"/>
                  </a:cubicBezTo>
                  <a:cubicBezTo>
                    <a:pt x="1215" y="18"/>
                    <a:pt x="1145" y="0"/>
                    <a:pt x="1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7108591" y="2028500"/>
              <a:ext cx="88817" cy="331241"/>
            </a:xfrm>
            <a:custGeom>
              <a:avLst/>
              <a:gdLst/>
              <a:ahLst/>
              <a:cxnLst/>
              <a:rect l="l" t="t" r="r" b="b"/>
              <a:pathLst>
                <a:path w="595" h="2219" extrusionOk="0">
                  <a:moveTo>
                    <a:pt x="436" y="0"/>
                  </a:moveTo>
                  <a:cubicBezTo>
                    <a:pt x="357" y="80"/>
                    <a:pt x="278" y="159"/>
                    <a:pt x="238" y="278"/>
                  </a:cubicBezTo>
                  <a:cubicBezTo>
                    <a:pt x="1" y="832"/>
                    <a:pt x="1" y="1466"/>
                    <a:pt x="278" y="2021"/>
                  </a:cubicBezTo>
                  <a:cubicBezTo>
                    <a:pt x="317" y="2100"/>
                    <a:pt x="436" y="2139"/>
                    <a:pt x="515" y="2219"/>
                  </a:cubicBezTo>
                  <a:cubicBezTo>
                    <a:pt x="515" y="2139"/>
                    <a:pt x="595" y="2021"/>
                    <a:pt x="555" y="1941"/>
                  </a:cubicBezTo>
                  <a:cubicBezTo>
                    <a:pt x="436" y="1426"/>
                    <a:pt x="436" y="911"/>
                    <a:pt x="555" y="396"/>
                  </a:cubicBezTo>
                  <a:cubicBezTo>
                    <a:pt x="595" y="278"/>
                    <a:pt x="595" y="159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511361" y="1791902"/>
              <a:ext cx="112551" cy="177637"/>
            </a:xfrm>
            <a:custGeom>
              <a:avLst/>
              <a:gdLst/>
              <a:ahLst/>
              <a:cxnLst/>
              <a:rect l="l" t="t" r="r" b="b"/>
              <a:pathLst>
                <a:path w="754" h="1190" extrusionOk="0">
                  <a:moveTo>
                    <a:pt x="318" y="1"/>
                  </a:moveTo>
                  <a:cubicBezTo>
                    <a:pt x="278" y="40"/>
                    <a:pt x="159" y="120"/>
                    <a:pt x="120" y="199"/>
                  </a:cubicBezTo>
                  <a:cubicBezTo>
                    <a:pt x="1" y="635"/>
                    <a:pt x="278" y="1070"/>
                    <a:pt x="753" y="1189"/>
                  </a:cubicBezTo>
                  <a:cubicBezTo>
                    <a:pt x="674" y="991"/>
                    <a:pt x="634" y="833"/>
                    <a:pt x="595" y="674"/>
                  </a:cubicBezTo>
                  <a:cubicBezTo>
                    <a:pt x="555" y="516"/>
                    <a:pt x="555" y="357"/>
                    <a:pt x="476" y="199"/>
                  </a:cubicBezTo>
                  <a:cubicBezTo>
                    <a:pt x="436" y="120"/>
                    <a:pt x="397" y="40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192072" y="1774288"/>
              <a:ext cx="124344" cy="295714"/>
            </a:xfrm>
            <a:custGeom>
              <a:avLst/>
              <a:gdLst/>
              <a:ahLst/>
              <a:cxnLst/>
              <a:rect l="l" t="t" r="r" b="b"/>
              <a:pathLst>
                <a:path w="833" h="1981" extrusionOk="0">
                  <a:moveTo>
                    <a:pt x="357" y="0"/>
                  </a:moveTo>
                  <a:cubicBezTo>
                    <a:pt x="238" y="198"/>
                    <a:pt x="119" y="277"/>
                    <a:pt x="119" y="396"/>
                  </a:cubicBezTo>
                  <a:cubicBezTo>
                    <a:pt x="1" y="911"/>
                    <a:pt x="159" y="1466"/>
                    <a:pt x="516" y="1862"/>
                  </a:cubicBezTo>
                  <a:cubicBezTo>
                    <a:pt x="595" y="1941"/>
                    <a:pt x="714" y="1941"/>
                    <a:pt x="793" y="1981"/>
                  </a:cubicBezTo>
                  <a:cubicBezTo>
                    <a:pt x="832" y="1862"/>
                    <a:pt x="832" y="1783"/>
                    <a:pt x="793" y="1703"/>
                  </a:cubicBezTo>
                  <a:cubicBezTo>
                    <a:pt x="595" y="1268"/>
                    <a:pt x="516" y="792"/>
                    <a:pt x="555" y="317"/>
                  </a:cubicBezTo>
                  <a:cubicBezTo>
                    <a:pt x="555" y="238"/>
                    <a:pt x="436" y="158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038323" y="1827429"/>
              <a:ext cx="153900" cy="337212"/>
            </a:xfrm>
            <a:custGeom>
              <a:avLst/>
              <a:gdLst/>
              <a:ahLst/>
              <a:cxnLst/>
              <a:rect l="l" t="t" r="r" b="b"/>
              <a:pathLst>
                <a:path w="1031" h="2259" extrusionOk="0">
                  <a:moveTo>
                    <a:pt x="278" y="1"/>
                  </a:moveTo>
                  <a:cubicBezTo>
                    <a:pt x="199" y="1"/>
                    <a:pt x="120" y="1"/>
                    <a:pt x="80" y="80"/>
                  </a:cubicBezTo>
                  <a:cubicBezTo>
                    <a:pt x="40" y="159"/>
                    <a:pt x="1" y="278"/>
                    <a:pt x="1" y="397"/>
                  </a:cubicBezTo>
                  <a:cubicBezTo>
                    <a:pt x="40" y="991"/>
                    <a:pt x="238" y="1545"/>
                    <a:pt x="634" y="1981"/>
                  </a:cubicBezTo>
                  <a:cubicBezTo>
                    <a:pt x="753" y="2060"/>
                    <a:pt x="872" y="2179"/>
                    <a:pt x="1031" y="2258"/>
                  </a:cubicBezTo>
                  <a:cubicBezTo>
                    <a:pt x="1031" y="2219"/>
                    <a:pt x="1031" y="2179"/>
                    <a:pt x="1031" y="2140"/>
                  </a:cubicBezTo>
                  <a:cubicBezTo>
                    <a:pt x="674" y="1545"/>
                    <a:pt x="436" y="832"/>
                    <a:pt x="357" y="119"/>
                  </a:cubicBezTo>
                  <a:cubicBezTo>
                    <a:pt x="357" y="80"/>
                    <a:pt x="31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81" name="Google Shape;881;p39"/>
          <p:cNvSpPr/>
          <p:nvPr/>
        </p:nvSpPr>
        <p:spPr>
          <a:xfrm rot="8100000" flipH="1">
            <a:off x="5150534" y="834705"/>
            <a:ext cx="556356" cy="355140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2" name="Google Shape;882;p39"/>
          <p:cNvSpPr/>
          <p:nvPr/>
        </p:nvSpPr>
        <p:spPr>
          <a:xfrm>
            <a:off x="8433331" y="802389"/>
            <a:ext cx="565884" cy="419737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83" name="Google Shape;883;p39"/>
          <p:cNvGrpSpPr/>
          <p:nvPr/>
        </p:nvGrpSpPr>
        <p:grpSpPr>
          <a:xfrm>
            <a:off x="4499654" y="5426271"/>
            <a:ext cx="418993" cy="409533"/>
            <a:chOff x="3536277" y="1668288"/>
            <a:chExt cx="475769" cy="465027"/>
          </a:xfrm>
        </p:grpSpPr>
        <p:sp>
          <p:nvSpPr>
            <p:cNvPr id="884" name="Google Shape;884;p39"/>
            <p:cNvSpPr/>
            <p:nvPr/>
          </p:nvSpPr>
          <p:spPr>
            <a:xfrm>
              <a:off x="3584630" y="1696863"/>
              <a:ext cx="386703" cy="404539"/>
            </a:xfrm>
            <a:custGeom>
              <a:avLst/>
              <a:gdLst/>
              <a:ahLst/>
              <a:cxnLst/>
              <a:rect l="l" t="t" r="r" b="b"/>
              <a:pathLst>
                <a:path w="6022" h="6300" extrusionOk="0">
                  <a:moveTo>
                    <a:pt x="2100" y="1"/>
                  </a:moveTo>
                  <a:cubicBezTo>
                    <a:pt x="2020" y="1"/>
                    <a:pt x="1783" y="199"/>
                    <a:pt x="1704" y="239"/>
                  </a:cubicBezTo>
                  <a:lnTo>
                    <a:pt x="951" y="635"/>
                  </a:lnTo>
                  <a:lnTo>
                    <a:pt x="2219" y="2972"/>
                  </a:lnTo>
                  <a:cubicBezTo>
                    <a:pt x="2298" y="3130"/>
                    <a:pt x="2179" y="3289"/>
                    <a:pt x="2020" y="3328"/>
                  </a:cubicBezTo>
                  <a:cubicBezTo>
                    <a:pt x="2020" y="3408"/>
                    <a:pt x="1941" y="3447"/>
                    <a:pt x="1902" y="3447"/>
                  </a:cubicBezTo>
                  <a:cubicBezTo>
                    <a:pt x="1228" y="3645"/>
                    <a:pt x="594" y="3962"/>
                    <a:pt x="0" y="4319"/>
                  </a:cubicBezTo>
                  <a:cubicBezTo>
                    <a:pt x="79" y="4477"/>
                    <a:pt x="198" y="4636"/>
                    <a:pt x="357" y="4794"/>
                  </a:cubicBezTo>
                  <a:lnTo>
                    <a:pt x="555" y="5111"/>
                  </a:lnTo>
                  <a:cubicBezTo>
                    <a:pt x="647" y="5264"/>
                    <a:pt x="668" y="5323"/>
                    <a:pt x="746" y="5323"/>
                  </a:cubicBezTo>
                  <a:cubicBezTo>
                    <a:pt x="769" y="5323"/>
                    <a:pt x="796" y="5318"/>
                    <a:pt x="832" y="5309"/>
                  </a:cubicBezTo>
                  <a:cubicBezTo>
                    <a:pt x="1149" y="5190"/>
                    <a:pt x="1466" y="5032"/>
                    <a:pt x="1704" y="4834"/>
                  </a:cubicBezTo>
                  <a:cubicBezTo>
                    <a:pt x="1941" y="4675"/>
                    <a:pt x="2219" y="4477"/>
                    <a:pt x="2417" y="4319"/>
                  </a:cubicBezTo>
                  <a:cubicBezTo>
                    <a:pt x="2456" y="4292"/>
                    <a:pt x="2500" y="4279"/>
                    <a:pt x="2544" y="4279"/>
                  </a:cubicBezTo>
                  <a:cubicBezTo>
                    <a:pt x="2632" y="4279"/>
                    <a:pt x="2720" y="4332"/>
                    <a:pt x="2773" y="4438"/>
                  </a:cubicBezTo>
                  <a:cubicBezTo>
                    <a:pt x="2794" y="4427"/>
                    <a:pt x="2816" y="4422"/>
                    <a:pt x="2837" y="4422"/>
                  </a:cubicBezTo>
                  <a:cubicBezTo>
                    <a:pt x="2895" y="4422"/>
                    <a:pt x="2953" y="4459"/>
                    <a:pt x="3011" y="4517"/>
                  </a:cubicBezTo>
                  <a:cubicBezTo>
                    <a:pt x="3288" y="4913"/>
                    <a:pt x="3565" y="5269"/>
                    <a:pt x="3803" y="5666"/>
                  </a:cubicBezTo>
                  <a:cubicBezTo>
                    <a:pt x="3882" y="5903"/>
                    <a:pt x="4001" y="6101"/>
                    <a:pt x="4160" y="6299"/>
                  </a:cubicBezTo>
                  <a:lnTo>
                    <a:pt x="4476" y="6141"/>
                  </a:lnTo>
                  <a:cubicBezTo>
                    <a:pt x="4754" y="6062"/>
                    <a:pt x="4991" y="5903"/>
                    <a:pt x="5229" y="5784"/>
                  </a:cubicBezTo>
                  <a:cubicBezTo>
                    <a:pt x="5467" y="5547"/>
                    <a:pt x="5308" y="5467"/>
                    <a:pt x="5150" y="5190"/>
                  </a:cubicBezTo>
                  <a:lnTo>
                    <a:pt x="4239" y="4002"/>
                  </a:lnTo>
                  <a:cubicBezTo>
                    <a:pt x="4199" y="3923"/>
                    <a:pt x="4199" y="3764"/>
                    <a:pt x="4278" y="3725"/>
                  </a:cubicBezTo>
                  <a:cubicBezTo>
                    <a:pt x="4318" y="3645"/>
                    <a:pt x="4358" y="3566"/>
                    <a:pt x="4437" y="3566"/>
                  </a:cubicBezTo>
                  <a:cubicBezTo>
                    <a:pt x="4991" y="3368"/>
                    <a:pt x="5506" y="3091"/>
                    <a:pt x="6021" y="2774"/>
                  </a:cubicBezTo>
                  <a:cubicBezTo>
                    <a:pt x="5902" y="2576"/>
                    <a:pt x="5784" y="2378"/>
                    <a:pt x="5665" y="2180"/>
                  </a:cubicBezTo>
                  <a:cubicBezTo>
                    <a:pt x="5546" y="1982"/>
                    <a:pt x="5546" y="1942"/>
                    <a:pt x="5467" y="1863"/>
                  </a:cubicBezTo>
                  <a:cubicBezTo>
                    <a:pt x="5442" y="1739"/>
                    <a:pt x="5402" y="1677"/>
                    <a:pt x="5346" y="1677"/>
                  </a:cubicBezTo>
                  <a:cubicBezTo>
                    <a:pt x="5313" y="1677"/>
                    <a:pt x="5274" y="1699"/>
                    <a:pt x="5229" y="1744"/>
                  </a:cubicBezTo>
                  <a:cubicBezTo>
                    <a:pt x="4991" y="1823"/>
                    <a:pt x="4754" y="1902"/>
                    <a:pt x="4556" y="2061"/>
                  </a:cubicBezTo>
                  <a:cubicBezTo>
                    <a:pt x="4318" y="2140"/>
                    <a:pt x="4080" y="2259"/>
                    <a:pt x="3843" y="2378"/>
                  </a:cubicBezTo>
                  <a:lnTo>
                    <a:pt x="3684" y="2378"/>
                  </a:lnTo>
                  <a:cubicBezTo>
                    <a:pt x="3645" y="2437"/>
                    <a:pt x="3575" y="2467"/>
                    <a:pt x="3506" y="2467"/>
                  </a:cubicBezTo>
                  <a:cubicBezTo>
                    <a:pt x="3437" y="2467"/>
                    <a:pt x="3367" y="2437"/>
                    <a:pt x="3328" y="2378"/>
                  </a:cubicBezTo>
                  <a:lnTo>
                    <a:pt x="2337" y="516"/>
                  </a:lnTo>
                  <a:cubicBezTo>
                    <a:pt x="2298" y="437"/>
                    <a:pt x="2139" y="1"/>
                    <a:pt x="2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3536277" y="1668288"/>
              <a:ext cx="475769" cy="465027"/>
            </a:xfrm>
            <a:custGeom>
              <a:avLst/>
              <a:gdLst/>
              <a:ahLst/>
              <a:cxnLst/>
              <a:rect l="l" t="t" r="r" b="b"/>
              <a:pathLst>
                <a:path w="7409" h="7242" extrusionOk="0">
                  <a:moveTo>
                    <a:pt x="2813" y="446"/>
                  </a:moveTo>
                  <a:cubicBezTo>
                    <a:pt x="2892" y="486"/>
                    <a:pt x="3051" y="882"/>
                    <a:pt x="3090" y="961"/>
                  </a:cubicBezTo>
                  <a:lnTo>
                    <a:pt x="4081" y="2823"/>
                  </a:lnTo>
                  <a:cubicBezTo>
                    <a:pt x="4120" y="2882"/>
                    <a:pt x="4180" y="2912"/>
                    <a:pt x="4239" y="2912"/>
                  </a:cubicBezTo>
                  <a:cubicBezTo>
                    <a:pt x="4299" y="2912"/>
                    <a:pt x="4358" y="2882"/>
                    <a:pt x="4398" y="2823"/>
                  </a:cubicBezTo>
                  <a:cubicBezTo>
                    <a:pt x="4437" y="2842"/>
                    <a:pt x="4467" y="2852"/>
                    <a:pt x="4497" y="2852"/>
                  </a:cubicBezTo>
                  <a:cubicBezTo>
                    <a:pt x="4526" y="2852"/>
                    <a:pt x="4556" y="2842"/>
                    <a:pt x="4596" y="2823"/>
                  </a:cubicBezTo>
                  <a:cubicBezTo>
                    <a:pt x="4833" y="2704"/>
                    <a:pt x="5031" y="2585"/>
                    <a:pt x="5269" y="2506"/>
                  </a:cubicBezTo>
                  <a:cubicBezTo>
                    <a:pt x="5507" y="2387"/>
                    <a:pt x="5744" y="2268"/>
                    <a:pt x="5982" y="2189"/>
                  </a:cubicBezTo>
                  <a:cubicBezTo>
                    <a:pt x="6027" y="2144"/>
                    <a:pt x="6066" y="2122"/>
                    <a:pt x="6099" y="2122"/>
                  </a:cubicBezTo>
                  <a:cubicBezTo>
                    <a:pt x="6155" y="2122"/>
                    <a:pt x="6195" y="2184"/>
                    <a:pt x="6220" y="2308"/>
                  </a:cubicBezTo>
                  <a:cubicBezTo>
                    <a:pt x="6259" y="2427"/>
                    <a:pt x="6339" y="2506"/>
                    <a:pt x="6418" y="2625"/>
                  </a:cubicBezTo>
                  <a:cubicBezTo>
                    <a:pt x="6457" y="2743"/>
                    <a:pt x="6655" y="3021"/>
                    <a:pt x="6735" y="3219"/>
                  </a:cubicBezTo>
                  <a:cubicBezTo>
                    <a:pt x="6259" y="3536"/>
                    <a:pt x="5744" y="3813"/>
                    <a:pt x="5150" y="3971"/>
                  </a:cubicBezTo>
                  <a:cubicBezTo>
                    <a:pt x="5111" y="4011"/>
                    <a:pt x="5031" y="4090"/>
                    <a:pt x="5031" y="4130"/>
                  </a:cubicBezTo>
                  <a:cubicBezTo>
                    <a:pt x="4952" y="4209"/>
                    <a:pt x="4913" y="4368"/>
                    <a:pt x="4992" y="4447"/>
                  </a:cubicBezTo>
                  <a:lnTo>
                    <a:pt x="5903" y="5635"/>
                  </a:lnTo>
                  <a:cubicBezTo>
                    <a:pt x="6101" y="5912"/>
                    <a:pt x="6220" y="5992"/>
                    <a:pt x="5982" y="6229"/>
                  </a:cubicBezTo>
                  <a:cubicBezTo>
                    <a:pt x="5744" y="6348"/>
                    <a:pt x="5507" y="6507"/>
                    <a:pt x="5229" y="6586"/>
                  </a:cubicBezTo>
                  <a:lnTo>
                    <a:pt x="4913" y="6744"/>
                  </a:lnTo>
                  <a:cubicBezTo>
                    <a:pt x="4754" y="6546"/>
                    <a:pt x="4635" y="6348"/>
                    <a:pt x="4556" y="6150"/>
                  </a:cubicBezTo>
                  <a:cubicBezTo>
                    <a:pt x="4318" y="5714"/>
                    <a:pt x="4041" y="5358"/>
                    <a:pt x="3764" y="4962"/>
                  </a:cubicBezTo>
                  <a:cubicBezTo>
                    <a:pt x="3685" y="4922"/>
                    <a:pt x="3605" y="4883"/>
                    <a:pt x="3526" y="4883"/>
                  </a:cubicBezTo>
                  <a:cubicBezTo>
                    <a:pt x="3469" y="4797"/>
                    <a:pt x="3371" y="4732"/>
                    <a:pt x="3276" y="4732"/>
                  </a:cubicBezTo>
                  <a:cubicBezTo>
                    <a:pt x="3239" y="4732"/>
                    <a:pt x="3203" y="4742"/>
                    <a:pt x="3170" y="4764"/>
                  </a:cubicBezTo>
                  <a:cubicBezTo>
                    <a:pt x="2932" y="4962"/>
                    <a:pt x="2694" y="5120"/>
                    <a:pt x="2457" y="5279"/>
                  </a:cubicBezTo>
                  <a:cubicBezTo>
                    <a:pt x="2219" y="5477"/>
                    <a:pt x="1902" y="5675"/>
                    <a:pt x="1585" y="5754"/>
                  </a:cubicBezTo>
                  <a:cubicBezTo>
                    <a:pt x="1427" y="5754"/>
                    <a:pt x="1427" y="5754"/>
                    <a:pt x="1308" y="5596"/>
                  </a:cubicBezTo>
                  <a:lnTo>
                    <a:pt x="1070" y="5239"/>
                  </a:lnTo>
                  <a:cubicBezTo>
                    <a:pt x="951" y="5081"/>
                    <a:pt x="832" y="4922"/>
                    <a:pt x="714" y="4764"/>
                  </a:cubicBezTo>
                  <a:cubicBezTo>
                    <a:pt x="1308" y="4368"/>
                    <a:pt x="1981" y="4090"/>
                    <a:pt x="2655" y="3892"/>
                  </a:cubicBezTo>
                  <a:cubicBezTo>
                    <a:pt x="2694" y="3853"/>
                    <a:pt x="2734" y="3813"/>
                    <a:pt x="2773" y="3773"/>
                  </a:cubicBezTo>
                  <a:cubicBezTo>
                    <a:pt x="2932" y="3734"/>
                    <a:pt x="3011" y="3536"/>
                    <a:pt x="2932" y="3417"/>
                  </a:cubicBezTo>
                  <a:lnTo>
                    <a:pt x="1664" y="1080"/>
                  </a:lnTo>
                  <a:lnTo>
                    <a:pt x="2417" y="684"/>
                  </a:lnTo>
                  <a:cubicBezTo>
                    <a:pt x="2496" y="644"/>
                    <a:pt x="2734" y="446"/>
                    <a:pt x="2813" y="446"/>
                  </a:cubicBezTo>
                  <a:close/>
                  <a:moveTo>
                    <a:pt x="2868" y="0"/>
                  </a:moveTo>
                  <a:cubicBezTo>
                    <a:pt x="2783" y="0"/>
                    <a:pt x="2694" y="30"/>
                    <a:pt x="2615" y="89"/>
                  </a:cubicBezTo>
                  <a:cubicBezTo>
                    <a:pt x="2179" y="287"/>
                    <a:pt x="1744" y="486"/>
                    <a:pt x="1308" y="763"/>
                  </a:cubicBezTo>
                  <a:cubicBezTo>
                    <a:pt x="1229" y="802"/>
                    <a:pt x="1189" y="882"/>
                    <a:pt x="1189" y="961"/>
                  </a:cubicBezTo>
                  <a:cubicBezTo>
                    <a:pt x="1149" y="1040"/>
                    <a:pt x="1149" y="1119"/>
                    <a:pt x="1189" y="1199"/>
                  </a:cubicBezTo>
                  <a:lnTo>
                    <a:pt x="2457" y="3456"/>
                  </a:lnTo>
                  <a:cubicBezTo>
                    <a:pt x="1704" y="3694"/>
                    <a:pt x="1031" y="4011"/>
                    <a:pt x="397" y="4407"/>
                  </a:cubicBezTo>
                  <a:cubicBezTo>
                    <a:pt x="1" y="4684"/>
                    <a:pt x="357" y="5041"/>
                    <a:pt x="595" y="5318"/>
                  </a:cubicBezTo>
                  <a:cubicBezTo>
                    <a:pt x="783" y="5619"/>
                    <a:pt x="1043" y="6314"/>
                    <a:pt x="1476" y="6314"/>
                  </a:cubicBezTo>
                  <a:cubicBezTo>
                    <a:pt x="1499" y="6314"/>
                    <a:pt x="1522" y="6313"/>
                    <a:pt x="1545" y="6309"/>
                  </a:cubicBezTo>
                  <a:cubicBezTo>
                    <a:pt x="1862" y="6190"/>
                    <a:pt x="2100" y="6031"/>
                    <a:pt x="2338" y="5873"/>
                  </a:cubicBezTo>
                  <a:cubicBezTo>
                    <a:pt x="2694" y="5635"/>
                    <a:pt x="3011" y="5437"/>
                    <a:pt x="3368" y="5199"/>
                  </a:cubicBezTo>
                  <a:cubicBezTo>
                    <a:pt x="3605" y="5516"/>
                    <a:pt x="3843" y="5833"/>
                    <a:pt x="4041" y="6190"/>
                  </a:cubicBezTo>
                  <a:cubicBezTo>
                    <a:pt x="4200" y="6507"/>
                    <a:pt x="4398" y="6824"/>
                    <a:pt x="4635" y="7140"/>
                  </a:cubicBezTo>
                  <a:cubicBezTo>
                    <a:pt x="4707" y="7212"/>
                    <a:pt x="4796" y="7241"/>
                    <a:pt x="4896" y="7241"/>
                  </a:cubicBezTo>
                  <a:cubicBezTo>
                    <a:pt x="5236" y="7241"/>
                    <a:pt x="5688" y="6898"/>
                    <a:pt x="5903" y="6744"/>
                  </a:cubicBezTo>
                  <a:cubicBezTo>
                    <a:pt x="6220" y="6586"/>
                    <a:pt x="6735" y="6427"/>
                    <a:pt x="6655" y="5952"/>
                  </a:cubicBezTo>
                  <a:cubicBezTo>
                    <a:pt x="6537" y="5675"/>
                    <a:pt x="6378" y="5398"/>
                    <a:pt x="6141" y="5199"/>
                  </a:cubicBezTo>
                  <a:cubicBezTo>
                    <a:pt x="5942" y="4922"/>
                    <a:pt x="5744" y="4645"/>
                    <a:pt x="5507" y="4368"/>
                  </a:cubicBezTo>
                  <a:cubicBezTo>
                    <a:pt x="6022" y="4130"/>
                    <a:pt x="6497" y="3892"/>
                    <a:pt x="6933" y="3655"/>
                  </a:cubicBezTo>
                  <a:cubicBezTo>
                    <a:pt x="7408" y="3338"/>
                    <a:pt x="7250" y="3140"/>
                    <a:pt x="7012" y="2704"/>
                  </a:cubicBezTo>
                  <a:cubicBezTo>
                    <a:pt x="6814" y="2427"/>
                    <a:pt x="6576" y="1714"/>
                    <a:pt x="6180" y="1674"/>
                  </a:cubicBezTo>
                  <a:cubicBezTo>
                    <a:pt x="5942" y="1714"/>
                    <a:pt x="5705" y="1793"/>
                    <a:pt x="5507" y="1912"/>
                  </a:cubicBezTo>
                  <a:cubicBezTo>
                    <a:pt x="5150" y="2070"/>
                    <a:pt x="4794" y="2229"/>
                    <a:pt x="4437" y="2387"/>
                  </a:cubicBezTo>
                  <a:lnTo>
                    <a:pt x="4398" y="2387"/>
                  </a:lnTo>
                  <a:lnTo>
                    <a:pt x="3724" y="1199"/>
                  </a:lnTo>
                  <a:cubicBezTo>
                    <a:pt x="3566" y="763"/>
                    <a:pt x="3368" y="406"/>
                    <a:pt x="3090" y="89"/>
                  </a:cubicBezTo>
                  <a:cubicBezTo>
                    <a:pt x="3031" y="30"/>
                    <a:pt x="295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86" name="Google Shape;886;p39"/>
          <p:cNvSpPr/>
          <p:nvPr/>
        </p:nvSpPr>
        <p:spPr>
          <a:xfrm>
            <a:off x="2998083" y="5485856"/>
            <a:ext cx="324051" cy="517425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7" name="Google Shape;887;p39"/>
          <p:cNvSpPr/>
          <p:nvPr/>
        </p:nvSpPr>
        <p:spPr>
          <a:xfrm>
            <a:off x="9651085" y="5260513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88" name="Google Shape;888;p39"/>
          <p:cNvGrpSpPr/>
          <p:nvPr/>
        </p:nvGrpSpPr>
        <p:grpSpPr>
          <a:xfrm>
            <a:off x="9247591" y="1436141"/>
            <a:ext cx="291767" cy="301043"/>
            <a:chOff x="6109266" y="2958701"/>
            <a:chExt cx="158099" cy="163114"/>
          </a:xfrm>
        </p:grpSpPr>
        <p:sp>
          <p:nvSpPr>
            <p:cNvPr id="889" name="Google Shape;889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92" name="Google Shape;892;p39"/>
          <p:cNvGrpSpPr/>
          <p:nvPr/>
        </p:nvGrpSpPr>
        <p:grpSpPr>
          <a:xfrm>
            <a:off x="5053860" y="1334547"/>
            <a:ext cx="626939" cy="609204"/>
            <a:chOff x="4915097" y="219724"/>
            <a:chExt cx="427847" cy="414801"/>
          </a:xfrm>
        </p:grpSpPr>
        <p:sp>
          <p:nvSpPr>
            <p:cNvPr id="893" name="Google Shape;893;p39"/>
            <p:cNvSpPr/>
            <p:nvPr/>
          </p:nvSpPr>
          <p:spPr>
            <a:xfrm>
              <a:off x="4946857" y="255387"/>
              <a:ext cx="364328" cy="353741"/>
            </a:xfrm>
            <a:custGeom>
              <a:avLst/>
              <a:gdLst/>
              <a:ahLst/>
              <a:cxnLst/>
              <a:rect l="l" t="t" r="r" b="b"/>
              <a:pathLst>
                <a:path w="6814" h="6616" extrusionOk="0">
                  <a:moveTo>
                    <a:pt x="3565" y="0"/>
                  </a:moveTo>
                  <a:cubicBezTo>
                    <a:pt x="3248" y="832"/>
                    <a:pt x="2932" y="1624"/>
                    <a:pt x="2615" y="2456"/>
                  </a:cubicBezTo>
                  <a:cubicBezTo>
                    <a:pt x="2570" y="2545"/>
                    <a:pt x="2488" y="2597"/>
                    <a:pt x="2411" y="2597"/>
                  </a:cubicBezTo>
                  <a:cubicBezTo>
                    <a:pt x="2350" y="2597"/>
                    <a:pt x="2293" y="2565"/>
                    <a:pt x="2258" y="2496"/>
                  </a:cubicBezTo>
                  <a:cubicBezTo>
                    <a:pt x="2219" y="2575"/>
                    <a:pt x="2139" y="2575"/>
                    <a:pt x="2100" y="2575"/>
                  </a:cubicBezTo>
                  <a:cubicBezTo>
                    <a:pt x="1704" y="2575"/>
                    <a:pt x="1347" y="2575"/>
                    <a:pt x="991" y="2615"/>
                  </a:cubicBezTo>
                  <a:cubicBezTo>
                    <a:pt x="634" y="2615"/>
                    <a:pt x="317" y="2654"/>
                    <a:pt x="0" y="2694"/>
                  </a:cubicBezTo>
                  <a:cubicBezTo>
                    <a:pt x="476" y="3328"/>
                    <a:pt x="1070" y="3843"/>
                    <a:pt x="1783" y="4159"/>
                  </a:cubicBezTo>
                  <a:cubicBezTo>
                    <a:pt x="1941" y="4278"/>
                    <a:pt x="1941" y="4476"/>
                    <a:pt x="1783" y="4595"/>
                  </a:cubicBezTo>
                  <a:cubicBezTo>
                    <a:pt x="1704" y="4952"/>
                    <a:pt x="1624" y="5348"/>
                    <a:pt x="1545" y="5704"/>
                  </a:cubicBezTo>
                  <a:cubicBezTo>
                    <a:pt x="1426" y="6021"/>
                    <a:pt x="1387" y="6298"/>
                    <a:pt x="1347" y="6615"/>
                  </a:cubicBezTo>
                  <a:cubicBezTo>
                    <a:pt x="1743" y="6457"/>
                    <a:pt x="2100" y="6219"/>
                    <a:pt x="2377" y="5902"/>
                  </a:cubicBezTo>
                  <a:cubicBezTo>
                    <a:pt x="2773" y="5585"/>
                    <a:pt x="3169" y="5229"/>
                    <a:pt x="3565" y="4872"/>
                  </a:cubicBezTo>
                  <a:cubicBezTo>
                    <a:pt x="3605" y="4833"/>
                    <a:pt x="3664" y="4813"/>
                    <a:pt x="3724" y="4813"/>
                  </a:cubicBezTo>
                  <a:cubicBezTo>
                    <a:pt x="3783" y="4813"/>
                    <a:pt x="3843" y="4833"/>
                    <a:pt x="3882" y="4872"/>
                  </a:cubicBezTo>
                  <a:cubicBezTo>
                    <a:pt x="3895" y="4859"/>
                    <a:pt x="3913" y="4855"/>
                    <a:pt x="3932" y="4855"/>
                  </a:cubicBezTo>
                  <a:cubicBezTo>
                    <a:pt x="3970" y="4855"/>
                    <a:pt x="4014" y="4872"/>
                    <a:pt x="4041" y="4872"/>
                  </a:cubicBezTo>
                  <a:cubicBezTo>
                    <a:pt x="4437" y="5150"/>
                    <a:pt x="4833" y="5387"/>
                    <a:pt x="5229" y="5625"/>
                  </a:cubicBezTo>
                  <a:cubicBezTo>
                    <a:pt x="5339" y="5698"/>
                    <a:pt x="5989" y="6109"/>
                    <a:pt x="6182" y="6109"/>
                  </a:cubicBezTo>
                  <a:cubicBezTo>
                    <a:pt x="6197" y="6109"/>
                    <a:pt x="6210" y="6106"/>
                    <a:pt x="6219" y="6100"/>
                  </a:cubicBezTo>
                  <a:cubicBezTo>
                    <a:pt x="6338" y="6061"/>
                    <a:pt x="6101" y="5150"/>
                    <a:pt x="6061" y="4991"/>
                  </a:cubicBezTo>
                  <a:cubicBezTo>
                    <a:pt x="5942" y="4595"/>
                    <a:pt x="5744" y="4239"/>
                    <a:pt x="5506" y="3882"/>
                  </a:cubicBezTo>
                  <a:cubicBezTo>
                    <a:pt x="5506" y="3843"/>
                    <a:pt x="5467" y="3803"/>
                    <a:pt x="5467" y="3763"/>
                  </a:cubicBezTo>
                  <a:cubicBezTo>
                    <a:pt x="5427" y="3684"/>
                    <a:pt x="5427" y="3565"/>
                    <a:pt x="5506" y="3526"/>
                  </a:cubicBezTo>
                  <a:cubicBezTo>
                    <a:pt x="5982" y="3050"/>
                    <a:pt x="6417" y="2575"/>
                    <a:pt x="6814" y="2020"/>
                  </a:cubicBezTo>
                  <a:cubicBezTo>
                    <a:pt x="6654" y="1983"/>
                    <a:pt x="6482" y="1968"/>
                    <a:pt x="6303" y="1968"/>
                  </a:cubicBezTo>
                  <a:cubicBezTo>
                    <a:pt x="5725" y="1968"/>
                    <a:pt x="5079" y="2128"/>
                    <a:pt x="4595" y="2218"/>
                  </a:cubicBezTo>
                  <a:cubicBezTo>
                    <a:pt x="4516" y="2218"/>
                    <a:pt x="4437" y="2179"/>
                    <a:pt x="4397" y="2139"/>
                  </a:cubicBezTo>
                  <a:cubicBezTo>
                    <a:pt x="4318" y="2100"/>
                    <a:pt x="4278" y="2060"/>
                    <a:pt x="4239" y="1981"/>
                  </a:cubicBezTo>
                  <a:cubicBezTo>
                    <a:pt x="4120" y="1585"/>
                    <a:pt x="4001" y="1228"/>
                    <a:pt x="3882" y="872"/>
                  </a:cubicBezTo>
                  <a:cubicBezTo>
                    <a:pt x="3803" y="555"/>
                    <a:pt x="3684" y="277"/>
                    <a:pt x="3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4915097" y="219724"/>
              <a:ext cx="427847" cy="414801"/>
            </a:xfrm>
            <a:custGeom>
              <a:avLst/>
              <a:gdLst/>
              <a:ahLst/>
              <a:cxnLst/>
              <a:rect l="l" t="t" r="r" b="b"/>
              <a:pathLst>
                <a:path w="8002" h="7758" extrusionOk="0">
                  <a:moveTo>
                    <a:pt x="4159" y="627"/>
                  </a:moveTo>
                  <a:cubicBezTo>
                    <a:pt x="4278" y="905"/>
                    <a:pt x="4397" y="1222"/>
                    <a:pt x="4476" y="1539"/>
                  </a:cubicBezTo>
                  <a:cubicBezTo>
                    <a:pt x="4635" y="1895"/>
                    <a:pt x="4754" y="2252"/>
                    <a:pt x="4833" y="2608"/>
                  </a:cubicBezTo>
                  <a:cubicBezTo>
                    <a:pt x="4872" y="2687"/>
                    <a:pt x="4952" y="2767"/>
                    <a:pt x="5031" y="2767"/>
                  </a:cubicBezTo>
                  <a:cubicBezTo>
                    <a:pt x="5060" y="2825"/>
                    <a:pt x="5110" y="2861"/>
                    <a:pt x="5166" y="2861"/>
                  </a:cubicBezTo>
                  <a:cubicBezTo>
                    <a:pt x="5186" y="2861"/>
                    <a:pt x="5208" y="2856"/>
                    <a:pt x="5229" y="2846"/>
                  </a:cubicBezTo>
                  <a:cubicBezTo>
                    <a:pt x="5680" y="2786"/>
                    <a:pt x="6314" y="2634"/>
                    <a:pt x="6888" y="2634"/>
                  </a:cubicBezTo>
                  <a:cubicBezTo>
                    <a:pt x="7070" y="2634"/>
                    <a:pt x="7246" y="2649"/>
                    <a:pt x="7408" y="2687"/>
                  </a:cubicBezTo>
                  <a:cubicBezTo>
                    <a:pt x="7011" y="3242"/>
                    <a:pt x="6576" y="3717"/>
                    <a:pt x="6100" y="4193"/>
                  </a:cubicBezTo>
                  <a:cubicBezTo>
                    <a:pt x="6021" y="4272"/>
                    <a:pt x="6021" y="4351"/>
                    <a:pt x="6061" y="4430"/>
                  </a:cubicBezTo>
                  <a:cubicBezTo>
                    <a:pt x="6061" y="4470"/>
                    <a:pt x="6100" y="4510"/>
                    <a:pt x="6100" y="4549"/>
                  </a:cubicBezTo>
                  <a:cubicBezTo>
                    <a:pt x="6338" y="4906"/>
                    <a:pt x="6536" y="5262"/>
                    <a:pt x="6695" y="5658"/>
                  </a:cubicBezTo>
                  <a:cubicBezTo>
                    <a:pt x="6734" y="5817"/>
                    <a:pt x="7051" y="6649"/>
                    <a:pt x="6853" y="6767"/>
                  </a:cubicBezTo>
                  <a:cubicBezTo>
                    <a:pt x="6833" y="6780"/>
                    <a:pt x="6807" y="6785"/>
                    <a:pt x="6778" y="6785"/>
                  </a:cubicBezTo>
                  <a:cubicBezTo>
                    <a:pt x="6523" y="6785"/>
                    <a:pt x="5969" y="6359"/>
                    <a:pt x="5863" y="6252"/>
                  </a:cubicBezTo>
                  <a:cubicBezTo>
                    <a:pt x="5427" y="6054"/>
                    <a:pt x="5031" y="5817"/>
                    <a:pt x="4635" y="5539"/>
                  </a:cubicBezTo>
                  <a:cubicBezTo>
                    <a:pt x="4595" y="5500"/>
                    <a:pt x="4555" y="5500"/>
                    <a:pt x="4516" y="5500"/>
                  </a:cubicBezTo>
                  <a:cubicBezTo>
                    <a:pt x="4456" y="5460"/>
                    <a:pt x="4397" y="5440"/>
                    <a:pt x="4338" y="5440"/>
                  </a:cubicBezTo>
                  <a:cubicBezTo>
                    <a:pt x="4278" y="5440"/>
                    <a:pt x="4219" y="5460"/>
                    <a:pt x="4159" y="5500"/>
                  </a:cubicBezTo>
                  <a:cubicBezTo>
                    <a:pt x="3763" y="5856"/>
                    <a:pt x="3407" y="6213"/>
                    <a:pt x="2971" y="6569"/>
                  </a:cubicBezTo>
                  <a:cubicBezTo>
                    <a:pt x="2694" y="6886"/>
                    <a:pt x="2337" y="7124"/>
                    <a:pt x="1941" y="7282"/>
                  </a:cubicBezTo>
                  <a:cubicBezTo>
                    <a:pt x="1981" y="6965"/>
                    <a:pt x="2060" y="6649"/>
                    <a:pt x="2139" y="6371"/>
                  </a:cubicBezTo>
                  <a:cubicBezTo>
                    <a:pt x="2258" y="5975"/>
                    <a:pt x="2337" y="5619"/>
                    <a:pt x="2416" y="5223"/>
                  </a:cubicBezTo>
                  <a:cubicBezTo>
                    <a:pt x="2535" y="5143"/>
                    <a:pt x="2535" y="4906"/>
                    <a:pt x="2416" y="4826"/>
                  </a:cubicBezTo>
                  <a:cubicBezTo>
                    <a:pt x="1703" y="4510"/>
                    <a:pt x="1070" y="3995"/>
                    <a:pt x="594" y="3361"/>
                  </a:cubicBezTo>
                  <a:cubicBezTo>
                    <a:pt x="826" y="3303"/>
                    <a:pt x="1079" y="3266"/>
                    <a:pt x="1323" y="3266"/>
                  </a:cubicBezTo>
                  <a:cubicBezTo>
                    <a:pt x="1412" y="3266"/>
                    <a:pt x="1500" y="3271"/>
                    <a:pt x="1585" y="3282"/>
                  </a:cubicBezTo>
                  <a:cubicBezTo>
                    <a:pt x="1941" y="3282"/>
                    <a:pt x="2337" y="3242"/>
                    <a:pt x="2694" y="3242"/>
                  </a:cubicBezTo>
                  <a:cubicBezTo>
                    <a:pt x="2733" y="3242"/>
                    <a:pt x="2813" y="3202"/>
                    <a:pt x="2852" y="3163"/>
                  </a:cubicBezTo>
                  <a:cubicBezTo>
                    <a:pt x="2885" y="3212"/>
                    <a:pt x="2939" y="3234"/>
                    <a:pt x="2997" y="3234"/>
                  </a:cubicBezTo>
                  <a:cubicBezTo>
                    <a:pt x="3076" y="3234"/>
                    <a:pt x="3163" y="3192"/>
                    <a:pt x="3209" y="3123"/>
                  </a:cubicBezTo>
                  <a:cubicBezTo>
                    <a:pt x="3526" y="2291"/>
                    <a:pt x="3842" y="1459"/>
                    <a:pt x="4159" y="627"/>
                  </a:cubicBezTo>
                  <a:close/>
                  <a:moveTo>
                    <a:pt x="4056" y="0"/>
                  </a:moveTo>
                  <a:cubicBezTo>
                    <a:pt x="3974" y="0"/>
                    <a:pt x="3898" y="56"/>
                    <a:pt x="3842" y="113"/>
                  </a:cubicBezTo>
                  <a:cubicBezTo>
                    <a:pt x="3486" y="1024"/>
                    <a:pt x="3169" y="1935"/>
                    <a:pt x="2813" y="2846"/>
                  </a:cubicBezTo>
                  <a:cubicBezTo>
                    <a:pt x="2773" y="2806"/>
                    <a:pt x="2694" y="2806"/>
                    <a:pt x="2654" y="2806"/>
                  </a:cubicBezTo>
                  <a:cubicBezTo>
                    <a:pt x="2139" y="2806"/>
                    <a:pt x="1664" y="2846"/>
                    <a:pt x="1149" y="2846"/>
                  </a:cubicBezTo>
                  <a:cubicBezTo>
                    <a:pt x="792" y="2846"/>
                    <a:pt x="436" y="2925"/>
                    <a:pt x="119" y="3083"/>
                  </a:cubicBezTo>
                  <a:cubicBezTo>
                    <a:pt x="40" y="3123"/>
                    <a:pt x="0" y="3242"/>
                    <a:pt x="40" y="3321"/>
                  </a:cubicBezTo>
                  <a:cubicBezTo>
                    <a:pt x="357" y="4113"/>
                    <a:pt x="1188" y="4708"/>
                    <a:pt x="1941" y="5143"/>
                  </a:cubicBezTo>
                  <a:cubicBezTo>
                    <a:pt x="1783" y="5777"/>
                    <a:pt x="1664" y="6411"/>
                    <a:pt x="1545" y="7045"/>
                  </a:cubicBezTo>
                  <a:cubicBezTo>
                    <a:pt x="1466" y="7322"/>
                    <a:pt x="1426" y="7718"/>
                    <a:pt x="1862" y="7758"/>
                  </a:cubicBezTo>
                  <a:cubicBezTo>
                    <a:pt x="2258" y="7758"/>
                    <a:pt x="2773" y="7322"/>
                    <a:pt x="3090" y="7084"/>
                  </a:cubicBezTo>
                  <a:cubicBezTo>
                    <a:pt x="3526" y="6728"/>
                    <a:pt x="3961" y="6332"/>
                    <a:pt x="4397" y="5936"/>
                  </a:cubicBezTo>
                  <a:cubicBezTo>
                    <a:pt x="4872" y="6252"/>
                    <a:pt x="5427" y="6569"/>
                    <a:pt x="5942" y="6847"/>
                  </a:cubicBezTo>
                  <a:cubicBezTo>
                    <a:pt x="6193" y="6972"/>
                    <a:pt x="6619" y="7273"/>
                    <a:pt x="6963" y="7273"/>
                  </a:cubicBezTo>
                  <a:cubicBezTo>
                    <a:pt x="7052" y="7273"/>
                    <a:pt x="7136" y="7252"/>
                    <a:pt x="7209" y="7203"/>
                  </a:cubicBezTo>
                  <a:cubicBezTo>
                    <a:pt x="7526" y="6965"/>
                    <a:pt x="7289" y="6292"/>
                    <a:pt x="7249" y="5975"/>
                  </a:cubicBezTo>
                  <a:cubicBezTo>
                    <a:pt x="7091" y="5421"/>
                    <a:pt x="6853" y="4866"/>
                    <a:pt x="6536" y="4351"/>
                  </a:cubicBezTo>
                  <a:cubicBezTo>
                    <a:pt x="7051" y="3876"/>
                    <a:pt x="7526" y="3321"/>
                    <a:pt x="7922" y="2727"/>
                  </a:cubicBezTo>
                  <a:cubicBezTo>
                    <a:pt x="8002" y="2608"/>
                    <a:pt x="8002" y="2450"/>
                    <a:pt x="7883" y="2410"/>
                  </a:cubicBezTo>
                  <a:cubicBezTo>
                    <a:pt x="7578" y="2250"/>
                    <a:pt x="7222" y="2193"/>
                    <a:pt x="6851" y="2193"/>
                  </a:cubicBezTo>
                  <a:cubicBezTo>
                    <a:pt x="6304" y="2193"/>
                    <a:pt x="5724" y="2316"/>
                    <a:pt x="5229" y="2410"/>
                  </a:cubicBezTo>
                  <a:cubicBezTo>
                    <a:pt x="5110" y="1895"/>
                    <a:pt x="4912" y="1380"/>
                    <a:pt x="4714" y="905"/>
                  </a:cubicBezTo>
                  <a:cubicBezTo>
                    <a:pt x="4595" y="588"/>
                    <a:pt x="4516" y="152"/>
                    <a:pt x="4159" y="33"/>
                  </a:cubicBezTo>
                  <a:cubicBezTo>
                    <a:pt x="4125" y="10"/>
                    <a:pt x="4090" y="0"/>
                    <a:pt x="4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95" name="Google Shape;895;p39"/>
          <p:cNvSpPr/>
          <p:nvPr/>
        </p:nvSpPr>
        <p:spPr>
          <a:xfrm>
            <a:off x="1182095" y="1598522"/>
            <a:ext cx="230644" cy="278797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96" name="Google Shape;896;p39"/>
          <p:cNvGrpSpPr/>
          <p:nvPr/>
        </p:nvGrpSpPr>
        <p:grpSpPr>
          <a:xfrm>
            <a:off x="1259116" y="727566"/>
            <a:ext cx="222336" cy="245911"/>
            <a:chOff x="5414907" y="2017485"/>
            <a:chExt cx="220338" cy="243702"/>
          </a:xfrm>
        </p:grpSpPr>
        <p:sp>
          <p:nvSpPr>
            <p:cNvPr id="897" name="Google Shape;897;p3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00" name="Google Shape;900;p39"/>
          <p:cNvGrpSpPr/>
          <p:nvPr/>
        </p:nvGrpSpPr>
        <p:grpSpPr>
          <a:xfrm rot="-1739504">
            <a:off x="8053884" y="1188108"/>
            <a:ext cx="471425" cy="638811"/>
            <a:chOff x="3989427" y="3265633"/>
            <a:chExt cx="411747" cy="557942"/>
          </a:xfrm>
        </p:grpSpPr>
        <p:sp>
          <p:nvSpPr>
            <p:cNvPr id="901" name="Google Shape;901;p39"/>
            <p:cNvSpPr/>
            <p:nvPr/>
          </p:nvSpPr>
          <p:spPr>
            <a:xfrm>
              <a:off x="4027184" y="3301913"/>
              <a:ext cx="327304" cy="491996"/>
            </a:xfrm>
            <a:custGeom>
              <a:avLst/>
              <a:gdLst/>
              <a:ahLst/>
              <a:cxnLst/>
              <a:rect l="l" t="t" r="r" b="b"/>
              <a:pathLst>
                <a:path w="5097" h="7662" extrusionOk="0">
                  <a:moveTo>
                    <a:pt x="674" y="0"/>
                  </a:moveTo>
                  <a:cubicBezTo>
                    <a:pt x="476" y="1070"/>
                    <a:pt x="238" y="2100"/>
                    <a:pt x="1" y="3130"/>
                  </a:cubicBezTo>
                  <a:lnTo>
                    <a:pt x="1110" y="2575"/>
                  </a:lnTo>
                  <a:lnTo>
                    <a:pt x="1150" y="2575"/>
                  </a:lnTo>
                  <a:cubicBezTo>
                    <a:pt x="1178" y="2547"/>
                    <a:pt x="1216" y="2534"/>
                    <a:pt x="1255" y="2534"/>
                  </a:cubicBezTo>
                  <a:cubicBezTo>
                    <a:pt x="1326" y="2534"/>
                    <a:pt x="1401" y="2578"/>
                    <a:pt x="1427" y="2654"/>
                  </a:cubicBezTo>
                  <a:cubicBezTo>
                    <a:pt x="1902" y="3566"/>
                    <a:pt x="2378" y="4477"/>
                    <a:pt x="2892" y="5348"/>
                  </a:cubicBezTo>
                  <a:cubicBezTo>
                    <a:pt x="3209" y="5982"/>
                    <a:pt x="3645" y="7408"/>
                    <a:pt x="4319" y="7606"/>
                  </a:cubicBezTo>
                  <a:cubicBezTo>
                    <a:pt x="4433" y="7644"/>
                    <a:pt x="4528" y="7661"/>
                    <a:pt x="4606" y="7661"/>
                  </a:cubicBezTo>
                  <a:cubicBezTo>
                    <a:pt x="5097" y="7661"/>
                    <a:pt x="4931" y="6986"/>
                    <a:pt x="4794" y="6576"/>
                  </a:cubicBezTo>
                  <a:cubicBezTo>
                    <a:pt x="4556" y="6061"/>
                    <a:pt x="4279" y="5546"/>
                    <a:pt x="4002" y="5071"/>
                  </a:cubicBezTo>
                  <a:lnTo>
                    <a:pt x="2655" y="2536"/>
                  </a:lnTo>
                  <a:cubicBezTo>
                    <a:pt x="2417" y="2536"/>
                    <a:pt x="2219" y="2258"/>
                    <a:pt x="2457" y="2139"/>
                  </a:cubicBezTo>
                  <a:lnTo>
                    <a:pt x="3407" y="1664"/>
                  </a:lnTo>
                  <a:cubicBezTo>
                    <a:pt x="2576" y="991"/>
                    <a:pt x="1664" y="476"/>
                    <a:pt x="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3989427" y="3265633"/>
              <a:ext cx="411747" cy="557942"/>
            </a:xfrm>
            <a:custGeom>
              <a:avLst/>
              <a:gdLst/>
              <a:ahLst/>
              <a:cxnLst/>
              <a:rect l="l" t="t" r="r" b="b"/>
              <a:pathLst>
                <a:path w="6412" h="8689" extrusionOk="0">
                  <a:moveTo>
                    <a:pt x="1262" y="565"/>
                  </a:moveTo>
                  <a:cubicBezTo>
                    <a:pt x="2252" y="1001"/>
                    <a:pt x="3164" y="1556"/>
                    <a:pt x="3995" y="2190"/>
                  </a:cubicBezTo>
                  <a:lnTo>
                    <a:pt x="3045" y="2704"/>
                  </a:lnTo>
                  <a:cubicBezTo>
                    <a:pt x="2821" y="2816"/>
                    <a:pt x="2984" y="3104"/>
                    <a:pt x="3169" y="3104"/>
                  </a:cubicBezTo>
                  <a:cubicBezTo>
                    <a:pt x="3180" y="3104"/>
                    <a:pt x="3192" y="3103"/>
                    <a:pt x="3203" y="3101"/>
                  </a:cubicBezTo>
                  <a:cubicBezTo>
                    <a:pt x="3679" y="3932"/>
                    <a:pt x="4114" y="4764"/>
                    <a:pt x="4550" y="5636"/>
                  </a:cubicBezTo>
                  <a:cubicBezTo>
                    <a:pt x="4867" y="6111"/>
                    <a:pt x="5144" y="6587"/>
                    <a:pt x="5342" y="7101"/>
                  </a:cubicBezTo>
                  <a:cubicBezTo>
                    <a:pt x="5515" y="7552"/>
                    <a:pt x="5689" y="8214"/>
                    <a:pt x="5173" y="8214"/>
                  </a:cubicBezTo>
                  <a:cubicBezTo>
                    <a:pt x="5099" y="8214"/>
                    <a:pt x="5011" y="8201"/>
                    <a:pt x="4907" y="8171"/>
                  </a:cubicBezTo>
                  <a:cubicBezTo>
                    <a:pt x="4233" y="7973"/>
                    <a:pt x="3797" y="6547"/>
                    <a:pt x="3441" y="5913"/>
                  </a:cubicBezTo>
                  <a:cubicBezTo>
                    <a:pt x="2966" y="5002"/>
                    <a:pt x="2490" y="4091"/>
                    <a:pt x="2015" y="3180"/>
                  </a:cubicBezTo>
                  <a:cubicBezTo>
                    <a:pt x="1993" y="3114"/>
                    <a:pt x="1935" y="3085"/>
                    <a:pt x="1874" y="3085"/>
                  </a:cubicBezTo>
                  <a:cubicBezTo>
                    <a:pt x="1825" y="3085"/>
                    <a:pt x="1773" y="3105"/>
                    <a:pt x="1738" y="3140"/>
                  </a:cubicBezTo>
                  <a:lnTo>
                    <a:pt x="1658" y="3140"/>
                  </a:lnTo>
                  <a:lnTo>
                    <a:pt x="589" y="3695"/>
                  </a:lnTo>
                  <a:cubicBezTo>
                    <a:pt x="826" y="2665"/>
                    <a:pt x="1064" y="1595"/>
                    <a:pt x="1262" y="565"/>
                  </a:cubicBezTo>
                  <a:close/>
                  <a:moveTo>
                    <a:pt x="1139" y="1"/>
                  </a:moveTo>
                  <a:cubicBezTo>
                    <a:pt x="1013" y="1"/>
                    <a:pt x="906" y="72"/>
                    <a:pt x="906" y="169"/>
                  </a:cubicBezTo>
                  <a:cubicBezTo>
                    <a:pt x="628" y="1477"/>
                    <a:pt x="311" y="2784"/>
                    <a:pt x="34" y="4051"/>
                  </a:cubicBezTo>
                  <a:cubicBezTo>
                    <a:pt x="1" y="4185"/>
                    <a:pt x="136" y="4347"/>
                    <a:pt x="275" y="4347"/>
                  </a:cubicBezTo>
                  <a:cubicBezTo>
                    <a:pt x="300" y="4347"/>
                    <a:pt x="326" y="4341"/>
                    <a:pt x="351" y="4329"/>
                  </a:cubicBezTo>
                  <a:lnTo>
                    <a:pt x="1738" y="3616"/>
                  </a:lnTo>
                  <a:cubicBezTo>
                    <a:pt x="2451" y="5042"/>
                    <a:pt x="3203" y="6428"/>
                    <a:pt x="3956" y="7775"/>
                  </a:cubicBezTo>
                  <a:cubicBezTo>
                    <a:pt x="4279" y="8362"/>
                    <a:pt x="4537" y="8689"/>
                    <a:pt x="5004" y="8689"/>
                  </a:cubicBezTo>
                  <a:cubicBezTo>
                    <a:pt x="5167" y="8689"/>
                    <a:pt x="5355" y="8649"/>
                    <a:pt x="5580" y="8567"/>
                  </a:cubicBezTo>
                  <a:cubicBezTo>
                    <a:pt x="6412" y="8290"/>
                    <a:pt x="6333" y="7933"/>
                    <a:pt x="5936" y="7220"/>
                  </a:cubicBezTo>
                  <a:lnTo>
                    <a:pt x="3639" y="2903"/>
                  </a:lnTo>
                  <a:lnTo>
                    <a:pt x="4550" y="2388"/>
                  </a:lnTo>
                  <a:cubicBezTo>
                    <a:pt x="4669" y="2348"/>
                    <a:pt x="4669" y="2150"/>
                    <a:pt x="4550" y="2071"/>
                  </a:cubicBezTo>
                  <a:cubicBezTo>
                    <a:pt x="3679" y="1160"/>
                    <a:pt x="2292" y="645"/>
                    <a:pt x="1223" y="11"/>
                  </a:cubicBezTo>
                  <a:cubicBezTo>
                    <a:pt x="1195" y="4"/>
                    <a:pt x="1166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03" name="Google Shape;903;p39"/>
          <p:cNvSpPr/>
          <p:nvPr/>
        </p:nvSpPr>
        <p:spPr>
          <a:xfrm>
            <a:off x="9390234" y="689985"/>
            <a:ext cx="414633" cy="459700"/>
          </a:xfrm>
          <a:custGeom>
            <a:avLst/>
            <a:gdLst/>
            <a:ahLst/>
            <a:cxnLst/>
            <a:rect l="l" t="t" r="r" b="b"/>
            <a:pathLst>
              <a:path w="12439" h="13791" extrusionOk="0">
                <a:moveTo>
                  <a:pt x="4678" y="0"/>
                </a:moveTo>
                <a:cubicBezTo>
                  <a:pt x="4575" y="0"/>
                  <a:pt x="4470" y="6"/>
                  <a:pt x="4365" y="19"/>
                </a:cubicBezTo>
                <a:cubicBezTo>
                  <a:pt x="3637" y="91"/>
                  <a:pt x="2910" y="382"/>
                  <a:pt x="2255" y="819"/>
                </a:cubicBezTo>
                <a:cubicBezTo>
                  <a:pt x="1382" y="1546"/>
                  <a:pt x="728" y="2492"/>
                  <a:pt x="291" y="3583"/>
                </a:cubicBezTo>
                <a:cubicBezTo>
                  <a:pt x="1" y="4092"/>
                  <a:pt x="219" y="4819"/>
                  <a:pt x="801" y="5110"/>
                </a:cubicBezTo>
                <a:cubicBezTo>
                  <a:pt x="1019" y="5256"/>
                  <a:pt x="1237" y="5474"/>
                  <a:pt x="1455" y="5619"/>
                </a:cubicBezTo>
                <a:cubicBezTo>
                  <a:pt x="1665" y="5829"/>
                  <a:pt x="1824" y="5938"/>
                  <a:pt x="1966" y="5938"/>
                </a:cubicBezTo>
                <a:cubicBezTo>
                  <a:pt x="2118" y="5938"/>
                  <a:pt x="2250" y="5811"/>
                  <a:pt x="2401" y="5547"/>
                </a:cubicBezTo>
                <a:cubicBezTo>
                  <a:pt x="2692" y="5037"/>
                  <a:pt x="3055" y="4528"/>
                  <a:pt x="3419" y="4019"/>
                </a:cubicBezTo>
                <a:cubicBezTo>
                  <a:pt x="3579" y="3806"/>
                  <a:pt x="3855" y="3671"/>
                  <a:pt x="4135" y="3671"/>
                </a:cubicBezTo>
                <a:cubicBezTo>
                  <a:pt x="4237" y="3671"/>
                  <a:pt x="4340" y="3689"/>
                  <a:pt x="4437" y="3728"/>
                </a:cubicBezTo>
                <a:cubicBezTo>
                  <a:pt x="4874" y="3874"/>
                  <a:pt x="4728" y="4310"/>
                  <a:pt x="4655" y="4674"/>
                </a:cubicBezTo>
                <a:cubicBezTo>
                  <a:pt x="4510" y="5328"/>
                  <a:pt x="4219" y="5910"/>
                  <a:pt x="3710" y="6347"/>
                </a:cubicBezTo>
                <a:cubicBezTo>
                  <a:pt x="2764" y="7001"/>
                  <a:pt x="2764" y="7510"/>
                  <a:pt x="3564" y="8383"/>
                </a:cubicBezTo>
                <a:cubicBezTo>
                  <a:pt x="3928" y="8820"/>
                  <a:pt x="4292" y="9183"/>
                  <a:pt x="4655" y="9692"/>
                </a:cubicBezTo>
                <a:cubicBezTo>
                  <a:pt x="4825" y="9904"/>
                  <a:pt x="4970" y="10017"/>
                  <a:pt x="5133" y="10017"/>
                </a:cubicBezTo>
                <a:cubicBezTo>
                  <a:pt x="5250" y="10017"/>
                  <a:pt x="5377" y="9959"/>
                  <a:pt x="5528" y="9838"/>
                </a:cubicBezTo>
                <a:cubicBezTo>
                  <a:pt x="5965" y="9474"/>
                  <a:pt x="6401" y="9183"/>
                  <a:pt x="6838" y="8892"/>
                </a:cubicBezTo>
                <a:cubicBezTo>
                  <a:pt x="7051" y="8786"/>
                  <a:pt x="7263" y="8718"/>
                  <a:pt x="7505" y="8718"/>
                </a:cubicBezTo>
                <a:cubicBezTo>
                  <a:pt x="7593" y="8718"/>
                  <a:pt x="7686" y="8727"/>
                  <a:pt x="7783" y="8747"/>
                </a:cubicBezTo>
                <a:cubicBezTo>
                  <a:pt x="8001" y="8747"/>
                  <a:pt x="8219" y="8965"/>
                  <a:pt x="8365" y="9183"/>
                </a:cubicBezTo>
                <a:cubicBezTo>
                  <a:pt x="8438" y="9402"/>
                  <a:pt x="8365" y="9692"/>
                  <a:pt x="8219" y="9911"/>
                </a:cubicBezTo>
                <a:cubicBezTo>
                  <a:pt x="7856" y="10493"/>
                  <a:pt x="7128" y="10929"/>
                  <a:pt x="6401" y="10929"/>
                </a:cubicBezTo>
                <a:cubicBezTo>
                  <a:pt x="5892" y="10929"/>
                  <a:pt x="5747" y="11220"/>
                  <a:pt x="5819" y="11802"/>
                </a:cubicBezTo>
                <a:cubicBezTo>
                  <a:pt x="5892" y="12020"/>
                  <a:pt x="5892" y="12238"/>
                  <a:pt x="5965" y="12529"/>
                </a:cubicBezTo>
                <a:cubicBezTo>
                  <a:pt x="6141" y="13589"/>
                  <a:pt x="6175" y="13791"/>
                  <a:pt x="6914" y="13791"/>
                </a:cubicBezTo>
                <a:cubicBezTo>
                  <a:pt x="7088" y="13791"/>
                  <a:pt x="7301" y="13780"/>
                  <a:pt x="7565" y="13766"/>
                </a:cubicBezTo>
                <a:cubicBezTo>
                  <a:pt x="9965" y="13547"/>
                  <a:pt x="11856" y="12529"/>
                  <a:pt x="12220" y="9692"/>
                </a:cubicBezTo>
                <a:cubicBezTo>
                  <a:pt x="12438" y="8092"/>
                  <a:pt x="11638" y="6419"/>
                  <a:pt x="10111" y="5692"/>
                </a:cubicBezTo>
                <a:cubicBezTo>
                  <a:pt x="9468" y="5445"/>
                  <a:pt x="8759" y="5299"/>
                  <a:pt x="8050" y="5299"/>
                </a:cubicBezTo>
                <a:cubicBezTo>
                  <a:pt x="7716" y="5299"/>
                  <a:pt x="7382" y="5331"/>
                  <a:pt x="7056" y="5401"/>
                </a:cubicBezTo>
                <a:cubicBezTo>
                  <a:pt x="7128" y="5110"/>
                  <a:pt x="7201" y="4892"/>
                  <a:pt x="7347" y="4674"/>
                </a:cubicBezTo>
                <a:cubicBezTo>
                  <a:pt x="7710" y="3728"/>
                  <a:pt x="7638" y="2637"/>
                  <a:pt x="7201" y="1692"/>
                </a:cubicBezTo>
                <a:cubicBezTo>
                  <a:pt x="6736" y="694"/>
                  <a:pt x="5783" y="0"/>
                  <a:pt x="46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4" name="Google Shape;904;p39"/>
          <p:cNvSpPr/>
          <p:nvPr/>
        </p:nvSpPr>
        <p:spPr>
          <a:xfrm>
            <a:off x="3649251" y="5480451"/>
            <a:ext cx="320067" cy="503733"/>
          </a:xfrm>
          <a:custGeom>
            <a:avLst/>
            <a:gdLst/>
            <a:ahLst/>
            <a:cxnLst/>
            <a:rect l="l" t="t" r="r" b="b"/>
            <a:pathLst>
              <a:path w="9602" h="15112" extrusionOk="0">
                <a:moveTo>
                  <a:pt x="5808" y="0"/>
                </a:moveTo>
                <a:cubicBezTo>
                  <a:pt x="4730" y="0"/>
                  <a:pt x="3695" y="434"/>
                  <a:pt x="2910" y="1219"/>
                </a:cubicBezTo>
                <a:cubicBezTo>
                  <a:pt x="1964" y="2238"/>
                  <a:pt x="1019" y="3329"/>
                  <a:pt x="219" y="4420"/>
                </a:cubicBezTo>
                <a:cubicBezTo>
                  <a:pt x="0" y="4711"/>
                  <a:pt x="0" y="5147"/>
                  <a:pt x="219" y="5438"/>
                </a:cubicBezTo>
                <a:cubicBezTo>
                  <a:pt x="437" y="5729"/>
                  <a:pt x="655" y="6020"/>
                  <a:pt x="801" y="6311"/>
                </a:cubicBezTo>
                <a:cubicBezTo>
                  <a:pt x="1003" y="6715"/>
                  <a:pt x="1160" y="6917"/>
                  <a:pt x="1359" y="6917"/>
                </a:cubicBezTo>
                <a:cubicBezTo>
                  <a:pt x="1519" y="6917"/>
                  <a:pt x="1706" y="6788"/>
                  <a:pt x="1964" y="6529"/>
                </a:cubicBezTo>
                <a:cubicBezTo>
                  <a:pt x="2037" y="6383"/>
                  <a:pt x="2110" y="6311"/>
                  <a:pt x="2255" y="6238"/>
                </a:cubicBezTo>
                <a:cubicBezTo>
                  <a:pt x="2910" y="5729"/>
                  <a:pt x="3564" y="5074"/>
                  <a:pt x="4292" y="4638"/>
                </a:cubicBezTo>
                <a:cubicBezTo>
                  <a:pt x="4496" y="4479"/>
                  <a:pt x="4707" y="4405"/>
                  <a:pt x="4899" y="4405"/>
                </a:cubicBezTo>
                <a:cubicBezTo>
                  <a:pt x="5322" y="4405"/>
                  <a:pt x="5651" y="4765"/>
                  <a:pt x="5601" y="5365"/>
                </a:cubicBezTo>
                <a:cubicBezTo>
                  <a:pt x="5601" y="5802"/>
                  <a:pt x="5456" y="6238"/>
                  <a:pt x="5237" y="6602"/>
                </a:cubicBezTo>
                <a:cubicBezTo>
                  <a:pt x="4728" y="7329"/>
                  <a:pt x="4074" y="7984"/>
                  <a:pt x="3419" y="8638"/>
                </a:cubicBezTo>
                <a:cubicBezTo>
                  <a:pt x="2764" y="9293"/>
                  <a:pt x="1964" y="9875"/>
                  <a:pt x="1237" y="10457"/>
                </a:cubicBezTo>
                <a:cubicBezTo>
                  <a:pt x="510" y="10966"/>
                  <a:pt x="146" y="11839"/>
                  <a:pt x="364" y="12711"/>
                </a:cubicBezTo>
                <a:cubicBezTo>
                  <a:pt x="437" y="13148"/>
                  <a:pt x="510" y="13584"/>
                  <a:pt x="510" y="14021"/>
                </a:cubicBezTo>
                <a:cubicBezTo>
                  <a:pt x="510" y="14602"/>
                  <a:pt x="655" y="14821"/>
                  <a:pt x="1237" y="14893"/>
                </a:cubicBezTo>
                <a:cubicBezTo>
                  <a:pt x="2183" y="15039"/>
                  <a:pt x="3201" y="15112"/>
                  <a:pt x="4146" y="15112"/>
                </a:cubicBezTo>
                <a:cubicBezTo>
                  <a:pt x="5674" y="15039"/>
                  <a:pt x="7274" y="14821"/>
                  <a:pt x="8801" y="14675"/>
                </a:cubicBezTo>
                <a:cubicBezTo>
                  <a:pt x="9238" y="14675"/>
                  <a:pt x="9601" y="14312"/>
                  <a:pt x="9529" y="13875"/>
                </a:cubicBezTo>
                <a:cubicBezTo>
                  <a:pt x="9529" y="13293"/>
                  <a:pt x="9529" y="12784"/>
                  <a:pt x="9529" y="12202"/>
                </a:cubicBezTo>
                <a:cubicBezTo>
                  <a:pt x="9529" y="11548"/>
                  <a:pt x="9383" y="11402"/>
                  <a:pt x="8729" y="11329"/>
                </a:cubicBezTo>
                <a:lnTo>
                  <a:pt x="8147" y="11329"/>
                </a:lnTo>
                <a:lnTo>
                  <a:pt x="5456" y="11620"/>
                </a:lnTo>
                <a:lnTo>
                  <a:pt x="5456" y="11475"/>
                </a:lnTo>
                <a:cubicBezTo>
                  <a:pt x="5601" y="11184"/>
                  <a:pt x="5819" y="10893"/>
                  <a:pt x="6037" y="10529"/>
                </a:cubicBezTo>
                <a:cubicBezTo>
                  <a:pt x="7274" y="8856"/>
                  <a:pt x="8219" y="6965"/>
                  <a:pt x="8947" y="4929"/>
                </a:cubicBezTo>
                <a:cubicBezTo>
                  <a:pt x="9165" y="4420"/>
                  <a:pt x="9238" y="3838"/>
                  <a:pt x="9238" y="3256"/>
                </a:cubicBezTo>
                <a:cubicBezTo>
                  <a:pt x="9092" y="1728"/>
                  <a:pt x="8001" y="492"/>
                  <a:pt x="6474" y="55"/>
                </a:cubicBezTo>
                <a:cubicBezTo>
                  <a:pt x="6251" y="18"/>
                  <a:pt x="6029" y="0"/>
                  <a:pt x="58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5" name="Google Shape;905;p39"/>
          <p:cNvSpPr/>
          <p:nvPr/>
        </p:nvSpPr>
        <p:spPr>
          <a:xfrm>
            <a:off x="10411601" y="4870385"/>
            <a:ext cx="303100" cy="474967"/>
          </a:xfrm>
          <a:custGeom>
            <a:avLst/>
            <a:gdLst/>
            <a:ahLst/>
            <a:cxnLst/>
            <a:rect l="l" t="t" r="r" b="b"/>
            <a:pathLst>
              <a:path w="9093" h="14249" extrusionOk="0">
                <a:moveTo>
                  <a:pt x="4600" y="1"/>
                </a:moveTo>
                <a:cubicBezTo>
                  <a:pt x="3168" y="1"/>
                  <a:pt x="2463" y="550"/>
                  <a:pt x="1601" y="2089"/>
                </a:cubicBezTo>
                <a:cubicBezTo>
                  <a:pt x="1237" y="2816"/>
                  <a:pt x="801" y="3471"/>
                  <a:pt x="292" y="4198"/>
                </a:cubicBezTo>
                <a:cubicBezTo>
                  <a:pt x="1" y="4562"/>
                  <a:pt x="1" y="5144"/>
                  <a:pt x="292" y="5507"/>
                </a:cubicBezTo>
                <a:cubicBezTo>
                  <a:pt x="631" y="5998"/>
                  <a:pt x="991" y="6254"/>
                  <a:pt x="1350" y="6254"/>
                </a:cubicBezTo>
                <a:cubicBezTo>
                  <a:pt x="1682" y="6254"/>
                  <a:pt x="2013" y="6035"/>
                  <a:pt x="2328" y="5580"/>
                </a:cubicBezTo>
                <a:lnTo>
                  <a:pt x="2983" y="4780"/>
                </a:lnTo>
                <a:lnTo>
                  <a:pt x="2983" y="10162"/>
                </a:lnTo>
                <a:lnTo>
                  <a:pt x="1455" y="10599"/>
                </a:lnTo>
                <a:cubicBezTo>
                  <a:pt x="801" y="10744"/>
                  <a:pt x="655" y="11035"/>
                  <a:pt x="728" y="11617"/>
                </a:cubicBezTo>
                <a:cubicBezTo>
                  <a:pt x="801" y="12199"/>
                  <a:pt x="946" y="12781"/>
                  <a:pt x="1092" y="13290"/>
                </a:cubicBezTo>
                <a:cubicBezTo>
                  <a:pt x="1284" y="13996"/>
                  <a:pt x="1533" y="14249"/>
                  <a:pt x="2138" y="14249"/>
                </a:cubicBezTo>
                <a:cubicBezTo>
                  <a:pt x="2219" y="14249"/>
                  <a:pt x="2306" y="14244"/>
                  <a:pt x="2401" y="14235"/>
                </a:cubicBezTo>
                <a:cubicBezTo>
                  <a:pt x="4292" y="14017"/>
                  <a:pt x="6256" y="13799"/>
                  <a:pt x="8220" y="13581"/>
                </a:cubicBezTo>
                <a:cubicBezTo>
                  <a:pt x="8874" y="13508"/>
                  <a:pt x="9092" y="13144"/>
                  <a:pt x="9092" y="12563"/>
                </a:cubicBezTo>
                <a:cubicBezTo>
                  <a:pt x="9092" y="11908"/>
                  <a:pt x="9092" y="11399"/>
                  <a:pt x="9020" y="10817"/>
                </a:cubicBezTo>
                <a:cubicBezTo>
                  <a:pt x="9020" y="10162"/>
                  <a:pt x="8729" y="9871"/>
                  <a:pt x="8074" y="9871"/>
                </a:cubicBezTo>
                <a:lnTo>
                  <a:pt x="6110" y="9653"/>
                </a:lnTo>
                <a:lnTo>
                  <a:pt x="6110" y="8198"/>
                </a:lnTo>
                <a:lnTo>
                  <a:pt x="6110" y="779"/>
                </a:lnTo>
                <a:cubicBezTo>
                  <a:pt x="6110" y="343"/>
                  <a:pt x="5892" y="125"/>
                  <a:pt x="5456" y="52"/>
                </a:cubicBezTo>
                <a:cubicBezTo>
                  <a:pt x="5143" y="19"/>
                  <a:pt x="4859" y="1"/>
                  <a:pt x="46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6" name="Google Shape;906;p39"/>
          <p:cNvSpPr/>
          <p:nvPr/>
        </p:nvSpPr>
        <p:spPr>
          <a:xfrm>
            <a:off x="3602067" y="832734"/>
            <a:ext cx="467967" cy="509167"/>
          </a:xfrm>
          <a:custGeom>
            <a:avLst/>
            <a:gdLst/>
            <a:ahLst/>
            <a:cxnLst/>
            <a:rect l="l" t="t" r="r" b="b"/>
            <a:pathLst>
              <a:path w="14039" h="15275" extrusionOk="0">
                <a:moveTo>
                  <a:pt x="7201" y="5965"/>
                </a:moveTo>
                <a:cubicBezTo>
                  <a:pt x="7710" y="6837"/>
                  <a:pt x="8219" y="7638"/>
                  <a:pt x="8656" y="8510"/>
                </a:cubicBezTo>
                <a:lnTo>
                  <a:pt x="6692" y="8656"/>
                </a:lnTo>
                <a:cubicBezTo>
                  <a:pt x="6838" y="7783"/>
                  <a:pt x="7056" y="6837"/>
                  <a:pt x="7201" y="5965"/>
                </a:cubicBezTo>
                <a:close/>
                <a:moveTo>
                  <a:pt x="8656" y="0"/>
                </a:moveTo>
                <a:cubicBezTo>
                  <a:pt x="7929" y="73"/>
                  <a:pt x="7201" y="146"/>
                  <a:pt x="6474" y="146"/>
                </a:cubicBezTo>
                <a:cubicBezTo>
                  <a:pt x="6435" y="136"/>
                  <a:pt x="6396" y="132"/>
                  <a:pt x="6358" y="132"/>
                </a:cubicBezTo>
                <a:cubicBezTo>
                  <a:pt x="6110" y="132"/>
                  <a:pt x="5892" y="321"/>
                  <a:pt x="5892" y="510"/>
                </a:cubicBezTo>
                <a:cubicBezTo>
                  <a:pt x="5747" y="1019"/>
                  <a:pt x="5601" y="1455"/>
                  <a:pt x="5456" y="1891"/>
                </a:cubicBezTo>
                <a:cubicBezTo>
                  <a:pt x="3710" y="5892"/>
                  <a:pt x="2037" y="9965"/>
                  <a:pt x="364" y="13966"/>
                </a:cubicBezTo>
                <a:cubicBezTo>
                  <a:pt x="1" y="14838"/>
                  <a:pt x="146" y="15057"/>
                  <a:pt x="1019" y="15129"/>
                </a:cubicBezTo>
                <a:cubicBezTo>
                  <a:pt x="1964" y="15202"/>
                  <a:pt x="2910" y="15275"/>
                  <a:pt x="3855" y="15275"/>
                </a:cubicBezTo>
                <a:cubicBezTo>
                  <a:pt x="4146" y="15275"/>
                  <a:pt x="4437" y="15057"/>
                  <a:pt x="4510" y="14766"/>
                </a:cubicBezTo>
                <a:cubicBezTo>
                  <a:pt x="4874" y="13966"/>
                  <a:pt x="5237" y="13093"/>
                  <a:pt x="5674" y="12293"/>
                </a:cubicBezTo>
                <a:cubicBezTo>
                  <a:pt x="5747" y="12074"/>
                  <a:pt x="5965" y="12002"/>
                  <a:pt x="6183" y="11929"/>
                </a:cubicBezTo>
                <a:lnTo>
                  <a:pt x="8510" y="11929"/>
                </a:lnTo>
                <a:cubicBezTo>
                  <a:pt x="8510" y="12074"/>
                  <a:pt x="8656" y="12365"/>
                  <a:pt x="8729" y="12584"/>
                </a:cubicBezTo>
                <a:cubicBezTo>
                  <a:pt x="8947" y="13238"/>
                  <a:pt x="9092" y="13893"/>
                  <a:pt x="9383" y="14547"/>
                </a:cubicBezTo>
                <a:cubicBezTo>
                  <a:pt x="9447" y="14864"/>
                  <a:pt x="9786" y="15070"/>
                  <a:pt x="10112" y="15070"/>
                </a:cubicBezTo>
                <a:cubicBezTo>
                  <a:pt x="10161" y="15070"/>
                  <a:pt x="10209" y="15066"/>
                  <a:pt x="10256" y="15057"/>
                </a:cubicBezTo>
                <a:cubicBezTo>
                  <a:pt x="11347" y="14984"/>
                  <a:pt x="12365" y="14911"/>
                  <a:pt x="13384" y="14838"/>
                </a:cubicBezTo>
                <a:cubicBezTo>
                  <a:pt x="13965" y="14766"/>
                  <a:pt x="14038" y="14620"/>
                  <a:pt x="13893" y="14111"/>
                </a:cubicBezTo>
                <a:cubicBezTo>
                  <a:pt x="13747" y="13529"/>
                  <a:pt x="13456" y="13093"/>
                  <a:pt x="13311" y="12511"/>
                </a:cubicBezTo>
                <a:cubicBezTo>
                  <a:pt x="13020" y="11638"/>
                  <a:pt x="12729" y="10838"/>
                  <a:pt x="12438" y="9965"/>
                </a:cubicBezTo>
                <a:cubicBezTo>
                  <a:pt x="11493" y="6837"/>
                  <a:pt x="10474" y="3783"/>
                  <a:pt x="9529" y="655"/>
                </a:cubicBezTo>
                <a:cubicBezTo>
                  <a:pt x="9456" y="291"/>
                  <a:pt x="9092" y="0"/>
                  <a:pt x="8656" y="0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7" name="Google Shape;907;p39"/>
          <p:cNvSpPr/>
          <p:nvPr/>
        </p:nvSpPr>
        <p:spPr>
          <a:xfrm>
            <a:off x="8051767" y="5470451"/>
            <a:ext cx="366133" cy="523733"/>
          </a:xfrm>
          <a:custGeom>
            <a:avLst/>
            <a:gdLst/>
            <a:ahLst/>
            <a:cxnLst/>
            <a:rect l="l" t="t" r="r" b="b"/>
            <a:pathLst>
              <a:path w="10984" h="15712" extrusionOk="0">
                <a:moveTo>
                  <a:pt x="4038" y="3224"/>
                </a:moveTo>
                <a:cubicBezTo>
                  <a:pt x="4508" y="3224"/>
                  <a:pt x="4974" y="3337"/>
                  <a:pt x="5383" y="3565"/>
                </a:cubicBezTo>
                <a:cubicBezTo>
                  <a:pt x="5601" y="3710"/>
                  <a:pt x="5819" y="3928"/>
                  <a:pt x="5892" y="4219"/>
                </a:cubicBezTo>
                <a:cubicBezTo>
                  <a:pt x="5892" y="4292"/>
                  <a:pt x="5601" y="4583"/>
                  <a:pt x="5383" y="4656"/>
                </a:cubicBezTo>
                <a:cubicBezTo>
                  <a:pt x="4801" y="4801"/>
                  <a:pt x="4219" y="4947"/>
                  <a:pt x="3564" y="5092"/>
                </a:cubicBezTo>
                <a:lnTo>
                  <a:pt x="3201" y="3346"/>
                </a:lnTo>
                <a:cubicBezTo>
                  <a:pt x="3473" y="3265"/>
                  <a:pt x="3756" y="3224"/>
                  <a:pt x="4038" y="3224"/>
                </a:cubicBezTo>
                <a:close/>
                <a:moveTo>
                  <a:pt x="4752" y="10424"/>
                </a:moveTo>
                <a:cubicBezTo>
                  <a:pt x="5245" y="10424"/>
                  <a:pt x="5728" y="10538"/>
                  <a:pt x="6183" y="10765"/>
                </a:cubicBezTo>
                <a:cubicBezTo>
                  <a:pt x="6692" y="11129"/>
                  <a:pt x="6765" y="11493"/>
                  <a:pt x="6183" y="11784"/>
                </a:cubicBezTo>
                <a:cubicBezTo>
                  <a:pt x="5601" y="12075"/>
                  <a:pt x="4946" y="12293"/>
                  <a:pt x="4292" y="12511"/>
                </a:cubicBezTo>
                <a:cubicBezTo>
                  <a:pt x="4146" y="11711"/>
                  <a:pt x="4001" y="11202"/>
                  <a:pt x="3855" y="10547"/>
                </a:cubicBezTo>
                <a:cubicBezTo>
                  <a:pt x="4155" y="10465"/>
                  <a:pt x="4455" y="10424"/>
                  <a:pt x="4752" y="10424"/>
                </a:cubicBezTo>
                <a:close/>
                <a:moveTo>
                  <a:pt x="3273" y="1"/>
                </a:moveTo>
                <a:cubicBezTo>
                  <a:pt x="2510" y="1"/>
                  <a:pt x="1746" y="146"/>
                  <a:pt x="1019" y="437"/>
                </a:cubicBezTo>
                <a:cubicBezTo>
                  <a:pt x="73" y="801"/>
                  <a:pt x="0" y="946"/>
                  <a:pt x="73" y="1964"/>
                </a:cubicBezTo>
                <a:cubicBezTo>
                  <a:pt x="219" y="4219"/>
                  <a:pt x="364" y="6474"/>
                  <a:pt x="510" y="8801"/>
                </a:cubicBezTo>
                <a:cubicBezTo>
                  <a:pt x="655" y="10620"/>
                  <a:pt x="800" y="12511"/>
                  <a:pt x="946" y="14402"/>
                </a:cubicBezTo>
                <a:cubicBezTo>
                  <a:pt x="1019" y="15420"/>
                  <a:pt x="1237" y="15566"/>
                  <a:pt x="2255" y="15711"/>
                </a:cubicBezTo>
                <a:lnTo>
                  <a:pt x="2692" y="15711"/>
                </a:lnTo>
                <a:cubicBezTo>
                  <a:pt x="4364" y="15711"/>
                  <a:pt x="5965" y="15420"/>
                  <a:pt x="7565" y="14984"/>
                </a:cubicBezTo>
                <a:cubicBezTo>
                  <a:pt x="8583" y="14766"/>
                  <a:pt x="9456" y="14184"/>
                  <a:pt x="10038" y="13311"/>
                </a:cubicBezTo>
                <a:cubicBezTo>
                  <a:pt x="10620" y="12511"/>
                  <a:pt x="10983" y="11565"/>
                  <a:pt x="10983" y="10620"/>
                </a:cubicBezTo>
                <a:cubicBezTo>
                  <a:pt x="10911" y="9238"/>
                  <a:pt x="10038" y="8001"/>
                  <a:pt x="8728" y="7565"/>
                </a:cubicBezTo>
                <a:lnTo>
                  <a:pt x="7856" y="7274"/>
                </a:lnTo>
                <a:cubicBezTo>
                  <a:pt x="8074" y="7056"/>
                  <a:pt x="8219" y="6838"/>
                  <a:pt x="8365" y="6619"/>
                </a:cubicBezTo>
                <a:cubicBezTo>
                  <a:pt x="9383" y="5383"/>
                  <a:pt x="9383" y="3565"/>
                  <a:pt x="8365" y="2255"/>
                </a:cubicBezTo>
                <a:cubicBezTo>
                  <a:pt x="7637" y="1382"/>
                  <a:pt x="6619" y="728"/>
                  <a:pt x="5528" y="437"/>
                </a:cubicBezTo>
                <a:cubicBezTo>
                  <a:pt x="4801" y="146"/>
                  <a:pt x="4037" y="1"/>
                  <a:pt x="32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08" name="Google Shape;908;p39"/>
          <p:cNvGrpSpPr/>
          <p:nvPr/>
        </p:nvGrpSpPr>
        <p:grpSpPr>
          <a:xfrm>
            <a:off x="7166573" y="5667488"/>
            <a:ext cx="439779" cy="407104"/>
            <a:chOff x="1412390" y="2258211"/>
            <a:chExt cx="620689" cy="574573"/>
          </a:xfrm>
        </p:grpSpPr>
        <p:sp>
          <p:nvSpPr>
            <p:cNvPr id="909" name="Google Shape;909;p39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12" name="Google Shape;912;p39"/>
          <p:cNvGrpSpPr/>
          <p:nvPr/>
        </p:nvGrpSpPr>
        <p:grpSpPr>
          <a:xfrm>
            <a:off x="3151462" y="1598535"/>
            <a:ext cx="401933" cy="302599"/>
            <a:chOff x="6530133" y="2132672"/>
            <a:chExt cx="567275" cy="427077"/>
          </a:xfrm>
        </p:grpSpPr>
        <p:sp>
          <p:nvSpPr>
            <p:cNvPr id="913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15" name="Google Shape;915;p39"/>
          <p:cNvGrpSpPr/>
          <p:nvPr/>
        </p:nvGrpSpPr>
        <p:grpSpPr>
          <a:xfrm>
            <a:off x="10864734" y="3372278"/>
            <a:ext cx="712445" cy="684437"/>
            <a:chOff x="7047366" y="2801445"/>
            <a:chExt cx="753220" cy="723609"/>
          </a:xfrm>
        </p:grpSpPr>
        <p:sp>
          <p:nvSpPr>
            <p:cNvPr id="916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43" name="Google Shape;943;p39"/>
          <p:cNvSpPr/>
          <p:nvPr/>
        </p:nvSpPr>
        <p:spPr>
          <a:xfrm>
            <a:off x="7179089" y="981961"/>
            <a:ext cx="401947" cy="302620"/>
          </a:xfrm>
          <a:custGeom>
            <a:avLst/>
            <a:gdLst/>
            <a:ahLst/>
            <a:cxnLst/>
            <a:rect l="l" t="t" r="r" b="b"/>
            <a:pathLst>
              <a:path w="8834" h="6651" extrusionOk="0">
                <a:moveTo>
                  <a:pt x="2899" y="501"/>
                </a:moveTo>
                <a:cubicBezTo>
                  <a:pt x="3776" y="501"/>
                  <a:pt x="4566" y="1085"/>
                  <a:pt x="4873" y="1929"/>
                </a:cubicBezTo>
                <a:cubicBezTo>
                  <a:pt x="4810" y="2085"/>
                  <a:pt x="4945" y="2242"/>
                  <a:pt x="5103" y="2242"/>
                </a:cubicBezTo>
                <a:cubicBezTo>
                  <a:pt x="5144" y="2242"/>
                  <a:pt x="5188" y="2231"/>
                  <a:pt x="5229" y="2206"/>
                </a:cubicBezTo>
                <a:cubicBezTo>
                  <a:pt x="5677" y="1947"/>
                  <a:pt x="6223" y="1730"/>
                  <a:pt x="6758" y="1730"/>
                </a:cubicBezTo>
                <a:cubicBezTo>
                  <a:pt x="7123" y="1730"/>
                  <a:pt x="7483" y="1830"/>
                  <a:pt x="7804" y="2087"/>
                </a:cubicBezTo>
                <a:cubicBezTo>
                  <a:pt x="8834" y="2959"/>
                  <a:pt x="8042" y="4226"/>
                  <a:pt x="7210" y="4820"/>
                </a:cubicBezTo>
                <a:cubicBezTo>
                  <a:pt x="5982" y="5573"/>
                  <a:pt x="4635" y="6048"/>
                  <a:pt x="3248" y="6207"/>
                </a:cubicBezTo>
                <a:cubicBezTo>
                  <a:pt x="3248" y="6167"/>
                  <a:pt x="3248" y="6167"/>
                  <a:pt x="3248" y="6128"/>
                </a:cubicBezTo>
                <a:cubicBezTo>
                  <a:pt x="2575" y="5098"/>
                  <a:pt x="2020" y="3949"/>
                  <a:pt x="1664" y="2761"/>
                </a:cubicBezTo>
                <a:cubicBezTo>
                  <a:pt x="1387" y="1810"/>
                  <a:pt x="1624" y="542"/>
                  <a:pt x="2813" y="503"/>
                </a:cubicBezTo>
                <a:cubicBezTo>
                  <a:pt x="2841" y="501"/>
                  <a:pt x="2870" y="501"/>
                  <a:pt x="2899" y="501"/>
                </a:cubicBezTo>
                <a:close/>
                <a:moveTo>
                  <a:pt x="2835" y="1"/>
                </a:moveTo>
                <a:cubicBezTo>
                  <a:pt x="2392" y="1"/>
                  <a:pt x="1956" y="140"/>
                  <a:pt x="1585" y="463"/>
                </a:cubicBezTo>
                <a:cubicBezTo>
                  <a:pt x="0" y="1889"/>
                  <a:pt x="2060" y="5058"/>
                  <a:pt x="2852" y="6365"/>
                </a:cubicBezTo>
                <a:cubicBezTo>
                  <a:pt x="2852" y="6405"/>
                  <a:pt x="2892" y="6445"/>
                  <a:pt x="2971" y="6445"/>
                </a:cubicBezTo>
                <a:cubicBezTo>
                  <a:pt x="2971" y="6547"/>
                  <a:pt x="3060" y="6650"/>
                  <a:pt x="3161" y="6650"/>
                </a:cubicBezTo>
                <a:cubicBezTo>
                  <a:pt x="3177" y="6650"/>
                  <a:pt x="3193" y="6648"/>
                  <a:pt x="3209" y="6643"/>
                </a:cubicBezTo>
                <a:cubicBezTo>
                  <a:pt x="5031" y="6405"/>
                  <a:pt x="8438" y="5652"/>
                  <a:pt x="8755" y="3355"/>
                </a:cubicBezTo>
                <a:cubicBezTo>
                  <a:pt x="8834" y="2562"/>
                  <a:pt x="8438" y="1810"/>
                  <a:pt x="7685" y="1493"/>
                </a:cubicBezTo>
                <a:cubicBezTo>
                  <a:pt x="7348" y="1341"/>
                  <a:pt x="6996" y="1268"/>
                  <a:pt x="6646" y="1268"/>
                </a:cubicBezTo>
                <a:cubicBezTo>
                  <a:pt x="6173" y="1268"/>
                  <a:pt x="5701" y="1401"/>
                  <a:pt x="5269" y="1651"/>
                </a:cubicBezTo>
                <a:cubicBezTo>
                  <a:pt x="4909" y="739"/>
                  <a:pt x="3856" y="1"/>
                  <a:pt x="28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44" name="Google Shape;944;p39"/>
          <p:cNvSpPr/>
          <p:nvPr/>
        </p:nvSpPr>
        <p:spPr>
          <a:xfrm rot="8327044">
            <a:off x="1713385" y="1737325"/>
            <a:ext cx="324052" cy="517428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45" name="Google Shape;945;p39"/>
          <p:cNvGrpSpPr/>
          <p:nvPr/>
        </p:nvGrpSpPr>
        <p:grpSpPr>
          <a:xfrm>
            <a:off x="663644" y="5182369"/>
            <a:ext cx="1048757" cy="897312"/>
            <a:chOff x="827999" y="1951577"/>
            <a:chExt cx="786568" cy="672984"/>
          </a:xfrm>
        </p:grpSpPr>
        <p:grpSp>
          <p:nvGrpSpPr>
            <p:cNvPr id="946" name="Google Shape;946;p39"/>
            <p:cNvGrpSpPr/>
            <p:nvPr/>
          </p:nvGrpSpPr>
          <p:grpSpPr>
            <a:xfrm rot="10800000">
              <a:off x="827999" y="1951577"/>
              <a:ext cx="786568" cy="672984"/>
              <a:chOff x="6896974" y="3519590"/>
              <a:chExt cx="786568" cy="672984"/>
            </a:xfrm>
          </p:grpSpPr>
          <p:sp>
            <p:nvSpPr>
              <p:cNvPr id="947" name="Google Shape;947;p39"/>
              <p:cNvSpPr/>
              <p:nvPr/>
            </p:nvSpPr>
            <p:spPr>
              <a:xfrm>
                <a:off x="6941621" y="3530588"/>
                <a:ext cx="721016" cy="651503"/>
              </a:xfrm>
              <a:custGeom>
                <a:avLst/>
                <a:gdLst/>
                <a:ahLst/>
                <a:cxnLst/>
                <a:rect l="l" t="t" r="r" b="b"/>
                <a:pathLst>
                  <a:path w="46219" h="41763" extrusionOk="0">
                    <a:moveTo>
                      <a:pt x="25100" y="1"/>
                    </a:moveTo>
                    <a:cubicBezTo>
                      <a:pt x="21290" y="1"/>
                      <a:pt x="17411" y="918"/>
                      <a:pt x="13837" y="2174"/>
                    </a:cubicBezTo>
                    <a:cubicBezTo>
                      <a:pt x="10686" y="3297"/>
                      <a:pt x="7571" y="4782"/>
                      <a:pt x="5506" y="7100"/>
                    </a:cubicBezTo>
                    <a:cubicBezTo>
                      <a:pt x="3405" y="9418"/>
                      <a:pt x="2608" y="12280"/>
                      <a:pt x="2246" y="15141"/>
                    </a:cubicBezTo>
                    <a:cubicBezTo>
                      <a:pt x="1630" y="19922"/>
                      <a:pt x="2391" y="25102"/>
                      <a:pt x="5759" y="28869"/>
                    </a:cubicBezTo>
                    <a:cubicBezTo>
                      <a:pt x="4021" y="32781"/>
                      <a:pt x="1340" y="38540"/>
                      <a:pt x="0" y="41728"/>
                    </a:cubicBezTo>
                    <a:cubicBezTo>
                      <a:pt x="45" y="41751"/>
                      <a:pt x="105" y="41762"/>
                      <a:pt x="178" y="41762"/>
                    </a:cubicBezTo>
                    <a:cubicBezTo>
                      <a:pt x="1570" y="41762"/>
                      <a:pt x="7859" y="37623"/>
                      <a:pt x="11990" y="34628"/>
                    </a:cubicBezTo>
                    <a:cubicBezTo>
                      <a:pt x="13294" y="36584"/>
                      <a:pt x="15720" y="38142"/>
                      <a:pt x="18220" y="38939"/>
                    </a:cubicBezTo>
                    <a:cubicBezTo>
                      <a:pt x="20165" y="39570"/>
                      <a:pt x="22206" y="39866"/>
                      <a:pt x="24254" y="39866"/>
                    </a:cubicBezTo>
                    <a:cubicBezTo>
                      <a:pt x="30902" y="39866"/>
                      <a:pt x="37618" y="36749"/>
                      <a:pt x="41329" y="31875"/>
                    </a:cubicBezTo>
                    <a:cubicBezTo>
                      <a:pt x="46219" y="25500"/>
                      <a:pt x="46146" y="16880"/>
                      <a:pt x="42162" y="10034"/>
                    </a:cubicBezTo>
                    <a:cubicBezTo>
                      <a:pt x="39735" y="5905"/>
                      <a:pt x="35787" y="2246"/>
                      <a:pt x="30716" y="761"/>
                    </a:cubicBezTo>
                    <a:cubicBezTo>
                      <a:pt x="28893" y="230"/>
                      <a:pt x="27005" y="1"/>
                      <a:pt x="251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6925226" y="3519590"/>
                <a:ext cx="758316" cy="672984"/>
              </a:xfrm>
              <a:custGeom>
                <a:avLst/>
                <a:gdLst/>
                <a:ahLst/>
                <a:cxnLst/>
                <a:rect l="l" t="t" r="r" b="b"/>
                <a:pathLst>
                  <a:path w="48610" h="43140" extrusionOk="0">
                    <a:moveTo>
                      <a:pt x="25898" y="1339"/>
                    </a:moveTo>
                    <a:cubicBezTo>
                      <a:pt x="27617" y="1339"/>
                      <a:pt x="29330" y="1531"/>
                      <a:pt x="31006" y="1973"/>
                    </a:cubicBezTo>
                    <a:cubicBezTo>
                      <a:pt x="35932" y="3277"/>
                      <a:pt x="39844" y="6755"/>
                      <a:pt x="42416" y="11029"/>
                    </a:cubicBezTo>
                    <a:cubicBezTo>
                      <a:pt x="42416" y="11029"/>
                      <a:pt x="42416" y="11029"/>
                      <a:pt x="42416" y="11029"/>
                    </a:cubicBezTo>
                    <a:lnTo>
                      <a:pt x="42416" y="11029"/>
                    </a:lnTo>
                    <a:cubicBezTo>
                      <a:pt x="42419" y="11035"/>
                      <a:pt x="42423" y="11041"/>
                      <a:pt x="42426" y="11047"/>
                    </a:cubicBezTo>
                    <a:lnTo>
                      <a:pt x="42426" y="11047"/>
                    </a:lnTo>
                    <a:cubicBezTo>
                      <a:pt x="47051" y="19303"/>
                      <a:pt x="45887" y="30049"/>
                      <a:pt x="37852" y="35768"/>
                    </a:cubicBezTo>
                    <a:cubicBezTo>
                      <a:pt x="34435" y="38217"/>
                      <a:pt x="29375" y="39940"/>
                      <a:pt x="24552" y="39940"/>
                    </a:cubicBezTo>
                    <a:cubicBezTo>
                      <a:pt x="20173" y="39940"/>
                      <a:pt x="15988" y="38520"/>
                      <a:pt x="13403" y="34935"/>
                    </a:cubicBezTo>
                    <a:cubicBezTo>
                      <a:pt x="13286" y="34724"/>
                      <a:pt x="13078" y="34604"/>
                      <a:pt x="12858" y="34604"/>
                    </a:cubicBezTo>
                    <a:cubicBezTo>
                      <a:pt x="12737" y="34604"/>
                      <a:pt x="12613" y="34640"/>
                      <a:pt x="12497" y="34717"/>
                    </a:cubicBezTo>
                    <a:cubicBezTo>
                      <a:pt x="10360" y="36239"/>
                      <a:pt x="8187" y="37724"/>
                      <a:pt x="5977" y="39136"/>
                    </a:cubicBezTo>
                    <a:cubicBezTo>
                      <a:pt x="5252" y="39572"/>
                      <a:pt x="3246" y="41171"/>
                      <a:pt x="1882" y="41639"/>
                    </a:cubicBezTo>
                    <a:lnTo>
                      <a:pt x="1882" y="41639"/>
                    </a:lnTo>
                    <a:cubicBezTo>
                      <a:pt x="3600" y="37701"/>
                      <a:pt x="5447" y="33816"/>
                      <a:pt x="7173" y="29900"/>
                    </a:cubicBezTo>
                    <a:cubicBezTo>
                      <a:pt x="7318" y="29610"/>
                      <a:pt x="7281" y="29284"/>
                      <a:pt x="7064" y="29067"/>
                    </a:cubicBezTo>
                    <a:cubicBezTo>
                      <a:pt x="3695" y="25010"/>
                      <a:pt x="3007" y="19577"/>
                      <a:pt x="3985" y="14542"/>
                    </a:cubicBezTo>
                    <a:cubicBezTo>
                      <a:pt x="5181" y="8385"/>
                      <a:pt x="9600" y="5306"/>
                      <a:pt x="15250" y="3350"/>
                    </a:cubicBezTo>
                    <a:cubicBezTo>
                      <a:pt x="18618" y="2195"/>
                      <a:pt x="22269" y="1339"/>
                      <a:pt x="25898" y="1339"/>
                    </a:cubicBezTo>
                    <a:close/>
                    <a:moveTo>
                      <a:pt x="25815" y="0"/>
                    </a:moveTo>
                    <a:cubicBezTo>
                      <a:pt x="21320" y="0"/>
                      <a:pt x="16782" y="1232"/>
                      <a:pt x="12678" y="2879"/>
                    </a:cubicBezTo>
                    <a:cubicBezTo>
                      <a:pt x="7136" y="5161"/>
                      <a:pt x="3514" y="8892"/>
                      <a:pt x="2536" y="14904"/>
                    </a:cubicBezTo>
                    <a:cubicBezTo>
                      <a:pt x="1658" y="20142"/>
                      <a:pt x="2485" y="25449"/>
                      <a:pt x="5779" y="29664"/>
                    </a:cubicBezTo>
                    <a:lnTo>
                      <a:pt x="5779" y="29664"/>
                    </a:lnTo>
                    <a:cubicBezTo>
                      <a:pt x="3952" y="33819"/>
                      <a:pt x="2001" y="37911"/>
                      <a:pt x="218" y="42070"/>
                    </a:cubicBezTo>
                    <a:cubicBezTo>
                      <a:pt x="1" y="42469"/>
                      <a:pt x="218" y="42940"/>
                      <a:pt x="617" y="43085"/>
                    </a:cubicBezTo>
                    <a:cubicBezTo>
                      <a:pt x="760" y="43122"/>
                      <a:pt x="910" y="43140"/>
                      <a:pt x="1066" y="43140"/>
                    </a:cubicBezTo>
                    <a:cubicBezTo>
                      <a:pt x="2405" y="43140"/>
                      <a:pt x="4135" y="41858"/>
                      <a:pt x="5108" y="41274"/>
                    </a:cubicBezTo>
                    <a:cubicBezTo>
                      <a:pt x="7700" y="39705"/>
                      <a:pt x="10228" y="37975"/>
                      <a:pt x="12692" y="36206"/>
                    </a:cubicBezTo>
                    <a:lnTo>
                      <a:pt x="12692" y="36206"/>
                    </a:lnTo>
                    <a:cubicBezTo>
                      <a:pt x="15618" y="39795"/>
                      <a:pt x="20059" y="41261"/>
                      <a:pt x="24669" y="41261"/>
                    </a:cubicBezTo>
                    <a:cubicBezTo>
                      <a:pt x="29668" y="41261"/>
                      <a:pt x="34864" y="39537"/>
                      <a:pt x="38540" y="36927"/>
                    </a:cubicBezTo>
                    <a:cubicBezTo>
                      <a:pt x="47197" y="30806"/>
                      <a:pt x="48610" y="19287"/>
                      <a:pt x="43575" y="10341"/>
                    </a:cubicBezTo>
                    <a:cubicBezTo>
                      <a:pt x="43539" y="10271"/>
                      <a:pt x="43496" y="10214"/>
                      <a:pt x="43448" y="10168"/>
                    </a:cubicBezTo>
                    <a:lnTo>
                      <a:pt x="43448" y="10168"/>
                    </a:lnTo>
                    <a:cubicBezTo>
                      <a:pt x="40620" y="5557"/>
                      <a:pt x="36287" y="1882"/>
                      <a:pt x="30970" y="597"/>
                    </a:cubicBezTo>
                    <a:cubicBezTo>
                      <a:pt x="29276" y="184"/>
                      <a:pt x="27549" y="0"/>
                      <a:pt x="258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7080961" y="3618634"/>
                <a:ext cx="95144" cy="87563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613" extrusionOk="0">
                    <a:moveTo>
                      <a:pt x="5361" y="1"/>
                    </a:moveTo>
                    <a:cubicBezTo>
                      <a:pt x="5331" y="1"/>
                      <a:pt x="5299" y="3"/>
                      <a:pt x="5267" y="7"/>
                    </a:cubicBezTo>
                    <a:cubicBezTo>
                      <a:pt x="2695" y="297"/>
                      <a:pt x="595" y="2217"/>
                      <a:pt x="87" y="4752"/>
                    </a:cubicBezTo>
                    <a:cubicBezTo>
                      <a:pt x="0" y="5274"/>
                      <a:pt x="435" y="5613"/>
                      <a:pt x="828" y="5613"/>
                    </a:cubicBezTo>
                    <a:cubicBezTo>
                      <a:pt x="1090" y="5613"/>
                      <a:pt x="1333" y="5462"/>
                      <a:pt x="1391" y="5114"/>
                    </a:cubicBezTo>
                    <a:cubicBezTo>
                      <a:pt x="1754" y="3158"/>
                      <a:pt x="3311" y="1673"/>
                      <a:pt x="5267" y="1347"/>
                    </a:cubicBezTo>
                    <a:cubicBezTo>
                      <a:pt x="6068" y="1243"/>
                      <a:pt x="6099" y="1"/>
                      <a:pt x="53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7118260" y="3663936"/>
                <a:ext cx="52790" cy="49046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144" extrusionOk="0">
                    <a:moveTo>
                      <a:pt x="2695" y="1"/>
                    </a:moveTo>
                    <a:cubicBezTo>
                      <a:pt x="1427" y="110"/>
                      <a:pt x="377" y="1051"/>
                      <a:pt x="87" y="2283"/>
                    </a:cubicBezTo>
                    <a:cubicBezTo>
                      <a:pt x="0" y="2804"/>
                      <a:pt x="435" y="3144"/>
                      <a:pt x="828" y="3144"/>
                    </a:cubicBezTo>
                    <a:cubicBezTo>
                      <a:pt x="1090" y="3144"/>
                      <a:pt x="1333" y="2993"/>
                      <a:pt x="1391" y="2645"/>
                    </a:cubicBezTo>
                    <a:cubicBezTo>
                      <a:pt x="1536" y="1993"/>
                      <a:pt x="2043" y="1486"/>
                      <a:pt x="2695" y="1377"/>
                    </a:cubicBezTo>
                    <a:cubicBezTo>
                      <a:pt x="3093" y="1341"/>
                      <a:pt x="3383" y="1051"/>
                      <a:pt x="3383" y="689"/>
                    </a:cubicBezTo>
                    <a:cubicBezTo>
                      <a:pt x="3383" y="327"/>
                      <a:pt x="3093" y="1"/>
                      <a:pt x="2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7442834" y="3953379"/>
                <a:ext cx="115268" cy="113974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7306" extrusionOk="0">
                    <a:moveTo>
                      <a:pt x="6589" y="1"/>
                    </a:moveTo>
                    <a:cubicBezTo>
                      <a:pt x="6322" y="1"/>
                      <a:pt x="6056" y="152"/>
                      <a:pt x="5940" y="499"/>
                    </a:cubicBezTo>
                    <a:cubicBezTo>
                      <a:pt x="5288" y="3071"/>
                      <a:pt x="3332" y="5172"/>
                      <a:pt x="760" y="5969"/>
                    </a:cubicBezTo>
                    <a:cubicBezTo>
                      <a:pt x="0" y="6200"/>
                      <a:pt x="235" y="7305"/>
                      <a:pt x="914" y="7305"/>
                    </a:cubicBezTo>
                    <a:cubicBezTo>
                      <a:pt x="980" y="7305"/>
                      <a:pt x="1049" y="7295"/>
                      <a:pt x="1122" y="7273"/>
                    </a:cubicBezTo>
                    <a:cubicBezTo>
                      <a:pt x="4129" y="6331"/>
                      <a:pt x="6483" y="3904"/>
                      <a:pt x="7280" y="862"/>
                    </a:cubicBezTo>
                    <a:cubicBezTo>
                      <a:pt x="7389" y="340"/>
                      <a:pt x="6989" y="1"/>
                      <a:pt x="6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7457482" y="3949089"/>
                <a:ext cx="54007" cy="61932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970" extrusionOk="0">
                    <a:moveTo>
                      <a:pt x="2793" y="0"/>
                    </a:moveTo>
                    <a:cubicBezTo>
                      <a:pt x="2446" y="0"/>
                      <a:pt x="2085" y="227"/>
                      <a:pt x="2067" y="666"/>
                    </a:cubicBezTo>
                    <a:cubicBezTo>
                      <a:pt x="1995" y="1535"/>
                      <a:pt x="1487" y="2332"/>
                      <a:pt x="654" y="2730"/>
                    </a:cubicBezTo>
                    <a:cubicBezTo>
                      <a:pt x="0" y="3042"/>
                      <a:pt x="418" y="3970"/>
                      <a:pt x="1031" y="3970"/>
                    </a:cubicBezTo>
                    <a:cubicBezTo>
                      <a:pt x="1131" y="3970"/>
                      <a:pt x="1236" y="3945"/>
                      <a:pt x="1343" y="3889"/>
                    </a:cubicBezTo>
                    <a:cubicBezTo>
                      <a:pt x="2574" y="3237"/>
                      <a:pt x="3371" y="2006"/>
                      <a:pt x="3443" y="666"/>
                    </a:cubicBezTo>
                    <a:cubicBezTo>
                      <a:pt x="3461" y="218"/>
                      <a:pt x="3133" y="0"/>
                      <a:pt x="2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6896974" y="4001286"/>
                <a:ext cx="55957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2166" extrusionOk="0">
                    <a:moveTo>
                      <a:pt x="2681" y="0"/>
                    </a:moveTo>
                    <a:lnTo>
                      <a:pt x="544" y="833"/>
                    </a:lnTo>
                    <a:cubicBezTo>
                      <a:pt x="218" y="942"/>
                      <a:pt x="1" y="1304"/>
                      <a:pt x="73" y="1666"/>
                    </a:cubicBezTo>
                    <a:cubicBezTo>
                      <a:pt x="163" y="1965"/>
                      <a:pt x="425" y="2165"/>
                      <a:pt x="717" y="2165"/>
                    </a:cubicBezTo>
                    <a:cubicBezTo>
                      <a:pt x="779" y="2165"/>
                      <a:pt x="843" y="2156"/>
                      <a:pt x="906" y="2137"/>
                    </a:cubicBezTo>
                    <a:lnTo>
                      <a:pt x="3043" y="1304"/>
                    </a:lnTo>
                    <a:cubicBezTo>
                      <a:pt x="3406" y="1195"/>
                      <a:pt x="3587" y="833"/>
                      <a:pt x="3514" y="471"/>
                    </a:cubicBezTo>
                    <a:cubicBezTo>
                      <a:pt x="3427" y="179"/>
                      <a:pt x="3175" y="5"/>
                      <a:pt x="2891" y="5"/>
                    </a:cubicBezTo>
                    <a:cubicBezTo>
                      <a:pt x="2822" y="5"/>
                      <a:pt x="2752" y="15"/>
                      <a:pt x="2681" y="36"/>
                    </a:cubicBezTo>
                    <a:lnTo>
                      <a:pt x="26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54" name="Google Shape;954;p39"/>
            <p:cNvSpPr txBox="1"/>
            <p:nvPr/>
          </p:nvSpPr>
          <p:spPr>
            <a:xfrm>
              <a:off x="968445" y="2187736"/>
              <a:ext cx="4833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Hi!</a:t>
              </a:r>
              <a:endParaRPr sz="24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955" name="Google Shape;955;p39"/>
          <p:cNvGrpSpPr/>
          <p:nvPr/>
        </p:nvGrpSpPr>
        <p:grpSpPr>
          <a:xfrm>
            <a:off x="10104803" y="716047"/>
            <a:ext cx="1323123" cy="1662559"/>
            <a:chOff x="7350002" y="765635"/>
            <a:chExt cx="992342" cy="1246919"/>
          </a:xfrm>
        </p:grpSpPr>
        <p:grpSp>
          <p:nvGrpSpPr>
            <p:cNvPr id="956" name="Google Shape;956;p39"/>
            <p:cNvGrpSpPr/>
            <p:nvPr/>
          </p:nvGrpSpPr>
          <p:grpSpPr>
            <a:xfrm rot="475014">
              <a:off x="7454209" y="809482"/>
              <a:ext cx="783927" cy="1159224"/>
              <a:chOff x="6922402" y="2086121"/>
              <a:chExt cx="793354" cy="1358635"/>
            </a:xfrm>
          </p:grpSpPr>
          <p:sp>
            <p:nvSpPr>
              <p:cNvPr id="957" name="Google Shape;957;p39"/>
              <p:cNvSpPr/>
              <p:nvPr/>
            </p:nvSpPr>
            <p:spPr>
              <a:xfrm>
                <a:off x="6922402" y="2097010"/>
                <a:ext cx="793354" cy="1336405"/>
              </a:xfrm>
              <a:custGeom>
                <a:avLst/>
                <a:gdLst/>
                <a:ahLst/>
                <a:cxnLst/>
                <a:rect l="l" t="t" r="r" b="b"/>
                <a:pathLst>
                  <a:path w="50856" h="85667" extrusionOk="0">
                    <a:moveTo>
                      <a:pt x="22836" y="1"/>
                    </a:moveTo>
                    <a:cubicBezTo>
                      <a:pt x="17213" y="1"/>
                      <a:pt x="11566" y="1130"/>
                      <a:pt x="8694" y="3517"/>
                    </a:cubicBezTo>
                    <a:cubicBezTo>
                      <a:pt x="2464" y="8697"/>
                      <a:pt x="4384" y="20505"/>
                      <a:pt x="3985" y="27423"/>
                    </a:cubicBezTo>
                    <a:cubicBezTo>
                      <a:pt x="3224" y="40861"/>
                      <a:pt x="1" y="60203"/>
                      <a:pt x="8006" y="72699"/>
                    </a:cubicBezTo>
                    <a:cubicBezTo>
                      <a:pt x="7100" y="74293"/>
                      <a:pt x="6521" y="76068"/>
                      <a:pt x="6267" y="77879"/>
                    </a:cubicBezTo>
                    <a:cubicBezTo>
                      <a:pt x="5905" y="80451"/>
                      <a:pt x="6086" y="83095"/>
                      <a:pt x="6267" y="85667"/>
                    </a:cubicBezTo>
                    <a:cubicBezTo>
                      <a:pt x="7136" y="82298"/>
                      <a:pt x="9382" y="79473"/>
                      <a:pt x="12425" y="77807"/>
                    </a:cubicBezTo>
                    <a:cubicBezTo>
                      <a:pt x="15823" y="80500"/>
                      <a:pt x="20305" y="81741"/>
                      <a:pt x="24882" y="81741"/>
                    </a:cubicBezTo>
                    <a:cubicBezTo>
                      <a:pt x="29477" y="81741"/>
                      <a:pt x="34169" y="80491"/>
                      <a:pt x="37961" y="78205"/>
                    </a:cubicBezTo>
                    <a:cubicBezTo>
                      <a:pt x="46473" y="73098"/>
                      <a:pt x="46111" y="62340"/>
                      <a:pt x="46364" y="54082"/>
                    </a:cubicBezTo>
                    <a:cubicBezTo>
                      <a:pt x="46799" y="40209"/>
                      <a:pt x="50856" y="12391"/>
                      <a:pt x="36331" y="2901"/>
                    </a:cubicBezTo>
                    <a:cubicBezTo>
                      <a:pt x="33414" y="1003"/>
                      <a:pt x="28135" y="1"/>
                      <a:pt x="228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6940483" y="2086121"/>
                <a:ext cx="737974" cy="1358635"/>
              </a:xfrm>
              <a:custGeom>
                <a:avLst/>
                <a:gdLst/>
                <a:ahLst/>
                <a:cxnLst/>
                <a:rect l="l" t="t" r="r" b="b"/>
                <a:pathLst>
                  <a:path w="47306" h="87092" extrusionOk="0">
                    <a:moveTo>
                      <a:pt x="22684" y="1315"/>
                    </a:moveTo>
                    <a:cubicBezTo>
                      <a:pt x="27019" y="1315"/>
                      <a:pt x="31478" y="2069"/>
                      <a:pt x="34923" y="4165"/>
                    </a:cubicBezTo>
                    <a:lnTo>
                      <a:pt x="34923" y="4165"/>
                    </a:lnTo>
                    <a:cubicBezTo>
                      <a:pt x="34953" y="4195"/>
                      <a:pt x="34988" y="4224"/>
                      <a:pt x="35027" y="4251"/>
                    </a:cubicBezTo>
                    <a:cubicBezTo>
                      <a:pt x="46074" y="11676"/>
                      <a:pt x="45893" y="28230"/>
                      <a:pt x="45495" y="40001"/>
                    </a:cubicBezTo>
                    <a:cubicBezTo>
                      <a:pt x="45278" y="45906"/>
                      <a:pt x="44843" y="51737"/>
                      <a:pt x="44662" y="57605"/>
                    </a:cubicBezTo>
                    <a:cubicBezTo>
                      <a:pt x="44444" y="64668"/>
                      <a:pt x="44010" y="73108"/>
                      <a:pt x="37707" y="77672"/>
                    </a:cubicBezTo>
                    <a:cubicBezTo>
                      <a:pt x="33945" y="80399"/>
                      <a:pt x="29050" y="81857"/>
                      <a:pt x="24209" y="81857"/>
                    </a:cubicBezTo>
                    <a:cubicBezTo>
                      <a:pt x="19728" y="81857"/>
                      <a:pt x="15293" y="80608"/>
                      <a:pt x="11845" y="77961"/>
                    </a:cubicBezTo>
                    <a:cubicBezTo>
                      <a:pt x="11737" y="77907"/>
                      <a:pt x="11619" y="77880"/>
                      <a:pt x="11501" y="77880"/>
                    </a:cubicBezTo>
                    <a:cubicBezTo>
                      <a:pt x="11383" y="77880"/>
                      <a:pt x="11266" y="77907"/>
                      <a:pt x="11157" y="77961"/>
                    </a:cubicBezTo>
                    <a:cubicBezTo>
                      <a:pt x="8914" y="79236"/>
                      <a:pt x="7083" y="81085"/>
                      <a:pt x="5854" y="83293"/>
                    </a:cubicBezTo>
                    <a:lnTo>
                      <a:pt x="5854" y="83293"/>
                    </a:lnTo>
                    <a:cubicBezTo>
                      <a:pt x="5771" y="80025"/>
                      <a:pt x="6056" y="76795"/>
                      <a:pt x="7680" y="73796"/>
                    </a:cubicBezTo>
                    <a:cubicBezTo>
                      <a:pt x="7788" y="73579"/>
                      <a:pt x="7788" y="73325"/>
                      <a:pt x="7680" y="73108"/>
                    </a:cubicBezTo>
                    <a:cubicBezTo>
                      <a:pt x="1" y="60829"/>
                      <a:pt x="2536" y="44819"/>
                      <a:pt x="3551" y="31164"/>
                    </a:cubicBezTo>
                    <a:cubicBezTo>
                      <a:pt x="3985" y="25151"/>
                      <a:pt x="3225" y="19066"/>
                      <a:pt x="4166" y="13125"/>
                    </a:cubicBezTo>
                    <a:cubicBezTo>
                      <a:pt x="4673" y="10047"/>
                      <a:pt x="5724" y="6787"/>
                      <a:pt x="8259" y="4758"/>
                    </a:cubicBezTo>
                    <a:cubicBezTo>
                      <a:pt x="10324" y="3092"/>
                      <a:pt x="13077" y="2404"/>
                      <a:pt x="15648" y="1933"/>
                    </a:cubicBezTo>
                    <a:cubicBezTo>
                      <a:pt x="17816" y="1557"/>
                      <a:pt x="20230" y="1315"/>
                      <a:pt x="22684" y="1315"/>
                    </a:cubicBezTo>
                    <a:close/>
                    <a:moveTo>
                      <a:pt x="22682" y="1"/>
                    </a:moveTo>
                    <a:cubicBezTo>
                      <a:pt x="20584" y="1"/>
                      <a:pt x="18525" y="162"/>
                      <a:pt x="16626" y="412"/>
                    </a:cubicBezTo>
                    <a:cubicBezTo>
                      <a:pt x="10215" y="1281"/>
                      <a:pt x="5072" y="3889"/>
                      <a:pt x="3333" y="10517"/>
                    </a:cubicBezTo>
                    <a:cubicBezTo>
                      <a:pt x="1450" y="17508"/>
                      <a:pt x="2609" y="25187"/>
                      <a:pt x="2065" y="32395"/>
                    </a:cubicBezTo>
                    <a:cubicBezTo>
                      <a:pt x="1413" y="40907"/>
                      <a:pt x="508" y="49491"/>
                      <a:pt x="1486" y="58040"/>
                    </a:cubicBezTo>
                    <a:cubicBezTo>
                      <a:pt x="1957" y="62495"/>
                      <a:pt x="2971" y="66950"/>
                      <a:pt x="4927" y="71007"/>
                    </a:cubicBezTo>
                    <a:cubicBezTo>
                      <a:pt x="5325" y="71876"/>
                      <a:pt x="6231" y="72854"/>
                      <a:pt x="6122" y="73796"/>
                    </a:cubicBezTo>
                    <a:cubicBezTo>
                      <a:pt x="5941" y="75064"/>
                      <a:pt x="5036" y="76404"/>
                      <a:pt x="4818" y="77672"/>
                    </a:cubicBezTo>
                    <a:cubicBezTo>
                      <a:pt x="4239" y="80569"/>
                      <a:pt x="4420" y="83503"/>
                      <a:pt x="4637" y="86437"/>
                    </a:cubicBezTo>
                    <a:cubicBezTo>
                      <a:pt x="4637" y="86859"/>
                      <a:pt x="4971" y="87091"/>
                      <a:pt x="5306" y="87091"/>
                    </a:cubicBezTo>
                    <a:cubicBezTo>
                      <a:pt x="5575" y="87091"/>
                      <a:pt x="5844" y="86941"/>
                      <a:pt x="5941" y="86618"/>
                    </a:cubicBezTo>
                    <a:cubicBezTo>
                      <a:pt x="5962" y="86545"/>
                      <a:pt x="5983" y="86473"/>
                      <a:pt x="6005" y="86400"/>
                    </a:cubicBezTo>
                    <a:lnTo>
                      <a:pt x="6005" y="86400"/>
                    </a:lnTo>
                    <a:lnTo>
                      <a:pt x="6014" y="86401"/>
                    </a:lnTo>
                    <a:cubicBezTo>
                      <a:pt x="6013" y="86393"/>
                      <a:pt x="6013" y="86386"/>
                      <a:pt x="6012" y="86378"/>
                    </a:cubicBezTo>
                    <a:lnTo>
                      <a:pt x="6012" y="86378"/>
                    </a:lnTo>
                    <a:cubicBezTo>
                      <a:pt x="6373" y="85195"/>
                      <a:pt x="6893" y="84050"/>
                      <a:pt x="7571" y="83032"/>
                    </a:cubicBezTo>
                    <a:cubicBezTo>
                      <a:pt x="8223" y="82091"/>
                      <a:pt x="9744" y="79954"/>
                      <a:pt x="10940" y="79664"/>
                    </a:cubicBezTo>
                    <a:cubicBezTo>
                      <a:pt x="11027" y="79644"/>
                      <a:pt x="11120" y="79635"/>
                      <a:pt x="11218" y="79635"/>
                    </a:cubicBezTo>
                    <a:cubicBezTo>
                      <a:pt x="12575" y="79635"/>
                      <a:pt x="14840" y="81400"/>
                      <a:pt x="16192" y="81873"/>
                    </a:cubicBezTo>
                    <a:cubicBezTo>
                      <a:pt x="18660" y="82771"/>
                      <a:pt x="21282" y="83168"/>
                      <a:pt x="23909" y="83168"/>
                    </a:cubicBezTo>
                    <a:cubicBezTo>
                      <a:pt x="25523" y="83168"/>
                      <a:pt x="27140" y="83018"/>
                      <a:pt x="28724" y="82743"/>
                    </a:cubicBezTo>
                    <a:cubicBezTo>
                      <a:pt x="32745" y="82018"/>
                      <a:pt x="36947" y="80388"/>
                      <a:pt x="39953" y="77563"/>
                    </a:cubicBezTo>
                    <a:cubicBezTo>
                      <a:pt x="42742" y="74955"/>
                      <a:pt x="44300" y="71369"/>
                      <a:pt x="45060" y="67675"/>
                    </a:cubicBezTo>
                    <a:cubicBezTo>
                      <a:pt x="46545" y="60720"/>
                      <a:pt x="46147" y="53222"/>
                      <a:pt x="46545" y="46123"/>
                    </a:cubicBezTo>
                    <a:cubicBezTo>
                      <a:pt x="47016" y="38444"/>
                      <a:pt x="47306" y="30620"/>
                      <a:pt x="46183" y="22941"/>
                    </a:cubicBezTo>
                    <a:cubicBezTo>
                      <a:pt x="45099" y="15320"/>
                      <a:pt x="42395" y="7591"/>
                      <a:pt x="35772" y="3094"/>
                    </a:cubicBezTo>
                    <a:lnTo>
                      <a:pt x="35772" y="3094"/>
                    </a:lnTo>
                    <a:cubicBezTo>
                      <a:pt x="35754" y="3081"/>
                      <a:pt x="35735" y="3068"/>
                      <a:pt x="35715" y="3056"/>
                    </a:cubicBezTo>
                    <a:lnTo>
                      <a:pt x="35715" y="3056"/>
                    </a:lnTo>
                    <a:cubicBezTo>
                      <a:pt x="35715" y="3056"/>
                      <a:pt x="35715" y="3056"/>
                      <a:pt x="35715" y="3056"/>
                    </a:cubicBezTo>
                    <a:cubicBezTo>
                      <a:pt x="35705" y="3049"/>
                      <a:pt x="35695" y="3043"/>
                      <a:pt x="35685" y="3037"/>
                    </a:cubicBezTo>
                    <a:lnTo>
                      <a:pt x="35685" y="3037"/>
                    </a:lnTo>
                    <a:cubicBezTo>
                      <a:pt x="32011" y="765"/>
                      <a:pt x="27255" y="1"/>
                      <a:pt x="22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7067825" y="2175494"/>
                <a:ext cx="115627" cy="174720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11200" extrusionOk="0">
                    <a:moveTo>
                      <a:pt x="5799" y="1"/>
                    </a:moveTo>
                    <a:cubicBezTo>
                      <a:pt x="617" y="1"/>
                      <a:pt x="0" y="6565"/>
                      <a:pt x="277" y="10548"/>
                    </a:cubicBezTo>
                    <a:cubicBezTo>
                      <a:pt x="296" y="10982"/>
                      <a:pt x="649" y="11200"/>
                      <a:pt x="988" y="11200"/>
                    </a:cubicBezTo>
                    <a:cubicBezTo>
                      <a:pt x="1328" y="11200"/>
                      <a:pt x="1654" y="10982"/>
                      <a:pt x="1618" y="10548"/>
                    </a:cubicBezTo>
                    <a:cubicBezTo>
                      <a:pt x="1374" y="7248"/>
                      <a:pt x="1498" y="1350"/>
                      <a:pt x="5948" y="1350"/>
                    </a:cubicBezTo>
                    <a:cubicBezTo>
                      <a:pt x="6138" y="1350"/>
                      <a:pt x="6337" y="1361"/>
                      <a:pt x="6544" y="1384"/>
                    </a:cubicBezTo>
                    <a:cubicBezTo>
                      <a:pt x="6577" y="1388"/>
                      <a:pt x="6608" y="1390"/>
                      <a:pt x="6639" y="1390"/>
                    </a:cubicBezTo>
                    <a:cubicBezTo>
                      <a:pt x="7412" y="1390"/>
                      <a:pt x="7380" y="113"/>
                      <a:pt x="6544" y="43"/>
                    </a:cubicBezTo>
                    <a:cubicBezTo>
                      <a:pt x="6286" y="15"/>
                      <a:pt x="6038" y="1"/>
                      <a:pt x="5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7056890" y="2413487"/>
                <a:ext cx="28267" cy="21481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77" extrusionOk="0">
                    <a:moveTo>
                      <a:pt x="906" y="0"/>
                    </a:moveTo>
                    <a:cubicBezTo>
                      <a:pt x="0" y="0"/>
                      <a:pt x="0" y="1377"/>
                      <a:pt x="906" y="1377"/>
                    </a:cubicBezTo>
                    <a:cubicBezTo>
                      <a:pt x="1812" y="1377"/>
                      <a:pt x="1812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7130350" y="2221326"/>
                <a:ext cx="58172" cy="57689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3698" extrusionOk="0">
                    <a:moveTo>
                      <a:pt x="2893" y="0"/>
                    </a:moveTo>
                    <a:cubicBezTo>
                      <a:pt x="2871" y="0"/>
                      <a:pt x="2849" y="1"/>
                      <a:pt x="2825" y="3"/>
                    </a:cubicBezTo>
                    <a:cubicBezTo>
                      <a:pt x="1232" y="112"/>
                      <a:pt x="0" y="1452"/>
                      <a:pt x="0" y="3046"/>
                    </a:cubicBezTo>
                    <a:cubicBezTo>
                      <a:pt x="18" y="3480"/>
                      <a:pt x="362" y="3698"/>
                      <a:pt x="702" y="3698"/>
                    </a:cubicBezTo>
                    <a:cubicBezTo>
                      <a:pt x="1042" y="3698"/>
                      <a:pt x="1377" y="3480"/>
                      <a:pt x="1377" y="3046"/>
                    </a:cubicBezTo>
                    <a:cubicBezTo>
                      <a:pt x="1340" y="2176"/>
                      <a:pt x="1992" y="1452"/>
                      <a:pt x="2825" y="1343"/>
                    </a:cubicBezTo>
                    <a:cubicBezTo>
                      <a:pt x="3673" y="1308"/>
                      <a:pt x="3729" y="0"/>
                      <a:pt x="2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7424753" y="3190570"/>
                <a:ext cx="114364" cy="104504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6699" extrusionOk="0">
                    <a:moveTo>
                      <a:pt x="6503" y="0"/>
                    </a:moveTo>
                    <a:cubicBezTo>
                      <a:pt x="6241" y="0"/>
                      <a:pt x="5998" y="151"/>
                      <a:pt x="5940" y="499"/>
                    </a:cubicBezTo>
                    <a:cubicBezTo>
                      <a:pt x="5541" y="3070"/>
                      <a:pt x="3477" y="5063"/>
                      <a:pt x="869" y="5352"/>
                    </a:cubicBezTo>
                    <a:cubicBezTo>
                      <a:pt x="33" y="5422"/>
                      <a:pt x="1" y="6699"/>
                      <a:pt x="774" y="6699"/>
                    </a:cubicBezTo>
                    <a:cubicBezTo>
                      <a:pt x="804" y="6699"/>
                      <a:pt x="836" y="6697"/>
                      <a:pt x="869" y="6692"/>
                    </a:cubicBezTo>
                    <a:cubicBezTo>
                      <a:pt x="4093" y="6439"/>
                      <a:pt x="6700" y="4012"/>
                      <a:pt x="7244" y="861"/>
                    </a:cubicBezTo>
                    <a:cubicBezTo>
                      <a:pt x="7331" y="339"/>
                      <a:pt x="6896" y="0"/>
                      <a:pt x="6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7437202" y="3162724"/>
                <a:ext cx="56737" cy="62993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38" extrusionOk="0">
                    <a:moveTo>
                      <a:pt x="2805" y="0"/>
                    </a:moveTo>
                    <a:cubicBezTo>
                      <a:pt x="2530" y="0"/>
                      <a:pt x="2250" y="143"/>
                      <a:pt x="2135" y="473"/>
                    </a:cubicBezTo>
                    <a:cubicBezTo>
                      <a:pt x="1773" y="1378"/>
                      <a:pt x="1230" y="2211"/>
                      <a:pt x="506" y="2899"/>
                    </a:cubicBezTo>
                    <a:cubicBezTo>
                      <a:pt x="0" y="3349"/>
                      <a:pt x="474" y="4037"/>
                      <a:pt x="1017" y="4037"/>
                    </a:cubicBezTo>
                    <a:cubicBezTo>
                      <a:pt x="1174" y="4037"/>
                      <a:pt x="1337" y="3980"/>
                      <a:pt x="1483" y="3841"/>
                    </a:cubicBezTo>
                    <a:cubicBezTo>
                      <a:pt x="2353" y="3008"/>
                      <a:pt x="3041" y="1958"/>
                      <a:pt x="3439" y="835"/>
                    </a:cubicBezTo>
                    <a:cubicBezTo>
                      <a:pt x="3636" y="332"/>
                      <a:pt x="3225" y="0"/>
                      <a:pt x="28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64" name="Google Shape;964;p39"/>
            <p:cNvSpPr txBox="1"/>
            <p:nvPr/>
          </p:nvSpPr>
          <p:spPr>
            <a:xfrm>
              <a:off x="7477609" y="1229500"/>
              <a:ext cx="7866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Hello!</a:t>
              </a:r>
              <a:endParaRPr sz="2133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965" name="Google Shape;965;p39"/>
          <p:cNvGrpSpPr/>
          <p:nvPr/>
        </p:nvGrpSpPr>
        <p:grpSpPr>
          <a:xfrm>
            <a:off x="8999209" y="5720524"/>
            <a:ext cx="291767" cy="301043"/>
            <a:chOff x="6109266" y="2958701"/>
            <a:chExt cx="158099" cy="163114"/>
          </a:xfrm>
        </p:grpSpPr>
        <p:sp>
          <p:nvSpPr>
            <p:cNvPr id="966" name="Google Shape;966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69" name="Google Shape;969;p39"/>
          <p:cNvGrpSpPr/>
          <p:nvPr/>
        </p:nvGrpSpPr>
        <p:grpSpPr>
          <a:xfrm>
            <a:off x="621575" y="2003924"/>
            <a:ext cx="291767" cy="301043"/>
            <a:chOff x="6109266" y="2958701"/>
            <a:chExt cx="158099" cy="163114"/>
          </a:xfrm>
        </p:grpSpPr>
        <p:sp>
          <p:nvSpPr>
            <p:cNvPr id="97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73" name="Google Shape;973;p39"/>
          <p:cNvGrpSpPr/>
          <p:nvPr/>
        </p:nvGrpSpPr>
        <p:grpSpPr>
          <a:xfrm>
            <a:off x="4375135" y="978896"/>
            <a:ext cx="360456" cy="327453"/>
            <a:chOff x="3281351" y="734172"/>
            <a:chExt cx="270342" cy="245590"/>
          </a:xfrm>
        </p:grpSpPr>
        <p:sp>
          <p:nvSpPr>
            <p:cNvPr id="974" name="Google Shape;974;p39"/>
            <p:cNvSpPr/>
            <p:nvPr/>
          </p:nvSpPr>
          <p:spPr>
            <a:xfrm>
              <a:off x="3281351" y="893596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5" name="Google Shape;975;p39"/>
            <p:cNvSpPr/>
            <p:nvPr/>
          </p:nvSpPr>
          <p:spPr>
            <a:xfrm>
              <a:off x="3397551" y="734172"/>
              <a:ext cx="154143" cy="162640"/>
            </a:xfrm>
            <a:custGeom>
              <a:avLst/>
              <a:gdLst/>
              <a:ahLst/>
              <a:cxnLst/>
              <a:rect l="l" t="t" r="r" b="b"/>
              <a:pathLst>
                <a:path w="4517" h="4766" extrusionOk="0">
                  <a:moveTo>
                    <a:pt x="1687" y="1"/>
                  </a:moveTo>
                  <a:cubicBezTo>
                    <a:pt x="1549" y="1"/>
                    <a:pt x="1405" y="121"/>
                    <a:pt x="1453" y="315"/>
                  </a:cubicBezTo>
                  <a:cubicBezTo>
                    <a:pt x="1612" y="790"/>
                    <a:pt x="1730" y="1305"/>
                    <a:pt x="1889" y="1741"/>
                  </a:cubicBezTo>
                  <a:cubicBezTo>
                    <a:pt x="1612" y="1582"/>
                    <a:pt x="1334" y="1384"/>
                    <a:pt x="1057" y="1186"/>
                  </a:cubicBezTo>
                  <a:cubicBezTo>
                    <a:pt x="1009" y="1158"/>
                    <a:pt x="960" y="1147"/>
                    <a:pt x="914" y="1147"/>
                  </a:cubicBezTo>
                  <a:cubicBezTo>
                    <a:pt x="698" y="1147"/>
                    <a:pt x="544" y="1412"/>
                    <a:pt x="740" y="1543"/>
                  </a:cubicBezTo>
                  <a:cubicBezTo>
                    <a:pt x="1097" y="1780"/>
                    <a:pt x="1453" y="2018"/>
                    <a:pt x="1810" y="2256"/>
                  </a:cubicBezTo>
                  <a:cubicBezTo>
                    <a:pt x="1295" y="2414"/>
                    <a:pt x="780" y="2573"/>
                    <a:pt x="265" y="2731"/>
                  </a:cubicBezTo>
                  <a:cubicBezTo>
                    <a:pt x="1" y="2807"/>
                    <a:pt x="132" y="3170"/>
                    <a:pt x="385" y="3170"/>
                  </a:cubicBezTo>
                  <a:cubicBezTo>
                    <a:pt x="397" y="3170"/>
                    <a:pt x="410" y="3169"/>
                    <a:pt x="423" y="3167"/>
                  </a:cubicBezTo>
                  <a:lnTo>
                    <a:pt x="1730" y="2771"/>
                  </a:lnTo>
                  <a:lnTo>
                    <a:pt x="1730" y="2771"/>
                  </a:lnTo>
                  <a:cubicBezTo>
                    <a:pt x="1532" y="3127"/>
                    <a:pt x="1334" y="3444"/>
                    <a:pt x="1097" y="3801"/>
                  </a:cubicBezTo>
                  <a:cubicBezTo>
                    <a:pt x="989" y="3963"/>
                    <a:pt x="1156" y="4106"/>
                    <a:pt x="1324" y="4106"/>
                  </a:cubicBezTo>
                  <a:cubicBezTo>
                    <a:pt x="1403" y="4106"/>
                    <a:pt x="1482" y="4075"/>
                    <a:pt x="1532" y="3999"/>
                  </a:cubicBezTo>
                  <a:cubicBezTo>
                    <a:pt x="1770" y="3642"/>
                    <a:pt x="1968" y="3246"/>
                    <a:pt x="2206" y="2890"/>
                  </a:cubicBezTo>
                  <a:cubicBezTo>
                    <a:pt x="2364" y="3444"/>
                    <a:pt x="2523" y="4038"/>
                    <a:pt x="2642" y="4593"/>
                  </a:cubicBezTo>
                  <a:cubicBezTo>
                    <a:pt x="2672" y="4714"/>
                    <a:pt x="2754" y="4766"/>
                    <a:pt x="2840" y="4766"/>
                  </a:cubicBezTo>
                  <a:cubicBezTo>
                    <a:pt x="2979" y="4766"/>
                    <a:pt x="3126" y="4630"/>
                    <a:pt x="3077" y="4434"/>
                  </a:cubicBezTo>
                  <a:cubicBezTo>
                    <a:pt x="2958" y="3880"/>
                    <a:pt x="2800" y="3286"/>
                    <a:pt x="2642" y="2731"/>
                  </a:cubicBezTo>
                  <a:lnTo>
                    <a:pt x="2642" y="2731"/>
                  </a:lnTo>
                  <a:cubicBezTo>
                    <a:pt x="2998" y="2929"/>
                    <a:pt x="3315" y="3127"/>
                    <a:pt x="3671" y="3286"/>
                  </a:cubicBezTo>
                  <a:cubicBezTo>
                    <a:pt x="3713" y="3310"/>
                    <a:pt x="3753" y="3320"/>
                    <a:pt x="3790" y="3320"/>
                  </a:cubicBezTo>
                  <a:cubicBezTo>
                    <a:pt x="3998" y="3320"/>
                    <a:pt x="4105" y="2990"/>
                    <a:pt x="3870" y="2890"/>
                  </a:cubicBezTo>
                  <a:cubicBezTo>
                    <a:pt x="3553" y="2731"/>
                    <a:pt x="3236" y="2573"/>
                    <a:pt x="2958" y="2375"/>
                  </a:cubicBezTo>
                  <a:cubicBezTo>
                    <a:pt x="3394" y="2256"/>
                    <a:pt x="3790" y="2137"/>
                    <a:pt x="4226" y="1978"/>
                  </a:cubicBezTo>
                  <a:cubicBezTo>
                    <a:pt x="4517" y="1869"/>
                    <a:pt x="4407" y="1494"/>
                    <a:pt x="4143" y="1494"/>
                  </a:cubicBezTo>
                  <a:cubicBezTo>
                    <a:pt x="4119" y="1494"/>
                    <a:pt x="4094" y="1497"/>
                    <a:pt x="4068" y="1503"/>
                  </a:cubicBezTo>
                  <a:cubicBezTo>
                    <a:pt x="3632" y="1662"/>
                    <a:pt x="3196" y="1820"/>
                    <a:pt x="2721" y="1939"/>
                  </a:cubicBezTo>
                  <a:cubicBezTo>
                    <a:pt x="2919" y="1622"/>
                    <a:pt x="3077" y="1305"/>
                    <a:pt x="3236" y="949"/>
                  </a:cubicBezTo>
                  <a:cubicBezTo>
                    <a:pt x="3340" y="765"/>
                    <a:pt x="3186" y="617"/>
                    <a:pt x="3035" y="617"/>
                  </a:cubicBezTo>
                  <a:cubicBezTo>
                    <a:pt x="2957" y="617"/>
                    <a:pt x="2880" y="656"/>
                    <a:pt x="2840" y="750"/>
                  </a:cubicBezTo>
                  <a:cubicBezTo>
                    <a:pt x="2681" y="1067"/>
                    <a:pt x="2523" y="1384"/>
                    <a:pt x="2364" y="1701"/>
                  </a:cubicBezTo>
                  <a:cubicBezTo>
                    <a:pt x="2206" y="1186"/>
                    <a:pt x="2047" y="671"/>
                    <a:pt x="1889" y="156"/>
                  </a:cubicBezTo>
                  <a:cubicBezTo>
                    <a:pt x="1858" y="49"/>
                    <a:pt x="1774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76" name="Google Shape;976;p39"/>
          <p:cNvSpPr/>
          <p:nvPr/>
        </p:nvSpPr>
        <p:spPr>
          <a:xfrm>
            <a:off x="10862402" y="2999912"/>
            <a:ext cx="205524" cy="21685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77" name="Google Shape;977;p39"/>
          <p:cNvGrpSpPr/>
          <p:nvPr/>
        </p:nvGrpSpPr>
        <p:grpSpPr>
          <a:xfrm>
            <a:off x="2053254" y="5580711"/>
            <a:ext cx="429053" cy="360456"/>
            <a:chOff x="1692340" y="4261733"/>
            <a:chExt cx="321790" cy="270342"/>
          </a:xfrm>
        </p:grpSpPr>
        <p:sp>
          <p:nvSpPr>
            <p:cNvPr id="978" name="Google Shape;978;p39"/>
            <p:cNvSpPr/>
            <p:nvPr/>
          </p:nvSpPr>
          <p:spPr>
            <a:xfrm rot="5400000">
              <a:off x="1688722" y="4265350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9" name="Google Shape;979;p39"/>
            <p:cNvSpPr/>
            <p:nvPr/>
          </p:nvSpPr>
          <p:spPr>
            <a:xfrm rot="5400000">
              <a:off x="1855739" y="4373684"/>
              <a:ext cx="154143" cy="162640"/>
            </a:xfrm>
            <a:custGeom>
              <a:avLst/>
              <a:gdLst/>
              <a:ahLst/>
              <a:cxnLst/>
              <a:rect l="l" t="t" r="r" b="b"/>
              <a:pathLst>
                <a:path w="4517" h="4766" extrusionOk="0">
                  <a:moveTo>
                    <a:pt x="1687" y="1"/>
                  </a:moveTo>
                  <a:cubicBezTo>
                    <a:pt x="1549" y="1"/>
                    <a:pt x="1405" y="121"/>
                    <a:pt x="1453" y="315"/>
                  </a:cubicBezTo>
                  <a:cubicBezTo>
                    <a:pt x="1612" y="790"/>
                    <a:pt x="1730" y="1305"/>
                    <a:pt x="1889" y="1741"/>
                  </a:cubicBezTo>
                  <a:cubicBezTo>
                    <a:pt x="1612" y="1582"/>
                    <a:pt x="1334" y="1384"/>
                    <a:pt x="1057" y="1186"/>
                  </a:cubicBezTo>
                  <a:cubicBezTo>
                    <a:pt x="1009" y="1158"/>
                    <a:pt x="960" y="1147"/>
                    <a:pt x="914" y="1147"/>
                  </a:cubicBezTo>
                  <a:cubicBezTo>
                    <a:pt x="698" y="1147"/>
                    <a:pt x="544" y="1412"/>
                    <a:pt x="740" y="1543"/>
                  </a:cubicBezTo>
                  <a:cubicBezTo>
                    <a:pt x="1097" y="1780"/>
                    <a:pt x="1453" y="2018"/>
                    <a:pt x="1810" y="2256"/>
                  </a:cubicBezTo>
                  <a:cubicBezTo>
                    <a:pt x="1295" y="2414"/>
                    <a:pt x="780" y="2573"/>
                    <a:pt x="265" y="2731"/>
                  </a:cubicBezTo>
                  <a:cubicBezTo>
                    <a:pt x="1" y="2807"/>
                    <a:pt x="132" y="3170"/>
                    <a:pt x="385" y="3170"/>
                  </a:cubicBezTo>
                  <a:cubicBezTo>
                    <a:pt x="397" y="3170"/>
                    <a:pt x="410" y="3169"/>
                    <a:pt x="423" y="3167"/>
                  </a:cubicBezTo>
                  <a:lnTo>
                    <a:pt x="1730" y="2771"/>
                  </a:lnTo>
                  <a:lnTo>
                    <a:pt x="1730" y="2771"/>
                  </a:lnTo>
                  <a:cubicBezTo>
                    <a:pt x="1532" y="3127"/>
                    <a:pt x="1334" y="3444"/>
                    <a:pt x="1097" y="3801"/>
                  </a:cubicBezTo>
                  <a:cubicBezTo>
                    <a:pt x="989" y="3963"/>
                    <a:pt x="1156" y="4106"/>
                    <a:pt x="1324" y="4106"/>
                  </a:cubicBezTo>
                  <a:cubicBezTo>
                    <a:pt x="1403" y="4106"/>
                    <a:pt x="1482" y="4075"/>
                    <a:pt x="1532" y="3999"/>
                  </a:cubicBezTo>
                  <a:cubicBezTo>
                    <a:pt x="1770" y="3642"/>
                    <a:pt x="1968" y="3246"/>
                    <a:pt x="2206" y="2890"/>
                  </a:cubicBezTo>
                  <a:cubicBezTo>
                    <a:pt x="2364" y="3444"/>
                    <a:pt x="2523" y="4038"/>
                    <a:pt x="2642" y="4593"/>
                  </a:cubicBezTo>
                  <a:cubicBezTo>
                    <a:pt x="2672" y="4714"/>
                    <a:pt x="2754" y="4766"/>
                    <a:pt x="2840" y="4766"/>
                  </a:cubicBezTo>
                  <a:cubicBezTo>
                    <a:pt x="2979" y="4766"/>
                    <a:pt x="3126" y="4630"/>
                    <a:pt x="3077" y="4434"/>
                  </a:cubicBezTo>
                  <a:cubicBezTo>
                    <a:pt x="2958" y="3880"/>
                    <a:pt x="2800" y="3286"/>
                    <a:pt x="2642" y="2731"/>
                  </a:cubicBezTo>
                  <a:lnTo>
                    <a:pt x="2642" y="2731"/>
                  </a:lnTo>
                  <a:cubicBezTo>
                    <a:pt x="2998" y="2929"/>
                    <a:pt x="3315" y="3127"/>
                    <a:pt x="3671" y="3286"/>
                  </a:cubicBezTo>
                  <a:cubicBezTo>
                    <a:pt x="3713" y="3310"/>
                    <a:pt x="3753" y="3320"/>
                    <a:pt x="3790" y="3320"/>
                  </a:cubicBezTo>
                  <a:cubicBezTo>
                    <a:pt x="3998" y="3320"/>
                    <a:pt x="4105" y="2990"/>
                    <a:pt x="3870" y="2890"/>
                  </a:cubicBezTo>
                  <a:cubicBezTo>
                    <a:pt x="3553" y="2731"/>
                    <a:pt x="3236" y="2573"/>
                    <a:pt x="2958" y="2375"/>
                  </a:cubicBezTo>
                  <a:cubicBezTo>
                    <a:pt x="3394" y="2256"/>
                    <a:pt x="3790" y="2137"/>
                    <a:pt x="4226" y="1978"/>
                  </a:cubicBezTo>
                  <a:cubicBezTo>
                    <a:pt x="4517" y="1869"/>
                    <a:pt x="4407" y="1494"/>
                    <a:pt x="4143" y="1494"/>
                  </a:cubicBezTo>
                  <a:cubicBezTo>
                    <a:pt x="4119" y="1494"/>
                    <a:pt x="4094" y="1497"/>
                    <a:pt x="4068" y="1503"/>
                  </a:cubicBezTo>
                  <a:cubicBezTo>
                    <a:pt x="3632" y="1662"/>
                    <a:pt x="3196" y="1820"/>
                    <a:pt x="2721" y="1939"/>
                  </a:cubicBezTo>
                  <a:cubicBezTo>
                    <a:pt x="2919" y="1622"/>
                    <a:pt x="3077" y="1305"/>
                    <a:pt x="3236" y="949"/>
                  </a:cubicBezTo>
                  <a:cubicBezTo>
                    <a:pt x="3340" y="765"/>
                    <a:pt x="3186" y="617"/>
                    <a:pt x="3035" y="617"/>
                  </a:cubicBezTo>
                  <a:cubicBezTo>
                    <a:pt x="2957" y="617"/>
                    <a:pt x="2880" y="656"/>
                    <a:pt x="2840" y="750"/>
                  </a:cubicBezTo>
                  <a:cubicBezTo>
                    <a:pt x="2681" y="1067"/>
                    <a:pt x="2523" y="1384"/>
                    <a:pt x="2364" y="1701"/>
                  </a:cubicBezTo>
                  <a:cubicBezTo>
                    <a:pt x="2206" y="1186"/>
                    <a:pt x="2047" y="671"/>
                    <a:pt x="1889" y="156"/>
                  </a:cubicBezTo>
                  <a:cubicBezTo>
                    <a:pt x="1858" y="49"/>
                    <a:pt x="1774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80" name="Google Shape;980;p39"/>
          <p:cNvGrpSpPr/>
          <p:nvPr/>
        </p:nvGrpSpPr>
        <p:grpSpPr>
          <a:xfrm>
            <a:off x="5447168" y="5076862"/>
            <a:ext cx="1371400" cy="1158028"/>
            <a:chOff x="4085376" y="3807646"/>
            <a:chExt cx="1028550" cy="868521"/>
          </a:xfrm>
        </p:grpSpPr>
        <p:grpSp>
          <p:nvGrpSpPr>
            <p:cNvPr id="981" name="Google Shape;981;p39"/>
            <p:cNvGrpSpPr/>
            <p:nvPr/>
          </p:nvGrpSpPr>
          <p:grpSpPr>
            <a:xfrm>
              <a:off x="4275994" y="3922328"/>
              <a:ext cx="591360" cy="753839"/>
              <a:chOff x="7470798" y="1116578"/>
              <a:chExt cx="1373660" cy="1751893"/>
            </a:xfrm>
          </p:grpSpPr>
          <p:sp>
            <p:nvSpPr>
              <p:cNvPr id="982" name="Google Shape;982;p39"/>
              <p:cNvSpPr/>
              <p:nvPr/>
            </p:nvSpPr>
            <p:spPr>
              <a:xfrm>
                <a:off x="7528032" y="1174144"/>
                <a:ext cx="1276748" cy="1357595"/>
              </a:xfrm>
              <a:custGeom>
                <a:avLst/>
                <a:gdLst/>
                <a:ahLst/>
                <a:cxnLst/>
                <a:rect l="l" t="t" r="r" b="b"/>
                <a:pathLst>
                  <a:path w="11488" h="12216" extrusionOk="0">
                    <a:moveTo>
                      <a:pt x="8690" y="2253"/>
                    </a:moveTo>
                    <a:cubicBezTo>
                      <a:pt x="8739" y="2253"/>
                      <a:pt x="8788" y="2261"/>
                      <a:pt x="8834" y="2273"/>
                    </a:cubicBezTo>
                    <a:lnTo>
                      <a:pt x="8794" y="2273"/>
                    </a:lnTo>
                    <a:cubicBezTo>
                      <a:pt x="9468" y="2392"/>
                      <a:pt x="10220" y="3659"/>
                      <a:pt x="10022" y="4293"/>
                    </a:cubicBezTo>
                    <a:cubicBezTo>
                      <a:pt x="10022" y="4372"/>
                      <a:pt x="9983" y="4412"/>
                      <a:pt x="9943" y="4452"/>
                    </a:cubicBezTo>
                    <a:cubicBezTo>
                      <a:pt x="9428" y="3739"/>
                      <a:pt x="9270" y="2827"/>
                      <a:pt x="8398" y="2471"/>
                    </a:cubicBezTo>
                    <a:cubicBezTo>
                      <a:pt x="8454" y="2302"/>
                      <a:pt x="8571" y="2253"/>
                      <a:pt x="8690" y="2253"/>
                    </a:cubicBezTo>
                    <a:close/>
                    <a:moveTo>
                      <a:pt x="1783" y="2511"/>
                    </a:moveTo>
                    <a:cubicBezTo>
                      <a:pt x="1823" y="2511"/>
                      <a:pt x="1902" y="2550"/>
                      <a:pt x="1981" y="2629"/>
                    </a:cubicBezTo>
                    <a:cubicBezTo>
                      <a:pt x="1981" y="2669"/>
                      <a:pt x="1981" y="2709"/>
                      <a:pt x="1981" y="2748"/>
                    </a:cubicBezTo>
                    <a:cubicBezTo>
                      <a:pt x="1585" y="3105"/>
                      <a:pt x="1545" y="3580"/>
                      <a:pt x="1347" y="3976"/>
                    </a:cubicBezTo>
                    <a:lnTo>
                      <a:pt x="1110" y="4491"/>
                    </a:lnTo>
                    <a:lnTo>
                      <a:pt x="991" y="4491"/>
                    </a:lnTo>
                    <a:cubicBezTo>
                      <a:pt x="951" y="4174"/>
                      <a:pt x="951" y="3818"/>
                      <a:pt x="1070" y="3501"/>
                    </a:cubicBezTo>
                    <a:lnTo>
                      <a:pt x="1070" y="3540"/>
                    </a:lnTo>
                    <a:cubicBezTo>
                      <a:pt x="1149" y="3263"/>
                      <a:pt x="1268" y="2986"/>
                      <a:pt x="1426" y="2788"/>
                    </a:cubicBezTo>
                    <a:cubicBezTo>
                      <a:pt x="1506" y="2669"/>
                      <a:pt x="1664" y="2550"/>
                      <a:pt x="1783" y="2511"/>
                    </a:cubicBezTo>
                    <a:close/>
                    <a:moveTo>
                      <a:pt x="2456" y="3897"/>
                    </a:moveTo>
                    <a:cubicBezTo>
                      <a:pt x="2496" y="4016"/>
                      <a:pt x="2496" y="4135"/>
                      <a:pt x="2536" y="4214"/>
                    </a:cubicBezTo>
                    <a:cubicBezTo>
                      <a:pt x="2496" y="4333"/>
                      <a:pt x="2496" y="4452"/>
                      <a:pt x="2456" y="4531"/>
                    </a:cubicBezTo>
                    <a:lnTo>
                      <a:pt x="2219" y="5600"/>
                    </a:lnTo>
                    <a:cubicBezTo>
                      <a:pt x="1981" y="5481"/>
                      <a:pt x="1862" y="5244"/>
                      <a:pt x="1902" y="5006"/>
                    </a:cubicBezTo>
                    <a:cubicBezTo>
                      <a:pt x="1941" y="4689"/>
                      <a:pt x="2060" y="4372"/>
                      <a:pt x="2179" y="4055"/>
                    </a:cubicBezTo>
                    <a:cubicBezTo>
                      <a:pt x="2179" y="3976"/>
                      <a:pt x="2337" y="3976"/>
                      <a:pt x="2417" y="3897"/>
                    </a:cubicBezTo>
                    <a:close/>
                    <a:moveTo>
                      <a:pt x="8398" y="4055"/>
                    </a:moveTo>
                    <a:cubicBezTo>
                      <a:pt x="8477" y="4095"/>
                      <a:pt x="8596" y="4095"/>
                      <a:pt x="8675" y="4174"/>
                    </a:cubicBezTo>
                    <a:cubicBezTo>
                      <a:pt x="8953" y="4531"/>
                      <a:pt x="9032" y="5006"/>
                      <a:pt x="8953" y="5442"/>
                    </a:cubicBezTo>
                    <a:cubicBezTo>
                      <a:pt x="8913" y="5759"/>
                      <a:pt x="8755" y="6036"/>
                      <a:pt x="8517" y="6234"/>
                    </a:cubicBezTo>
                    <a:lnTo>
                      <a:pt x="8438" y="6234"/>
                    </a:lnTo>
                    <a:lnTo>
                      <a:pt x="8438" y="5759"/>
                    </a:lnTo>
                    <a:cubicBezTo>
                      <a:pt x="8477" y="5323"/>
                      <a:pt x="8438" y="4887"/>
                      <a:pt x="8319" y="4491"/>
                    </a:cubicBezTo>
                    <a:cubicBezTo>
                      <a:pt x="8319" y="4452"/>
                      <a:pt x="8279" y="4372"/>
                      <a:pt x="8279" y="4333"/>
                    </a:cubicBezTo>
                    <a:cubicBezTo>
                      <a:pt x="8359" y="4214"/>
                      <a:pt x="8359" y="4135"/>
                      <a:pt x="8398" y="4055"/>
                    </a:cubicBezTo>
                    <a:close/>
                    <a:moveTo>
                      <a:pt x="1110" y="5006"/>
                    </a:moveTo>
                    <a:cubicBezTo>
                      <a:pt x="1149" y="5085"/>
                      <a:pt x="1228" y="5204"/>
                      <a:pt x="1228" y="5283"/>
                    </a:cubicBezTo>
                    <a:cubicBezTo>
                      <a:pt x="1149" y="5719"/>
                      <a:pt x="1228" y="6195"/>
                      <a:pt x="1347" y="6630"/>
                    </a:cubicBezTo>
                    <a:cubicBezTo>
                      <a:pt x="1347" y="6709"/>
                      <a:pt x="1347" y="6749"/>
                      <a:pt x="1387" y="6828"/>
                    </a:cubicBezTo>
                    <a:lnTo>
                      <a:pt x="1308" y="6908"/>
                    </a:lnTo>
                    <a:cubicBezTo>
                      <a:pt x="1228" y="6828"/>
                      <a:pt x="1070" y="6789"/>
                      <a:pt x="1030" y="6670"/>
                    </a:cubicBezTo>
                    <a:cubicBezTo>
                      <a:pt x="713" y="6234"/>
                      <a:pt x="674" y="5680"/>
                      <a:pt x="832" y="5204"/>
                    </a:cubicBezTo>
                    <a:lnTo>
                      <a:pt x="872" y="5204"/>
                    </a:lnTo>
                    <a:cubicBezTo>
                      <a:pt x="911" y="5125"/>
                      <a:pt x="1030" y="5085"/>
                      <a:pt x="1110" y="5006"/>
                    </a:cubicBezTo>
                    <a:close/>
                    <a:moveTo>
                      <a:pt x="9666" y="5135"/>
                    </a:moveTo>
                    <a:cubicBezTo>
                      <a:pt x="9705" y="5135"/>
                      <a:pt x="9745" y="5145"/>
                      <a:pt x="9785" y="5165"/>
                    </a:cubicBezTo>
                    <a:cubicBezTo>
                      <a:pt x="9903" y="5244"/>
                      <a:pt x="10022" y="5363"/>
                      <a:pt x="10101" y="5521"/>
                    </a:cubicBezTo>
                    <a:cubicBezTo>
                      <a:pt x="10260" y="5838"/>
                      <a:pt x="10300" y="6195"/>
                      <a:pt x="10260" y="6551"/>
                    </a:cubicBezTo>
                    <a:cubicBezTo>
                      <a:pt x="10220" y="6630"/>
                      <a:pt x="10220" y="6670"/>
                      <a:pt x="10181" y="6749"/>
                    </a:cubicBezTo>
                    <a:cubicBezTo>
                      <a:pt x="10101" y="6789"/>
                      <a:pt x="10022" y="6868"/>
                      <a:pt x="9943" y="6947"/>
                    </a:cubicBezTo>
                    <a:cubicBezTo>
                      <a:pt x="9864" y="6828"/>
                      <a:pt x="9824" y="6749"/>
                      <a:pt x="9824" y="6670"/>
                    </a:cubicBezTo>
                    <a:cubicBezTo>
                      <a:pt x="9824" y="6234"/>
                      <a:pt x="9745" y="5798"/>
                      <a:pt x="9547" y="5402"/>
                    </a:cubicBezTo>
                    <a:cubicBezTo>
                      <a:pt x="9507" y="5323"/>
                      <a:pt x="9507" y="5244"/>
                      <a:pt x="9547" y="5165"/>
                    </a:cubicBezTo>
                    <a:cubicBezTo>
                      <a:pt x="9587" y="5145"/>
                      <a:pt x="9626" y="5135"/>
                      <a:pt x="9666" y="5135"/>
                    </a:cubicBezTo>
                    <a:close/>
                    <a:moveTo>
                      <a:pt x="6000" y="0"/>
                    </a:moveTo>
                    <a:cubicBezTo>
                      <a:pt x="4214" y="0"/>
                      <a:pt x="2472" y="783"/>
                      <a:pt x="1268" y="2194"/>
                    </a:cubicBezTo>
                    <a:cubicBezTo>
                      <a:pt x="476" y="2986"/>
                      <a:pt x="40" y="4055"/>
                      <a:pt x="0" y="5204"/>
                    </a:cubicBezTo>
                    <a:cubicBezTo>
                      <a:pt x="0" y="6155"/>
                      <a:pt x="278" y="7066"/>
                      <a:pt x="753" y="7858"/>
                    </a:cubicBezTo>
                    <a:cubicBezTo>
                      <a:pt x="1110" y="8611"/>
                      <a:pt x="1743" y="9205"/>
                      <a:pt x="2536" y="9562"/>
                    </a:cubicBezTo>
                    <a:cubicBezTo>
                      <a:pt x="2654" y="9601"/>
                      <a:pt x="2734" y="9641"/>
                      <a:pt x="2813" y="9720"/>
                    </a:cubicBezTo>
                    <a:cubicBezTo>
                      <a:pt x="2971" y="9799"/>
                      <a:pt x="3051" y="9997"/>
                      <a:pt x="2932" y="10156"/>
                    </a:cubicBezTo>
                    <a:cubicBezTo>
                      <a:pt x="2813" y="10631"/>
                      <a:pt x="2694" y="11106"/>
                      <a:pt x="2575" y="11582"/>
                    </a:cubicBezTo>
                    <a:lnTo>
                      <a:pt x="3962" y="11780"/>
                    </a:lnTo>
                    <a:cubicBezTo>
                      <a:pt x="3962" y="11582"/>
                      <a:pt x="3882" y="11423"/>
                      <a:pt x="3882" y="11265"/>
                    </a:cubicBezTo>
                    <a:cubicBezTo>
                      <a:pt x="3803" y="10393"/>
                      <a:pt x="3764" y="9522"/>
                      <a:pt x="3684" y="8650"/>
                    </a:cubicBezTo>
                    <a:cubicBezTo>
                      <a:pt x="3724" y="8492"/>
                      <a:pt x="3605" y="8334"/>
                      <a:pt x="3447" y="8294"/>
                    </a:cubicBezTo>
                    <a:cubicBezTo>
                      <a:pt x="2971" y="8056"/>
                      <a:pt x="2654" y="7581"/>
                      <a:pt x="2575" y="7066"/>
                    </a:cubicBezTo>
                    <a:cubicBezTo>
                      <a:pt x="2575" y="6987"/>
                      <a:pt x="2654" y="6908"/>
                      <a:pt x="2694" y="6828"/>
                    </a:cubicBezTo>
                    <a:cubicBezTo>
                      <a:pt x="2734" y="6868"/>
                      <a:pt x="2813" y="6947"/>
                      <a:pt x="2852" y="7026"/>
                    </a:cubicBezTo>
                    <a:cubicBezTo>
                      <a:pt x="3051" y="7264"/>
                      <a:pt x="3169" y="7502"/>
                      <a:pt x="3367" y="7779"/>
                    </a:cubicBezTo>
                    <a:cubicBezTo>
                      <a:pt x="3447" y="7858"/>
                      <a:pt x="3565" y="7898"/>
                      <a:pt x="3684" y="7977"/>
                    </a:cubicBezTo>
                    <a:lnTo>
                      <a:pt x="3684" y="7541"/>
                    </a:lnTo>
                    <a:cubicBezTo>
                      <a:pt x="3764" y="7106"/>
                      <a:pt x="3803" y="6630"/>
                      <a:pt x="3882" y="6234"/>
                    </a:cubicBezTo>
                    <a:cubicBezTo>
                      <a:pt x="3882" y="6155"/>
                      <a:pt x="3962" y="6076"/>
                      <a:pt x="4041" y="6036"/>
                    </a:cubicBezTo>
                    <a:cubicBezTo>
                      <a:pt x="4080" y="6115"/>
                      <a:pt x="4160" y="6155"/>
                      <a:pt x="4160" y="6234"/>
                    </a:cubicBezTo>
                    <a:cubicBezTo>
                      <a:pt x="4160" y="6551"/>
                      <a:pt x="4160" y="6908"/>
                      <a:pt x="4160" y="7224"/>
                    </a:cubicBezTo>
                    <a:cubicBezTo>
                      <a:pt x="4199" y="7541"/>
                      <a:pt x="4160" y="7739"/>
                      <a:pt x="4160" y="8096"/>
                    </a:cubicBezTo>
                    <a:cubicBezTo>
                      <a:pt x="4437" y="7937"/>
                      <a:pt x="4635" y="7819"/>
                      <a:pt x="4873" y="7700"/>
                    </a:cubicBezTo>
                    <a:cubicBezTo>
                      <a:pt x="4912" y="7660"/>
                      <a:pt x="4952" y="7581"/>
                      <a:pt x="4912" y="7502"/>
                    </a:cubicBezTo>
                    <a:cubicBezTo>
                      <a:pt x="4833" y="6908"/>
                      <a:pt x="4873" y="6313"/>
                      <a:pt x="5031" y="5719"/>
                    </a:cubicBezTo>
                    <a:cubicBezTo>
                      <a:pt x="5071" y="5521"/>
                      <a:pt x="5150" y="5323"/>
                      <a:pt x="5308" y="5125"/>
                    </a:cubicBezTo>
                    <a:cubicBezTo>
                      <a:pt x="5388" y="5006"/>
                      <a:pt x="5546" y="4927"/>
                      <a:pt x="5744" y="4887"/>
                    </a:cubicBezTo>
                    <a:cubicBezTo>
                      <a:pt x="5863" y="4887"/>
                      <a:pt x="5982" y="5125"/>
                      <a:pt x="6061" y="5283"/>
                    </a:cubicBezTo>
                    <a:cubicBezTo>
                      <a:pt x="6101" y="5402"/>
                      <a:pt x="6140" y="5521"/>
                      <a:pt x="6140" y="5640"/>
                    </a:cubicBezTo>
                    <a:cubicBezTo>
                      <a:pt x="6259" y="6393"/>
                      <a:pt x="5982" y="7145"/>
                      <a:pt x="5467" y="7700"/>
                    </a:cubicBezTo>
                    <a:cubicBezTo>
                      <a:pt x="5625" y="8056"/>
                      <a:pt x="5942" y="8294"/>
                      <a:pt x="6299" y="8373"/>
                    </a:cubicBezTo>
                    <a:cubicBezTo>
                      <a:pt x="6378" y="8215"/>
                      <a:pt x="6457" y="8056"/>
                      <a:pt x="6497" y="7937"/>
                    </a:cubicBezTo>
                    <a:cubicBezTo>
                      <a:pt x="6616" y="7621"/>
                      <a:pt x="6734" y="7304"/>
                      <a:pt x="6893" y="6987"/>
                    </a:cubicBezTo>
                    <a:cubicBezTo>
                      <a:pt x="6933" y="6908"/>
                      <a:pt x="7051" y="6828"/>
                      <a:pt x="7170" y="6749"/>
                    </a:cubicBezTo>
                    <a:cubicBezTo>
                      <a:pt x="7210" y="6868"/>
                      <a:pt x="7249" y="6987"/>
                      <a:pt x="7249" y="7106"/>
                    </a:cubicBezTo>
                    <a:cubicBezTo>
                      <a:pt x="7249" y="7343"/>
                      <a:pt x="7170" y="7541"/>
                      <a:pt x="7091" y="7739"/>
                    </a:cubicBezTo>
                    <a:cubicBezTo>
                      <a:pt x="7012" y="7937"/>
                      <a:pt x="6933" y="8175"/>
                      <a:pt x="6853" y="8373"/>
                    </a:cubicBezTo>
                    <a:lnTo>
                      <a:pt x="6893" y="8452"/>
                    </a:lnTo>
                    <a:cubicBezTo>
                      <a:pt x="7368" y="8215"/>
                      <a:pt x="7804" y="8017"/>
                      <a:pt x="8279" y="7779"/>
                    </a:cubicBezTo>
                    <a:lnTo>
                      <a:pt x="8279" y="7779"/>
                    </a:lnTo>
                    <a:cubicBezTo>
                      <a:pt x="8359" y="7977"/>
                      <a:pt x="8319" y="8175"/>
                      <a:pt x="8121" y="8294"/>
                    </a:cubicBezTo>
                    <a:cubicBezTo>
                      <a:pt x="7764" y="8611"/>
                      <a:pt x="7329" y="8769"/>
                      <a:pt x="6853" y="8809"/>
                    </a:cubicBezTo>
                    <a:cubicBezTo>
                      <a:pt x="6695" y="8849"/>
                      <a:pt x="6576" y="8928"/>
                      <a:pt x="6536" y="9086"/>
                    </a:cubicBezTo>
                    <a:cubicBezTo>
                      <a:pt x="6378" y="9482"/>
                      <a:pt x="6180" y="9878"/>
                      <a:pt x="6021" y="10314"/>
                    </a:cubicBezTo>
                    <a:cubicBezTo>
                      <a:pt x="5863" y="10710"/>
                      <a:pt x="5665" y="11265"/>
                      <a:pt x="5427" y="11740"/>
                    </a:cubicBezTo>
                    <a:cubicBezTo>
                      <a:pt x="5388" y="11819"/>
                      <a:pt x="5229" y="11859"/>
                      <a:pt x="5110" y="11938"/>
                    </a:cubicBezTo>
                    <a:cubicBezTo>
                      <a:pt x="5071" y="11819"/>
                      <a:pt x="5031" y="11701"/>
                      <a:pt x="5031" y="11582"/>
                    </a:cubicBezTo>
                    <a:cubicBezTo>
                      <a:pt x="5150" y="11225"/>
                      <a:pt x="5308" y="10869"/>
                      <a:pt x="5427" y="10552"/>
                    </a:cubicBezTo>
                    <a:lnTo>
                      <a:pt x="6101" y="8809"/>
                    </a:lnTo>
                    <a:lnTo>
                      <a:pt x="5110" y="8056"/>
                    </a:lnTo>
                    <a:lnTo>
                      <a:pt x="4120" y="8492"/>
                    </a:lnTo>
                    <a:cubicBezTo>
                      <a:pt x="4199" y="9601"/>
                      <a:pt x="4239" y="10710"/>
                      <a:pt x="4318" y="11819"/>
                    </a:cubicBezTo>
                    <a:lnTo>
                      <a:pt x="5031" y="11978"/>
                    </a:lnTo>
                    <a:lnTo>
                      <a:pt x="6219" y="12216"/>
                    </a:lnTo>
                    <a:cubicBezTo>
                      <a:pt x="6299" y="11740"/>
                      <a:pt x="6418" y="11344"/>
                      <a:pt x="6497" y="10908"/>
                    </a:cubicBezTo>
                    <a:cubicBezTo>
                      <a:pt x="6536" y="10671"/>
                      <a:pt x="6774" y="10473"/>
                      <a:pt x="7012" y="10473"/>
                    </a:cubicBezTo>
                    <a:cubicBezTo>
                      <a:pt x="7062" y="10478"/>
                      <a:pt x="7113" y="10480"/>
                      <a:pt x="7164" y="10480"/>
                    </a:cubicBezTo>
                    <a:cubicBezTo>
                      <a:pt x="7517" y="10480"/>
                      <a:pt x="7884" y="10363"/>
                      <a:pt x="8160" y="10156"/>
                    </a:cubicBezTo>
                    <a:cubicBezTo>
                      <a:pt x="8359" y="10037"/>
                      <a:pt x="8557" y="9997"/>
                      <a:pt x="8755" y="9878"/>
                    </a:cubicBezTo>
                    <a:cubicBezTo>
                      <a:pt x="9507" y="9522"/>
                      <a:pt x="10141" y="8888"/>
                      <a:pt x="10498" y="8136"/>
                    </a:cubicBezTo>
                    <a:cubicBezTo>
                      <a:pt x="11488" y="6155"/>
                      <a:pt x="11250" y="3818"/>
                      <a:pt x="9943" y="2035"/>
                    </a:cubicBezTo>
                    <a:cubicBezTo>
                      <a:pt x="9270" y="926"/>
                      <a:pt x="8121" y="213"/>
                      <a:pt x="6814" y="55"/>
                    </a:cubicBezTo>
                    <a:cubicBezTo>
                      <a:pt x="6543" y="18"/>
                      <a:pt x="6271" y="0"/>
                      <a:pt x="6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7470798" y="1116578"/>
                <a:ext cx="1373660" cy="1751893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15764" extrusionOk="0">
                    <a:moveTo>
                      <a:pt x="6140" y="5801"/>
                    </a:moveTo>
                    <a:lnTo>
                      <a:pt x="6140" y="5801"/>
                    </a:lnTo>
                    <a:cubicBezTo>
                      <a:pt x="6378" y="6475"/>
                      <a:pt x="6220" y="7188"/>
                      <a:pt x="5823" y="7742"/>
                    </a:cubicBezTo>
                    <a:cubicBezTo>
                      <a:pt x="5744" y="7069"/>
                      <a:pt x="5863" y="6396"/>
                      <a:pt x="6140" y="5801"/>
                    </a:cubicBezTo>
                    <a:close/>
                    <a:moveTo>
                      <a:pt x="6542" y="520"/>
                    </a:moveTo>
                    <a:cubicBezTo>
                      <a:pt x="6803" y="520"/>
                      <a:pt x="7066" y="537"/>
                      <a:pt x="7329" y="573"/>
                    </a:cubicBezTo>
                    <a:cubicBezTo>
                      <a:pt x="8636" y="731"/>
                      <a:pt x="9785" y="1444"/>
                      <a:pt x="10458" y="2553"/>
                    </a:cubicBezTo>
                    <a:cubicBezTo>
                      <a:pt x="11805" y="4296"/>
                      <a:pt x="12043" y="6673"/>
                      <a:pt x="11092" y="8654"/>
                    </a:cubicBezTo>
                    <a:cubicBezTo>
                      <a:pt x="10696" y="9446"/>
                      <a:pt x="10102" y="10040"/>
                      <a:pt x="9349" y="10436"/>
                    </a:cubicBezTo>
                    <a:cubicBezTo>
                      <a:pt x="9151" y="10515"/>
                      <a:pt x="8953" y="10595"/>
                      <a:pt x="8755" y="10713"/>
                    </a:cubicBezTo>
                    <a:cubicBezTo>
                      <a:pt x="8398" y="10911"/>
                      <a:pt x="8002" y="11030"/>
                      <a:pt x="7566" y="11030"/>
                    </a:cubicBezTo>
                    <a:cubicBezTo>
                      <a:pt x="7546" y="11027"/>
                      <a:pt x="7526" y="11025"/>
                      <a:pt x="7506" y="11025"/>
                    </a:cubicBezTo>
                    <a:cubicBezTo>
                      <a:pt x="7296" y="11025"/>
                      <a:pt x="7127" y="11209"/>
                      <a:pt x="7091" y="11426"/>
                    </a:cubicBezTo>
                    <a:cubicBezTo>
                      <a:pt x="6972" y="11862"/>
                      <a:pt x="6893" y="12298"/>
                      <a:pt x="6814" y="12734"/>
                    </a:cubicBezTo>
                    <a:lnTo>
                      <a:pt x="5625" y="12496"/>
                    </a:lnTo>
                    <a:lnTo>
                      <a:pt x="4873" y="12377"/>
                    </a:lnTo>
                    <a:cubicBezTo>
                      <a:pt x="4833" y="11228"/>
                      <a:pt x="4754" y="10119"/>
                      <a:pt x="4714" y="9010"/>
                    </a:cubicBezTo>
                    <a:lnTo>
                      <a:pt x="5705" y="8574"/>
                    </a:lnTo>
                    <a:lnTo>
                      <a:pt x="6695" y="9367"/>
                    </a:lnTo>
                    <a:lnTo>
                      <a:pt x="6021" y="11070"/>
                    </a:lnTo>
                    <a:cubicBezTo>
                      <a:pt x="5863" y="11426"/>
                      <a:pt x="5744" y="11743"/>
                      <a:pt x="5625" y="12100"/>
                    </a:cubicBezTo>
                    <a:cubicBezTo>
                      <a:pt x="5625" y="12219"/>
                      <a:pt x="5625" y="12337"/>
                      <a:pt x="5665" y="12456"/>
                    </a:cubicBezTo>
                    <a:cubicBezTo>
                      <a:pt x="5784" y="12417"/>
                      <a:pt x="5942" y="12337"/>
                      <a:pt x="6021" y="12258"/>
                    </a:cubicBezTo>
                    <a:cubicBezTo>
                      <a:pt x="6220" y="11783"/>
                      <a:pt x="6418" y="11308"/>
                      <a:pt x="6616" y="10832"/>
                    </a:cubicBezTo>
                    <a:cubicBezTo>
                      <a:pt x="6814" y="10357"/>
                      <a:pt x="6933" y="10000"/>
                      <a:pt x="7091" y="9604"/>
                    </a:cubicBezTo>
                    <a:cubicBezTo>
                      <a:pt x="7131" y="9446"/>
                      <a:pt x="7289" y="9367"/>
                      <a:pt x="7448" y="9367"/>
                    </a:cubicBezTo>
                    <a:cubicBezTo>
                      <a:pt x="7883" y="9327"/>
                      <a:pt x="8359" y="9129"/>
                      <a:pt x="8715" y="8812"/>
                    </a:cubicBezTo>
                    <a:cubicBezTo>
                      <a:pt x="8874" y="8733"/>
                      <a:pt x="8953" y="8495"/>
                      <a:pt x="8874" y="8337"/>
                    </a:cubicBezTo>
                    <a:lnTo>
                      <a:pt x="8874" y="8337"/>
                    </a:lnTo>
                    <a:cubicBezTo>
                      <a:pt x="8398" y="8535"/>
                      <a:pt x="7923" y="8772"/>
                      <a:pt x="7487" y="8970"/>
                    </a:cubicBezTo>
                    <a:lnTo>
                      <a:pt x="7408" y="8891"/>
                    </a:lnTo>
                    <a:cubicBezTo>
                      <a:pt x="7527" y="8693"/>
                      <a:pt x="7606" y="8455"/>
                      <a:pt x="7685" y="8257"/>
                    </a:cubicBezTo>
                    <a:cubicBezTo>
                      <a:pt x="7764" y="8059"/>
                      <a:pt x="7804" y="7861"/>
                      <a:pt x="7844" y="7624"/>
                    </a:cubicBezTo>
                    <a:cubicBezTo>
                      <a:pt x="7844" y="7505"/>
                      <a:pt x="7804" y="7386"/>
                      <a:pt x="7725" y="7267"/>
                    </a:cubicBezTo>
                    <a:cubicBezTo>
                      <a:pt x="7646" y="7346"/>
                      <a:pt x="7527" y="7426"/>
                      <a:pt x="7487" y="7544"/>
                    </a:cubicBezTo>
                    <a:cubicBezTo>
                      <a:pt x="7329" y="7822"/>
                      <a:pt x="7210" y="8139"/>
                      <a:pt x="7051" y="8455"/>
                    </a:cubicBezTo>
                    <a:cubicBezTo>
                      <a:pt x="7012" y="8614"/>
                      <a:pt x="6972" y="8733"/>
                      <a:pt x="6893" y="8891"/>
                    </a:cubicBezTo>
                    <a:cubicBezTo>
                      <a:pt x="6536" y="8812"/>
                      <a:pt x="6220" y="8574"/>
                      <a:pt x="6021" y="8257"/>
                    </a:cubicBezTo>
                    <a:cubicBezTo>
                      <a:pt x="6576" y="7703"/>
                      <a:pt x="6814" y="6911"/>
                      <a:pt x="6695" y="6158"/>
                    </a:cubicBezTo>
                    <a:cubicBezTo>
                      <a:pt x="6695" y="6039"/>
                      <a:pt x="6695" y="5920"/>
                      <a:pt x="6655" y="5801"/>
                    </a:cubicBezTo>
                    <a:cubicBezTo>
                      <a:pt x="6576" y="5643"/>
                      <a:pt x="6457" y="5445"/>
                      <a:pt x="6338" y="5445"/>
                    </a:cubicBezTo>
                    <a:cubicBezTo>
                      <a:pt x="6140" y="5445"/>
                      <a:pt x="5982" y="5524"/>
                      <a:pt x="5863" y="5683"/>
                    </a:cubicBezTo>
                    <a:cubicBezTo>
                      <a:pt x="5744" y="5841"/>
                      <a:pt x="5665" y="6039"/>
                      <a:pt x="5625" y="6277"/>
                    </a:cubicBezTo>
                    <a:cubicBezTo>
                      <a:pt x="5467" y="6831"/>
                      <a:pt x="5427" y="7426"/>
                      <a:pt x="5507" y="8020"/>
                    </a:cubicBezTo>
                    <a:cubicBezTo>
                      <a:pt x="5507" y="8099"/>
                      <a:pt x="5507" y="8178"/>
                      <a:pt x="5427" y="8218"/>
                    </a:cubicBezTo>
                    <a:cubicBezTo>
                      <a:pt x="5229" y="8376"/>
                      <a:pt x="4992" y="8455"/>
                      <a:pt x="4714" y="8614"/>
                    </a:cubicBezTo>
                    <a:cubicBezTo>
                      <a:pt x="4714" y="8297"/>
                      <a:pt x="4754" y="8020"/>
                      <a:pt x="4754" y="7742"/>
                    </a:cubicBezTo>
                    <a:cubicBezTo>
                      <a:pt x="4754" y="7505"/>
                      <a:pt x="4754" y="7109"/>
                      <a:pt x="4714" y="6752"/>
                    </a:cubicBezTo>
                    <a:cubicBezTo>
                      <a:pt x="4714" y="6713"/>
                      <a:pt x="4635" y="6633"/>
                      <a:pt x="4595" y="6554"/>
                    </a:cubicBezTo>
                    <a:cubicBezTo>
                      <a:pt x="4556" y="6633"/>
                      <a:pt x="4477" y="6673"/>
                      <a:pt x="4437" y="6752"/>
                    </a:cubicBezTo>
                    <a:cubicBezTo>
                      <a:pt x="4358" y="7188"/>
                      <a:pt x="4318" y="7624"/>
                      <a:pt x="4279" y="8059"/>
                    </a:cubicBezTo>
                    <a:lnTo>
                      <a:pt x="4279" y="8495"/>
                    </a:lnTo>
                    <a:cubicBezTo>
                      <a:pt x="4160" y="8416"/>
                      <a:pt x="4001" y="8376"/>
                      <a:pt x="3962" y="8297"/>
                    </a:cubicBezTo>
                    <a:cubicBezTo>
                      <a:pt x="3764" y="8059"/>
                      <a:pt x="3645" y="7822"/>
                      <a:pt x="3447" y="7544"/>
                    </a:cubicBezTo>
                    <a:cubicBezTo>
                      <a:pt x="3407" y="7465"/>
                      <a:pt x="3328" y="7426"/>
                      <a:pt x="3249" y="7346"/>
                    </a:cubicBezTo>
                    <a:cubicBezTo>
                      <a:pt x="3209" y="7426"/>
                      <a:pt x="3130" y="7544"/>
                      <a:pt x="3169" y="7624"/>
                    </a:cubicBezTo>
                    <a:cubicBezTo>
                      <a:pt x="3209" y="8139"/>
                      <a:pt x="3566" y="8574"/>
                      <a:pt x="4041" y="8812"/>
                    </a:cubicBezTo>
                    <a:cubicBezTo>
                      <a:pt x="4199" y="8852"/>
                      <a:pt x="4279" y="9010"/>
                      <a:pt x="4279" y="9208"/>
                    </a:cubicBezTo>
                    <a:cubicBezTo>
                      <a:pt x="4318" y="10080"/>
                      <a:pt x="4397" y="10911"/>
                      <a:pt x="4477" y="11783"/>
                    </a:cubicBezTo>
                    <a:cubicBezTo>
                      <a:pt x="4477" y="11941"/>
                      <a:pt x="4516" y="12100"/>
                      <a:pt x="4556" y="12337"/>
                    </a:cubicBezTo>
                    <a:lnTo>
                      <a:pt x="3169" y="12139"/>
                    </a:lnTo>
                    <a:cubicBezTo>
                      <a:pt x="3288" y="11624"/>
                      <a:pt x="3367" y="11149"/>
                      <a:pt x="3526" y="10674"/>
                    </a:cubicBezTo>
                    <a:cubicBezTo>
                      <a:pt x="3605" y="10515"/>
                      <a:pt x="3566" y="10317"/>
                      <a:pt x="3407" y="10238"/>
                    </a:cubicBezTo>
                    <a:cubicBezTo>
                      <a:pt x="3328" y="10159"/>
                      <a:pt x="3209" y="10119"/>
                      <a:pt x="3130" y="10080"/>
                    </a:cubicBezTo>
                    <a:cubicBezTo>
                      <a:pt x="2338" y="9763"/>
                      <a:pt x="1704" y="9168"/>
                      <a:pt x="1308" y="8376"/>
                    </a:cubicBezTo>
                    <a:cubicBezTo>
                      <a:pt x="832" y="7584"/>
                      <a:pt x="555" y="6673"/>
                      <a:pt x="555" y="5722"/>
                    </a:cubicBezTo>
                    <a:cubicBezTo>
                      <a:pt x="595" y="4613"/>
                      <a:pt x="1070" y="3504"/>
                      <a:pt x="1862" y="2712"/>
                    </a:cubicBezTo>
                    <a:cubicBezTo>
                      <a:pt x="3037" y="1329"/>
                      <a:pt x="4755" y="520"/>
                      <a:pt x="6542" y="520"/>
                    </a:cubicBezTo>
                    <a:close/>
                    <a:moveTo>
                      <a:pt x="2496" y="14041"/>
                    </a:moveTo>
                    <a:lnTo>
                      <a:pt x="6140" y="14754"/>
                    </a:lnTo>
                    <a:cubicBezTo>
                      <a:pt x="5767" y="15127"/>
                      <a:pt x="5308" y="15326"/>
                      <a:pt x="4810" y="15326"/>
                    </a:cubicBezTo>
                    <a:cubicBezTo>
                      <a:pt x="4727" y="15326"/>
                      <a:pt x="4642" y="15320"/>
                      <a:pt x="4556" y="15308"/>
                    </a:cubicBezTo>
                    <a:cubicBezTo>
                      <a:pt x="3922" y="15269"/>
                      <a:pt x="3328" y="15071"/>
                      <a:pt x="2813" y="14714"/>
                    </a:cubicBezTo>
                    <a:cubicBezTo>
                      <a:pt x="2575" y="14595"/>
                      <a:pt x="2456" y="14318"/>
                      <a:pt x="2496" y="14041"/>
                    </a:cubicBezTo>
                    <a:close/>
                    <a:moveTo>
                      <a:pt x="6501" y="1"/>
                    </a:moveTo>
                    <a:cubicBezTo>
                      <a:pt x="4494" y="1"/>
                      <a:pt x="2594" y="933"/>
                      <a:pt x="1308" y="2514"/>
                    </a:cubicBezTo>
                    <a:cubicBezTo>
                      <a:pt x="476" y="3385"/>
                      <a:pt x="40" y="4573"/>
                      <a:pt x="0" y="5801"/>
                    </a:cubicBezTo>
                    <a:cubicBezTo>
                      <a:pt x="40" y="6792"/>
                      <a:pt x="317" y="7742"/>
                      <a:pt x="793" y="8574"/>
                    </a:cubicBezTo>
                    <a:cubicBezTo>
                      <a:pt x="1149" y="9367"/>
                      <a:pt x="1783" y="10000"/>
                      <a:pt x="2615" y="10357"/>
                    </a:cubicBezTo>
                    <a:lnTo>
                      <a:pt x="3051" y="10555"/>
                    </a:lnTo>
                    <a:cubicBezTo>
                      <a:pt x="2892" y="11030"/>
                      <a:pt x="2773" y="11545"/>
                      <a:pt x="2615" y="12021"/>
                    </a:cubicBezTo>
                    <a:cubicBezTo>
                      <a:pt x="2417" y="11981"/>
                      <a:pt x="2219" y="11941"/>
                      <a:pt x="2021" y="11902"/>
                    </a:cubicBezTo>
                    <a:cubicBezTo>
                      <a:pt x="1941" y="11902"/>
                      <a:pt x="1823" y="11981"/>
                      <a:pt x="1783" y="12021"/>
                    </a:cubicBezTo>
                    <a:cubicBezTo>
                      <a:pt x="1704" y="12337"/>
                      <a:pt x="1625" y="12654"/>
                      <a:pt x="1545" y="12971"/>
                    </a:cubicBezTo>
                    <a:cubicBezTo>
                      <a:pt x="1426" y="13684"/>
                      <a:pt x="1426" y="13684"/>
                      <a:pt x="2100" y="13962"/>
                    </a:cubicBezTo>
                    <a:cubicBezTo>
                      <a:pt x="2219" y="14793"/>
                      <a:pt x="2298" y="14952"/>
                      <a:pt x="2892" y="15269"/>
                    </a:cubicBezTo>
                    <a:cubicBezTo>
                      <a:pt x="3486" y="15599"/>
                      <a:pt x="4135" y="15764"/>
                      <a:pt x="4794" y="15764"/>
                    </a:cubicBezTo>
                    <a:cubicBezTo>
                      <a:pt x="4926" y="15764"/>
                      <a:pt x="5058" y="15757"/>
                      <a:pt x="5190" y="15744"/>
                    </a:cubicBezTo>
                    <a:cubicBezTo>
                      <a:pt x="5784" y="15665"/>
                      <a:pt x="6259" y="15348"/>
                      <a:pt x="6536" y="14833"/>
                    </a:cubicBezTo>
                    <a:cubicBezTo>
                      <a:pt x="6695" y="14873"/>
                      <a:pt x="6853" y="14873"/>
                      <a:pt x="7051" y="14873"/>
                    </a:cubicBezTo>
                    <a:cubicBezTo>
                      <a:pt x="7170" y="14873"/>
                      <a:pt x="7329" y="14793"/>
                      <a:pt x="7368" y="14675"/>
                    </a:cubicBezTo>
                    <a:cubicBezTo>
                      <a:pt x="7448" y="14318"/>
                      <a:pt x="7527" y="13962"/>
                      <a:pt x="7566" y="13605"/>
                    </a:cubicBezTo>
                    <a:cubicBezTo>
                      <a:pt x="7566" y="13486"/>
                      <a:pt x="7448" y="13328"/>
                      <a:pt x="7646" y="13209"/>
                    </a:cubicBezTo>
                    <a:cubicBezTo>
                      <a:pt x="7606" y="13011"/>
                      <a:pt x="7448" y="12892"/>
                      <a:pt x="7249" y="12852"/>
                    </a:cubicBezTo>
                    <a:cubicBezTo>
                      <a:pt x="7329" y="12377"/>
                      <a:pt x="7408" y="11941"/>
                      <a:pt x="7487" y="11466"/>
                    </a:cubicBezTo>
                    <a:cubicBezTo>
                      <a:pt x="7543" y="11470"/>
                      <a:pt x="7600" y="11472"/>
                      <a:pt x="7657" y="11472"/>
                    </a:cubicBezTo>
                    <a:cubicBezTo>
                      <a:pt x="8168" y="11472"/>
                      <a:pt x="8724" y="11315"/>
                      <a:pt x="9151" y="11030"/>
                    </a:cubicBezTo>
                    <a:cubicBezTo>
                      <a:pt x="9230" y="10991"/>
                      <a:pt x="9309" y="10951"/>
                      <a:pt x="9349" y="10911"/>
                    </a:cubicBezTo>
                    <a:cubicBezTo>
                      <a:pt x="10616" y="10357"/>
                      <a:pt x="11528" y="9248"/>
                      <a:pt x="11884" y="7940"/>
                    </a:cubicBezTo>
                    <a:cubicBezTo>
                      <a:pt x="12359" y="6237"/>
                      <a:pt x="12122" y="4415"/>
                      <a:pt x="11250" y="2910"/>
                    </a:cubicBezTo>
                    <a:cubicBezTo>
                      <a:pt x="10339" y="1246"/>
                      <a:pt x="8953" y="137"/>
                      <a:pt x="6972" y="18"/>
                    </a:cubicBezTo>
                    <a:cubicBezTo>
                      <a:pt x="6815" y="7"/>
                      <a:pt x="6658" y="1"/>
                      <a:pt x="6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8588914" y="1744695"/>
                <a:ext cx="92578" cy="201594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814" extrusionOk="0">
                    <a:moveTo>
                      <a:pt x="145" y="1"/>
                    </a:moveTo>
                    <a:cubicBezTo>
                      <a:pt x="100" y="1"/>
                      <a:pt x="60" y="11"/>
                      <a:pt x="41" y="31"/>
                    </a:cubicBezTo>
                    <a:cubicBezTo>
                      <a:pt x="1" y="110"/>
                      <a:pt x="1" y="189"/>
                      <a:pt x="41" y="268"/>
                    </a:cubicBezTo>
                    <a:cubicBezTo>
                      <a:pt x="239" y="664"/>
                      <a:pt x="318" y="1100"/>
                      <a:pt x="318" y="1536"/>
                    </a:cubicBezTo>
                    <a:cubicBezTo>
                      <a:pt x="318" y="1615"/>
                      <a:pt x="357" y="1694"/>
                      <a:pt x="397" y="1813"/>
                    </a:cubicBezTo>
                    <a:cubicBezTo>
                      <a:pt x="516" y="1734"/>
                      <a:pt x="595" y="1655"/>
                      <a:pt x="674" y="1615"/>
                    </a:cubicBezTo>
                    <a:cubicBezTo>
                      <a:pt x="674" y="1536"/>
                      <a:pt x="714" y="1496"/>
                      <a:pt x="714" y="1417"/>
                    </a:cubicBezTo>
                    <a:cubicBezTo>
                      <a:pt x="833" y="1061"/>
                      <a:pt x="793" y="704"/>
                      <a:pt x="635" y="387"/>
                    </a:cubicBezTo>
                    <a:cubicBezTo>
                      <a:pt x="516" y="229"/>
                      <a:pt x="397" y="110"/>
                      <a:pt x="278" y="31"/>
                    </a:cubicBezTo>
                    <a:cubicBezTo>
                      <a:pt x="239" y="11"/>
                      <a:pt x="189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8461332" y="1423524"/>
                <a:ext cx="202604" cy="245381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08" extrusionOk="0">
                    <a:moveTo>
                      <a:pt x="260" y="1"/>
                    </a:moveTo>
                    <a:cubicBezTo>
                      <a:pt x="152" y="1"/>
                      <a:pt x="51" y="48"/>
                      <a:pt x="0" y="227"/>
                    </a:cubicBezTo>
                    <a:cubicBezTo>
                      <a:pt x="872" y="583"/>
                      <a:pt x="1030" y="1495"/>
                      <a:pt x="1545" y="2208"/>
                    </a:cubicBezTo>
                    <a:cubicBezTo>
                      <a:pt x="1585" y="2168"/>
                      <a:pt x="1624" y="2089"/>
                      <a:pt x="1664" y="2049"/>
                    </a:cubicBezTo>
                    <a:cubicBezTo>
                      <a:pt x="1822" y="1415"/>
                      <a:pt x="1070" y="148"/>
                      <a:pt x="436" y="29"/>
                    </a:cubicBezTo>
                    <a:cubicBezTo>
                      <a:pt x="380" y="15"/>
                      <a:pt x="319" y="1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8456887" y="1620338"/>
                <a:ext cx="79352" cy="24671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220" extrusionOk="0">
                    <a:moveTo>
                      <a:pt x="40" y="1"/>
                    </a:moveTo>
                    <a:cubicBezTo>
                      <a:pt x="40" y="120"/>
                      <a:pt x="1" y="199"/>
                      <a:pt x="1" y="278"/>
                    </a:cubicBezTo>
                    <a:cubicBezTo>
                      <a:pt x="1" y="318"/>
                      <a:pt x="1" y="357"/>
                      <a:pt x="1" y="397"/>
                    </a:cubicBezTo>
                    <a:cubicBezTo>
                      <a:pt x="159" y="833"/>
                      <a:pt x="199" y="1268"/>
                      <a:pt x="119" y="1704"/>
                    </a:cubicBezTo>
                    <a:lnTo>
                      <a:pt x="119" y="2219"/>
                    </a:lnTo>
                    <a:lnTo>
                      <a:pt x="199" y="2219"/>
                    </a:lnTo>
                    <a:cubicBezTo>
                      <a:pt x="436" y="1981"/>
                      <a:pt x="555" y="1704"/>
                      <a:pt x="634" y="1427"/>
                    </a:cubicBezTo>
                    <a:cubicBezTo>
                      <a:pt x="714" y="952"/>
                      <a:pt x="595" y="516"/>
                      <a:pt x="317" y="120"/>
                    </a:cubicBezTo>
                    <a:cubicBezTo>
                      <a:pt x="278" y="80"/>
                      <a:pt x="159" y="40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7734963" y="1607113"/>
                <a:ext cx="74907" cy="18948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05" extrusionOk="0">
                    <a:moveTo>
                      <a:pt x="555" y="1"/>
                    </a:moveTo>
                    <a:cubicBezTo>
                      <a:pt x="475" y="80"/>
                      <a:pt x="317" y="80"/>
                      <a:pt x="277" y="159"/>
                    </a:cubicBezTo>
                    <a:cubicBezTo>
                      <a:pt x="159" y="476"/>
                      <a:pt x="79" y="793"/>
                      <a:pt x="40" y="1110"/>
                    </a:cubicBezTo>
                    <a:cubicBezTo>
                      <a:pt x="0" y="1348"/>
                      <a:pt x="119" y="1585"/>
                      <a:pt x="317" y="1704"/>
                    </a:cubicBezTo>
                    <a:lnTo>
                      <a:pt x="555" y="635"/>
                    </a:lnTo>
                    <a:cubicBezTo>
                      <a:pt x="594" y="556"/>
                      <a:pt x="634" y="437"/>
                      <a:pt x="674" y="318"/>
                    </a:cubicBezTo>
                    <a:cubicBezTo>
                      <a:pt x="634" y="239"/>
                      <a:pt x="594" y="120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7602825" y="1730470"/>
                <a:ext cx="79352" cy="21137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902" extrusionOk="0">
                    <a:moveTo>
                      <a:pt x="437" y="0"/>
                    </a:moveTo>
                    <a:cubicBezTo>
                      <a:pt x="357" y="79"/>
                      <a:pt x="238" y="119"/>
                      <a:pt x="199" y="198"/>
                    </a:cubicBezTo>
                    <a:cubicBezTo>
                      <a:pt x="1" y="674"/>
                      <a:pt x="80" y="1228"/>
                      <a:pt x="357" y="1703"/>
                    </a:cubicBezTo>
                    <a:cubicBezTo>
                      <a:pt x="397" y="1783"/>
                      <a:pt x="555" y="1822"/>
                      <a:pt x="674" y="1902"/>
                    </a:cubicBezTo>
                    <a:lnTo>
                      <a:pt x="714" y="1822"/>
                    </a:lnTo>
                    <a:cubicBezTo>
                      <a:pt x="714" y="1743"/>
                      <a:pt x="714" y="1703"/>
                      <a:pt x="674" y="1624"/>
                    </a:cubicBezTo>
                    <a:cubicBezTo>
                      <a:pt x="555" y="1189"/>
                      <a:pt x="476" y="713"/>
                      <a:pt x="555" y="277"/>
                    </a:cubicBezTo>
                    <a:cubicBezTo>
                      <a:pt x="555" y="198"/>
                      <a:pt x="476" y="79"/>
                      <a:pt x="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7629275" y="1453085"/>
                <a:ext cx="118917" cy="22026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982" extrusionOk="0">
                    <a:moveTo>
                      <a:pt x="872" y="1"/>
                    </a:moveTo>
                    <a:cubicBezTo>
                      <a:pt x="713" y="80"/>
                      <a:pt x="595" y="159"/>
                      <a:pt x="476" y="278"/>
                    </a:cubicBezTo>
                    <a:cubicBezTo>
                      <a:pt x="357" y="516"/>
                      <a:pt x="238" y="753"/>
                      <a:pt x="159" y="1030"/>
                    </a:cubicBezTo>
                    <a:cubicBezTo>
                      <a:pt x="40" y="1347"/>
                      <a:pt x="0" y="1664"/>
                      <a:pt x="40" y="1981"/>
                    </a:cubicBezTo>
                    <a:lnTo>
                      <a:pt x="159" y="1981"/>
                    </a:lnTo>
                    <a:lnTo>
                      <a:pt x="397" y="1506"/>
                    </a:lnTo>
                    <a:cubicBezTo>
                      <a:pt x="595" y="1070"/>
                      <a:pt x="674" y="595"/>
                      <a:pt x="1030" y="278"/>
                    </a:cubicBezTo>
                    <a:cubicBezTo>
                      <a:pt x="1070" y="199"/>
                      <a:pt x="1070" y="159"/>
                      <a:pt x="1030" y="119"/>
                    </a:cubicBezTo>
                    <a:cubicBezTo>
                      <a:pt x="991" y="80"/>
                      <a:pt x="912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90" name="Google Shape;990;p39"/>
            <p:cNvSpPr/>
            <p:nvPr/>
          </p:nvSpPr>
          <p:spPr>
            <a:xfrm>
              <a:off x="4410826" y="3807646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4121851" y="3886022"/>
              <a:ext cx="154143" cy="162640"/>
            </a:xfrm>
            <a:custGeom>
              <a:avLst/>
              <a:gdLst/>
              <a:ahLst/>
              <a:cxnLst/>
              <a:rect l="l" t="t" r="r" b="b"/>
              <a:pathLst>
                <a:path w="4517" h="4766" extrusionOk="0">
                  <a:moveTo>
                    <a:pt x="1687" y="1"/>
                  </a:moveTo>
                  <a:cubicBezTo>
                    <a:pt x="1549" y="1"/>
                    <a:pt x="1405" y="121"/>
                    <a:pt x="1453" y="315"/>
                  </a:cubicBezTo>
                  <a:cubicBezTo>
                    <a:pt x="1612" y="790"/>
                    <a:pt x="1730" y="1305"/>
                    <a:pt x="1889" y="1741"/>
                  </a:cubicBezTo>
                  <a:cubicBezTo>
                    <a:pt x="1612" y="1582"/>
                    <a:pt x="1334" y="1384"/>
                    <a:pt x="1057" y="1186"/>
                  </a:cubicBezTo>
                  <a:cubicBezTo>
                    <a:pt x="1009" y="1158"/>
                    <a:pt x="960" y="1147"/>
                    <a:pt x="914" y="1147"/>
                  </a:cubicBezTo>
                  <a:cubicBezTo>
                    <a:pt x="698" y="1147"/>
                    <a:pt x="544" y="1412"/>
                    <a:pt x="740" y="1543"/>
                  </a:cubicBezTo>
                  <a:cubicBezTo>
                    <a:pt x="1097" y="1780"/>
                    <a:pt x="1453" y="2018"/>
                    <a:pt x="1810" y="2256"/>
                  </a:cubicBezTo>
                  <a:cubicBezTo>
                    <a:pt x="1295" y="2414"/>
                    <a:pt x="780" y="2573"/>
                    <a:pt x="265" y="2731"/>
                  </a:cubicBezTo>
                  <a:cubicBezTo>
                    <a:pt x="1" y="2807"/>
                    <a:pt x="132" y="3170"/>
                    <a:pt x="385" y="3170"/>
                  </a:cubicBezTo>
                  <a:cubicBezTo>
                    <a:pt x="397" y="3170"/>
                    <a:pt x="410" y="3169"/>
                    <a:pt x="423" y="3167"/>
                  </a:cubicBezTo>
                  <a:lnTo>
                    <a:pt x="1730" y="2771"/>
                  </a:lnTo>
                  <a:lnTo>
                    <a:pt x="1730" y="2771"/>
                  </a:lnTo>
                  <a:cubicBezTo>
                    <a:pt x="1532" y="3127"/>
                    <a:pt x="1334" y="3444"/>
                    <a:pt x="1097" y="3801"/>
                  </a:cubicBezTo>
                  <a:cubicBezTo>
                    <a:pt x="989" y="3963"/>
                    <a:pt x="1156" y="4106"/>
                    <a:pt x="1324" y="4106"/>
                  </a:cubicBezTo>
                  <a:cubicBezTo>
                    <a:pt x="1403" y="4106"/>
                    <a:pt x="1482" y="4075"/>
                    <a:pt x="1532" y="3999"/>
                  </a:cubicBezTo>
                  <a:cubicBezTo>
                    <a:pt x="1770" y="3642"/>
                    <a:pt x="1968" y="3246"/>
                    <a:pt x="2206" y="2890"/>
                  </a:cubicBezTo>
                  <a:cubicBezTo>
                    <a:pt x="2364" y="3444"/>
                    <a:pt x="2523" y="4038"/>
                    <a:pt x="2642" y="4593"/>
                  </a:cubicBezTo>
                  <a:cubicBezTo>
                    <a:pt x="2672" y="4714"/>
                    <a:pt x="2754" y="4766"/>
                    <a:pt x="2840" y="4766"/>
                  </a:cubicBezTo>
                  <a:cubicBezTo>
                    <a:pt x="2979" y="4766"/>
                    <a:pt x="3126" y="4630"/>
                    <a:pt x="3077" y="4434"/>
                  </a:cubicBezTo>
                  <a:cubicBezTo>
                    <a:pt x="2958" y="3880"/>
                    <a:pt x="2800" y="3286"/>
                    <a:pt x="2642" y="2731"/>
                  </a:cubicBezTo>
                  <a:lnTo>
                    <a:pt x="2642" y="2731"/>
                  </a:lnTo>
                  <a:cubicBezTo>
                    <a:pt x="2998" y="2929"/>
                    <a:pt x="3315" y="3127"/>
                    <a:pt x="3671" y="3286"/>
                  </a:cubicBezTo>
                  <a:cubicBezTo>
                    <a:pt x="3713" y="3310"/>
                    <a:pt x="3753" y="3320"/>
                    <a:pt x="3790" y="3320"/>
                  </a:cubicBezTo>
                  <a:cubicBezTo>
                    <a:pt x="3998" y="3320"/>
                    <a:pt x="4105" y="2990"/>
                    <a:pt x="3870" y="2890"/>
                  </a:cubicBezTo>
                  <a:cubicBezTo>
                    <a:pt x="3553" y="2731"/>
                    <a:pt x="3236" y="2573"/>
                    <a:pt x="2958" y="2375"/>
                  </a:cubicBezTo>
                  <a:cubicBezTo>
                    <a:pt x="3394" y="2256"/>
                    <a:pt x="3790" y="2137"/>
                    <a:pt x="4226" y="1978"/>
                  </a:cubicBezTo>
                  <a:cubicBezTo>
                    <a:pt x="4517" y="1869"/>
                    <a:pt x="4407" y="1494"/>
                    <a:pt x="4143" y="1494"/>
                  </a:cubicBezTo>
                  <a:cubicBezTo>
                    <a:pt x="4119" y="1494"/>
                    <a:pt x="4094" y="1497"/>
                    <a:pt x="4068" y="1503"/>
                  </a:cubicBezTo>
                  <a:cubicBezTo>
                    <a:pt x="3632" y="1662"/>
                    <a:pt x="3196" y="1820"/>
                    <a:pt x="2721" y="1939"/>
                  </a:cubicBezTo>
                  <a:cubicBezTo>
                    <a:pt x="2919" y="1622"/>
                    <a:pt x="3077" y="1305"/>
                    <a:pt x="3236" y="949"/>
                  </a:cubicBezTo>
                  <a:cubicBezTo>
                    <a:pt x="3340" y="765"/>
                    <a:pt x="3186" y="617"/>
                    <a:pt x="3035" y="617"/>
                  </a:cubicBezTo>
                  <a:cubicBezTo>
                    <a:pt x="2957" y="617"/>
                    <a:pt x="2880" y="656"/>
                    <a:pt x="2840" y="750"/>
                  </a:cubicBezTo>
                  <a:cubicBezTo>
                    <a:pt x="2681" y="1067"/>
                    <a:pt x="2523" y="1384"/>
                    <a:pt x="2364" y="1701"/>
                  </a:cubicBezTo>
                  <a:cubicBezTo>
                    <a:pt x="2206" y="1186"/>
                    <a:pt x="2047" y="671"/>
                    <a:pt x="1889" y="156"/>
                  </a:cubicBezTo>
                  <a:cubicBezTo>
                    <a:pt x="1858" y="49"/>
                    <a:pt x="1774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4085376" y="4360209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5020526" y="4023509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4" name="Google Shape;994;p39"/>
          <p:cNvGrpSpPr/>
          <p:nvPr/>
        </p:nvGrpSpPr>
        <p:grpSpPr>
          <a:xfrm>
            <a:off x="663628" y="1001526"/>
            <a:ext cx="337605" cy="334757"/>
            <a:chOff x="3536277" y="1668288"/>
            <a:chExt cx="475769" cy="465027"/>
          </a:xfrm>
        </p:grpSpPr>
        <p:sp>
          <p:nvSpPr>
            <p:cNvPr id="995" name="Google Shape;995;p39"/>
            <p:cNvSpPr/>
            <p:nvPr/>
          </p:nvSpPr>
          <p:spPr>
            <a:xfrm>
              <a:off x="3584630" y="1696863"/>
              <a:ext cx="386703" cy="404539"/>
            </a:xfrm>
            <a:custGeom>
              <a:avLst/>
              <a:gdLst/>
              <a:ahLst/>
              <a:cxnLst/>
              <a:rect l="l" t="t" r="r" b="b"/>
              <a:pathLst>
                <a:path w="6022" h="6300" extrusionOk="0">
                  <a:moveTo>
                    <a:pt x="2100" y="1"/>
                  </a:moveTo>
                  <a:cubicBezTo>
                    <a:pt x="2020" y="1"/>
                    <a:pt x="1783" y="199"/>
                    <a:pt x="1704" y="239"/>
                  </a:cubicBezTo>
                  <a:lnTo>
                    <a:pt x="951" y="635"/>
                  </a:lnTo>
                  <a:lnTo>
                    <a:pt x="2219" y="2972"/>
                  </a:lnTo>
                  <a:cubicBezTo>
                    <a:pt x="2298" y="3130"/>
                    <a:pt x="2179" y="3289"/>
                    <a:pt x="2020" y="3328"/>
                  </a:cubicBezTo>
                  <a:cubicBezTo>
                    <a:pt x="2020" y="3408"/>
                    <a:pt x="1941" y="3447"/>
                    <a:pt x="1902" y="3447"/>
                  </a:cubicBezTo>
                  <a:cubicBezTo>
                    <a:pt x="1228" y="3645"/>
                    <a:pt x="594" y="3962"/>
                    <a:pt x="0" y="4319"/>
                  </a:cubicBezTo>
                  <a:cubicBezTo>
                    <a:pt x="79" y="4477"/>
                    <a:pt x="198" y="4636"/>
                    <a:pt x="357" y="4794"/>
                  </a:cubicBezTo>
                  <a:lnTo>
                    <a:pt x="555" y="5111"/>
                  </a:lnTo>
                  <a:cubicBezTo>
                    <a:pt x="647" y="5264"/>
                    <a:pt x="668" y="5323"/>
                    <a:pt x="746" y="5323"/>
                  </a:cubicBezTo>
                  <a:cubicBezTo>
                    <a:pt x="769" y="5323"/>
                    <a:pt x="796" y="5318"/>
                    <a:pt x="832" y="5309"/>
                  </a:cubicBezTo>
                  <a:cubicBezTo>
                    <a:pt x="1149" y="5190"/>
                    <a:pt x="1466" y="5032"/>
                    <a:pt x="1704" y="4834"/>
                  </a:cubicBezTo>
                  <a:cubicBezTo>
                    <a:pt x="1941" y="4675"/>
                    <a:pt x="2219" y="4477"/>
                    <a:pt x="2417" y="4319"/>
                  </a:cubicBezTo>
                  <a:cubicBezTo>
                    <a:pt x="2456" y="4292"/>
                    <a:pt x="2500" y="4279"/>
                    <a:pt x="2544" y="4279"/>
                  </a:cubicBezTo>
                  <a:cubicBezTo>
                    <a:pt x="2632" y="4279"/>
                    <a:pt x="2720" y="4332"/>
                    <a:pt x="2773" y="4438"/>
                  </a:cubicBezTo>
                  <a:cubicBezTo>
                    <a:pt x="2794" y="4427"/>
                    <a:pt x="2816" y="4422"/>
                    <a:pt x="2837" y="4422"/>
                  </a:cubicBezTo>
                  <a:cubicBezTo>
                    <a:pt x="2895" y="4422"/>
                    <a:pt x="2953" y="4459"/>
                    <a:pt x="3011" y="4517"/>
                  </a:cubicBezTo>
                  <a:cubicBezTo>
                    <a:pt x="3288" y="4913"/>
                    <a:pt x="3565" y="5269"/>
                    <a:pt x="3803" y="5666"/>
                  </a:cubicBezTo>
                  <a:cubicBezTo>
                    <a:pt x="3882" y="5903"/>
                    <a:pt x="4001" y="6101"/>
                    <a:pt x="4160" y="6299"/>
                  </a:cubicBezTo>
                  <a:lnTo>
                    <a:pt x="4476" y="6141"/>
                  </a:lnTo>
                  <a:cubicBezTo>
                    <a:pt x="4754" y="6062"/>
                    <a:pt x="4991" y="5903"/>
                    <a:pt x="5229" y="5784"/>
                  </a:cubicBezTo>
                  <a:cubicBezTo>
                    <a:pt x="5467" y="5547"/>
                    <a:pt x="5308" y="5467"/>
                    <a:pt x="5150" y="5190"/>
                  </a:cubicBezTo>
                  <a:lnTo>
                    <a:pt x="4239" y="4002"/>
                  </a:lnTo>
                  <a:cubicBezTo>
                    <a:pt x="4199" y="3923"/>
                    <a:pt x="4199" y="3764"/>
                    <a:pt x="4278" y="3725"/>
                  </a:cubicBezTo>
                  <a:cubicBezTo>
                    <a:pt x="4318" y="3645"/>
                    <a:pt x="4358" y="3566"/>
                    <a:pt x="4437" y="3566"/>
                  </a:cubicBezTo>
                  <a:cubicBezTo>
                    <a:pt x="4991" y="3368"/>
                    <a:pt x="5506" y="3091"/>
                    <a:pt x="6021" y="2774"/>
                  </a:cubicBezTo>
                  <a:cubicBezTo>
                    <a:pt x="5902" y="2576"/>
                    <a:pt x="5784" y="2378"/>
                    <a:pt x="5665" y="2180"/>
                  </a:cubicBezTo>
                  <a:cubicBezTo>
                    <a:pt x="5546" y="1982"/>
                    <a:pt x="5546" y="1942"/>
                    <a:pt x="5467" y="1863"/>
                  </a:cubicBezTo>
                  <a:cubicBezTo>
                    <a:pt x="5442" y="1739"/>
                    <a:pt x="5402" y="1677"/>
                    <a:pt x="5346" y="1677"/>
                  </a:cubicBezTo>
                  <a:cubicBezTo>
                    <a:pt x="5313" y="1677"/>
                    <a:pt x="5274" y="1699"/>
                    <a:pt x="5229" y="1744"/>
                  </a:cubicBezTo>
                  <a:cubicBezTo>
                    <a:pt x="4991" y="1823"/>
                    <a:pt x="4754" y="1902"/>
                    <a:pt x="4556" y="2061"/>
                  </a:cubicBezTo>
                  <a:cubicBezTo>
                    <a:pt x="4318" y="2140"/>
                    <a:pt x="4080" y="2259"/>
                    <a:pt x="3843" y="2378"/>
                  </a:cubicBezTo>
                  <a:lnTo>
                    <a:pt x="3684" y="2378"/>
                  </a:lnTo>
                  <a:cubicBezTo>
                    <a:pt x="3645" y="2437"/>
                    <a:pt x="3575" y="2467"/>
                    <a:pt x="3506" y="2467"/>
                  </a:cubicBezTo>
                  <a:cubicBezTo>
                    <a:pt x="3437" y="2467"/>
                    <a:pt x="3367" y="2437"/>
                    <a:pt x="3328" y="2378"/>
                  </a:cubicBezTo>
                  <a:lnTo>
                    <a:pt x="2337" y="516"/>
                  </a:lnTo>
                  <a:cubicBezTo>
                    <a:pt x="2298" y="437"/>
                    <a:pt x="2139" y="1"/>
                    <a:pt x="2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3536277" y="1668288"/>
              <a:ext cx="475769" cy="465027"/>
            </a:xfrm>
            <a:custGeom>
              <a:avLst/>
              <a:gdLst/>
              <a:ahLst/>
              <a:cxnLst/>
              <a:rect l="l" t="t" r="r" b="b"/>
              <a:pathLst>
                <a:path w="7409" h="7242" extrusionOk="0">
                  <a:moveTo>
                    <a:pt x="2813" y="446"/>
                  </a:moveTo>
                  <a:cubicBezTo>
                    <a:pt x="2892" y="486"/>
                    <a:pt x="3051" y="882"/>
                    <a:pt x="3090" y="961"/>
                  </a:cubicBezTo>
                  <a:lnTo>
                    <a:pt x="4081" y="2823"/>
                  </a:lnTo>
                  <a:cubicBezTo>
                    <a:pt x="4120" y="2882"/>
                    <a:pt x="4180" y="2912"/>
                    <a:pt x="4239" y="2912"/>
                  </a:cubicBezTo>
                  <a:cubicBezTo>
                    <a:pt x="4299" y="2912"/>
                    <a:pt x="4358" y="2882"/>
                    <a:pt x="4398" y="2823"/>
                  </a:cubicBezTo>
                  <a:cubicBezTo>
                    <a:pt x="4437" y="2842"/>
                    <a:pt x="4467" y="2852"/>
                    <a:pt x="4497" y="2852"/>
                  </a:cubicBezTo>
                  <a:cubicBezTo>
                    <a:pt x="4526" y="2852"/>
                    <a:pt x="4556" y="2842"/>
                    <a:pt x="4596" y="2823"/>
                  </a:cubicBezTo>
                  <a:cubicBezTo>
                    <a:pt x="4833" y="2704"/>
                    <a:pt x="5031" y="2585"/>
                    <a:pt x="5269" y="2506"/>
                  </a:cubicBezTo>
                  <a:cubicBezTo>
                    <a:pt x="5507" y="2387"/>
                    <a:pt x="5744" y="2268"/>
                    <a:pt x="5982" y="2189"/>
                  </a:cubicBezTo>
                  <a:cubicBezTo>
                    <a:pt x="6027" y="2144"/>
                    <a:pt x="6066" y="2122"/>
                    <a:pt x="6099" y="2122"/>
                  </a:cubicBezTo>
                  <a:cubicBezTo>
                    <a:pt x="6155" y="2122"/>
                    <a:pt x="6195" y="2184"/>
                    <a:pt x="6220" y="2308"/>
                  </a:cubicBezTo>
                  <a:cubicBezTo>
                    <a:pt x="6259" y="2427"/>
                    <a:pt x="6339" y="2506"/>
                    <a:pt x="6418" y="2625"/>
                  </a:cubicBezTo>
                  <a:cubicBezTo>
                    <a:pt x="6457" y="2743"/>
                    <a:pt x="6655" y="3021"/>
                    <a:pt x="6735" y="3219"/>
                  </a:cubicBezTo>
                  <a:cubicBezTo>
                    <a:pt x="6259" y="3536"/>
                    <a:pt x="5744" y="3813"/>
                    <a:pt x="5150" y="3971"/>
                  </a:cubicBezTo>
                  <a:cubicBezTo>
                    <a:pt x="5111" y="4011"/>
                    <a:pt x="5031" y="4090"/>
                    <a:pt x="5031" y="4130"/>
                  </a:cubicBezTo>
                  <a:cubicBezTo>
                    <a:pt x="4952" y="4209"/>
                    <a:pt x="4913" y="4368"/>
                    <a:pt x="4992" y="4447"/>
                  </a:cubicBezTo>
                  <a:lnTo>
                    <a:pt x="5903" y="5635"/>
                  </a:lnTo>
                  <a:cubicBezTo>
                    <a:pt x="6101" y="5912"/>
                    <a:pt x="6220" y="5992"/>
                    <a:pt x="5982" y="6229"/>
                  </a:cubicBezTo>
                  <a:cubicBezTo>
                    <a:pt x="5744" y="6348"/>
                    <a:pt x="5507" y="6507"/>
                    <a:pt x="5229" y="6586"/>
                  </a:cubicBezTo>
                  <a:lnTo>
                    <a:pt x="4913" y="6744"/>
                  </a:lnTo>
                  <a:cubicBezTo>
                    <a:pt x="4754" y="6546"/>
                    <a:pt x="4635" y="6348"/>
                    <a:pt x="4556" y="6150"/>
                  </a:cubicBezTo>
                  <a:cubicBezTo>
                    <a:pt x="4318" y="5714"/>
                    <a:pt x="4041" y="5358"/>
                    <a:pt x="3764" y="4962"/>
                  </a:cubicBezTo>
                  <a:cubicBezTo>
                    <a:pt x="3685" y="4922"/>
                    <a:pt x="3605" y="4883"/>
                    <a:pt x="3526" y="4883"/>
                  </a:cubicBezTo>
                  <a:cubicBezTo>
                    <a:pt x="3469" y="4797"/>
                    <a:pt x="3371" y="4732"/>
                    <a:pt x="3276" y="4732"/>
                  </a:cubicBezTo>
                  <a:cubicBezTo>
                    <a:pt x="3239" y="4732"/>
                    <a:pt x="3203" y="4742"/>
                    <a:pt x="3170" y="4764"/>
                  </a:cubicBezTo>
                  <a:cubicBezTo>
                    <a:pt x="2932" y="4962"/>
                    <a:pt x="2694" y="5120"/>
                    <a:pt x="2457" y="5279"/>
                  </a:cubicBezTo>
                  <a:cubicBezTo>
                    <a:pt x="2219" y="5477"/>
                    <a:pt x="1902" y="5675"/>
                    <a:pt x="1585" y="5754"/>
                  </a:cubicBezTo>
                  <a:cubicBezTo>
                    <a:pt x="1427" y="5754"/>
                    <a:pt x="1427" y="5754"/>
                    <a:pt x="1308" y="5596"/>
                  </a:cubicBezTo>
                  <a:lnTo>
                    <a:pt x="1070" y="5239"/>
                  </a:lnTo>
                  <a:cubicBezTo>
                    <a:pt x="951" y="5081"/>
                    <a:pt x="832" y="4922"/>
                    <a:pt x="714" y="4764"/>
                  </a:cubicBezTo>
                  <a:cubicBezTo>
                    <a:pt x="1308" y="4368"/>
                    <a:pt x="1981" y="4090"/>
                    <a:pt x="2655" y="3892"/>
                  </a:cubicBezTo>
                  <a:cubicBezTo>
                    <a:pt x="2694" y="3853"/>
                    <a:pt x="2734" y="3813"/>
                    <a:pt x="2773" y="3773"/>
                  </a:cubicBezTo>
                  <a:cubicBezTo>
                    <a:pt x="2932" y="3734"/>
                    <a:pt x="3011" y="3536"/>
                    <a:pt x="2932" y="3417"/>
                  </a:cubicBezTo>
                  <a:lnTo>
                    <a:pt x="1664" y="1080"/>
                  </a:lnTo>
                  <a:lnTo>
                    <a:pt x="2417" y="684"/>
                  </a:lnTo>
                  <a:cubicBezTo>
                    <a:pt x="2496" y="644"/>
                    <a:pt x="2734" y="446"/>
                    <a:pt x="2813" y="446"/>
                  </a:cubicBezTo>
                  <a:close/>
                  <a:moveTo>
                    <a:pt x="2868" y="0"/>
                  </a:moveTo>
                  <a:cubicBezTo>
                    <a:pt x="2783" y="0"/>
                    <a:pt x="2694" y="30"/>
                    <a:pt x="2615" y="89"/>
                  </a:cubicBezTo>
                  <a:cubicBezTo>
                    <a:pt x="2179" y="287"/>
                    <a:pt x="1744" y="486"/>
                    <a:pt x="1308" y="763"/>
                  </a:cubicBezTo>
                  <a:cubicBezTo>
                    <a:pt x="1229" y="802"/>
                    <a:pt x="1189" y="882"/>
                    <a:pt x="1189" y="961"/>
                  </a:cubicBezTo>
                  <a:cubicBezTo>
                    <a:pt x="1149" y="1040"/>
                    <a:pt x="1149" y="1119"/>
                    <a:pt x="1189" y="1199"/>
                  </a:cubicBezTo>
                  <a:lnTo>
                    <a:pt x="2457" y="3456"/>
                  </a:lnTo>
                  <a:cubicBezTo>
                    <a:pt x="1704" y="3694"/>
                    <a:pt x="1031" y="4011"/>
                    <a:pt x="397" y="4407"/>
                  </a:cubicBezTo>
                  <a:cubicBezTo>
                    <a:pt x="1" y="4684"/>
                    <a:pt x="357" y="5041"/>
                    <a:pt x="595" y="5318"/>
                  </a:cubicBezTo>
                  <a:cubicBezTo>
                    <a:pt x="783" y="5619"/>
                    <a:pt x="1043" y="6314"/>
                    <a:pt x="1476" y="6314"/>
                  </a:cubicBezTo>
                  <a:cubicBezTo>
                    <a:pt x="1499" y="6314"/>
                    <a:pt x="1522" y="6313"/>
                    <a:pt x="1545" y="6309"/>
                  </a:cubicBezTo>
                  <a:cubicBezTo>
                    <a:pt x="1862" y="6190"/>
                    <a:pt x="2100" y="6031"/>
                    <a:pt x="2338" y="5873"/>
                  </a:cubicBezTo>
                  <a:cubicBezTo>
                    <a:pt x="2694" y="5635"/>
                    <a:pt x="3011" y="5437"/>
                    <a:pt x="3368" y="5199"/>
                  </a:cubicBezTo>
                  <a:cubicBezTo>
                    <a:pt x="3605" y="5516"/>
                    <a:pt x="3843" y="5833"/>
                    <a:pt x="4041" y="6190"/>
                  </a:cubicBezTo>
                  <a:cubicBezTo>
                    <a:pt x="4200" y="6507"/>
                    <a:pt x="4398" y="6824"/>
                    <a:pt x="4635" y="7140"/>
                  </a:cubicBezTo>
                  <a:cubicBezTo>
                    <a:pt x="4707" y="7212"/>
                    <a:pt x="4796" y="7241"/>
                    <a:pt x="4896" y="7241"/>
                  </a:cubicBezTo>
                  <a:cubicBezTo>
                    <a:pt x="5236" y="7241"/>
                    <a:pt x="5688" y="6898"/>
                    <a:pt x="5903" y="6744"/>
                  </a:cubicBezTo>
                  <a:cubicBezTo>
                    <a:pt x="6220" y="6586"/>
                    <a:pt x="6735" y="6427"/>
                    <a:pt x="6655" y="5952"/>
                  </a:cubicBezTo>
                  <a:cubicBezTo>
                    <a:pt x="6537" y="5675"/>
                    <a:pt x="6378" y="5398"/>
                    <a:pt x="6141" y="5199"/>
                  </a:cubicBezTo>
                  <a:cubicBezTo>
                    <a:pt x="5942" y="4922"/>
                    <a:pt x="5744" y="4645"/>
                    <a:pt x="5507" y="4368"/>
                  </a:cubicBezTo>
                  <a:cubicBezTo>
                    <a:pt x="6022" y="4130"/>
                    <a:pt x="6497" y="3892"/>
                    <a:pt x="6933" y="3655"/>
                  </a:cubicBezTo>
                  <a:cubicBezTo>
                    <a:pt x="7408" y="3338"/>
                    <a:pt x="7250" y="3140"/>
                    <a:pt x="7012" y="2704"/>
                  </a:cubicBezTo>
                  <a:cubicBezTo>
                    <a:pt x="6814" y="2427"/>
                    <a:pt x="6576" y="1714"/>
                    <a:pt x="6180" y="1674"/>
                  </a:cubicBezTo>
                  <a:cubicBezTo>
                    <a:pt x="5942" y="1714"/>
                    <a:pt x="5705" y="1793"/>
                    <a:pt x="5507" y="1912"/>
                  </a:cubicBezTo>
                  <a:cubicBezTo>
                    <a:pt x="5150" y="2070"/>
                    <a:pt x="4794" y="2229"/>
                    <a:pt x="4437" y="2387"/>
                  </a:cubicBezTo>
                  <a:lnTo>
                    <a:pt x="4398" y="2387"/>
                  </a:lnTo>
                  <a:lnTo>
                    <a:pt x="3724" y="1199"/>
                  </a:lnTo>
                  <a:cubicBezTo>
                    <a:pt x="3566" y="763"/>
                    <a:pt x="3368" y="406"/>
                    <a:pt x="3090" y="89"/>
                  </a:cubicBezTo>
                  <a:cubicBezTo>
                    <a:pt x="3031" y="30"/>
                    <a:pt x="295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7" name="Google Shape;997;p39"/>
          <p:cNvGrpSpPr/>
          <p:nvPr/>
        </p:nvGrpSpPr>
        <p:grpSpPr>
          <a:xfrm>
            <a:off x="727917" y="4143045"/>
            <a:ext cx="549563" cy="595800"/>
            <a:chOff x="545938" y="3107284"/>
            <a:chExt cx="412172" cy="446850"/>
          </a:xfrm>
        </p:grpSpPr>
        <p:sp>
          <p:nvSpPr>
            <p:cNvPr id="998" name="Google Shape;998;p39"/>
            <p:cNvSpPr/>
            <p:nvPr/>
          </p:nvSpPr>
          <p:spPr>
            <a:xfrm>
              <a:off x="545938" y="3107284"/>
              <a:ext cx="154143" cy="162640"/>
            </a:xfrm>
            <a:custGeom>
              <a:avLst/>
              <a:gdLst/>
              <a:ahLst/>
              <a:cxnLst/>
              <a:rect l="l" t="t" r="r" b="b"/>
              <a:pathLst>
                <a:path w="4517" h="4766" extrusionOk="0">
                  <a:moveTo>
                    <a:pt x="1687" y="1"/>
                  </a:moveTo>
                  <a:cubicBezTo>
                    <a:pt x="1549" y="1"/>
                    <a:pt x="1405" y="121"/>
                    <a:pt x="1453" y="315"/>
                  </a:cubicBezTo>
                  <a:cubicBezTo>
                    <a:pt x="1612" y="790"/>
                    <a:pt x="1730" y="1305"/>
                    <a:pt x="1889" y="1741"/>
                  </a:cubicBezTo>
                  <a:cubicBezTo>
                    <a:pt x="1612" y="1582"/>
                    <a:pt x="1334" y="1384"/>
                    <a:pt x="1057" y="1186"/>
                  </a:cubicBezTo>
                  <a:cubicBezTo>
                    <a:pt x="1009" y="1158"/>
                    <a:pt x="960" y="1147"/>
                    <a:pt x="914" y="1147"/>
                  </a:cubicBezTo>
                  <a:cubicBezTo>
                    <a:pt x="698" y="1147"/>
                    <a:pt x="544" y="1412"/>
                    <a:pt x="740" y="1543"/>
                  </a:cubicBezTo>
                  <a:cubicBezTo>
                    <a:pt x="1097" y="1780"/>
                    <a:pt x="1453" y="2018"/>
                    <a:pt x="1810" y="2256"/>
                  </a:cubicBezTo>
                  <a:cubicBezTo>
                    <a:pt x="1295" y="2414"/>
                    <a:pt x="780" y="2573"/>
                    <a:pt x="265" y="2731"/>
                  </a:cubicBezTo>
                  <a:cubicBezTo>
                    <a:pt x="1" y="2807"/>
                    <a:pt x="132" y="3170"/>
                    <a:pt x="385" y="3170"/>
                  </a:cubicBezTo>
                  <a:cubicBezTo>
                    <a:pt x="397" y="3170"/>
                    <a:pt x="410" y="3169"/>
                    <a:pt x="423" y="3167"/>
                  </a:cubicBezTo>
                  <a:lnTo>
                    <a:pt x="1730" y="2771"/>
                  </a:lnTo>
                  <a:lnTo>
                    <a:pt x="1730" y="2771"/>
                  </a:lnTo>
                  <a:cubicBezTo>
                    <a:pt x="1532" y="3127"/>
                    <a:pt x="1334" y="3444"/>
                    <a:pt x="1097" y="3801"/>
                  </a:cubicBezTo>
                  <a:cubicBezTo>
                    <a:pt x="989" y="3963"/>
                    <a:pt x="1156" y="4106"/>
                    <a:pt x="1324" y="4106"/>
                  </a:cubicBezTo>
                  <a:cubicBezTo>
                    <a:pt x="1403" y="4106"/>
                    <a:pt x="1482" y="4075"/>
                    <a:pt x="1532" y="3999"/>
                  </a:cubicBezTo>
                  <a:cubicBezTo>
                    <a:pt x="1770" y="3642"/>
                    <a:pt x="1968" y="3246"/>
                    <a:pt x="2206" y="2890"/>
                  </a:cubicBezTo>
                  <a:cubicBezTo>
                    <a:pt x="2364" y="3444"/>
                    <a:pt x="2523" y="4038"/>
                    <a:pt x="2642" y="4593"/>
                  </a:cubicBezTo>
                  <a:cubicBezTo>
                    <a:pt x="2672" y="4714"/>
                    <a:pt x="2754" y="4766"/>
                    <a:pt x="2840" y="4766"/>
                  </a:cubicBezTo>
                  <a:cubicBezTo>
                    <a:pt x="2979" y="4766"/>
                    <a:pt x="3126" y="4630"/>
                    <a:pt x="3077" y="4434"/>
                  </a:cubicBezTo>
                  <a:cubicBezTo>
                    <a:pt x="2958" y="3880"/>
                    <a:pt x="2800" y="3286"/>
                    <a:pt x="2642" y="2731"/>
                  </a:cubicBezTo>
                  <a:lnTo>
                    <a:pt x="2642" y="2731"/>
                  </a:lnTo>
                  <a:cubicBezTo>
                    <a:pt x="2998" y="2929"/>
                    <a:pt x="3315" y="3127"/>
                    <a:pt x="3671" y="3286"/>
                  </a:cubicBezTo>
                  <a:cubicBezTo>
                    <a:pt x="3713" y="3310"/>
                    <a:pt x="3753" y="3320"/>
                    <a:pt x="3790" y="3320"/>
                  </a:cubicBezTo>
                  <a:cubicBezTo>
                    <a:pt x="3998" y="3320"/>
                    <a:pt x="4105" y="2990"/>
                    <a:pt x="3870" y="2890"/>
                  </a:cubicBezTo>
                  <a:cubicBezTo>
                    <a:pt x="3553" y="2731"/>
                    <a:pt x="3236" y="2573"/>
                    <a:pt x="2958" y="2375"/>
                  </a:cubicBezTo>
                  <a:cubicBezTo>
                    <a:pt x="3394" y="2256"/>
                    <a:pt x="3790" y="2137"/>
                    <a:pt x="4226" y="1978"/>
                  </a:cubicBezTo>
                  <a:cubicBezTo>
                    <a:pt x="4517" y="1869"/>
                    <a:pt x="4407" y="1494"/>
                    <a:pt x="4143" y="1494"/>
                  </a:cubicBezTo>
                  <a:cubicBezTo>
                    <a:pt x="4119" y="1494"/>
                    <a:pt x="4094" y="1497"/>
                    <a:pt x="4068" y="1503"/>
                  </a:cubicBezTo>
                  <a:cubicBezTo>
                    <a:pt x="3632" y="1662"/>
                    <a:pt x="3196" y="1820"/>
                    <a:pt x="2721" y="1939"/>
                  </a:cubicBezTo>
                  <a:cubicBezTo>
                    <a:pt x="2919" y="1622"/>
                    <a:pt x="3077" y="1305"/>
                    <a:pt x="3236" y="949"/>
                  </a:cubicBezTo>
                  <a:cubicBezTo>
                    <a:pt x="3340" y="765"/>
                    <a:pt x="3186" y="617"/>
                    <a:pt x="3035" y="617"/>
                  </a:cubicBezTo>
                  <a:cubicBezTo>
                    <a:pt x="2957" y="617"/>
                    <a:pt x="2880" y="656"/>
                    <a:pt x="2840" y="750"/>
                  </a:cubicBezTo>
                  <a:cubicBezTo>
                    <a:pt x="2681" y="1067"/>
                    <a:pt x="2523" y="1384"/>
                    <a:pt x="2364" y="1701"/>
                  </a:cubicBezTo>
                  <a:cubicBezTo>
                    <a:pt x="2206" y="1186"/>
                    <a:pt x="2047" y="671"/>
                    <a:pt x="1889" y="156"/>
                  </a:cubicBezTo>
                  <a:cubicBezTo>
                    <a:pt x="1858" y="49"/>
                    <a:pt x="1774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713263" y="3311710"/>
              <a:ext cx="244847" cy="242424"/>
            </a:xfrm>
            <a:custGeom>
              <a:avLst/>
              <a:gdLst/>
              <a:ahLst/>
              <a:cxnLst/>
              <a:rect l="l" t="t" r="r" b="b"/>
              <a:pathLst>
                <a:path w="7175" h="7104" extrusionOk="0">
                  <a:moveTo>
                    <a:pt x="1980" y="0"/>
                  </a:moveTo>
                  <a:cubicBezTo>
                    <a:pt x="1831" y="0"/>
                    <a:pt x="1685" y="128"/>
                    <a:pt x="1760" y="303"/>
                  </a:cubicBezTo>
                  <a:cubicBezTo>
                    <a:pt x="2116" y="1016"/>
                    <a:pt x="2433" y="1729"/>
                    <a:pt x="2750" y="2482"/>
                  </a:cubicBezTo>
                  <a:cubicBezTo>
                    <a:pt x="1958" y="2284"/>
                    <a:pt x="1126" y="2086"/>
                    <a:pt x="334" y="1888"/>
                  </a:cubicBezTo>
                  <a:cubicBezTo>
                    <a:pt x="311" y="1881"/>
                    <a:pt x="289" y="1878"/>
                    <a:pt x="269" y="1878"/>
                  </a:cubicBezTo>
                  <a:cubicBezTo>
                    <a:pt x="46" y="1878"/>
                    <a:pt x="0" y="2251"/>
                    <a:pt x="255" y="2324"/>
                  </a:cubicBezTo>
                  <a:lnTo>
                    <a:pt x="2631" y="2918"/>
                  </a:lnTo>
                  <a:lnTo>
                    <a:pt x="1364" y="3552"/>
                  </a:lnTo>
                  <a:cubicBezTo>
                    <a:pt x="1159" y="3688"/>
                    <a:pt x="1307" y="3972"/>
                    <a:pt x="1529" y="3972"/>
                  </a:cubicBezTo>
                  <a:cubicBezTo>
                    <a:pt x="1565" y="3972"/>
                    <a:pt x="1603" y="3964"/>
                    <a:pt x="1641" y="3948"/>
                  </a:cubicBezTo>
                  <a:lnTo>
                    <a:pt x="2909" y="3314"/>
                  </a:lnTo>
                  <a:lnTo>
                    <a:pt x="2909" y="3314"/>
                  </a:lnTo>
                  <a:cubicBezTo>
                    <a:pt x="2552" y="4067"/>
                    <a:pt x="2275" y="4819"/>
                    <a:pt x="1958" y="5611"/>
                  </a:cubicBezTo>
                  <a:cubicBezTo>
                    <a:pt x="1906" y="5795"/>
                    <a:pt x="2060" y="5943"/>
                    <a:pt x="2206" y="5943"/>
                  </a:cubicBezTo>
                  <a:cubicBezTo>
                    <a:pt x="2281" y="5943"/>
                    <a:pt x="2353" y="5904"/>
                    <a:pt x="2394" y="5809"/>
                  </a:cubicBezTo>
                  <a:cubicBezTo>
                    <a:pt x="2671" y="5057"/>
                    <a:pt x="2988" y="4304"/>
                    <a:pt x="3305" y="3591"/>
                  </a:cubicBezTo>
                  <a:cubicBezTo>
                    <a:pt x="3780" y="4700"/>
                    <a:pt x="4255" y="5809"/>
                    <a:pt x="4691" y="6958"/>
                  </a:cubicBezTo>
                  <a:cubicBezTo>
                    <a:pt x="4735" y="7060"/>
                    <a:pt x="4810" y="7103"/>
                    <a:pt x="4887" y="7103"/>
                  </a:cubicBezTo>
                  <a:cubicBezTo>
                    <a:pt x="5018" y="7103"/>
                    <a:pt x="5152" y="6975"/>
                    <a:pt x="5127" y="6800"/>
                  </a:cubicBezTo>
                  <a:cubicBezTo>
                    <a:pt x="4651" y="5572"/>
                    <a:pt x="4137" y="4344"/>
                    <a:pt x="3582" y="3155"/>
                  </a:cubicBezTo>
                  <a:lnTo>
                    <a:pt x="3582" y="3155"/>
                  </a:lnTo>
                  <a:cubicBezTo>
                    <a:pt x="4651" y="3393"/>
                    <a:pt x="5721" y="3631"/>
                    <a:pt x="6830" y="3868"/>
                  </a:cubicBezTo>
                  <a:cubicBezTo>
                    <a:pt x="6842" y="3870"/>
                    <a:pt x="6854" y="3871"/>
                    <a:pt x="6865" y="3871"/>
                  </a:cubicBezTo>
                  <a:cubicBezTo>
                    <a:pt x="7114" y="3871"/>
                    <a:pt x="7175" y="3469"/>
                    <a:pt x="6909" y="3393"/>
                  </a:cubicBezTo>
                  <a:cubicBezTo>
                    <a:pt x="5919" y="3195"/>
                    <a:pt x="4929" y="2957"/>
                    <a:pt x="3978" y="2759"/>
                  </a:cubicBezTo>
                  <a:lnTo>
                    <a:pt x="5483" y="1927"/>
                  </a:lnTo>
                  <a:cubicBezTo>
                    <a:pt x="5722" y="1825"/>
                    <a:pt x="5550" y="1547"/>
                    <a:pt x="5346" y="1547"/>
                  </a:cubicBezTo>
                  <a:cubicBezTo>
                    <a:pt x="5313" y="1547"/>
                    <a:pt x="5279" y="1554"/>
                    <a:pt x="5246" y="1571"/>
                  </a:cubicBezTo>
                  <a:lnTo>
                    <a:pt x="3859" y="2284"/>
                  </a:lnTo>
                  <a:cubicBezTo>
                    <a:pt x="4176" y="1690"/>
                    <a:pt x="4453" y="1096"/>
                    <a:pt x="4770" y="501"/>
                  </a:cubicBezTo>
                  <a:cubicBezTo>
                    <a:pt x="4849" y="318"/>
                    <a:pt x="4703" y="170"/>
                    <a:pt x="4549" y="170"/>
                  </a:cubicBezTo>
                  <a:cubicBezTo>
                    <a:pt x="4470" y="170"/>
                    <a:pt x="4388" y="209"/>
                    <a:pt x="4335" y="303"/>
                  </a:cubicBezTo>
                  <a:cubicBezTo>
                    <a:pt x="3978" y="1016"/>
                    <a:pt x="3622" y="1729"/>
                    <a:pt x="3265" y="2482"/>
                  </a:cubicBezTo>
                  <a:cubicBezTo>
                    <a:pt x="2909" y="1690"/>
                    <a:pt x="2552" y="898"/>
                    <a:pt x="2196" y="145"/>
                  </a:cubicBezTo>
                  <a:cubicBezTo>
                    <a:pt x="2152" y="43"/>
                    <a:pt x="2066" y="0"/>
                    <a:pt x="1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0" name="Google Shape;1000;p39"/>
          <p:cNvGrpSpPr/>
          <p:nvPr/>
        </p:nvGrpSpPr>
        <p:grpSpPr>
          <a:xfrm rot="10800000">
            <a:off x="11112017" y="4546379"/>
            <a:ext cx="549563" cy="595800"/>
            <a:chOff x="545938" y="3107284"/>
            <a:chExt cx="412172" cy="446850"/>
          </a:xfrm>
        </p:grpSpPr>
        <p:sp>
          <p:nvSpPr>
            <p:cNvPr id="1001" name="Google Shape;1001;p39"/>
            <p:cNvSpPr/>
            <p:nvPr/>
          </p:nvSpPr>
          <p:spPr>
            <a:xfrm>
              <a:off x="545938" y="3107284"/>
              <a:ext cx="154143" cy="162640"/>
            </a:xfrm>
            <a:custGeom>
              <a:avLst/>
              <a:gdLst/>
              <a:ahLst/>
              <a:cxnLst/>
              <a:rect l="l" t="t" r="r" b="b"/>
              <a:pathLst>
                <a:path w="4517" h="4766" extrusionOk="0">
                  <a:moveTo>
                    <a:pt x="1687" y="1"/>
                  </a:moveTo>
                  <a:cubicBezTo>
                    <a:pt x="1549" y="1"/>
                    <a:pt x="1405" y="121"/>
                    <a:pt x="1453" y="315"/>
                  </a:cubicBezTo>
                  <a:cubicBezTo>
                    <a:pt x="1612" y="790"/>
                    <a:pt x="1730" y="1305"/>
                    <a:pt x="1889" y="1741"/>
                  </a:cubicBezTo>
                  <a:cubicBezTo>
                    <a:pt x="1612" y="1582"/>
                    <a:pt x="1334" y="1384"/>
                    <a:pt x="1057" y="1186"/>
                  </a:cubicBezTo>
                  <a:cubicBezTo>
                    <a:pt x="1009" y="1158"/>
                    <a:pt x="960" y="1147"/>
                    <a:pt x="914" y="1147"/>
                  </a:cubicBezTo>
                  <a:cubicBezTo>
                    <a:pt x="698" y="1147"/>
                    <a:pt x="544" y="1412"/>
                    <a:pt x="740" y="1543"/>
                  </a:cubicBezTo>
                  <a:cubicBezTo>
                    <a:pt x="1097" y="1780"/>
                    <a:pt x="1453" y="2018"/>
                    <a:pt x="1810" y="2256"/>
                  </a:cubicBezTo>
                  <a:cubicBezTo>
                    <a:pt x="1295" y="2414"/>
                    <a:pt x="780" y="2573"/>
                    <a:pt x="265" y="2731"/>
                  </a:cubicBezTo>
                  <a:cubicBezTo>
                    <a:pt x="1" y="2807"/>
                    <a:pt x="132" y="3170"/>
                    <a:pt x="385" y="3170"/>
                  </a:cubicBezTo>
                  <a:cubicBezTo>
                    <a:pt x="397" y="3170"/>
                    <a:pt x="410" y="3169"/>
                    <a:pt x="423" y="3167"/>
                  </a:cubicBezTo>
                  <a:lnTo>
                    <a:pt x="1730" y="2771"/>
                  </a:lnTo>
                  <a:lnTo>
                    <a:pt x="1730" y="2771"/>
                  </a:lnTo>
                  <a:cubicBezTo>
                    <a:pt x="1532" y="3127"/>
                    <a:pt x="1334" y="3444"/>
                    <a:pt x="1097" y="3801"/>
                  </a:cubicBezTo>
                  <a:cubicBezTo>
                    <a:pt x="989" y="3963"/>
                    <a:pt x="1156" y="4106"/>
                    <a:pt x="1324" y="4106"/>
                  </a:cubicBezTo>
                  <a:cubicBezTo>
                    <a:pt x="1403" y="4106"/>
                    <a:pt x="1482" y="4075"/>
                    <a:pt x="1532" y="3999"/>
                  </a:cubicBezTo>
                  <a:cubicBezTo>
                    <a:pt x="1770" y="3642"/>
                    <a:pt x="1968" y="3246"/>
                    <a:pt x="2206" y="2890"/>
                  </a:cubicBezTo>
                  <a:cubicBezTo>
                    <a:pt x="2364" y="3444"/>
                    <a:pt x="2523" y="4038"/>
                    <a:pt x="2642" y="4593"/>
                  </a:cubicBezTo>
                  <a:cubicBezTo>
                    <a:pt x="2672" y="4714"/>
                    <a:pt x="2754" y="4766"/>
                    <a:pt x="2840" y="4766"/>
                  </a:cubicBezTo>
                  <a:cubicBezTo>
                    <a:pt x="2979" y="4766"/>
                    <a:pt x="3126" y="4630"/>
                    <a:pt x="3077" y="4434"/>
                  </a:cubicBezTo>
                  <a:cubicBezTo>
                    <a:pt x="2958" y="3880"/>
                    <a:pt x="2800" y="3286"/>
                    <a:pt x="2642" y="2731"/>
                  </a:cubicBezTo>
                  <a:lnTo>
                    <a:pt x="2642" y="2731"/>
                  </a:lnTo>
                  <a:cubicBezTo>
                    <a:pt x="2998" y="2929"/>
                    <a:pt x="3315" y="3127"/>
                    <a:pt x="3671" y="3286"/>
                  </a:cubicBezTo>
                  <a:cubicBezTo>
                    <a:pt x="3713" y="3310"/>
                    <a:pt x="3753" y="3320"/>
                    <a:pt x="3790" y="3320"/>
                  </a:cubicBezTo>
                  <a:cubicBezTo>
                    <a:pt x="3998" y="3320"/>
                    <a:pt x="4105" y="2990"/>
                    <a:pt x="3870" y="2890"/>
                  </a:cubicBezTo>
                  <a:cubicBezTo>
                    <a:pt x="3553" y="2731"/>
                    <a:pt x="3236" y="2573"/>
                    <a:pt x="2958" y="2375"/>
                  </a:cubicBezTo>
                  <a:cubicBezTo>
                    <a:pt x="3394" y="2256"/>
                    <a:pt x="3790" y="2137"/>
                    <a:pt x="4226" y="1978"/>
                  </a:cubicBezTo>
                  <a:cubicBezTo>
                    <a:pt x="4517" y="1869"/>
                    <a:pt x="4407" y="1494"/>
                    <a:pt x="4143" y="1494"/>
                  </a:cubicBezTo>
                  <a:cubicBezTo>
                    <a:pt x="4119" y="1494"/>
                    <a:pt x="4094" y="1497"/>
                    <a:pt x="4068" y="1503"/>
                  </a:cubicBezTo>
                  <a:cubicBezTo>
                    <a:pt x="3632" y="1662"/>
                    <a:pt x="3196" y="1820"/>
                    <a:pt x="2721" y="1939"/>
                  </a:cubicBezTo>
                  <a:cubicBezTo>
                    <a:pt x="2919" y="1622"/>
                    <a:pt x="3077" y="1305"/>
                    <a:pt x="3236" y="949"/>
                  </a:cubicBezTo>
                  <a:cubicBezTo>
                    <a:pt x="3340" y="765"/>
                    <a:pt x="3186" y="617"/>
                    <a:pt x="3035" y="617"/>
                  </a:cubicBezTo>
                  <a:cubicBezTo>
                    <a:pt x="2957" y="617"/>
                    <a:pt x="2880" y="656"/>
                    <a:pt x="2840" y="750"/>
                  </a:cubicBezTo>
                  <a:cubicBezTo>
                    <a:pt x="2681" y="1067"/>
                    <a:pt x="2523" y="1384"/>
                    <a:pt x="2364" y="1701"/>
                  </a:cubicBezTo>
                  <a:cubicBezTo>
                    <a:pt x="2206" y="1186"/>
                    <a:pt x="2047" y="671"/>
                    <a:pt x="1889" y="156"/>
                  </a:cubicBezTo>
                  <a:cubicBezTo>
                    <a:pt x="1858" y="49"/>
                    <a:pt x="1774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713263" y="3311710"/>
              <a:ext cx="244847" cy="242424"/>
            </a:xfrm>
            <a:custGeom>
              <a:avLst/>
              <a:gdLst/>
              <a:ahLst/>
              <a:cxnLst/>
              <a:rect l="l" t="t" r="r" b="b"/>
              <a:pathLst>
                <a:path w="7175" h="7104" extrusionOk="0">
                  <a:moveTo>
                    <a:pt x="1980" y="0"/>
                  </a:moveTo>
                  <a:cubicBezTo>
                    <a:pt x="1831" y="0"/>
                    <a:pt x="1685" y="128"/>
                    <a:pt x="1760" y="303"/>
                  </a:cubicBezTo>
                  <a:cubicBezTo>
                    <a:pt x="2116" y="1016"/>
                    <a:pt x="2433" y="1729"/>
                    <a:pt x="2750" y="2482"/>
                  </a:cubicBezTo>
                  <a:cubicBezTo>
                    <a:pt x="1958" y="2284"/>
                    <a:pt x="1126" y="2086"/>
                    <a:pt x="334" y="1888"/>
                  </a:cubicBezTo>
                  <a:cubicBezTo>
                    <a:pt x="311" y="1881"/>
                    <a:pt x="289" y="1878"/>
                    <a:pt x="269" y="1878"/>
                  </a:cubicBezTo>
                  <a:cubicBezTo>
                    <a:pt x="46" y="1878"/>
                    <a:pt x="0" y="2251"/>
                    <a:pt x="255" y="2324"/>
                  </a:cubicBezTo>
                  <a:lnTo>
                    <a:pt x="2631" y="2918"/>
                  </a:lnTo>
                  <a:lnTo>
                    <a:pt x="1364" y="3552"/>
                  </a:lnTo>
                  <a:cubicBezTo>
                    <a:pt x="1159" y="3688"/>
                    <a:pt x="1307" y="3972"/>
                    <a:pt x="1529" y="3972"/>
                  </a:cubicBezTo>
                  <a:cubicBezTo>
                    <a:pt x="1565" y="3972"/>
                    <a:pt x="1603" y="3964"/>
                    <a:pt x="1641" y="3948"/>
                  </a:cubicBezTo>
                  <a:lnTo>
                    <a:pt x="2909" y="3314"/>
                  </a:lnTo>
                  <a:lnTo>
                    <a:pt x="2909" y="3314"/>
                  </a:lnTo>
                  <a:cubicBezTo>
                    <a:pt x="2552" y="4067"/>
                    <a:pt x="2275" y="4819"/>
                    <a:pt x="1958" y="5611"/>
                  </a:cubicBezTo>
                  <a:cubicBezTo>
                    <a:pt x="1906" y="5795"/>
                    <a:pt x="2060" y="5943"/>
                    <a:pt x="2206" y="5943"/>
                  </a:cubicBezTo>
                  <a:cubicBezTo>
                    <a:pt x="2281" y="5943"/>
                    <a:pt x="2353" y="5904"/>
                    <a:pt x="2394" y="5809"/>
                  </a:cubicBezTo>
                  <a:cubicBezTo>
                    <a:pt x="2671" y="5057"/>
                    <a:pt x="2988" y="4304"/>
                    <a:pt x="3305" y="3591"/>
                  </a:cubicBezTo>
                  <a:cubicBezTo>
                    <a:pt x="3780" y="4700"/>
                    <a:pt x="4255" y="5809"/>
                    <a:pt x="4691" y="6958"/>
                  </a:cubicBezTo>
                  <a:cubicBezTo>
                    <a:pt x="4735" y="7060"/>
                    <a:pt x="4810" y="7103"/>
                    <a:pt x="4887" y="7103"/>
                  </a:cubicBezTo>
                  <a:cubicBezTo>
                    <a:pt x="5018" y="7103"/>
                    <a:pt x="5152" y="6975"/>
                    <a:pt x="5127" y="6800"/>
                  </a:cubicBezTo>
                  <a:cubicBezTo>
                    <a:pt x="4651" y="5572"/>
                    <a:pt x="4137" y="4344"/>
                    <a:pt x="3582" y="3155"/>
                  </a:cubicBezTo>
                  <a:lnTo>
                    <a:pt x="3582" y="3155"/>
                  </a:lnTo>
                  <a:cubicBezTo>
                    <a:pt x="4651" y="3393"/>
                    <a:pt x="5721" y="3631"/>
                    <a:pt x="6830" y="3868"/>
                  </a:cubicBezTo>
                  <a:cubicBezTo>
                    <a:pt x="6842" y="3870"/>
                    <a:pt x="6854" y="3871"/>
                    <a:pt x="6865" y="3871"/>
                  </a:cubicBezTo>
                  <a:cubicBezTo>
                    <a:pt x="7114" y="3871"/>
                    <a:pt x="7175" y="3469"/>
                    <a:pt x="6909" y="3393"/>
                  </a:cubicBezTo>
                  <a:cubicBezTo>
                    <a:pt x="5919" y="3195"/>
                    <a:pt x="4929" y="2957"/>
                    <a:pt x="3978" y="2759"/>
                  </a:cubicBezTo>
                  <a:lnTo>
                    <a:pt x="5483" y="1927"/>
                  </a:lnTo>
                  <a:cubicBezTo>
                    <a:pt x="5722" y="1825"/>
                    <a:pt x="5550" y="1547"/>
                    <a:pt x="5346" y="1547"/>
                  </a:cubicBezTo>
                  <a:cubicBezTo>
                    <a:pt x="5313" y="1547"/>
                    <a:pt x="5279" y="1554"/>
                    <a:pt x="5246" y="1571"/>
                  </a:cubicBezTo>
                  <a:lnTo>
                    <a:pt x="3859" y="2284"/>
                  </a:lnTo>
                  <a:cubicBezTo>
                    <a:pt x="4176" y="1690"/>
                    <a:pt x="4453" y="1096"/>
                    <a:pt x="4770" y="501"/>
                  </a:cubicBezTo>
                  <a:cubicBezTo>
                    <a:pt x="4849" y="318"/>
                    <a:pt x="4703" y="170"/>
                    <a:pt x="4549" y="170"/>
                  </a:cubicBezTo>
                  <a:cubicBezTo>
                    <a:pt x="4470" y="170"/>
                    <a:pt x="4388" y="209"/>
                    <a:pt x="4335" y="303"/>
                  </a:cubicBezTo>
                  <a:cubicBezTo>
                    <a:pt x="3978" y="1016"/>
                    <a:pt x="3622" y="1729"/>
                    <a:pt x="3265" y="2482"/>
                  </a:cubicBezTo>
                  <a:cubicBezTo>
                    <a:pt x="2909" y="1690"/>
                    <a:pt x="2552" y="898"/>
                    <a:pt x="2196" y="145"/>
                  </a:cubicBezTo>
                  <a:cubicBezTo>
                    <a:pt x="2152" y="43"/>
                    <a:pt x="2066" y="0"/>
                    <a:pt x="1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3" name="Google Shape;1003;p39"/>
          <p:cNvGrpSpPr/>
          <p:nvPr/>
        </p:nvGrpSpPr>
        <p:grpSpPr>
          <a:xfrm>
            <a:off x="11275633" y="2361199"/>
            <a:ext cx="222336" cy="245911"/>
            <a:chOff x="5414907" y="2017485"/>
            <a:chExt cx="220338" cy="243702"/>
          </a:xfrm>
        </p:grpSpPr>
        <p:sp>
          <p:nvSpPr>
            <p:cNvPr id="1004" name="Google Shape;1004;p3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9" name="Google Shape;850;p39"/>
          <p:cNvSpPr txBox="1">
            <a:spLocks/>
          </p:cNvSpPr>
          <p:nvPr/>
        </p:nvSpPr>
        <p:spPr>
          <a:xfrm>
            <a:off x="1595483" y="3192162"/>
            <a:ext cx="9514945" cy="8458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Tiết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1,2 - </a:t>
            </a:r>
            <a:r>
              <a:rPr lang="vi-VN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Bài 1: Tranh vẽ theo giai điệu âm nhạc</a:t>
            </a:r>
          </a:p>
        </p:txBody>
      </p:sp>
    </p:spTree>
    <p:extLst>
      <p:ext uri="{BB962C8B-B14F-4D97-AF65-F5344CB8AC3E}">
        <p14:creationId xmlns:p14="http://schemas.microsoft.com/office/powerpoint/2010/main" val="242063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1220" name="Google Shape;1220;p4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1" name="Google Shape;1221;p47"/>
          <p:cNvSpPr txBox="1">
            <a:spLocks noGrp="1"/>
          </p:cNvSpPr>
          <p:nvPr>
            <p:ph type="subTitle" idx="1"/>
          </p:nvPr>
        </p:nvSpPr>
        <p:spPr>
          <a:xfrm>
            <a:off x="2112904" y="3124743"/>
            <a:ext cx="1918953" cy="5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2" name="Google Shape;1222;p47"/>
          <p:cNvSpPr txBox="1">
            <a:spLocks noGrp="1"/>
          </p:cNvSpPr>
          <p:nvPr>
            <p:ph type="subTitle" idx="2"/>
          </p:nvPr>
        </p:nvSpPr>
        <p:spPr>
          <a:xfrm>
            <a:off x="712066" y="3676334"/>
            <a:ext cx="4968298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3" name="Google Shape;1223;p47"/>
          <p:cNvSpPr txBox="1">
            <a:spLocks noGrp="1"/>
          </p:cNvSpPr>
          <p:nvPr>
            <p:ph type="subTitle" idx="3"/>
          </p:nvPr>
        </p:nvSpPr>
        <p:spPr>
          <a:xfrm>
            <a:off x="7624293" y="3194775"/>
            <a:ext cx="2012418" cy="5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4" name="Google Shape;1224;p47"/>
          <p:cNvSpPr txBox="1">
            <a:spLocks noGrp="1"/>
          </p:cNvSpPr>
          <p:nvPr>
            <p:ph type="subTitle" idx="4"/>
          </p:nvPr>
        </p:nvSpPr>
        <p:spPr>
          <a:xfrm>
            <a:off x="6583844" y="3766487"/>
            <a:ext cx="474235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9" name="Google Shape;1239;p47"/>
          <p:cNvGrpSpPr/>
          <p:nvPr/>
        </p:nvGrpSpPr>
        <p:grpSpPr>
          <a:xfrm>
            <a:off x="6231886" y="1893194"/>
            <a:ext cx="5447496" cy="4161242"/>
            <a:chOff x="4875791" y="946666"/>
            <a:chExt cx="1263475" cy="1443671"/>
          </a:xfrm>
        </p:grpSpPr>
        <p:sp>
          <p:nvSpPr>
            <p:cNvPr id="1240" name="Google Shape;1240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  <p:grpSp>
        <p:nvGrpSpPr>
          <p:cNvPr id="1251" name="Google Shape;1251;p47"/>
          <p:cNvGrpSpPr/>
          <p:nvPr/>
        </p:nvGrpSpPr>
        <p:grpSpPr>
          <a:xfrm>
            <a:off x="573432" y="1929094"/>
            <a:ext cx="5299265" cy="4161242"/>
            <a:chOff x="4875791" y="946666"/>
            <a:chExt cx="1263475" cy="1443671"/>
          </a:xfrm>
        </p:grpSpPr>
        <p:sp>
          <p:nvSpPr>
            <p:cNvPr id="1252" name="Google Shape;1252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  <p:pic>
        <p:nvPicPr>
          <p:cNvPr id="1026" name="Picture 2" descr="C:\Users\Administrator\Pictures\tick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23" y="2560582"/>
            <a:ext cx="1100137" cy="10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65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8/39/62/28396248b6912e941f0e746935e6d9c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pinimg.com/564x/df/70/e3/df70e3a6517ebfdebf5629472c6fcf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" b="91857" l="1421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74"/>
          <a:stretch/>
        </p:blipFill>
        <p:spPr bwMode="auto">
          <a:xfrm>
            <a:off x="2867870" y="297575"/>
            <a:ext cx="8825345" cy="65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3255" y="923324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7491" y="2972247"/>
            <a:ext cx="5292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0018" y="4886458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7" name="PA_库_组合 1166"/>
          <p:cNvGrpSpPr/>
          <p:nvPr>
            <p:custDataLst>
              <p:tags r:id="rId1"/>
            </p:custDataLst>
          </p:nvPr>
        </p:nvGrpSpPr>
        <p:grpSpPr>
          <a:xfrm flipH="1">
            <a:off x="-12339" y="2308319"/>
            <a:ext cx="3412902" cy="4384248"/>
            <a:chOff x="5607594" y="164244"/>
            <a:chExt cx="4996532" cy="6529510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6005206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6120180" y="2497238"/>
              <a:ext cx="4483946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</a:rPr>
                <a:t>MỤC TIÊU </a:t>
              </a:r>
            </a:p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</a:rPr>
                <a:t>BÀI HỌC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302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Vector bản vẽ minh họa trẻ em vui vẻ với các nốt nhạc | Thư viện stock 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" y="3408363"/>
            <a:ext cx="5918200" cy="34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Vector bản vẽ minh họa trẻ em vui vẻ với các nốt nhạc | Thư viện stock 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45" y="3292474"/>
            <a:ext cx="6262315" cy="36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756063" y="66156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BIỂU CẢM CỦA SẮC MÀU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93491" y="1863419"/>
            <a:ext cx="9122109" cy="1249672"/>
            <a:chOff x="3129220" y="1663734"/>
            <a:chExt cx="5222613" cy="1056045"/>
          </a:xfrm>
        </p:grpSpPr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3129220" y="2068513"/>
              <a:ext cx="679193" cy="493713"/>
              <a:chOff x="2083057" y="3094038"/>
              <a:chExt cx="679193" cy="551111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2083057" y="3094038"/>
                <a:ext cx="6791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192839" y="3152517"/>
                <a:ext cx="542423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grpSp>
          <p:nvGrpSpPr>
            <p:cNvPr id="14" name="Group 3"/>
            <p:cNvGrpSpPr>
              <a:grpSpLocks/>
            </p:cNvGrpSpPr>
            <p:nvPr/>
          </p:nvGrpSpPr>
          <p:grpSpPr bwMode="auto">
            <a:xfrm>
              <a:off x="3692526" y="1676395"/>
              <a:ext cx="4651375" cy="1043384"/>
              <a:chOff x="2530645" y="2460170"/>
              <a:chExt cx="4651820" cy="1043226"/>
            </a:xfrm>
          </p:grpSpPr>
          <p:pic>
            <p:nvPicPr>
              <p:cNvPr id="20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57304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22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Rounded Rectangle 22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</p:grpSp>
        </p:grp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988530" cy="663575"/>
              <a:chOff x="2452688" y="2863775"/>
              <a:chExt cx="988530" cy="662858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452689" y="2863775"/>
                <a:ext cx="988529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4288767" y="1663734"/>
              <a:ext cx="4063066" cy="1014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alt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06018" y="1856684"/>
              <a:ext cx="720039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5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5166"/>
            <a:ext cx="12176032" cy="6864928"/>
          </a:xfrm>
          <a:prstGeom prst="rect">
            <a:avLst/>
          </a:prstGeom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1199795" y="3089103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66156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BIỂU CẢM CỦA SẮC MÀU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93491" y="1863419"/>
            <a:ext cx="9122109" cy="1249672"/>
            <a:chOff x="3129220" y="1663734"/>
            <a:chExt cx="5222613" cy="1056045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3129220" y="2068513"/>
              <a:ext cx="679193" cy="493713"/>
              <a:chOff x="2083057" y="3094038"/>
              <a:chExt cx="679193" cy="551111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083057" y="3094038"/>
                <a:ext cx="6791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192839" y="3152517"/>
                <a:ext cx="542423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692526" y="1676395"/>
              <a:ext cx="4651375" cy="1043384"/>
              <a:chOff x="2530645" y="2460170"/>
              <a:chExt cx="4651820" cy="1043226"/>
            </a:xfrm>
          </p:grpSpPr>
          <p:pic>
            <p:nvPicPr>
              <p:cNvPr id="1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57304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7" name="Rounded Rectangle 1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</p:grpSp>
        </p:grp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988530" cy="663575"/>
              <a:chOff x="2452688" y="2863775"/>
              <a:chExt cx="988530" cy="662858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452689" y="2863775"/>
                <a:ext cx="988529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4288767" y="1663734"/>
              <a:ext cx="4063066" cy="1014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36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alt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06018" y="1856684"/>
              <a:ext cx="720039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6928"/>
            <a:ext cx="12185073" cy="6864928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4272084" y="575184"/>
            <a:ext cx="4495800" cy="1821542"/>
          </a:xfrm>
          <a:prstGeom prst="cloudCallou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kumimoji="0" lang="en-US" sz="2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6884" y="2708784"/>
            <a:ext cx="5562600" cy="1118356"/>
            <a:chOff x="3200400" y="2743200"/>
            <a:chExt cx="5562600" cy="1118356"/>
          </a:xfrm>
        </p:grpSpPr>
        <p:sp>
          <p:nvSpPr>
            <p:cNvPr id="16" name="Pentagon 15"/>
            <p:cNvSpPr/>
            <p:nvPr/>
          </p:nvSpPr>
          <p:spPr>
            <a:xfrm>
              <a:off x="3810005" y="2819400"/>
              <a:ext cx="4952995" cy="885826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rgbClr val="66FF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6884" y="3952628"/>
            <a:ext cx="5562600" cy="1118356"/>
            <a:chOff x="3200400" y="2743200"/>
            <a:chExt cx="5562600" cy="1118356"/>
          </a:xfrm>
        </p:grpSpPr>
        <p:sp>
          <p:nvSpPr>
            <p:cNvPr id="19" name="Pentagon 18"/>
            <p:cNvSpPr/>
            <p:nvPr/>
          </p:nvSpPr>
          <p:spPr>
            <a:xfrm>
              <a:off x="3810005" y="2819400"/>
              <a:ext cx="4952995" cy="8858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iấy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(A3 </a:t>
              </a:r>
              <a:r>
                <a:rPr lang="en-US" sz="3200" b="1" kern="0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A4)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6884" y="5171828"/>
            <a:ext cx="5562600" cy="1118356"/>
            <a:chOff x="3200400" y="2743200"/>
            <a:chExt cx="5562600" cy="1118356"/>
          </a:xfrm>
        </p:grpSpPr>
        <p:sp>
          <p:nvSpPr>
            <p:cNvPr id="22" name="Pentagon 21"/>
            <p:cNvSpPr/>
            <p:nvPr/>
          </p:nvSpPr>
          <p:spPr>
            <a:xfrm>
              <a:off x="3810005" y="2819400"/>
              <a:ext cx="4952995" cy="885826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4" descr="https://i.pinimg.com/564x/ee/36/c1/ee36c153c68bfbfcb8513455cf11232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843" b="100000" l="0" r="60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78" r="32748"/>
          <a:stretch/>
        </p:blipFill>
        <p:spPr bwMode="auto">
          <a:xfrm>
            <a:off x="6927" y="1109259"/>
            <a:ext cx="5415973" cy="55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0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046922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7220</TotalTime>
  <Words>891</Words>
  <Application>Microsoft Office PowerPoint</Application>
  <PresentationFormat>Widescreen</PresentationFormat>
  <Paragraphs>106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Kalam</vt:lpstr>
      <vt:lpstr>Montserrat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Chủ đề 1:  BIỂU CẢM CỦA SẮC MÀU</vt:lpstr>
      <vt:lpstr>Bài học được thực hiện trong 2 tiết: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trà my</cp:lastModifiedBy>
  <cp:revision>176</cp:revision>
  <dcterms:created xsi:type="dcterms:W3CDTF">2021-02-16T05:18:12Z</dcterms:created>
  <dcterms:modified xsi:type="dcterms:W3CDTF">2024-09-13T07:12:21Z</dcterms:modified>
</cp:coreProperties>
</file>