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10" r:id="rId2"/>
    <p:sldId id="500" r:id="rId3"/>
    <p:sldId id="501" r:id="rId4"/>
    <p:sldId id="502" r:id="rId5"/>
    <p:sldId id="546" r:id="rId6"/>
    <p:sldId id="359" r:id="rId7"/>
    <p:sldId id="415" r:id="rId8"/>
    <p:sldId id="594" r:id="rId9"/>
    <p:sldId id="6460" r:id="rId10"/>
    <p:sldId id="492" r:id="rId11"/>
    <p:sldId id="6461" r:id="rId12"/>
    <p:sldId id="498" r:id="rId13"/>
    <p:sldId id="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9B604-EB6F-4693-A41B-9FF72E0A36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08040-712C-4B13-AD3C-EB7F860468A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CAACC-09BE-4744-A2C0-E798E553E4C4}" type="parTrans" cxnId="{DA1D476B-1768-4990-A3FB-7BC0783A4EB7}">
      <dgm:prSet/>
      <dgm:spPr/>
      <dgm:t>
        <a:bodyPr/>
        <a:lstStyle/>
        <a:p>
          <a:endParaRPr lang="en-US"/>
        </a:p>
      </dgm:t>
    </dgm:pt>
    <dgm:pt modelId="{FC19A5C6-5E00-4BAC-BA54-39A8F7125567}" type="sibTrans" cxnId="{DA1D476B-1768-4990-A3FB-7BC0783A4EB7}">
      <dgm:prSet/>
      <dgm:spPr/>
      <dgm:t>
        <a:bodyPr/>
        <a:lstStyle/>
        <a:p>
          <a:endParaRPr lang="en-US"/>
        </a:p>
      </dgm:t>
    </dgm:pt>
    <dgm:pt modelId="{BF5214AE-CA89-47C9-9D29-04FDE7BCE20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Văn Lang –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F6A77-F04C-4ED7-B6DD-F8E01D1CA4A7}" type="parTrans" cxnId="{776ED5CB-AD4C-47FF-ADC1-2BD33392023D}">
      <dgm:prSet/>
      <dgm:spPr/>
      <dgm:t>
        <a:bodyPr/>
        <a:lstStyle/>
        <a:p>
          <a:endParaRPr lang="en-US"/>
        </a:p>
      </dgm:t>
    </dgm:pt>
    <dgm:pt modelId="{9F1DF186-39B0-48EC-9F5E-9EF6C9ED41DE}" type="sibTrans" cxnId="{776ED5CB-AD4C-47FF-ADC1-2BD33392023D}">
      <dgm:prSet/>
      <dgm:spPr/>
      <dgm:t>
        <a:bodyPr/>
        <a:lstStyle/>
        <a:p>
          <a:endParaRPr lang="en-US"/>
        </a:p>
      </dgm:t>
    </dgm:pt>
    <dgm:pt modelId="{ED68F112-5F06-462D-B653-44BAEB94E376}">
      <dgm:prSet phldrT="[Text]"/>
      <dgm:spPr>
        <a:solidFill>
          <a:srgbClr val="FF339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gm:t>
    </dgm:pt>
    <dgm:pt modelId="{1E69A0B7-C290-4FDD-8383-59970F9A4DA2}" type="parTrans" cxnId="{4DCA0CC6-A6F4-490E-8097-541F6CBF4B33}">
      <dgm:prSet/>
      <dgm:spPr/>
      <dgm:t>
        <a:bodyPr/>
        <a:lstStyle/>
        <a:p>
          <a:endParaRPr lang="en-US"/>
        </a:p>
      </dgm:t>
    </dgm:pt>
    <dgm:pt modelId="{16792542-3EFE-44E8-B3AB-1C13E78F75AB}" type="sibTrans" cxnId="{4DCA0CC6-A6F4-490E-8097-541F6CBF4B33}">
      <dgm:prSet/>
      <dgm:spPr/>
      <dgm:t>
        <a:bodyPr/>
        <a:lstStyle/>
        <a:p>
          <a:endParaRPr lang="en-US"/>
        </a:p>
      </dgm:t>
    </dgm:pt>
    <dgm:pt modelId="{CBA16163-3491-47D6-B4B6-4E043C139DF9}" type="pres">
      <dgm:prSet presAssocID="{8A69B604-EB6F-4693-A41B-9FF72E0A3607}" presName="linear" presStyleCnt="0">
        <dgm:presLayoutVars>
          <dgm:dir/>
          <dgm:animLvl val="lvl"/>
          <dgm:resizeHandles val="exact"/>
        </dgm:presLayoutVars>
      </dgm:prSet>
      <dgm:spPr/>
    </dgm:pt>
    <dgm:pt modelId="{5A7B1EB4-0315-4E95-99A2-2DCFF62FF473}" type="pres">
      <dgm:prSet presAssocID="{7D208040-712C-4B13-AD3C-EB7F860468A4}" presName="parentLin" presStyleCnt="0"/>
      <dgm:spPr/>
    </dgm:pt>
    <dgm:pt modelId="{80CFC824-A145-4AEC-9ED5-81F7EE14A4CF}" type="pres">
      <dgm:prSet presAssocID="{7D208040-712C-4B13-AD3C-EB7F860468A4}" presName="parentLeftMargin" presStyleLbl="node1" presStyleIdx="0" presStyleCnt="3"/>
      <dgm:spPr/>
    </dgm:pt>
    <dgm:pt modelId="{387D38F2-A822-42AE-AECD-909A262A678E}" type="pres">
      <dgm:prSet presAssocID="{7D208040-712C-4B13-AD3C-EB7F860468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A067F9-E44A-4E02-8B2C-EB8E14D017C1}" type="pres">
      <dgm:prSet presAssocID="{7D208040-712C-4B13-AD3C-EB7F860468A4}" presName="negativeSpace" presStyleCnt="0"/>
      <dgm:spPr/>
    </dgm:pt>
    <dgm:pt modelId="{9A2BF9B2-C9BB-4ADA-9EF9-125E60897555}" type="pres">
      <dgm:prSet presAssocID="{7D208040-712C-4B13-AD3C-EB7F860468A4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608700D6-4856-42B2-8478-E84412825EE7}" type="pres">
      <dgm:prSet presAssocID="{FC19A5C6-5E00-4BAC-BA54-39A8F7125567}" presName="spaceBetweenRectangles" presStyleCnt="0"/>
      <dgm:spPr/>
    </dgm:pt>
    <dgm:pt modelId="{8AE8E925-D2A3-4CEE-9468-49B36EAE42C1}" type="pres">
      <dgm:prSet presAssocID="{BF5214AE-CA89-47C9-9D29-04FDE7BCE20D}" presName="parentLin" presStyleCnt="0"/>
      <dgm:spPr/>
    </dgm:pt>
    <dgm:pt modelId="{7A0C5D98-AC32-4401-9B12-BC8A87FEB059}" type="pres">
      <dgm:prSet presAssocID="{BF5214AE-CA89-47C9-9D29-04FDE7BCE20D}" presName="parentLeftMargin" presStyleLbl="node1" presStyleIdx="0" presStyleCnt="3"/>
      <dgm:spPr/>
    </dgm:pt>
    <dgm:pt modelId="{C5FB814D-C6F6-4CA2-87CE-A0D1486BABFA}" type="pres">
      <dgm:prSet presAssocID="{BF5214AE-CA89-47C9-9D29-04FDE7BCE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5EC9EE-F630-4E4A-91D6-453482351CBF}" type="pres">
      <dgm:prSet presAssocID="{BF5214AE-CA89-47C9-9D29-04FDE7BCE20D}" presName="negativeSpace" presStyleCnt="0"/>
      <dgm:spPr/>
    </dgm:pt>
    <dgm:pt modelId="{7472C8BC-7879-407D-8C0D-AE45CD2EA761}" type="pres">
      <dgm:prSet presAssocID="{BF5214AE-CA89-47C9-9D29-04FDE7BCE20D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BEEB03FE-AA7B-4423-9844-C0BECAD74444}" type="pres">
      <dgm:prSet presAssocID="{9F1DF186-39B0-48EC-9F5E-9EF6C9ED41DE}" presName="spaceBetweenRectangles" presStyleCnt="0"/>
      <dgm:spPr/>
    </dgm:pt>
    <dgm:pt modelId="{EF335F6B-1F22-4524-A3AC-EA9DA242EE5B}" type="pres">
      <dgm:prSet presAssocID="{ED68F112-5F06-462D-B653-44BAEB94E376}" presName="parentLin" presStyleCnt="0"/>
      <dgm:spPr/>
    </dgm:pt>
    <dgm:pt modelId="{7460F7E9-37B1-4426-9EA9-1219AC4F9255}" type="pres">
      <dgm:prSet presAssocID="{ED68F112-5F06-462D-B653-44BAEB94E376}" presName="parentLeftMargin" presStyleLbl="node1" presStyleIdx="1" presStyleCnt="3"/>
      <dgm:spPr/>
    </dgm:pt>
    <dgm:pt modelId="{D71AE6A7-EAF2-4D7E-87D7-0167AACE5D67}" type="pres">
      <dgm:prSet presAssocID="{ED68F112-5F06-462D-B653-44BAEB94E3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A53A93-84CE-40A6-BA10-3AF00ED41E21}" type="pres">
      <dgm:prSet presAssocID="{ED68F112-5F06-462D-B653-44BAEB94E376}" presName="negativeSpace" presStyleCnt="0"/>
      <dgm:spPr/>
    </dgm:pt>
    <dgm:pt modelId="{B9BAB00B-10F9-466C-B5EC-81DA270DC7E9}" type="pres">
      <dgm:prSet presAssocID="{ED68F112-5F06-462D-B653-44BAEB94E3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217317-FC17-4E0D-9142-CF868F447BF2}" type="presOf" srcId="{7D208040-712C-4B13-AD3C-EB7F860468A4}" destId="{80CFC824-A145-4AEC-9ED5-81F7EE14A4CF}" srcOrd="0" destOrd="0" presId="urn:microsoft.com/office/officeart/2005/8/layout/list1"/>
    <dgm:cxn modelId="{0B685C1B-63A0-4477-932F-62768AB6119A}" type="presOf" srcId="{8A69B604-EB6F-4693-A41B-9FF72E0A3607}" destId="{CBA16163-3491-47D6-B4B6-4E043C139DF9}" srcOrd="0" destOrd="0" presId="urn:microsoft.com/office/officeart/2005/8/layout/list1"/>
    <dgm:cxn modelId="{98E70E34-B833-46A9-8B55-2640D16138C8}" type="presOf" srcId="{ED68F112-5F06-462D-B653-44BAEB94E376}" destId="{7460F7E9-37B1-4426-9EA9-1219AC4F9255}" srcOrd="0" destOrd="0" presId="urn:microsoft.com/office/officeart/2005/8/layout/list1"/>
    <dgm:cxn modelId="{DA1D476B-1768-4990-A3FB-7BC0783A4EB7}" srcId="{8A69B604-EB6F-4693-A41B-9FF72E0A3607}" destId="{7D208040-712C-4B13-AD3C-EB7F860468A4}" srcOrd="0" destOrd="0" parTransId="{CF7CAACC-09BE-4744-A2C0-E798E553E4C4}" sibTransId="{FC19A5C6-5E00-4BAC-BA54-39A8F7125567}"/>
    <dgm:cxn modelId="{CC3A6E6C-498B-4780-9A61-78FF344DAEA5}" type="presOf" srcId="{7D208040-712C-4B13-AD3C-EB7F860468A4}" destId="{387D38F2-A822-42AE-AECD-909A262A678E}" srcOrd="1" destOrd="0" presId="urn:microsoft.com/office/officeart/2005/8/layout/list1"/>
    <dgm:cxn modelId="{D6892A58-BF9D-4A41-8B6A-5A1DE4398372}" type="presOf" srcId="{ED68F112-5F06-462D-B653-44BAEB94E376}" destId="{D71AE6A7-EAF2-4D7E-87D7-0167AACE5D67}" srcOrd="1" destOrd="0" presId="urn:microsoft.com/office/officeart/2005/8/layout/list1"/>
    <dgm:cxn modelId="{0EA67E99-B89D-4765-BFA8-7D25C7FBBF94}" type="presOf" srcId="{BF5214AE-CA89-47C9-9D29-04FDE7BCE20D}" destId="{C5FB814D-C6F6-4CA2-87CE-A0D1486BABFA}" srcOrd="1" destOrd="0" presId="urn:microsoft.com/office/officeart/2005/8/layout/list1"/>
    <dgm:cxn modelId="{89FA83C4-B4E8-4BAA-89B2-127AE6A3E453}" type="presOf" srcId="{BF5214AE-CA89-47C9-9D29-04FDE7BCE20D}" destId="{7A0C5D98-AC32-4401-9B12-BC8A87FEB059}" srcOrd="0" destOrd="0" presId="urn:microsoft.com/office/officeart/2005/8/layout/list1"/>
    <dgm:cxn modelId="{4DCA0CC6-A6F4-490E-8097-541F6CBF4B33}" srcId="{8A69B604-EB6F-4693-A41B-9FF72E0A3607}" destId="{ED68F112-5F06-462D-B653-44BAEB94E376}" srcOrd="2" destOrd="0" parTransId="{1E69A0B7-C290-4FDD-8383-59970F9A4DA2}" sibTransId="{16792542-3EFE-44E8-B3AB-1C13E78F75AB}"/>
    <dgm:cxn modelId="{776ED5CB-AD4C-47FF-ADC1-2BD33392023D}" srcId="{8A69B604-EB6F-4693-A41B-9FF72E0A3607}" destId="{BF5214AE-CA89-47C9-9D29-04FDE7BCE20D}" srcOrd="1" destOrd="0" parTransId="{FF7F6A77-F04C-4ED7-B6DD-F8E01D1CA4A7}" sibTransId="{9F1DF186-39B0-48EC-9F5E-9EF6C9ED41DE}"/>
    <dgm:cxn modelId="{47469CD6-F7DC-408C-B323-22F4764934E7}" type="presParOf" srcId="{CBA16163-3491-47D6-B4B6-4E043C139DF9}" destId="{5A7B1EB4-0315-4E95-99A2-2DCFF62FF473}" srcOrd="0" destOrd="0" presId="urn:microsoft.com/office/officeart/2005/8/layout/list1"/>
    <dgm:cxn modelId="{976D36C9-44B9-487F-9327-CB6FBCD50566}" type="presParOf" srcId="{5A7B1EB4-0315-4E95-99A2-2DCFF62FF473}" destId="{80CFC824-A145-4AEC-9ED5-81F7EE14A4CF}" srcOrd="0" destOrd="0" presId="urn:microsoft.com/office/officeart/2005/8/layout/list1"/>
    <dgm:cxn modelId="{F53F6A3B-A628-41B6-A4A7-21666A2E3034}" type="presParOf" srcId="{5A7B1EB4-0315-4E95-99A2-2DCFF62FF473}" destId="{387D38F2-A822-42AE-AECD-909A262A678E}" srcOrd="1" destOrd="0" presId="urn:microsoft.com/office/officeart/2005/8/layout/list1"/>
    <dgm:cxn modelId="{9E2731CD-DEE6-4689-8982-37FCBD0CE01D}" type="presParOf" srcId="{CBA16163-3491-47D6-B4B6-4E043C139DF9}" destId="{83A067F9-E44A-4E02-8B2C-EB8E14D017C1}" srcOrd="1" destOrd="0" presId="urn:microsoft.com/office/officeart/2005/8/layout/list1"/>
    <dgm:cxn modelId="{ABF57B4F-14AD-4C07-9814-F63E18A18334}" type="presParOf" srcId="{CBA16163-3491-47D6-B4B6-4E043C139DF9}" destId="{9A2BF9B2-C9BB-4ADA-9EF9-125E60897555}" srcOrd="2" destOrd="0" presId="urn:microsoft.com/office/officeart/2005/8/layout/list1"/>
    <dgm:cxn modelId="{EA76597F-AF48-4B5C-84C0-B86BC3E565B6}" type="presParOf" srcId="{CBA16163-3491-47D6-B4B6-4E043C139DF9}" destId="{608700D6-4856-42B2-8478-E84412825EE7}" srcOrd="3" destOrd="0" presId="urn:microsoft.com/office/officeart/2005/8/layout/list1"/>
    <dgm:cxn modelId="{B9472E98-7AEF-486C-98DA-33C1272A008F}" type="presParOf" srcId="{CBA16163-3491-47D6-B4B6-4E043C139DF9}" destId="{8AE8E925-D2A3-4CEE-9468-49B36EAE42C1}" srcOrd="4" destOrd="0" presId="urn:microsoft.com/office/officeart/2005/8/layout/list1"/>
    <dgm:cxn modelId="{C1556B84-F50D-4E54-9863-46FFF4F7438C}" type="presParOf" srcId="{8AE8E925-D2A3-4CEE-9468-49B36EAE42C1}" destId="{7A0C5D98-AC32-4401-9B12-BC8A87FEB059}" srcOrd="0" destOrd="0" presId="urn:microsoft.com/office/officeart/2005/8/layout/list1"/>
    <dgm:cxn modelId="{182B45D1-48DC-4252-A57A-39108FAE822D}" type="presParOf" srcId="{8AE8E925-D2A3-4CEE-9468-49B36EAE42C1}" destId="{C5FB814D-C6F6-4CA2-87CE-A0D1486BABFA}" srcOrd="1" destOrd="0" presId="urn:microsoft.com/office/officeart/2005/8/layout/list1"/>
    <dgm:cxn modelId="{669E6A8E-84DA-4E35-94ED-1B5B759D5EB5}" type="presParOf" srcId="{CBA16163-3491-47D6-B4B6-4E043C139DF9}" destId="{285EC9EE-F630-4E4A-91D6-453482351CBF}" srcOrd="5" destOrd="0" presId="urn:microsoft.com/office/officeart/2005/8/layout/list1"/>
    <dgm:cxn modelId="{308529DC-3C98-41D6-A427-878F91259BC5}" type="presParOf" srcId="{CBA16163-3491-47D6-B4B6-4E043C139DF9}" destId="{7472C8BC-7879-407D-8C0D-AE45CD2EA761}" srcOrd="6" destOrd="0" presId="urn:microsoft.com/office/officeart/2005/8/layout/list1"/>
    <dgm:cxn modelId="{2BB37F9E-BF7D-40EE-997B-56A46EB19BF7}" type="presParOf" srcId="{CBA16163-3491-47D6-B4B6-4E043C139DF9}" destId="{BEEB03FE-AA7B-4423-9844-C0BECAD74444}" srcOrd="7" destOrd="0" presId="urn:microsoft.com/office/officeart/2005/8/layout/list1"/>
    <dgm:cxn modelId="{BA6E41AC-6491-4854-B639-1DCDEA24A0E7}" type="presParOf" srcId="{CBA16163-3491-47D6-B4B6-4E043C139DF9}" destId="{EF335F6B-1F22-4524-A3AC-EA9DA242EE5B}" srcOrd="8" destOrd="0" presId="urn:microsoft.com/office/officeart/2005/8/layout/list1"/>
    <dgm:cxn modelId="{7ECEE0BB-C050-4463-ADD4-25EB1CE61DFD}" type="presParOf" srcId="{EF335F6B-1F22-4524-A3AC-EA9DA242EE5B}" destId="{7460F7E9-37B1-4426-9EA9-1219AC4F9255}" srcOrd="0" destOrd="0" presId="urn:microsoft.com/office/officeart/2005/8/layout/list1"/>
    <dgm:cxn modelId="{B2E6A50E-4F3A-41B8-B50C-1B9BFDD2DCF5}" type="presParOf" srcId="{EF335F6B-1F22-4524-A3AC-EA9DA242EE5B}" destId="{D71AE6A7-EAF2-4D7E-87D7-0167AACE5D67}" srcOrd="1" destOrd="0" presId="urn:microsoft.com/office/officeart/2005/8/layout/list1"/>
    <dgm:cxn modelId="{3C1DE386-2851-4A1F-94B4-673975CAA7A1}" type="presParOf" srcId="{CBA16163-3491-47D6-B4B6-4E043C139DF9}" destId="{09A53A93-84CE-40A6-BA10-3AF00ED41E21}" srcOrd="9" destOrd="0" presId="urn:microsoft.com/office/officeart/2005/8/layout/list1"/>
    <dgm:cxn modelId="{2540242A-4336-459D-B4C0-8D49251A2ED2}" type="presParOf" srcId="{CBA16163-3491-47D6-B4B6-4E043C139DF9}" destId="{B9BAB00B-10F9-466C-B5EC-81DA270DC7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CBEEFE-41CC-46B9-BA84-3C8F1F22E2C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FC2A8-7108-4DC0-8C9D-FBC5B1870BC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4400" b="1" dirty="0">
              <a:solidFill>
                <a:schemeClr val="tx1"/>
              </a:solidFill>
            </a:rPr>
            <a:t>?</a:t>
          </a:r>
        </a:p>
      </dgm:t>
    </dgm:pt>
    <dgm:pt modelId="{C6E63690-ACB0-4F63-80B3-5FB1EB02AAE3}" type="parTrans" cxnId="{B3A6EA54-3D65-470F-8E29-432109E3EAEC}">
      <dgm:prSet/>
      <dgm:spPr/>
      <dgm:t>
        <a:bodyPr/>
        <a:lstStyle/>
        <a:p>
          <a:endParaRPr lang="en-US"/>
        </a:p>
      </dgm:t>
    </dgm:pt>
    <dgm:pt modelId="{B60E45D9-63B4-4EE1-989F-9C8B363C7DFB}" type="sibTrans" cxnId="{B3A6EA54-3D65-470F-8E29-432109E3EAEC}">
      <dgm:prSet/>
      <dgm:spPr/>
      <dgm:t>
        <a:bodyPr/>
        <a:lstStyle/>
        <a:p>
          <a:endParaRPr lang="en-US"/>
        </a:p>
      </dgm:t>
    </dgm:pt>
    <dgm:pt modelId="{06593DB7-7B49-4467-AFA6-EBEC63CC4F51}">
      <dgm:prSet phldrT="[Text]" custT="1"/>
      <dgm:spPr/>
      <dgm:t>
        <a:bodyPr/>
        <a:lstStyle/>
        <a:p>
          <a:r>
            <a:rPr lang="en-US" sz="3200" dirty="0" err="1"/>
            <a:t>Kể</a:t>
          </a:r>
          <a:r>
            <a:rPr lang="en-US" sz="3200" dirty="0"/>
            <a:t> </a:t>
          </a:r>
          <a:r>
            <a:rPr lang="en-US" sz="3200" dirty="0" err="1"/>
            <a:t>tên</a:t>
          </a:r>
          <a:r>
            <a:rPr lang="en-US" sz="3200" dirty="0"/>
            <a:t> </a:t>
          </a:r>
          <a:r>
            <a:rPr lang="en-US" sz="3200" dirty="0" err="1"/>
            <a:t>một</a:t>
          </a:r>
          <a:r>
            <a:rPr lang="en-US" sz="3200" dirty="0"/>
            <a:t> </a:t>
          </a:r>
          <a:r>
            <a:rPr lang="en-US" sz="3200" dirty="0" err="1"/>
            <a:t>số</a:t>
          </a:r>
          <a:r>
            <a:rPr lang="en-US" sz="3200" dirty="0"/>
            <a:t> di </a:t>
          </a:r>
          <a:r>
            <a:rPr lang="en-US" sz="3200" dirty="0" err="1"/>
            <a:t>chỉ</a:t>
          </a:r>
          <a:r>
            <a:rPr lang="en-US" sz="3200" dirty="0"/>
            <a:t> </a:t>
          </a:r>
          <a:r>
            <a:rPr lang="en-US" sz="3200" dirty="0" err="1"/>
            <a:t>khảo</a:t>
          </a:r>
          <a:r>
            <a:rPr lang="en-US" sz="3200" dirty="0"/>
            <a:t> </a:t>
          </a:r>
          <a:r>
            <a:rPr lang="en-US" sz="3200" dirty="0" err="1"/>
            <a:t>cổ</a:t>
          </a:r>
          <a:r>
            <a:rPr lang="en-US" sz="3200" dirty="0"/>
            <a:t> </a:t>
          </a:r>
          <a:r>
            <a:rPr lang="en-US" sz="3200" dirty="0" err="1"/>
            <a:t>học</a:t>
          </a:r>
          <a:r>
            <a:rPr lang="en-US" sz="3200" dirty="0"/>
            <a:t> </a:t>
          </a:r>
          <a:r>
            <a:rPr lang="en-US" sz="3200" dirty="0" err="1"/>
            <a:t>tiêu</a:t>
          </a:r>
          <a:r>
            <a:rPr lang="en-US" sz="3200" dirty="0"/>
            <a:t> </a:t>
          </a:r>
          <a:r>
            <a:rPr lang="en-US" sz="3200" dirty="0" err="1"/>
            <a:t>biểu</a:t>
          </a:r>
          <a:r>
            <a:rPr lang="en-US" sz="3200" dirty="0"/>
            <a:t> Hà </a:t>
          </a:r>
          <a:r>
            <a:rPr lang="en-US" sz="3200" dirty="0" err="1"/>
            <a:t>Nội</a:t>
          </a:r>
          <a:r>
            <a:rPr lang="en-US" sz="3200" dirty="0"/>
            <a:t> </a:t>
          </a:r>
          <a:r>
            <a:rPr lang="en-US" sz="3200" dirty="0" err="1"/>
            <a:t>thời</a:t>
          </a:r>
          <a:r>
            <a:rPr lang="en-US" sz="3200" dirty="0"/>
            <a:t> </a:t>
          </a:r>
          <a:r>
            <a:rPr lang="en-US" sz="3200" dirty="0" err="1"/>
            <a:t>nguyên</a:t>
          </a:r>
          <a:r>
            <a:rPr lang="en-US" sz="3200" dirty="0"/>
            <a:t> </a:t>
          </a:r>
          <a:r>
            <a:rPr lang="en-US" sz="3200" dirty="0" err="1"/>
            <a:t>thủy</a:t>
          </a:r>
          <a:endParaRPr lang="en-US" sz="3200" dirty="0"/>
        </a:p>
      </dgm:t>
    </dgm:pt>
    <dgm:pt modelId="{103333EC-EA2F-4279-81B1-F02FAAD020D0}" type="parTrans" cxnId="{6C2E57BD-4E3A-472A-9613-685F4B9C75DF}">
      <dgm:prSet/>
      <dgm:spPr/>
      <dgm:t>
        <a:bodyPr/>
        <a:lstStyle/>
        <a:p>
          <a:endParaRPr lang="en-US"/>
        </a:p>
      </dgm:t>
    </dgm:pt>
    <dgm:pt modelId="{26651485-ACF7-45CB-B907-B62E916E1E20}" type="sibTrans" cxnId="{6C2E57BD-4E3A-472A-9613-685F4B9C75DF}">
      <dgm:prSet/>
      <dgm:spPr/>
      <dgm:t>
        <a:bodyPr/>
        <a:lstStyle/>
        <a:p>
          <a:endParaRPr lang="en-US"/>
        </a:p>
      </dgm:t>
    </dgm:pt>
    <dgm:pt modelId="{D38064EB-E2A5-4A73-A5F6-2F08558A8745}" type="pres">
      <dgm:prSet presAssocID="{03CBEEFE-41CC-46B9-BA84-3C8F1F22E2C6}" presName="rootnode" presStyleCnt="0">
        <dgm:presLayoutVars>
          <dgm:chMax/>
          <dgm:chPref/>
          <dgm:dir/>
          <dgm:animLvl val="lvl"/>
        </dgm:presLayoutVars>
      </dgm:prSet>
      <dgm:spPr/>
    </dgm:pt>
    <dgm:pt modelId="{59AEB8CA-DE97-46CE-AE6D-F3CFC2860D0F}" type="pres">
      <dgm:prSet presAssocID="{BCDFC2A8-7108-4DC0-8C9D-FBC5B1870BC0}" presName="composite" presStyleCnt="0"/>
      <dgm:spPr/>
    </dgm:pt>
    <dgm:pt modelId="{27541775-57D5-4BA5-AC48-020459524F33}" type="pres">
      <dgm:prSet presAssocID="{BCDFC2A8-7108-4DC0-8C9D-FBC5B1870BC0}" presName="ParentText" presStyleLbl="node1" presStyleIdx="0" presStyleCnt="1" custScaleX="68050" custScaleY="86844" custLinFactNeighborX="-70235" custLinFactNeighborY="2555">
        <dgm:presLayoutVars>
          <dgm:chMax val="1"/>
          <dgm:chPref val="1"/>
          <dgm:bulletEnabled val="1"/>
        </dgm:presLayoutVars>
      </dgm:prSet>
      <dgm:spPr/>
    </dgm:pt>
    <dgm:pt modelId="{A37235CC-4E8B-492C-BFBD-79B0670256B9}" type="pres">
      <dgm:prSet presAssocID="{BCDFC2A8-7108-4DC0-8C9D-FBC5B1870BC0}" presName="FinalChildText" presStyleLbl="revTx" presStyleIdx="0" presStyleCnt="1" custScaleX="439281" custLinFactNeighborX="63299" custLinFactNeighborY="10365">
        <dgm:presLayoutVars>
          <dgm:chMax val="0"/>
          <dgm:chPref val="0"/>
          <dgm:bulletEnabled val="1"/>
        </dgm:presLayoutVars>
      </dgm:prSet>
      <dgm:spPr/>
    </dgm:pt>
  </dgm:ptLst>
  <dgm:cxnLst>
    <dgm:cxn modelId="{B42E5D25-2908-4DB3-96F7-D6EFD9100EC4}" type="presOf" srcId="{03CBEEFE-41CC-46B9-BA84-3C8F1F22E2C6}" destId="{D38064EB-E2A5-4A73-A5F6-2F08558A8745}" srcOrd="0" destOrd="0" presId="urn:microsoft.com/office/officeart/2005/8/layout/StepDownProcess"/>
    <dgm:cxn modelId="{B3A6EA54-3D65-470F-8E29-432109E3EAEC}" srcId="{03CBEEFE-41CC-46B9-BA84-3C8F1F22E2C6}" destId="{BCDFC2A8-7108-4DC0-8C9D-FBC5B1870BC0}" srcOrd="0" destOrd="0" parTransId="{C6E63690-ACB0-4F63-80B3-5FB1EB02AAE3}" sibTransId="{B60E45D9-63B4-4EE1-989F-9C8B363C7DFB}"/>
    <dgm:cxn modelId="{16E98F79-908D-4DF1-B83E-C3E4DA703E6C}" type="presOf" srcId="{BCDFC2A8-7108-4DC0-8C9D-FBC5B1870BC0}" destId="{27541775-57D5-4BA5-AC48-020459524F33}" srcOrd="0" destOrd="0" presId="urn:microsoft.com/office/officeart/2005/8/layout/StepDownProcess"/>
    <dgm:cxn modelId="{D9B9AAA0-46FE-4931-94C8-71F3977DAE12}" type="presOf" srcId="{06593DB7-7B49-4467-AFA6-EBEC63CC4F51}" destId="{A37235CC-4E8B-492C-BFBD-79B0670256B9}" srcOrd="0" destOrd="0" presId="urn:microsoft.com/office/officeart/2005/8/layout/StepDownProcess"/>
    <dgm:cxn modelId="{6C2E57BD-4E3A-472A-9613-685F4B9C75DF}" srcId="{BCDFC2A8-7108-4DC0-8C9D-FBC5B1870BC0}" destId="{06593DB7-7B49-4467-AFA6-EBEC63CC4F51}" srcOrd="0" destOrd="0" parTransId="{103333EC-EA2F-4279-81B1-F02FAAD020D0}" sibTransId="{26651485-ACF7-45CB-B907-B62E916E1E20}"/>
    <dgm:cxn modelId="{4798E7A2-190E-41DF-8281-FE8725E3181A}" type="presParOf" srcId="{D38064EB-E2A5-4A73-A5F6-2F08558A8745}" destId="{59AEB8CA-DE97-46CE-AE6D-F3CFC2860D0F}" srcOrd="0" destOrd="0" presId="urn:microsoft.com/office/officeart/2005/8/layout/StepDownProcess"/>
    <dgm:cxn modelId="{0FBA46D9-AF99-4A7D-BCD1-F12F02A8AE33}" type="presParOf" srcId="{59AEB8CA-DE97-46CE-AE6D-F3CFC2860D0F}" destId="{27541775-57D5-4BA5-AC48-020459524F33}" srcOrd="0" destOrd="0" presId="urn:microsoft.com/office/officeart/2005/8/layout/StepDownProcess"/>
    <dgm:cxn modelId="{65880033-7578-40A1-A31F-83B75CCF8CBB}" type="presParOf" srcId="{59AEB8CA-DE97-46CE-AE6D-F3CFC2860D0F}" destId="{A37235CC-4E8B-492C-BFBD-79B0670256B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F9B2-C9BB-4ADA-9EF9-125E60897555}">
      <dsp:nvSpPr>
        <dsp:cNvPr id="0" name=""/>
        <dsp:cNvSpPr/>
      </dsp:nvSpPr>
      <dsp:spPr>
        <a:xfrm>
          <a:off x="0" y="327400"/>
          <a:ext cx="6552728" cy="5544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38F2-A822-42AE-AECD-909A262A678E}">
      <dsp:nvSpPr>
        <dsp:cNvPr id="0" name=""/>
        <dsp:cNvSpPr/>
      </dsp:nvSpPr>
      <dsp:spPr>
        <a:xfrm>
          <a:off x="327636" y="2680"/>
          <a:ext cx="4586909" cy="64944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thủy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39" y="34383"/>
        <a:ext cx="4523503" cy="586034"/>
      </dsp:txXfrm>
    </dsp:sp>
    <dsp:sp modelId="{7472C8BC-7879-407D-8C0D-AE45CD2EA761}">
      <dsp:nvSpPr>
        <dsp:cNvPr id="0" name=""/>
        <dsp:cNvSpPr/>
      </dsp:nvSpPr>
      <dsp:spPr>
        <a:xfrm>
          <a:off x="0" y="1325320"/>
          <a:ext cx="65527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B814D-C6F6-4CA2-87CE-A0D1486BABFA}">
      <dsp:nvSpPr>
        <dsp:cNvPr id="0" name=""/>
        <dsp:cNvSpPr/>
      </dsp:nvSpPr>
      <dsp:spPr>
        <a:xfrm>
          <a:off x="327636" y="1000600"/>
          <a:ext cx="4586909" cy="6494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Hà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Văn Lang –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Âu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endParaRPr lang="en-U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339" y="1032303"/>
        <a:ext cx="4523503" cy="586034"/>
      </dsp:txXfrm>
    </dsp:sp>
    <dsp:sp modelId="{B9BAB00B-10F9-466C-B5EC-81DA270DC7E9}">
      <dsp:nvSpPr>
        <dsp:cNvPr id="0" name=""/>
        <dsp:cNvSpPr/>
      </dsp:nvSpPr>
      <dsp:spPr>
        <a:xfrm>
          <a:off x="0" y="2323240"/>
          <a:ext cx="655272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AE6A7-EAF2-4D7E-87D7-0167AACE5D67}">
      <dsp:nvSpPr>
        <dsp:cNvPr id="0" name=""/>
        <dsp:cNvSpPr/>
      </dsp:nvSpPr>
      <dsp:spPr>
        <a:xfrm>
          <a:off x="327636" y="1998520"/>
          <a:ext cx="4586909" cy="649440"/>
        </a:xfrm>
        <a:prstGeom prst="roundRect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Hà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giành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độc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tộc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trước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TK X</a:t>
          </a:r>
        </a:p>
      </dsp:txBody>
      <dsp:txXfrm>
        <a:off x="359339" y="2030223"/>
        <a:ext cx="4523503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41775-57D5-4BA5-AC48-020459524F33}">
      <dsp:nvSpPr>
        <dsp:cNvPr id="0" name=""/>
        <dsp:cNvSpPr/>
      </dsp:nvSpPr>
      <dsp:spPr>
        <a:xfrm>
          <a:off x="1405723" y="1159223"/>
          <a:ext cx="1845962" cy="1648968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</a:rPr>
            <a:t>?</a:t>
          </a:r>
        </a:p>
      </dsp:txBody>
      <dsp:txXfrm>
        <a:off x="1486233" y="1239733"/>
        <a:ext cx="1684942" cy="1487948"/>
      </dsp:txXfrm>
    </dsp:sp>
    <dsp:sp modelId="{A37235CC-4E8B-492C-BFBD-79B0670256B9}">
      <dsp:nvSpPr>
        <dsp:cNvPr id="0" name=""/>
        <dsp:cNvSpPr/>
      </dsp:nvSpPr>
      <dsp:spPr>
        <a:xfrm>
          <a:off x="3492226" y="1239816"/>
          <a:ext cx="8666695" cy="153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Kể</a:t>
          </a:r>
          <a:r>
            <a:rPr lang="en-US" sz="3200" kern="1200" dirty="0"/>
            <a:t> </a:t>
          </a:r>
          <a:r>
            <a:rPr lang="en-US" sz="3200" kern="1200" dirty="0" err="1"/>
            <a:t>tên</a:t>
          </a:r>
          <a:r>
            <a:rPr lang="en-US" sz="3200" kern="1200" dirty="0"/>
            <a:t> </a:t>
          </a:r>
          <a:r>
            <a:rPr lang="en-US" sz="3200" kern="1200" dirty="0" err="1"/>
            <a:t>một</a:t>
          </a:r>
          <a:r>
            <a:rPr lang="en-US" sz="3200" kern="1200" dirty="0"/>
            <a:t> </a:t>
          </a:r>
          <a:r>
            <a:rPr lang="en-US" sz="3200" kern="1200" dirty="0" err="1"/>
            <a:t>số</a:t>
          </a:r>
          <a:r>
            <a:rPr lang="en-US" sz="3200" kern="1200" dirty="0"/>
            <a:t> di </a:t>
          </a:r>
          <a:r>
            <a:rPr lang="en-US" sz="3200" kern="1200" dirty="0" err="1"/>
            <a:t>chỉ</a:t>
          </a:r>
          <a:r>
            <a:rPr lang="en-US" sz="3200" kern="1200" dirty="0"/>
            <a:t> </a:t>
          </a:r>
          <a:r>
            <a:rPr lang="en-US" sz="3200" kern="1200" dirty="0" err="1"/>
            <a:t>khảo</a:t>
          </a:r>
          <a:r>
            <a:rPr lang="en-US" sz="3200" kern="1200" dirty="0"/>
            <a:t> </a:t>
          </a:r>
          <a:r>
            <a:rPr lang="en-US" sz="3200" kern="1200" dirty="0" err="1"/>
            <a:t>cổ</a:t>
          </a:r>
          <a:r>
            <a:rPr lang="en-US" sz="3200" kern="1200" dirty="0"/>
            <a:t> </a:t>
          </a:r>
          <a:r>
            <a:rPr lang="en-US" sz="3200" kern="1200" dirty="0" err="1"/>
            <a:t>học</a:t>
          </a:r>
          <a:r>
            <a:rPr lang="en-US" sz="3200" kern="1200" dirty="0"/>
            <a:t> </a:t>
          </a:r>
          <a:r>
            <a:rPr lang="en-US" sz="3200" kern="1200" dirty="0" err="1"/>
            <a:t>tiêu</a:t>
          </a:r>
          <a:r>
            <a:rPr lang="en-US" sz="3200" kern="1200" dirty="0"/>
            <a:t> </a:t>
          </a:r>
          <a:r>
            <a:rPr lang="en-US" sz="3200" kern="1200" dirty="0" err="1"/>
            <a:t>biểu</a:t>
          </a:r>
          <a:r>
            <a:rPr lang="en-US" sz="3200" kern="1200" dirty="0"/>
            <a:t> Hà </a:t>
          </a:r>
          <a:r>
            <a:rPr lang="en-US" sz="3200" kern="1200" dirty="0" err="1"/>
            <a:t>Nội</a:t>
          </a:r>
          <a:r>
            <a:rPr lang="en-US" sz="3200" kern="1200" dirty="0"/>
            <a:t> </a:t>
          </a:r>
          <a:r>
            <a:rPr lang="en-US" sz="3200" kern="1200" dirty="0" err="1"/>
            <a:t>thời</a:t>
          </a:r>
          <a:r>
            <a:rPr lang="en-US" sz="3200" kern="1200" dirty="0"/>
            <a:t> </a:t>
          </a:r>
          <a:r>
            <a:rPr lang="en-US" sz="3200" kern="1200" dirty="0" err="1"/>
            <a:t>nguyên</a:t>
          </a:r>
          <a:r>
            <a:rPr lang="en-US" sz="3200" kern="1200" dirty="0"/>
            <a:t> </a:t>
          </a:r>
          <a:r>
            <a:rPr lang="en-US" sz="3200" kern="1200" dirty="0" err="1"/>
            <a:t>thủy</a:t>
          </a:r>
          <a:endParaRPr lang="en-US" sz="3200" kern="1200" dirty="0"/>
        </a:p>
      </dsp:txBody>
      <dsp:txXfrm>
        <a:off x="3492226" y="1239816"/>
        <a:ext cx="8666695" cy="153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9D01-6836-4281-A065-AF96588BE952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50D9A-25D8-4470-9AEF-1590432C7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43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D35BE3-AA12-465E-8B42-D254C7D0F374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6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e0149156d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e0149156d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10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9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1708-592B-5889-BA25-C91451BD9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6BE34-9318-05A1-0CDB-23E35CEE1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3EB44-DB2C-40C5-468B-ACCD4BC9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61A82-853C-746F-36E2-0B33915C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88F30-F2F2-FB53-931F-CDBCDCB9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3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E037-2F77-78D9-8AA1-1F31C53F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C4AD5-D8C7-D8CF-9279-09076DB12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0C29-0D42-1C45-7423-32EDF8F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ED21-4628-85C4-450D-236CE852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2C00D-1983-6381-84AB-8E0E0F6A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46B16-9C24-800C-DE18-C86086682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FB6DB-696E-F79F-6D5B-6CEE1019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A313-6E7A-9D3F-B26A-EBBE3065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1B28F-4508-29FC-9A3F-138DECD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7FBA-2F82-9AE8-2041-C669A36A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2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4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4788951" y="3357184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40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2"/>
          </p:nvPr>
        </p:nvSpPr>
        <p:spPr>
          <a:xfrm>
            <a:off x="4789000" y="3833184"/>
            <a:ext cx="2614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3"/>
          </p:nvPr>
        </p:nvSpPr>
        <p:spPr>
          <a:xfrm>
            <a:off x="1273917" y="3357184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40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4"/>
          </p:nvPr>
        </p:nvSpPr>
        <p:spPr>
          <a:xfrm>
            <a:off x="1274000" y="3833184"/>
            <a:ext cx="2614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subTitle" idx="5"/>
          </p:nvPr>
        </p:nvSpPr>
        <p:spPr>
          <a:xfrm>
            <a:off x="8304067" y="3357184"/>
            <a:ext cx="2614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4000" b="1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6"/>
          </p:nvPr>
        </p:nvSpPr>
        <p:spPr>
          <a:xfrm>
            <a:off x="8304067" y="3833184"/>
            <a:ext cx="2614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37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76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0BBF-7748-E69E-3674-E4BFC172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01ED-F790-D412-3A35-B98AEFA5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DEA1-CBA6-F134-CD89-5D350F00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0957A-E939-465B-4B76-4F304266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C9D78-CF04-1C65-2058-CF3F558E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E1A0-42FF-0E21-8666-7356EFE6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4C319-8834-3A60-1867-972C1EE6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CE85-6E16-6302-7B4E-B2B49C6D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C5E2C-160B-939A-0918-DCD0D956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C520D-62D3-CA44-8C50-3E589D30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E592-69CB-056D-920B-00439A4E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B79D2-A7B2-AF3C-928B-17C2525AC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21627-34D0-3CA5-5AA4-C1B4F070C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A1F8-AA2A-39EB-7AB7-627AE01D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72704-9820-3CBD-EBCE-C05AFC92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34298-97D0-0F87-5C95-7A995C04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7F9B-57A7-C01A-D17F-2DB38BBC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8E90E-AA22-E3DF-1D0D-256D79672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D2485-CB5C-7996-1B5C-EAAD10C82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FC9EE-FCC0-FBAE-64AE-F6FA6FB43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C60DC-0534-59A7-614B-78DF37AE8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E8CF7-64AA-6308-8CBE-9EFD4D47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79563-6C1D-1078-FC10-F6B74E00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AEE00-8FEF-CBED-3BE9-70CA9AD2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5BE2-FDCA-EEBF-6862-25D34FD1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4E2D3-FF27-419C-2760-0FF8593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276F-5BA2-DC14-8E0B-32A75D1D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1562A-D263-3CBF-6EDE-10C963A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65B2D-F7D4-9BCA-94F0-F8B33BDC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21135-B6D6-F274-D628-F54F2CB9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AC616-4D2B-1E34-8305-81A2AE9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3E7D-3B8F-5F49-DF22-960CD6D0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1472-EE91-B23E-9C3A-1B2C9C4C0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7BBE8-924E-B891-55C7-470B6670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0E4FE-415D-ADB3-23F1-BBCEB3AF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2461A-5B50-56ED-794F-502DBAD5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216BF-A8BA-4265-AE6A-CF65B6B7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0804-B5CF-09B1-D6CB-289ED186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73B62-CADA-01B3-9E16-90DE130E8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7EF3-58CD-F761-C442-7B7246733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71605-9F7A-9B06-6F18-F478D680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7536F-DE6D-6621-DDDF-D5D8D90A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8A942-339E-0125-B63B-7B70077C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C34FB-0031-7295-7A84-AC185964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A210E-59A7-85D7-CA8E-F2E585622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A26DB-71FD-6AB0-3985-AD74F52E9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CF23F-BF3C-46CF-B3B1-AD5E76C916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647D1-3325-91AF-1616-03B4103D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1D72-86FC-F6E2-3BA5-14C1E5220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553E-FF5E-4EDF-9CF9-3437A0742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623392" y="1700808"/>
            <a:ext cx="10945216" cy="94932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1658" y="4869161"/>
            <a:ext cx="10648684" cy="748988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67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39350" y="-1083501"/>
            <a:ext cx="5410844" cy="5216019"/>
            <a:chOff x="292148" y="745868"/>
            <a:chExt cx="4058133" cy="3912014"/>
          </a:xfrm>
        </p:grpSpPr>
        <p:sp>
          <p:nvSpPr>
            <p:cNvPr id="17" name="Google Shape;1032;p29">
              <a:extLst>
                <a:ext uri="{FF2B5EF4-FFF2-40B4-BE49-F238E27FC236}">
                  <a16:creationId xmlns:a16="http://schemas.microsoft.com/office/drawing/2014/main" id="{DB1C0D44-295D-4B78-AC56-43DDC55E1E33}"/>
                </a:ext>
              </a:extLst>
            </p:cNvPr>
            <p:cNvSpPr/>
            <p:nvPr/>
          </p:nvSpPr>
          <p:spPr>
            <a:xfrm rot="916185">
              <a:off x="292148" y="1895310"/>
              <a:ext cx="4058133" cy="2762572"/>
            </a:xfrm>
            <a:custGeom>
              <a:avLst/>
              <a:gdLst/>
              <a:ahLst/>
              <a:cxnLst/>
              <a:rect l="l" t="t" r="r" b="b"/>
              <a:pathLst>
                <a:path w="43840" h="27523" extrusionOk="0">
                  <a:moveTo>
                    <a:pt x="31793" y="1"/>
                  </a:moveTo>
                  <a:cubicBezTo>
                    <a:pt x="28465" y="1"/>
                    <a:pt x="25057" y="749"/>
                    <a:pt x="21813" y="1050"/>
                  </a:cubicBezTo>
                  <a:cubicBezTo>
                    <a:pt x="17324" y="1466"/>
                    <a:pt x="12776" y="1966"/>
                    <a:pt x="8466" y="3538"/>
                  </a:cubicBezTo>
                  <a:cubicBezTo>
                    <a:pt x="6966" y="4086"/>
                    <a:pt x="5454" y="4764"/>
                    <a:pt x="4192" y="5860"/>
                  </a:cubicBezTo>
                  <a:cubicBezTo>
                    <a:pt x="1" y="9467"/>
                    <a:pt x="1465" y="16289"/>
                    <a:pt x="3573" y="20873"/>
                  </a:cubicBezTo>
                  <a:cubicBezTo>
                    <a:pt x="5748" y="25656"/>
                    <a:pt x="9588" y="27523"/>
                    <a:pt x="14072" y="27523"/>
                  </a:cubicBezTo>
                  <a:cubicBezTo>
                    <a:pt x="14399" y="27523"/>
                    <a:pt x="14729" y="27513"/>
                    <a:pt x="15062" y="27493"/>
                  </a:cubicBezTo>
                  <a:cubicBezTo>
                    <a:pt x="17479" y="27362"/>
                    <a:pt x="19860" y="26791"/>
                    <a:pt x="22230" y="26219"/>
                  </a:cubicBezTo>
                  <a:cubicBezTo>
                    <a:pt x="26111" y="25279"/>
                    <a:pt x="30004" y="24314"/>
                    <a:pt x="33826" y="23136"/>
                  </a:cubicBezTo>
                  <a:cubicBezTo>
                    <a:pt x="36993" y="22147"/>
                    <a:pt x="41696" y="21528"/>
                    <a:pt x="43125" y="17611"/>
                  </a:cubicBezTo>
                  <a:cubicBezTo>
                    <a:pt x="43792" y="15801"/>
                    <a:pt x="43839" y="13753"/>
                    <a:pt x="43780" y="11777"/>
                  </a:cubicBezTo>
                  <a:cubicBezTo>
                    <a:pt x="43732" y="9908"/>
                    <a:pt x="43578" y="7967"/>
                    <a:pt x="42923" y="6253"/>
                  </a:cubicBezTo>
                  <a:cubicBezTo>
                    <a:pt x="42839" y="6050"/>
                    <a:pt x="42756" y="5836"/>
                    <a:pt x="42649" y="5645"/>
                  </a:cubicBezTo>
                  <a:cubicBezTo>
                    <a:pt x="41768" y="3800"/>
                    <a:pt x="40280" y="2395"/>
                    <a:pt x="38613" y="1526"/>
                  </a:cubicBezTo>
                  <a:cubicBezTo>
                    <a:pt x="36435" y="371"/>
                    <a:pt x="34134" y="1"/>
                    <a:pt x="31793" y="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CC0066"/>
                </a:solidFill>
                <a:cs typeface="Arial"/>
                <a:sym typeface="Arial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76CC199C-02AE-405A-851C-2A646A7B7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707" y="2437188"/>
              <a:ext cx="3602349" cy="154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Kể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tên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nền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hóa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đồ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đồng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Hà </a:t>
              </a:r>
              <a:r>
                <a:rPr lang="en-US" sz="426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en-US" sz="4267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en-US" sz="5333" dirty="0">
                <a:solidFill>
                  <a:srgbClr val="CC0066"/>
                </a:solidFill>
              </a:endParaRPr>
            </a:p>
          </p:txBody>
        </p:sp>
        <p:pic>
          <p:nvPicPr>
            <p:cNvPr id="19" name="Picture 3" descr="25,294 Q&amp;amp;A Illustrations &amp;amp; Clip Art - iStock">
              <a:extLst>
                <a:ext uri="{FF2B5EF4-FFF2-40B4-BE49-F238E27FC236}">
                  <a16:creationId xmlns:a16="http://schemas.microsoft.com/office/drawing/2014/main" id="{798B9638-3D1E-4F89-8D7C-AD6A814F0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67" r="92974">
                          <a14:foregroundMark x1="17320" y1="34314" x2="17320" y2="34314"/>
                          <a14:foregroundMark x1="13072" y1="43333" x2="13072" y2="43333"/>
                          <a14:foregroundMark x1="16176" y1="64510" x2="16176" y2="64510"/>
                          <a14:foregroundMark x1="20098" y1="69412" x2="20098" y2="69412"/>
                          <a14:foregroundMark x1="29739" y1="43333" x2="29248" y2="60196"/>
                          <a14:foregroundMark x1="22059" y1="46471" x2="36438" y2="59804"/>
                          <a14:foregroundMark x1="23039" y1="56471" x2="33170" y2="33137"/>
                          <a14:foregroundMark x1="35458" y1="57451" x2="36765" y2="41373"/>
                          <a14:foregroundMark x1="49673" y1="43333" x2="52451" y2="56471"/>
                          <a14:foregroundMark x1="49837" y1="58235" x2="56536" y2="51373"/>
                          <a14:foregroundMark x1="66340" y1="61961" x2="73366" y2="41961"/>
                          <a14:foregroundMark x1="73366" y1="41961" x2="79412" y2="58824"/>
                          <a14:foregroundMark x1="86765" y1="43725" x2="86765" y2="43725"/>
                          <a14:foregroundMark x1="84804" y1="41373" x2="84804" y2="41373"/>
                          <a14:foregroundMark x1="80392" y1="35882" x2="80392" y2="35882"/>
                          <a14:foregroundMark x1="85458" y1="64314" x2="85458" y2="64314"/>
                          <a14:foregroundMark x1="83497" y1="67647" x2="83497" y2="67647"/>
                          <a14:foregroundMark x1="81373" y1="68235" x2="81373" y2="68235"/>
                          <a14:foregroundMark x1="84804" y1="37647" x2="84804" y2="37647"/>
                          <a14:foregroundMark x1="83333" y1="39412" x2="83333" y2="39412"/>
                          <a14:foregroundMark x1="61765" y1="36863" x2="61765" y2="36863"/>
                          <a14:foregroundMark x1="59641" y1="36275" x2="59641" y2="36275"/>
                          <a14:foregroundMark x1="61111" y1="39412" x2="61111" y2="39412"/>
                          <a14:foregroundMark x1="42320" y1="63333" x2="42320" y2="63333"/>
                          <a14:foregroundMark x1="40686" y1="66275" x2="40686" y2="66275"/>
                          <a14:foregroundMark x1="38399" y1="66471" x2="38399" y2="66471"/>
                          <a14:foregroundMark x1="17647" y1="67843" x2="17647" y2="67843"/>
                          <a14:foregroundMark x1="22876" y1="67843" x2="22876" y2="67843"/>
                          <a14:foregroundMark x1="42647" y1="35490" x2="42647" y2="35490"/>
                          <a14:foregroundMark x1="46732" y1="34510" x2="46732" y2="34510"/>
                          <a14:foregroundMark x1="49183" y1="34510" x2="49183" y2="34510"/>
                          <a14:foregroundMark x1="42484" y1="40000" x2="42484" y2="40000"/>
                          <a14:foregroundMark x1="24673" y1="30784" x2="24673" y2="30784"/>
                          <a14:foregroundMark x1="22549" y1="34314" x2="22549" y2="34314"/>
                          <a14:foregroundMark x1="20098" y1="33137" x2="20098" y2="331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285" y="745868"/>
              <a:ext cx="2549195" cy="212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6">
            <a:extLst>
              <a:ext uri="{FF2B5EF4-FFF2-40B4-BE49-F238E27FC236}">
                <a16:creationId xmlns:a16="http://schemas.microsoft.com/office/drawing/2014/main" id="{6F39E565-60DA-8912-F34E-236F90A9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4" y="4410893"/>
            <a:ext cx="1152128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267" b="1" dirty="0" err="1">
                <a:solidFill>
                  <a:srgbClr val="C00000"/>
                </a:solidFill>
              </a:rPr>
              <a:t>Phùng</a:t>
            </a:r>
            <a:r>
              <a:rPr lang="en-US" sz="4267" b="1" dirty="0">
                <a:solidFill>
                  <a:srgbClr val="C00000"/>
                </a:solidFill>
              </a:rPr>
              <a:t> </a:t>
            </a:r>
            <a:r>
              <a:rPr lang="en-US" sz="4267" b="1" dirty="0" err="1">
                <a:solidFill>
                  <a:srgbClr val="C00000"/>
                </a:solidFill>
              </a:rPr>
              <a:t>Nguyên</a:t>
            </a:r>
            <a:r>
              <a:rPr lang="en-US" sz="4267" b="1" dirty="0">
                <a:solidFill>
                  <a:srgbClr val="C00000"/>
                </a:solidFill>
              </a:rPr>
              <a:t>, </a:t>
            </a:r>
            <a:r>
              <a:rPr lang="en-US" sz="4267" b="1" dirty="0" err="1">
                <a:solidFill>
                  <a:srgbClr val="C00000"/>
                </a:solidFill>
              </a:rPr>
              <a:t>Đồng</a:t>
            </a:r>
            <a:r>
              <a:rPr lang="en-US" sz="4267" b="1" dirty="0">
                <a:solidFill>
                  <a:srgbClr val="C00000"/>
                </a:solidFill>
              </a:rPr>
              <a:t> </a:t>
            </a:r>
            <a:r>
              <a:rPr lang="en-US" sz="4267" b="1" dirty="0" err="1">
                <a:solidFill>
                  <a:srgbClr val="C00000"/>
                </a:solidFill>
              </a:rPr>
              <a:t>Đậu</a:t>
            </a:r>
            <a:r>
              <a:rPr lang="en-US" sz="4267" b="1" dirty="0">
                <a:solidFill>
                  <a:srgbClr val="C00000"/>
                </a:solidFill>
              </a:rPr>
              <a:t>, </a:t>
            </a:r>
            <a:r>
              <a:rPr lang="en-US" sz="4267" b="1" dirty="0" err="1">
                <a:solidFill>
                  <a:srgbClr val="C00000"/>
                </a:solidFill>
              </a:rPr>
              <a:t>Gò</a:t>
            </a:r>
            <a:r>
              <a:rPr lang="en-US" sz="4267" b="1" dirty="0">
                <a:solidFill>
                  <a:srgbClr val="C00000"/>
                </a:solidFill>
              </a:rPr>
              <a:t> Mun </a:t>
            </a:r>
            <a:r>
              <a:rPr lang="en-US" sz="4267" b="1" dirty="0" err="1">
                <a:solidFill>
                  <a:srgbClr val="C00000"/>
                </a:solidFill>
              </a:rPr>
              <a:t>và</a:t>
            </a:r>
            <a:r>
              <a:rPr lang="en-US" sz="4267" b="1" dirty="0">
                <a:solidFill>
                  <a:srgbClr val="C00000"/>
                </a:solidFill>
              </a:rPr>
              <a:t> </a:t>
            </a:r>
            <a:r>
              <a:rPr lang="en-US" sz="4267" b="1" dirty="0" err="1">
                <a:solidFill>
                  <a:srgbClr val="C00000"/>
                </a:solidFill>
              </a:rPr>
              <a:t>Đông</a:t>
            </a:r>
            <a:r>
              <a:rPr lang="en-US" sz="4267" b="1" dirty="0">
                <a:solidFill>
                  <a:srgbClr val="C00000"/>
                </a:solidFill>
              </a:rPr>
              <a:t> </a:t>
            </a:r>
            <a:r>
              <a:rPr lang="en-US" sz="4267" b="1" dirty="0" err="1">
                <a:solidFill>
                  <a:srgbClr val="C00000"/>
                </a:solidFill>
              </a:rPr>
              <a:t>Sơn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F86959-984C-66D8-C671-9B5B6188DFAD}"/>
              </a:ext>
            </a:extLst>
          </p:cNvPr>
          <p:cNvGraphicFramePr/>
          <p:nvPr/>
        </p:nvGraphicFramePr>
        <p:xfrm>
          <a:off x="-720757" y="-367704"/>
          <a:ext cx="13153461" cy="384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F877CA-2D8F-A5A5-461B-332B2D91E1B5}"/>
              </a:ext>
            </a:extLst>
          </p:cNvPr>
          <p:cNvSpPr txBox="1"/>
          <p:nvPr/>
        </p:nvSpPr>
        <p:spPr>
          <a:xfrm>
            <a:off x="815413" y="2622947"/>
            <a:ext cx="10465163" cy="258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Tràng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Loa (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Anh), Thành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Dền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Linh),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Chuối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Hoài </a:t>
            </a:r>
            <a:r>
              <a:rPr lang="en-US" sz="3733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733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),…</a:t>
            </a:r>
            <a:endParaRPr lang="en-US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-9828" y="1100248"/>
            <a:ext cx="1219130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-9829" y="0"/>
            <a:ext cx="12201828" cy="1091381"/>
          </a:xfrm>
          <a:prstGeom prst="rect">
            <a:avLst/>
          </a:prstGeom>
          <a:solidFill>
            <a:srgbClr val="00B050">
              <a:alpha val="76863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39" y="1498407"/>
            <a:ext cx="11905323" cy="444801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200" dirty="0" err="1"/>
              <a:t>Khoảng</a:t>
            </a:r>
            <a:r>
              <a:rPr lang="en-US" sz="3200" dirty="0"/>
              <a:t> 4000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,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Hà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nền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ở Hà </a:t>
            </a:r>
            <a:r>
              <a:rPr lang="en-US" sz="3200" dirty="0" err="1"/>
              <a:t>Nội</a:t>
            </a:r>
            <a:r>
              <a:rPr lang="en-US" sz="3200" dirty="0"/>
              <a:t>: </a:t>
            </a:r>
            <a:r>
              <a:rPr lang="en-US" sz="3200" dirty="0" err="1"/>
              <a:t>Phùng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,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Đậu</a:t>
            </a:r>
            <a:r>
              <a:rPr lang="en-US" sz="3200" dirty="0"/>
              <a:t>, </a:t>
            </a:r>
            <a:r>
              <a:rPr lang="en-US" sz="3200" dirty="0" err="1"/>
              <a:t>Gò</a:t>
            </a:r>
            <a:r>
              <a:rPr lang="en-US" sz="3200" dirty="0"/>
              <a:t> Mun, </a:t>
            </a:r>
            <a:r>
              <a:rPr lang="en-US" sz="3200" dirty="0" err="1"/>
              <a:t>Đông</a:t>
            </a:r>
            <a:r>
              <a:rPr lang="en-US" sz="3200" dirty="0"/>
              <a:t> </a:t>
            </a:r>
            <a:r>
              <a:rPr lang="en-US" sz="3200" dirty="0" err="1"/>
              <a:t>Sơn</a:t>
            </a:r>
            <a:endParaRPr lang="en-US" sz="3200" dirty="0"/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3200" dirty="0"/>
              <a:t>Di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khảo</a:t>
            </a:r>
            <a:r>
              <a:rPr lang="en-US" sz="3200" dirty="0"/>
              <a:t> </a:t>
            </a:r>
            <a:r>
              <a:rPr lang="en-US" sz="3200" dirty="0" err="1"/>
              <a:t>cổ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tiêu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: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Tràng</a:t>
            </a:r>
            <a:r>
              <a:rPr lang="en-US" sz="3200" dirty="0"/>
              <a:t>, </a:t>
            </a:r>
            <a:r>
              <a:rPr lang="en-US" sz="3200" dirty="0" err="1"/>
              <a:t>Cổ</a:t>
            </a:r>
            <a:r>
              <a:rPr lang="en-US" sz="3200" dirty="0"/>
              <a:t> Loa (</a:t>
            </a:r>
            <a:r>
              <a:rPr lang="en-US" sz="3200" dirty="0" err="1"/>
              <a:t>huyện</a:t>
            </a:r>
            <a:r>
              <a:rPr lang="en-US" sz="3200" dirty="0"/>
              <a:t> </a:t>
            </a:r>
            <a:r>
              <a:rPr lang="en-US" sz="3200" dirty="0" err="1"/>
              <a:t>Đông</a:t>
            </a:r>
            <a:r>
              <a:rPr lang="en-US" sz="3200" dirty="0"/>
              <a:t> Anh), Thành </a:t>
            </a:r>
            <a:r>
              <a:rPr lang="en-US" sz="3200" dirty="0" err="1"/>
              <a:t>Dền</a:t>
            </a:r>
            <a:r>
              <a:rPr lang="en-US" sz="3200" dirty="0"/>
              <a:t> (</a:t>
            </a:r>
            <a:r>
              <a:rPr lang="en-US" sz="3200" dirty="0" err="1"/>
              <a:t>huyện</a:t>
            </a:r>
            <a:r>
              <a:rPr lang="en-US" sz="3200" dirty="0"/>
              <a:t> </a:t>
            </a:r>
            <a:r>
              <a:rPr lang="en-US" sz="3200" dirty="0" err="1"/>
              <a:t>Mê</a:t>
            </a:r>
            <a:r>
              <a:rPr lang="en-US" sz="3200" dirty="0"/>
              <a:t> Linh), </a:t>
            </a:r>
            <a:r>
              <a:rPr lang="en-US" sz="3200" dirty="0" err="1"/>
              <a:t>vườn</a:t>
            </a:r>
            <a:r>
              <a:rPr lang="en-US" sz="3200" dirty="0"/>
              <a:t> </a:t>
            </a:r>
            <a:r>
              <a:rPr lang="en-US" sz="3200" dirty="0" err="1"/>
              <a:t>Chuối</a:t>
            </a:r>
            <a:r>
              <a:rPr lang="en-US" sz="3200" dirty="0"/>
              <a:t> (</a:t>
            </a:r>
            <a:r>
              <a:rPr lang="en-US" sz="3200" dirty="0" err="1"/>
              <a:t>huyện</a:t>
            </a:r>
            <a:r>
              <a:rPr lang="en-US" sz="3200" dirty="0"/>
              <a:t> Hoài </a:t>
            </a:r>
            <a:r>
              <a:rPr lang="en-US" sz="3200" dirty="0" err="1"/>
              <a:t>Đức</a:t>
            </a:r>
            <a:r>
              <a:rPr lang="en-US" sz="3200" dirty="0"/>
              <a:t>),…</a:t>
            </a:r>
          </a:p>
        </p:txBody>
      </p:sp>
    </p:spTree>
    <p:extLst>
      <p:ext uri="{BB962C8B-B14F-4D97-AF65-F5344CB8AC3E}">
        <p14:creationId xmlns:p14="http://schemas.microsoft.com/office/powerpoint/2010/main" val="193226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0C4C4-8CF7-D5EF-CB91-9AD9E5C9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"/>
            <a:ext cx="5940491" cy="4721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DFB7C1-4274-445D-6414-E0B27598B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92" y="1350341"/>
            <a:ext cx="6251509" cy="550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61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8ECCC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4746789" y="972425"/>
            <a:ext cx="744521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377">
              <a:buFont typeface="Courier New" panose="02070309020205020404" pitchFamily="49" charset="0"/>
              <a:buChar char="o"/>
              <a:defRPr/>
            </a:pPr>
            <a:r>
              <a:rPr lang="en-US" sz="2667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 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Nhiệm</a:t>
            </a:r>
            <a:r>
              <a:rPr lang="en-US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vụ</a:t>
            </a:r>
            <a:r>
              <a:rPr lang="en-US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: Chia 6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nhóm</a:t>
            </a:r>
            <a:endParaRPr lang="en-US" sz="2667" dirty="0">
              <a:solidFill>
                <a:srgbClr val="FFF8E7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E0346-0883-4426-9B4C-A75A2E6A90E0}"/>
              </a:ext>
            </a:extLst>
          </p:cNvPr>
          <p:cNvCxnSpPr>
            <a:cxnSpLocks/>
          </p:cNvCxnSpPr>
          <p:nvPr/>
        </p:nvCxnSpPr>
        <p:spPr>
          <a:xfrm>
            <a:off x="9703" y="4661789"/>
            <a:ext cx="12198927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22505" y="890353"/>
            <a:ext cx="4263667" cy="55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 defTabSz="914377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2667" dirty="0">
              <a:solidFill>
                <a:srgbClr val="000000">
                  <a:lumMod val="10000"/>
                </a:srgb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4247039" y="1468694"/>
            <a:ext cx="7944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Mỗi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nhóm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chọn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mảnh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ghép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sau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mảnh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ghép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là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trong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từ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khóa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Cổ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Loa,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Mê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Linh,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làng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cổ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Đường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Lâm, Hai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Bà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Trưng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Phùng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Hưng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Ngô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Quyền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b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- 1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phút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thảo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luận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liệt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kê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hiểu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biết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của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mình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từ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khóa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được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giao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- 1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phút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trình</a:t>
            </a:r>
            <a:r>
              <a:rPr lang="en-US" sz="3200" b="1" dirty="0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bày</a:t>
            </a:r>
            <a:endParaRPr lang="en-US" sz="3200" b="1" dirty="0">
              <a:solidFill>
                <a:srgbClr val="0D0D0D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184089" y="5618835"/>
            <a:ext cx="744521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667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Arial" charset="0"/>
              </a:rPr>
              <a:t>  </a:t>
            </a:r>
            <a:r>
              <a:rPr lang="vi-VN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667" b="1" dirty="0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2 </a:t>
            </a:r>
            <a:r>
              <a:rPr lang="en-US" sz="2667" b="1" dirty="0" err="1">
                <a:solidFill>
                  <a:srgbClr val="C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phút</a:t>
            </a:r>
            <a:endParaRPr lang="en-US" sz="2667" b="1" dirty="0">
              <a:solidFill>
                <a:srgbClr val="C00000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693" y="901585"/>
            <a:ext cx="1219130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9701" y="1"/>
            <a:ext cx="12182299" cy="88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733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733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0" y="1675281"/>
            <a:ext cx="2669297" cy="26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9"/>
          <p:cNvGrpSpPr>
            <a:grpSpLocks/>
          </p:cNvGrpSpPr>
          <p:nvPr/>
        </p:nvGrpSpPr>
        <p:grpSpPr bwMode="auto">
          <a:xfrm>
            <a:off x="406400" y="2"/>
            <a:ext cx="11176000" cy="765175"/>
            <a:chOff x="240" y="240"/>
            <a:chExt cx="5280" cy="482"/>
          </a:xfrm>
        </p:grpSpPr>
        <p:pic>
          <p:nvPicPr>
            <p:cNvPr id="28680" name="Picture 14" descr="globe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"/>
              <a:ext cx="482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17" descr="globe9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" y="240"/>
              <a:ext cx="482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68" y="986633"/>
            <a:ext cx="3137021" cy="243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2" y="3466308"/>
            <a:ext cx="3101465" cy="258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39" y="3420134"/>
            <a:ext cx="3127251" cy="2626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7" y="1014083"/>
            <a:ext cx="3153341" cy="2409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71" y="3423838"/>
            <a:ext cx="3143747" cy="2622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84" y="1029101"/>
            <a:ext cx="3103393" cy="2438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58442" y="1017588"/>
            <a:ext cx="3109813" cy="2438400"/>
          </a:xfrm>
          <a:prstGeom prst="rect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6789" y="3455988"/>
            <a:ext cx="3093119" cy="259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9907" y="1007269"/>
            <a:ext cx="3153341" cy="24384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59907" y="3435351"/>
            <a:ext cx="3153341" cy="2611437"/>
          </a:xfrm>
          <a:prstGeom prst="rect">
            <a:avLst/>
          </a:prstGeom>
          <a:gradFill flip="none" rotWithShape="1">
            <a:gsLst>
              <a:gs pos="0">
                <a:srgbClr val="99CCFF">
                  <a:shade val="30000"/>
                  <a:satMod val="115000"/>
                </a:srgbClr>
              </a:gs>
              <a:gs pos="50000">
                <a:srgbClr val="99CCFF">
                  <a:shade val="67500"/>
                  <a:satMod val="115000"/>
                </a:srgbClr>
              </a:gs>
              <a:gs pos="100000">
                <a:srgbClr val="99CC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13248" y="3435351"/>
            <a:ext cx="3153341" cy="2611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13248" y="996951"/>
            <a:ext cx="3153341" cy="2438400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565795" y="2"/>
            <a:ext cx="8203671" cy="810543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algn="ctr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4667" b="1" kern="0">
                <a:solidFill>
                  <a:srgbClr val="7030A0"/>
                </a:solidFill>
                <a:latin typeface="#9Slide03 IcielPanton Black" panose="00000A00000000000000" pitchFamily="2" charset="-93"/>
              </a:rPr>
              <a:t>MIẾNG GHÉP BÍ ẨN</a:t>
            </a:r>
            <a:endParaRPr lang="en-US" sz="4667" b="1" kern="0" dirty="0">
              <a:solidFill>
                <a:srgbClr val="7030A0"/>
              </a:solidFill>
              <a:latin typeface="#9Slide03 IcielPanton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16728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9" y="1948227"/>
            <a:ext cx="5155189" cy="49097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60" y="274639"/>
            <a:ext cx="11521280" cy="11430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CÁC NHÓM TRÌNH BÀY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06434-1EFC-1379-6BE7-EEB7CA19A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2" y="-16641"/>
            <a:ext cx="12324913" cy="6874641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9B19C-8910-49FA-9EAA-3620E7BE8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8021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705C3-0C5B-4E86-91ED-7A296C59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506"/>
            <a:ext cx="6171635" cy="37654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752CD4-0832-4DB1-94E9-B49C4BCB2D80}"/>
              </a:ext>
            </a:extLst>
          </p:cNvPr>
          <p:cNvSpPr/>
          <p:nvPr/>
        </p:nvSpPr>
        <p:spPr>
          <a:xfrm flipV="1">
            <a:off x="8486275" y="5582652"/>
            <a:ext cx="1524000" cy="1230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1635" y="4039377"/>
            <a:ext cx="6153280" cy="2112235"/>
          </a:xfrm>
          <a:solidFill>
            <a:srgbClr val="FF6699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533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NỘI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BD11DB-C867-4BF8-BD59-6E6D6D68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0"/>
            <a:ext cx="5903979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2276872"/>
            <a:ext cx="12192000" cy="2016224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lnSpc>
                <a:spcPct val="150000"/>
              </a:lnSpc>
              <a:buClr>
                <a:srgbClr val="313752"/>
              </a:buClr>
              <a:tabLst>
                <a:tab pos="228584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1. LỊCH SỬ HÀ NỘI TỪ THỜI NGUYÊN THỦY ĐẾN THẾ KỈ X</a:t>
            </a:r>
          </a:p>
        </p:txBody>
      </p:sp>
    </p:spTree>
    <p:extLst>
      <p:ext uri="{BB962C8B-B14F-4D97-AF65-F5344CB8AC3E}">
        <p14:creationId xmlns:p14="http://schemas.microsoft.com/office/powerpoint/2010/main" val="7980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-2461"/>
            <a:ext cx="12192000" cy="1231820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228584" algn="l"/>
              </a:tabLs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1: LỊCH SỬ HÀ NỘI TỪ THỜI NGUYÊN THỦY ĐẾN TK 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679509" y="1796818"/>
          <a:ext cx="8736971" cy="384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31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71531" y="2180862"/>
            <a:ext cx="8352927" cy="2208245"/>
            <a:chOff x="327636" y="31299"/>
            <a:chExt cx="4586909" cy="442800"/>
          </a:xfrm>
          <a:solidFill>
            <a:srgbClr val="92D050"/>
          </a:solidFill>
        </p:grpSpPr>
        <p:sp>
          <p:nvSpPr>
            <p:cNvPr id="3" name="Rounded Rectangle 2"/>
            <p:cNvSpPr/>
            <p:nvPr/>
          </p:nvSpPr>
          <p:spPr>
            <a:xfrm>
              <a:off x="327636" y="31299"/>
              <a:ext cx="4586909" cy="4428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349252" y="52915"/>
              <a:ext cx="4543677" cy="30567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165" tIns="0" rIns="231165" bIns="0" numCol="1" spcCol="1270" anchor="ctr" anchorCtr="0">
              <a:noAutofit/>
            </a:bodyPr>
            <a:lstStyle/>
            <a:p>
              <a:pPr algn="ctr" defTabSz="888978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Hà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7333" y="0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61346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-2226537" y="-699260"/>
            <a:ext cx="16757449" cy="86243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5904" flipH="1">
            <a:off x="10247759" y="-1236547"/>
            <a:ext cx="251688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5904" flipV="1">
            <a:off x="-382572" y="5315528"/>
            <a:ext cx="2516887" cy="2743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358778">
            <a:off x="-638218" y="-1879920"/>
            <a:ext cx="2732849" cy="4176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041145" y="4406584"/>
            <a:ext cx="2907887" cy="24514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95467" y="939293"/>
            <a:ext cx="10653564" cy="1868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67" i="1" dirty="0" err="1"/>
              <a:t>Cư</a:t>
            </a:r>
            <a:r>
              <a:rPr lang="en-US" sz="4267" i="1" dirty="0"/>
              <a:t> </a:t>
            </a:r>
            <a:r>
              <a:rPr lang="en-US" sz="4267" i="1" dirty="0" err="1"/>
              <a:t>dân</a:t>
            </a:r>
            <a:r>
              <a:rPr lang="en-US" sz="4267" i="1" dirty="0"/>
              <a:t> ở </a:t>
            </a:r>
            <a:r>
              <a:rPr lang="en-US" sz="4267" i="1" dirty="0" err="1"/>
              <a:t>vùng</a:t>
            </a:r>
            <a:r>
              <a:rPr lang="en-US" sz="4267" i="1" dirty="0"/>
              <a:t> </a:t>
            </a:r>
            <a:r>
              <a:rPr lang="en-US" sz="4267" i="1" dirty="0" err="1"/>
              <a:t>đất</a:t>
            </a:r>
            <a:r>
              <a:rPr lang="en-US" sz="4267" i="1" dirty="0"/>
              <a:t> Hà </a:t>
            </a:r>
            <a:r>
              <a:rPr lang="en-US" sz="4267" i="1" dirty="0" err="1"/>
              <a:t>Nội</a:t>
            </a:r>
            <a:r>
              <a:rPr lang="en-US" sz="4267" i="1" dirty="0"/>
              <a:t> </a:t>
            </a:r>
            <a:r>
              <a:rPr lang="en-US" sz="4267" i="1" dirty="0" err="1"/>
              <a:t>bắt</a:t>
            </a:r>
            <a:r>
              <a:rPr lang="en-US" sz="4267" i="1" dirty="0"/>
              <a:t> </a:t>
            </a:r>
            <a:r>
              <a:rPr lang="en-US" sz="4267" i="1" dirty="0" err="1"/>
              <a:t>đầu</a:t>
            </a:r>
            <a:r>
              <a:rPr lang="en-US" sz="4267" i="1" dirty="0"/>
              <a:t> </a:t>
            </a:r>
            <a:r>
              <a:rPr lang="en-US" sz="4267" i="1" dirty="0" err="1"/>
              <a:t>biết</a:t>
            </a:r>
            <a:r>
              <a:rPr lang="en-US" sz="4267" i="1" dirty="0"/>
              <a:t> </a:t>
            </a:r>
            <a:r>
              <a:rPr lang="en-US" sz="4267" i="1" dirty="0" err="1"/>
              <a:t>sử</a:t>
            </a:r>
            <a:r>
              <a:rPr lang="en-US" sz="4267" i="1" dirty="0"/>
              <a:t> </a:t>
            </a:r>
            <a:r>
              <a:rPr lang="en-US" sz="4267" i="1" dirty="0" err="1"/>
              <a:t>dụng</a:t>
            </a:r>
            <a:r>
              <a:rPr lang="en-US" sz="4267" i="1" dirty="0"/>
              <a:t> </a:t>
            </a:r>
            <a:r>
              <a:rPr lang="en-US" sz="4267" i="1" dirty="0" err="1"/>
              <a:t>đồ</a:t>
            </a:r>
            <a:r>
              <a:rPr lang="en-US" sz="4267" i="1" dirty="0"/>
              <a:t> </a:t>
            </a:r>
            <a:r>
              <a:rPr lang="en-US" sz="4267" i="1" dirty="0" err="1"/>
              <a:t>đồng</a:t>
            </a:r>
            <a:r>
              <a:rPr lang="en-US" sz="4267" i="1" dirty="0"/>
              <a:t> </a:t>
            </a:r>
            <a:r>
              <a:rPr lang="en-US" sz="4267" i="1" dirty="0" err="1"/>
              <a:t>vào</a:t>
            </a:r>
            <a:r>
              <a:rPr lang="en-US" sz="4267" i="1" dirty="0"/>
              <a:t> </a:t>
            </a:r>
            <a:r>
              <a:rPr lang="en-US" sz="4267" i="1" dirty="0" err="1"/>
              <a:t>khoảng</a:t>
            </a:r>
            <a:r>
              <a:rPr lang="en-US" sz="4267" i="1" dirty="0"/>
              <a:t> </a:t>
            </a:r>
            <a:r>
              <a:rPr lang="en-US" sz="4267" i="1" dirty="0" err="1"/>
              <a:t>thời</a:t>
            </a:r>
            <a:r>
              <a:rPr lang="en-US" sz="4267" i="1" dirty="0"/>
              <a:t> </a:t>
            </a:r>
            <a:r>
              <a:rPr lang="en-US" sz="4267" i="1" dirty="0" err="1"/>
              <a:t>gian</a:t>
            </a:r>
            <a:r>
              <a:rPr lang="en-US" sz="4267" i="1" dirty="0"/>
              <a:t> </a:t>
            </a:r>
            <a:r>
              <a:rPr lang="en-US" sz="4267" i="1" dirty="0" err="1"/>
              <a:t>nào</a:t>
            </a:r>
            <a:r>
              <a:rPr lang="en-US" sz="4267" i="1" dirty="0"/>
              <a:t>? </a:t>
            </a:r>
            <a:endParaRPr lang="en-US" sz="10666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D382D-5ADB-125B-21C6-8C6918AA1B34}"/>
              </a:ext>
            </a:extLst>
          </p:cNvPr>
          <p:cNvSpPr txBox="1"/>
          <p:nvPr/>
        </p:nvSpPr>
        <p:spPr>
          <a:xfrm>
            <a:off x="934561" y="3060674"/>
            <a:ext cx="10653564" cy="1634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 err="1"/>
              <a:t>Từ</a:t>
            </a:r>
            <a:r>
              <a:rPr lang="en-US" sz="3733" b="1" dirty="0"/>
              <a:t> </a:t>
            </a:r>
            <a:r>
              <a:rPr lang="en-US" sz="3733" b="1" dirty="0" err="1"/>
              <a:t>khoảng</a:t>
            </a:r>
            <a:r>
              <a:rPr lang="en-US" sz="3733" b="1" dirty="0"/>
              <a:t> 4000 </a:t>
            </a:r>
            <a:r>
              <a:rPr lang="en-US" sz="3733" b="1" dirty="0" err="1"/>
              <a:t>năm</a:t>
            </a:r>
            <a:r>
              <a:rPr lang="en-US" sz="3733" b="1" dirty="0"/>
              <a:t> </a:t>
            </a:r>
            <a:r>
              <a:rPr lang="en-US" sz="3733" b="1" dirty="0" err="1"/>
              <a:t>trước</a:t>
            </a:r>
            <a:r>
              <a:rPr lang="en-US" sz="3733" b="1" dirty="0"/>
              <a:t>, </a:t>
            </a:r>
            <a:r>
              <a:rPr lang="en-US" sz="3733" b="1" dirty="0" err="1"/>
              <a:t>những</a:t>
            </a:r>
            <a:r>
              <a:rPr lang="en-US" sz="3733" b="1" dirty="0"/>
              <a:t> </a:t>
            </a:r>
            <a:r>
              <a:rPr lang="en-US" sz="3733" b="1" dirty="0" err="1"/>
              <a:t>cư</a:t>
            </a:r>
            <a:r>
              <a:rPr lang="en-US" sz="3733" b="1" dirty="0"/>
              <a:t> </a:t>
            </a:r>
            <a:r>
              <a:rPr lang="en-US" sz="3733" b="1" dirty="0" err="1"/>
              <a:t>dân</a:t>
            </a:r>
            <a:r>
              <a:rPr lang="en-US" sz="3733" b="1" dirty="0"/>
              <a:t> </a:t>
            </a:r>
            <a:r>
              <a:rPr lang="en-US" sz="3733" b="1" dirty="0" err="1"/>
              <a:t>sống</a:t>
            </a:r>
            <a:r>
              <a:rPr lang="en-US" sz="3733" b="1" dirty="0"/>
              <a:t> ở </a:t>
            </a:r>
            <a:r>
              <a:rPr lang="en-US" sz="3733" b="1" dirty="0" err="1"/>
              <a:t>vùng</a:t>
            </a:r>
            <a:r>
              <a:rPr lang="en-US" sz="3733" b="1" dirty="0"/>
              <a:t> </a:t>
            </a:r>
            <a:r>
              <a:rPr lang="en-US" sz="3733" b="1" dirty="0" err="1"/>
              <a:t>đất</a:t>
            </a:r>
            <a:r>
              <a:rPr lang="en-US" sz="3733" b="1" dirty="0"/>
              <a:t> Hà </a:t>
            </a:r>
            <a:r>
              <a:rPr lang="en-US" sz="3733" b="1" dirty="0" err="1"/>
              <a:t>Nội</a:t>
            </a:r>
            <a:r>
              <a:rPr lang="en-US" sz="3733" b="1" dirty="0"/>
              <a:t> </a:t>
            </a:r>
            <a:r>
              <a:rPr lang="en-US" sz="3733" b="1" dirty="0" err="1"/>
              <a:t>đã</a:t>
            </a:r>
            <a:r>
              <a:rPr lang="en-US" sz="3733" b="1" dirty="0"/>
              <a:t> </a:t>
            </a:r>
            <a:r>
              <a:rPr lang="en-US" sz="3733" b="1" dirty="0" err="1"/>
              <a:t>biết</a:t>
            </a:r>
            <a:r>
              <a:rPr lang="en-US" sz="3733" b="1" dirty="0"/>
              <a:t> </a:t>
            </a:r>
            <a:r>
              <a:rPr lang="en-US" sz="3733" b="1" dirty="0" err="1"/>
              <a:t>sử</a:t>
            </a:r>
            <a:r>
              <a:rPr lang="en-US" sz="3733" b="1" dirty="0"/>
              <a:t> </a:t>
            </a:r>
            <a:r>
              <a:rPr lang="en-US" sz="3733" b="1" dirty="0" err="1"/>
              <a:t>dụng</a:t>
            </a:r>
            <a:r>
              <a:rPr lang="en-US" sz="3733" b="1" dirty="0"/>
              <a:t> </a:t>
            </a:r>
            <a:r>
              <a:rPr lang="en-US" sz="3733" b="1" dirty="0" err="1"/>
              <a:t>đồ</a:t>
            </a:r>
            <a:r>
              <a:rPr lang="en-US" sz="3733" b="1" dirty="0"/>
              <a:t> </a:t>
            </a:r>
            <a:r>
              <a:rPr lang="en-US" sz="3733" b="1" dirty="0" err="1"/>
              <a:t>đồng</a:t>
            </a:r>
            <a:r>
              <a:rPr lang="en-US" sz="3733" b="1" dirty="0"/>
              <a:t>.</a:t>
            </a:r>
            <a:endParaRPr lang="en-US" sz="15333" b="1" dirty="0"/>
          </a:p>
        </p:txBody>
      </p:sp>
    </p:spTree>
    <p:extLst>
      <p:ext uri="{BB962C8B-B14F-4D97-AF65-F5344CB8AC3E}">
        <p14:creationId xmlns:p14="http://schemas.microsoft.com/office/powerpoint/2010/main" val="41725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37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#9Slide03 Roboto Condensed</vt:lpstr>
      <vt:lpstr>Dancing Script</vt:lpstr>
      <vt:lpstr>Inter</vt:lpstr>
      <vt:lpstr>#9Slide03 IcielPanton Black</vt:lpstr>
      <vt:lpstr>Arial</vt:lpstr>
      <vt:lpstr>Bebas Neue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ĐẠI DIỆN CÁC NHÓM TRÌNH BÀY</vt:lpstr>
      <vt:lpstr>THỦ ĐÔ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</dc:creator>
  <cp:lastModifiedBy>Phương</cp:lastModifiedBy>
  <cp:revision>1</cp:revision>
  <dcterms:created xsi:type="dcterms:W3CDTF">2023-12-31T03:11:56Z</dcterms:created>
  <dcterms:modified xsi:type="dcterms:W3CDTF">2023-12-31T03:12:20Z</dcterms:modified>
</cp:coreProperties>
</file>