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30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65FA53-A089-43C9-8E64-5F23463F4D73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</p14:sldIdLst>
        </p14:section>
        <p14:section name="Untitled Section" id="{42451DEF-DA00-4605-B284-BA7CC07635BB}">
          <p14:sldIdLst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86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1F5D0D-6DC4-F38C-381A-F309D0B6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705DAB-0E2F-C126-513A-9B55C523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5BB0F-8C47-4D91-AE0E-4E873ED07F5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A32170-9051-BB77-030F-0DE026979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1D2D62-F405-D4BD-9A0C-9AE925B0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20755-54BC-4F52-B78D-5CAAED62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43DBF4-2ACE-2B70-39CF-9E5A7E01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E41A58-8C5C-6DFB-787F-AE4550DDB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1B092F-D971-F827-536C-89896E6EC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5BB0F-8C47-4D91-AE0E-4E873ED07F5C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853208-15CD-5CE0-9883-FDF8FD94A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CABA9D-530B-D8BD-90B4-BAB09BE49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20755-54BC-4F52-B78D-5CAAED62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5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EBC02AF-CABF-0F55-2375-E489315D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844168-C690-59E0-8C06-00E257FE7C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55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D1EC94A-56F6-AF39-DC80-BBEBE1E9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9816AA-E01B-E401-8B43-DC745B9E04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24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9FA0284-070D-14D2-6C3C-28BEB1286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3E841D-4EB2-4C24-14FF-9F631A62BB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4884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F058AD7-2B9B-3828-BB25-9054BBAD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AF4451-EC38-4221-92CF-A10E3ECDE9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138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BEE8475-74E2-CA80-A081-047B6DF3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5529F6-9DD0-D8F0-A365-2C646170B9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6908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0EE2438-B8EE-7F76-DF08-75AA31B96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FF2946-F91F-2549-A72E-EB124E2094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4915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604B7DF-5AA3-6BDF-6F61-676BA382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647E21-5A85-DDB3-BADF-602199AB59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78379"/>
            <a:ext cx="12192000" cy="67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7000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24A723E-ED41-E695-3B63-821E3A10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D945A6-4B62-C5E8-CE63-BC6F62D814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3442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4343146-F63E-AC55-06A9-28DAB589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CF5726-D70C-1D4E-CBCC-B58AD42834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0246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9FCDA68-80EB-69FF-24B7-711D8F0D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1DCC01-9F6D-C6AD-1E89-FA940E1FCB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9553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DCB0CF4-6EE2-D845-6911-BD014F51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BC7AD3-7F8F-705B-807F-C69B75BBE8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93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0278179-8545-D6F4-0AA0-AB6EE906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07DF2A-F2A5-BEA1-9D72-AF1962A632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0917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DBC213D-FA97-B12E-5EAA-710EE662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AA9F1E-93BB-61DC-882F-D5EAB5B821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78379"/>
            <a:ext cx="12192000" cy="67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1201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3336B75-4F15-A990-59F8-3D3711582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082428-1BCA-D0BE-0C18-E940CD9AA8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442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C51692E-FAE2-0450-DF5E-EDF0C97C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C55619-4AFA-B97F-EBA5-E0F59E9FB6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78379"/>
            <a:ext cx="12192000" cy="67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409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86B9AAE-D794-D475-3087-5A1C858A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A0F48A-4153-55FD-A81C-052972647A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8393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3DCA6B1-B339-9358-9588-611F848FA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6009A4-6187-8263-45A9-7339BC3B2B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7302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0EB35E6-FD34-430B-5931-7E9F787E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2D0747-0EB8-9DB1-BF53-F3A820EB14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78379"/>
            <a:ext cx="12192000" cy="67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3943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6C4F38F-781A-DE7F-B00E-702F4BB6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05B558-8FC1-9FD4-A764-4B1005DA92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2847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A75361E-866A-6C4C-BF71-EF183EB5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65C1D1-3A4C-26A9-A2EC-BB7043241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78379"/>
            <a:ext cx="12192000" cy="67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3236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A75127D-08BA-7884-67A2-B877C334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1D496C-8186-E306-FE11-72D0077C8A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8858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01C4B5C-16C6-E127-E25B-81049ED07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638E95-BF3E-31EA-E35A-317FA4DDA6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7929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1B34CB1-E211-CC3A-13A1-FD5EA70F5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42CC12-B899-0D57-6F28-B7D55D8AE2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1717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B4A3044-CE1A-4372-C4F8-01F7A2C7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B399E7-832A-3FC6-B61E-E65D9791E1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78379"/>
            <a:ext cx="12192000" cy="67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74658" y="0"/>
            <a:ext cx="2817341" cy="799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3306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7A1E9A0-0F3A-7BA6-136F-96B73910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67801C-E876-A177-1E49-F6E713BC0C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6964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268C25C-9A92-E7B0-F9F0-E17E94751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155E7B-BAA3-9E13-C6AD-B7130D6491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5401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CF63E51-1C48-5642-2E63-01FC44360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FD23EA-7400-AB99-7CD4-7CB0FD6713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817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5193D4C-06DC-F4CF-8306-70B2E85B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5AB8CA-39A8-C20F-EB55-6F246A18D4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7197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43719F2-0319-4BAD-0C9A-13B372A9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D8A829-6D31-8DDB-BF8A-D14A8F2283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6246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413930E-32F2-9731-F831-D36C0EA84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99C840-63F5-0A6A-5BBE-71547FC824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8850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576AD76-4517-9D06-2BAB-9A3F7233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186C38-48A4-A87A-2230-50B194889D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1096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C962A87-1C5E-D936-78AB-3F21C8B0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B6E9BE-B808-0FE5-F2C5-7DC92320A7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7499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7BD0684-CCA2-CF30-7B48-4E09D4AE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B79564-8869-9125-9250-BC677DB35C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465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5802C91-F05C-57A3-225E-D13CA0DFF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09F248-76FE-BB16-D7E9-94B24CAD4C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2994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CB96306-0337-3F54-9AB7-ACAC2075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003D2F-3199-E00D-7D77-90B3A158E4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2595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758C4C5-2DC7-CA48-9F8A-4AEE0240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70B88D-DE4B-6AC3-CA27-67F56E0D86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1027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B95882C-D221-8FEF-5F63-1BE7201F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AC544F-5197-C96A-CEB0-7F07BD410E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646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E9698E5-9955-674D-64DF-6D7CD8C3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5C996A-6F69-AA1D-4889-4CB4CABB0E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1617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D769710-907C-5325-8EB7-68CB66E89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77424B-FE0C-AC2F-72C5-01DE464061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33470" y="-1"/>
            <a:ext cx="2858529" cy="93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6449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80B73BE-DA4B-E92F-1F21-2C65AC425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7B14C2-4489-CF51-3CC3-588DC10173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3228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E490E54-CC99-72F4-AEA8-F212AEEF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1088D3-503A-3C88-E3E9-200171593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48818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467AFF6-9A4F-7F27-0BB4-6A8242E5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963E1C-24FB-30B6-83AD-178F86511C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1778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4A476DF-2481-5D05-3B56-B32925F9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649F26-9F17-D089-F256-497B159401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51179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B864A5C-8B06-3A97-49FD-EEE273D42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3E7362-95C8-FA75-4C0F-561A284AB6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49946" y="0"/>
            <a:ext cx="2842053" cy="799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6763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CD7141D-CA05-B10C-7F1E-B502AE1B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0AC21B-17BE-9F01-208A-867AEE1FAF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6525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752E779-585B-0263-397B-58DA3A7AB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02B484-AE56-2828-2EA1-92C405283A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79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35657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CAF06D4-6C95-9244-2BF0-C2EB983C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3646C1-32B8-6E32-9BED-6E4723355B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4574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EF34856-E8E8-3875-0B2A-AAEB12FF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EF1447-AC1A-6097-5EA5-43817350EF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45482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4D4899A-8BD8-C637-C0CE-2C20AC70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9D421E-8615-C8D6-E46B-B352F8D892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1027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C55BB6F-270F-DC24-8874-2CE1D7AD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334D8-A856-AEBB-D13C-1C8D7C64E6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74434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873EC75-FEF8-04AD-344D-A17A7F8A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C86BD6-25C2-96E6-C927-02CF1FD04B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23179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5FF3C23-0596-986E-993E-CD662EBB5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E5480A-CB0C-2CC4-1535-F52F2C72E3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7798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FEC0AB9-F3F3-3908-8769-819FD2A16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E93486-E764-5A6F-FC12-CCBB864D6E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1223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60F4BE3-004D-57DC-8414-D9793581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3E56D0-BA2E-7137-55FE-72A18B20F8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39577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964250B-D65D-790C-640F-DD0AFDA4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53E0F-CD27-FA44-7A8A-5465E6BB64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0"/>
            <a:ext cx="2866767" cy="856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2866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890D5CE-ED85-DBCC-A131-EF64BD8D3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791C9A-5CC2-BEB4-880B-FA1690FC68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41928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5596779-3872-2416-9C4F-C28685EA5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59B743-27FB-C841-6FC9-7287578347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4430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24D0B7C-C2E9-9C4C-40E3-3F5D21F0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145A4D-199F-9281-7B63-23748F4B1E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5232" y="-1"/>
            <a:ext cx="2866767" cy="98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8086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F9D21A7-BD85-1952-BEB4-4B8F39E5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629BA4-3388-1527-350D-C82CCF2158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63616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F9DE4D0-D3D0-4F85-7FE2-868E0CC25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F94D29-F117-0378-0291-E8EB53A610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22583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F1B1C6D-27AE-A577-C3BD-FF373715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C8DD83-14B8-7D1D-6E3B-C992A093F2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7356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2463A16-C0A9-EF52-592E-2EC8D8E0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6D7437-4345-4E88-4CB4-4BCE0C8C70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83138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DEF3900-76C9-C4CA-F696-8DCA0EC3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629DB8-FDCC-F1B2-AE50-F1702A2FA8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26552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D199807-991C-9C09-775E-9B830E20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B07B75-BC06-6F6D-7C66-56DA07C5F6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72707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CA8B89F-AB8F-5702-9B81-5A9E0624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3FE5B-6DE8-8D5C-55CE-7A7629330C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5049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6CD4659-34C9-CCF4-171C-F5F969DF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F5D52E-2511-F609-745B-D23251F66F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4710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579EFAA-75F7-B52A-77AD-959B23E1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A0B9B9-E8BF-2CBC-6F61-F38089D61F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3766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F57A5AA-745F-47E3-3F21-33AB92ED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BAA670-1B7D-B39D-C8B2-65E310A974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782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Microsoft account</cp:lastModifiedBy>
  <cp:revision>4</cp:revision>
  <dcterms:created xsi:type="dcterms:W3CDTF">2022-07-04T03:54:07Z</dcterms:created>
  <dcterms:modified xsi:type="dcterms:W3CDTF">2025-09-06T19:00:26Z</dcterms:modified>
</cp:coreProperties>
</file>