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61" r:id="rId3"/>
    <p:sldId id="282" r:id="rId4"/>
    <p:sldId id="260" r:id="rId5"/>
    <p:sldId id="259" r:id="rId6"/>
    <p:sldId id="258" r:id="rId7"/>
    <p:sldId id="283" r:id="rId8"/>
    <p:sldId id="284" r:id="rId9"/>
    <p:sldId id="257" r:id="rId10"/>
    <p:sldId id="286" r:id="rId11"/>
    <p:sldId id="285" r:id="rId12"/>
    <p:sldId id="262" r:id="rId13"/>
    <p:sldId id="287" r:id="rId14"/>
    <p:sldId id="263" r:id="rId15"/>
    <p:sldId id="288" r:id="rId16"/>
    <p:sldId id="289" r:id="rId17"/>
    <p:sldId id="290" r:id="rId18"/>
    <p:sldId id="291" r:id="rId19"/>
    <p:sldId id="265" r:id="rId20"/>
    <p:sldId id="269" r:id="rId21"/>
    <p:sldId id="292" r:id="rId22"/>
    <p:sldId id="293" r:id="rId23"/>
    <p:sldId id="294" r:id="rId24"/>
    <p:sldId id="271" r:id="rId25"/>
    <p:sldId id="295" r:id="rId26"/>
    <p:sldId id="279" r:id="rId27"/>
    <p:sldId id="280" r:id="rId2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82" y="8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err="1"/>
              <a:t>Bài</a:t>
            </a:r>
            <a:r>
              <a:rPr lang="en-US" sz="5400" b="1"/>
              <a:t> 32:</a:t>
            </a:r>
            <a:r>
              <a:rPr lang="en-US" sz="6600" b="1"/>
              <a:t> </a:t>
            </a:r>
            <a:r>
              <a:rPr lang="en-US" sz="8000" b="1" dirty="0">
                <a:solidFill>
                  <a:srgbClr val="FF0000"/>
                </a:solidFill>
              </a:rPr>
              <a:t>NẤM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6200" y="6248400"/>
            <a:ext cx="3276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V1.1_KHTN6</a:t>
            </a: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 smtClean="0"/>
              <a:t>thực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nhiệm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“</a:t>
            </a:r>
            <a:r>
              <a:rPr lang="en-US" sz="2800" dirty="0" err="1">
                <a:solidFill>
                  <a:srgbClr val="0070C0"/>
                </a:solidFill>
              </a:rPr>
              <a:t>kĩ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”,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vì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“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nấm</a:t>
            </a:r>
            <a:r>
              <a:rPr lang="en-US" sz="4000" b="1" dirty="0"/>
              <a:t>”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bé</a:t>
            </a:r>
            <a:r>
              <a:rPr lang="en-US" sz="4000" b="1" dirty="0"/>
              <a:t> </a:t>
            </a: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coi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to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Trái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?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“Con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KWL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dạng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, </a:t>
            </a:r>
            <a:r>
              <a:rPr lang="en-US" sz="4000" b="1" dirty="0" err="1"/>
              <a:t>sống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/>
              <a:t>, </a:t>
            </a:r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PHIẾU HỌC TẬP SỐ KWL</a:t>
            </a:r>
          </a:p>
          <a:p>
            <a:pPr algn="just"/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1623462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4958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thông</a:t>
            </a:r>
            <a:r>
              <a:rPr lang="en-US" sz="2400" b="1" dirty="0">
                <a:solidFill>
                  <a:srgbClr val="0070C0"/>
                </a:solidFill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</a:rPr>
              <a:t>sách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khoa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</a:rPr>
              <a:t>trang</a:t>
            </a:r>
            <a:r>
              <a:rPr lang="en-US" sz="2400" b="1" dirty="0">
                <a:solidFill>
                  <a:srgbClr val="0070C0"/>
                </a:solidFill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cấu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trúc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mấy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439517"/>
            <a:ext cx="6858000" cy="30562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983</Words>
  <Application>Microsoft Office PowerPoint</Application>
  <PresentationFormat>Custom</PresentationFormat>
  <Paragraphs>109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Microsoft account</cp:lastModifiedBy>
  <cp:revision>34</cp:revision>
  <dcterms:created xsi:type="dcterms:W3CDTF">2021-05-03T08:20:30Z</dcterms:created>
  <dcterms:modified xsi:type="dcterms:W3CDTF">2025-01-20T06:29:31Z</dcterms:modified>
</cp:coreProperties>
</file>