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9" r:id="rId2"/>
    <p:sldId id="270" r:id="rId3"/>
    <p:sldId id="271" r:id="rId4"/>
    <p:sldId id="272" r:id="rId5"/>
    <p:sldId id="273" r:id="rId6"/>
    <p:sldId id="274" r:id="rId7"/>
    <p:sldId id="340" r:id="rId8"/>
    <p:sldId id="341" r:id="rId9"/>
    <p:sldId id="342" r:id="rId10"/>
    <p:sldId id="31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66"/>
    <a:srgbClr val="66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p:cViewPr varScale="1">
        <p:scale>
          <a:sx n="60" d="100"/>
          <a:sy n="60" d="100"/>
        </p:scale>
        <p:origin x="94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FC37B-F84A-4635-B2C8-FD6853B31ED4}"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30261-6302-499D-8E6C-AFD2909AC32D}" type="slidenum">
              <a:rPr lang="en-US" smtClean="0"/>
              <a:t>‹#›</a:t>
            </a:fld>
            <a:endParaRPr lang="en-US"/>
          </a:p>
        </p:txBody>
      </p:sp>
    </p:spTree>
    <p:extLst>
      <p:ext uri="{BB962C8B-B14F-4D97-AF65-F5344CB8AC3E}">
        <p14:creationId xmlns:p14="http://schemas.microsoft.com/office/powerpoint/2010/main" val="151374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Nắm khái niệm c</a:t>
            </a:r>
            <a:r>
              <a:rPr lang="vi-VN"/>
              <a:t>ơ</a:t>
            </a:r>
            <a:r>
              <a:rPr lang="en-US"/>
              <a:t> bản về trái đất, các thành phần tự nhiên của Trái Đất và mối quan hệ giữa con ng</a:t>
            </a:r>
            <a:r>
              <a:rPr lang="vi-VN"/>
              <a:t>ư</a:t>
            </a:r>
            <a:r>
              <a:rPr lang="en-US"/>
              <a:t>ời với thiên nhiên.</a:t>
            </a:r>
          </a:p>
          <a:p>
            <a:r>
              <a:rPr lang="en-US"/>
              <a:t>Đọc thông tin mục 1 kết hợp kênh hình sgk cho biết một số kĩ năng đ</a:t>
            </a:r>
            <a:r>
              <a:rPr lang="vi-VN"/>
              <a:t>ư</a:t>
            </a:r>
            <a:r>
              <a:rPr lang="en-US"/>
              <a:t>ợc rèn luyện khi học Địa lí?</a:t>
            </a:r>
          </a:p>
        </p:txBody>
      </p:sp>
      <p:sp>
        <p:nvSpPr>
          <p:cNvPr id="4" name="Slide Number Placeholder 3"/>
          <p:cNvSpPr>
            <a:spLocks noGrp="1"/>
          </p:cNvSpPr>
          <p:nvPr>
            <p:ph type="sldNum" sz="quarter" idx="5"/>
          </p:nvPr>
        </p:nvSpPr>
        <p:spPr/>
        <p:txBody>
          <a:bodyPr/>
          <a:lstStyle/>
          <a:p>
            <a:fld id="{79CB7415-8690-47F2-8222-A0B22BF0DC81}" type="slidenum">
              <a:rPr lang="en-US" smtClean="0"/>
              <a:t>3</a:t>
            </a:fld>
            <a:endParaRPr lang="en-US"/>
          </a:p>
        </p:txBody>
      </p:sp>
    </p:spTree>
    <p:extLst>
      <p:ext uri="{BB962C8B-B14F-4D97-AF65-F5344CB8AC3E}">
        <p14:creationId xmlns:p14="http://schemas.microsoft.com/office/powerpoint/2010/main" val="189868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ệc nắm các khái niệm c</a:t>
            </a:r>
            <a:r>
              <a:rPr lang="vi-VN"/>
              <a:t>ơ</a:t>
            </a:r>
            <a:r>
              <a:rPr lang="en-US"/>
              <a:t> bản và kĩ năng Địa lí chủ yếu của địa lí có ý nghĩa nh</a:t>
            </a:r>
            <a:r>
              <a:rPr lang="vi-VN"/>
              <a:t>ư</a:t>
            </a:r>
            <a:r>
              <a:rPr lang="en-US"/>
              <a:t> thế nào trong học tập và đời sống</a:t>
            </a:r>
          </a:p>
        </p:txBody>
      </p:sp>
      <p:sp>
        <p:nvSpPr>
          <p:cNvPr id="4" name="Slide Number Placeholder 3"/>
          <p:cNvSpPr>
            <a:spLocks noGrp="1"/>
          </p:cNvSpPr>
          <p:nvPr>
            <p:ph type="sldNum" sz="quarter" idx="5"/>
          </p:nvPr>
        </p:nvSpPr>
        <p:spPr/>
        <p:txBody>
          <a:bodyPr/>
          <a:lstStyle/>
          <a:p>
            <a:fld id="{79CB7415-8690-47F2-8222-A0B22BF0DC81}" type="slidenum">
              <a:rPr lang="en-US" smtClean="0"/>
              <a:t>4</a:t>
            </a:fld>
            <a:endParaRPr lang="en-US"/>
          </a:p>
        </p:txBody>
      </p:sp>
    </p:spTree>
    <p:extLst>
      <p:ext uri="{BB962C8B-B14F-4D97-AF65-F5344CB8AC3E}">
        <p14:creationId xmlns:p14="http://schemas.microsoft.com/office/powerpoint/2010/main" val="78577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Muốn học Địa lí đạt hiệu quả cao các em cần có hứng thú trong học tập. Lí thú vì em khám phá nhiều hiện t</a:t>
            </a:r>
            <a:r>
              <a:rPr lang="vi-VN"/>
              <a:t>ư</a:t>
            </a:r>
            <a:r>
              <a:rPr lang="en-US"/>
              <a:t>ợng tự nhiên</a:t>
            </a:r>
          </a:p>
          <a:p>
            <a:endParaRPr lang="en-US"/>
          </a:p>
        </p:txBody>
      </p:sp>
      <p:sp>
        <p:nvSpPr>
          <p:cNvPr id="4" name="Slide Number Placeholder 3"/>
          <p:cNvSpPr>
            <a:spLocks noGrp="1"/>
          </p:cNvSpPr>
          <p:nvPr>
            <p:ph type="sldNum" sz="quarter" idx="5"/>
          </p:nvPr>
        </p:nvSpPr>
        <p:spPr/>
        <p:txBody>
          <a:bodyPr/>
          <a:lstStyle/>
          <a:p>
            <a:fld id="{79CB7415-8690-47F2-8222-A0B22BF0DC81}" type="slidenum">
              <a:rPr lang="en-US" smtClean="0"/>
              <a:t>5</a:t>
            </a:fld>
            <a:endParaRPr lang="en-US"/>
          </a:p>
        </p:txBody>
      </p:sp>
    </p:spTree>
    <p:extLst>
      <p:ext uri="{BB962C8B-B14F-4D97-AF65-F5344CB8AC3E}">
        <p14:creationId xmlns:p14="http://schemas.microsoft.com/office/powerpoint/2010/main" val="5537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Việc hiểu và vận dụng các kiến thức, kĩ năng địa lí vào cuộc sống là rất cần thiết và hữu ích. Những bài học Địa lí trong cuốn sách này sẽ giúp các em thực hiện điều đó. Các em hãy cùng khám phá nhiều kiến thức và kĩ năng thú vị ở những bài học tiếp theo nhé.</a:t>
            </a:r>
          </a:p>
        </p:txBody>
      </p:sp>
      <p:sp>
        <p:nvSpPr>
          <p:cNvPr id="4" name="Slide Number Placeholder 3"/>
          <p:cNvSpPr>
            <a:spLocks noGrp="1"/>
          </p:cNvSpPr>
          <p:nvPr>
            <p:ph type="sldNum" sz="quarter" idx="5"/>
          </p:nvPr>
        </p:nvSpPr>
        <p:spPr/>
        <p:txBody>
          <a:bodyPr/>
          <a:lstStyle/>
          <a:p>
            <a:fld id="{79CB7415-8690-47F2-8222-A0B22BF0DC81}" type="slidenum">
              <a:rPr lang="en-US" smtClean="0"/>
              <a:t>6</a:t>
            </a:fld>
            <a:endParaRPr lang="en-US"/>
          </a:p>
        </p:txBody>
      </p:sp>
    </p:spTree>
    <p:extLst>
      <p:ext uri="{BB962C8B-B14F-4D97-AF65-F5344CB8AC3E}">
        <p14:creationId xmlns:p14="http://schemas.microsoft.com/office/powerpoint/2010/main" val="89768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Vận dụng vào việc dự báo thời tiết, phòng tránh thiên tai….</a:t>
            </a:r>
          </a:p>
          <a:p>
            <a:endParaRPr lang="en-US"/>
          </a:p>
        </p:txBody>
      </p:sp>
      <p:sp>
        <p:nvSpPr>
          <p:cNvPr id="4" name="Slide Number Placeholder 3"/>
          <p:cNvSpPr>
            <a:spLocks noGrp="1"/>
          </p:cNvSpPr>
          <p:nvPr>
            <p:ph type="sldNum" sz="quarter" idx="5"/>
          </p:nvPr>
        </p:nvSpPr>
        <p:spPr/>
        <p:txBody>
          <a:bodyPr/>
          <a:lstStyle/>
          <a:p>
            <a:fld id="{22730261-6302-499D-8E6C-AFD2909AC32D}" type="slidenum">
              <a:rPr lang="en-US" smtClean="0"/>
              <a:t>7</a:t>
            </a:fld>
            <a:endParaRPr lang="en-US"/>
          </a:p>
        </p:txBody>
      </p:sp>
    </p:spTree>
    <p:extLst>
      <p:ext uri="{BB962C8B-B14F-4D97-AF65-F5344CB8AC3E}">
        <p14:creationId xmlns:p14="http://schemas.microsoft.com/office/powerpoint/2010/main" val="338744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sẽ cho học sinh làm vào sổ tay Địa Lí (sẽ chấm lấy điểm th</a:t>
            </a:r>
            <a:r>
              <a:rPr lang="vi-VN"/>
              <a:t>ư</a:t>
            </a:r>
            <a:r>
              <a:rPr lang="en-US"/>
              <a:t>ờng xuyên hoặc điểm cộng)</a:t>
            </a:r>
          </a:p>
        </p:txBody>
      </p:sp>
      <p:sp>
        <p:nvSpPr>
          <p:cNvPr id="4" name="Slide Number Placeholder 3"/>
          <p:cNvSpPr>
            <a:spLocks noGrp="1"/>
          </p:cNvSpPr>
          <p:nvPr>
            <p:ph type="sldNum" sz="quarter" idx="5"/>
          </p:nvPr>
        </p:nvSpPr>
        <p:spPr/>
        <p:txBody>
          <a:bodyPr/>
          <a:lstStyle/>
          <a:p>
            <a:fld id="{22730261-6302-499D-8E6C-AFD2909AC32D}" type="slidenum">
              <a:rPr lang="en-US" smtClean="0"/>
              <a:t>9</a:t>
            </a:fld>
            <a:endParaRPr lang="en-US"/>
          </a:p>
        </p:txBody>
      </p:sp>
    </p:spTree>
    <p:extLst>
      <p:ext uri="{BB962C8B-B14F-4D97-AF65-F5344CB8AC3E}">
        <p14:creationId xmlns:p14="http://schemas.microsoft.com/office/powerpoint/2010/main" val="159487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10</a:t>
            </a:fld>
            <a:endParaRPr lang="en-US"/>
          </a:p>
        </p:txBody>
      </p:sp>
    </p:spTree>
    <p:extLst>
      <p:ext uri="{BB962C8B-B14F-4D97-AF65-F5344CB8AC3E}">
        <p14:creationId xmlns:p14="http://schemas.microsoft.com/office/powerpoint/2010/main" val="298364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12B828-0C32-4925-B44B-C263EB4AF064}"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815C3-9535-4336-9875-1B477EDA37B7}" type="slidenum">
              <a:rPr lang="en-US" smtClean="0"/>
              <a:t>‹#›</a:t>
            </a:fld>
            <a:endParaRPr lang="en-US"/>
          </a:p>
        </p:txBody>
      </p:sp>
    </p:spTree>
    <p:extLst>
      <p:ext uri="{BB962C8B-B14F-4D97-AF65-F5344CB8AC3E}">
        <p14:creationId xmlns:p14="http://schemas.microsoft.com/office/powerpoint/2010/main" val="214409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12B828-0C32-4925-B44B-C263EB4AF064}"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815C3-9535-4336-9875-1B477EDA37B7}" type="slidenum">
              <a:rPr lang="en-US" smtClean="0"/>
              <a:t>‹#›</a:t>
            </a:fld>
            <a:endParaRPr lang="en-US"/>
          </a:p>
        </p:txBody>
      </p:sp>
    </p:spTree>
    <p:extLst>
      <p:ext uri="{BB962C8B-B14F-4D97-AF65-F5344CB8AC3E}">
        <p14:creationId xmlns:p14="http://schemas.microsoft.com/office/powerpoint/2010/main" val="78642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12B828-0C32-4925-B44B-C263EB4AF064}"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815C3-9535-4336-9875-1B477EDA37B7}" type="slidenum">
              <a:rPr lang="en-US" smtClean="0"/>
              <a:t>‹#›</a:t>
            </a:fld>
            <a:endParaRPr lang="en-US"/>
          </a:p>
        </p:txBody>
      </p:sp>
    </p:spTree>
    <p:extLst>
      <p:ext uri="{BB962C8B-B14F-4D97-AF65-F5344CB8AC3E}">
        <p14:creationId xmlns:p14="http://schemas.microsoft.com/office/powerpoint/2010/main" val="267485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12B828-0C32-4925-B44B-C263EB4AF064}"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815C3-9535-4336-9875-1B477EDA37B7}" type="slidenum">
              <a:rPr lang="en-US" smtClean="0"/>
              <a:t>‹#›</a:t>
            </a:fld>
            <a:endParaRPr lang="en-US"/>
          </a:p>
        </p:txBody>
      </p:sp>
    </p:spTree>
    <p:extLst>
      <p:ext uri="{BB962C8B-B14F-4D97-AF65-F5344CB8AC3E}">
        <p14:creationId xmlns:p14="http://schemas.microsoft.com/office/powerpoint/2010/main" val="372795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2B828-0C32-4925-B44B-C263EB4AF064}"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815C3-9535-4336-9875-1B477EDA37B7}" type="slidenum">
              <a:rPr lang="en-US" smtClean="0"/>
              <a:t>‹#›</a:t>
            </a:fld>
            <a:endParaRPr lang="en-US"/>
          </a:p>
        </p:txBody>
      </p:sp>
    </p:spTree>
    <p:extLst>
      <p:ext uri="{BB962C8B-B14F-4D97-AF65-F5344CB8AC3E}">
        <p14:creationId xmlns:p14="http://schemas.microsoft.com/office/powerpoint/2010/main" val="303022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12B828-0C32-4925-B44B-C263EB4AF064}"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815C3-9535-4336-9875-1B477EDA37B7}" type="slidenum">
              <a:rPr lang="en-US" smtClean="0"/>
              <a:t>‹#›</a:t>
            </a:fld>
            <a:endParaRPr lang="en-US"/>
          </a:p>
        </p:txBody>
      </p:sp>
    </p:spTree>
    <p:extLst>
      <p:ext uri="{BB962C8B-B14F-4D97-AF65-F5344CB8AC3E}">
        <p14:creationId xmlns:p14="http://schemas.microsoft.com/office/powerpoint/2010/main" val="349950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12B828-0C32-4925-B44B-C263EB4AF064}" type="datetimeFigureOut">
              <a:rPr lang="en-US" smtClean="0"/>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3815C3-9535-4336-9875-1B477EDA37B7}" type="slidenum">
              <a:rPr lang="en-US" smtClean="0"/>
              <a:t>‹#›</a:t>
            </a:fld>
            <a:endParaRPr lang="en-US"/>
          </a:p>
        </p:txBody>
      </p:sp>
    </p:spTree>
    <p:extLst>
      <p:ext uri="{BB962C8B-B14F-4D97-AF65-F5344CB8AC3E}">
        <p14:creationId xmlns:p14="http://schemas.microsoft.com/office/powerpoint/2010/main" val="85582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12B828-0C32-4925-B44B-C263EB4AF064}" type="datetimeFigureOut">
              <a:rPr lang="en-US" smtClean="0"/>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815C3-9535-4336-9875-1B477EDA37B7}" type="slidenum">
              <a:rPr lang="en-US" smtClean="0"/>
              <a:t>‹#›</a:t>
            </a:fld>
            <a:endParaRPr lang="en-US"/>
          </a:p>
        </p:txBody>
      </p:sp>
    </p:spTree>
    <p:extLst>
      <p:ext uri="{BB962C8B-B14F-4D97-AF65-F5344CB8AC3E}">
        <p14:creationId xmlns:p14="http://schemas.microsoft.com/office/powerpoint/2010/main" val="187563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2B828-0C32-4925-B44B-C263EB4AF064}" type="datetimeFigureOut">
              <a:rPr lang="en-US" smtClean="0"/>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3815C3-9535-4336-9875-1B477EDA37B7}" type="slidenum">
              <a:rPr lang="en-US" smtClean="0"/>
              <a:t>‹#›</a:t>
            </a:fld>
            <a:endParaRPr lang="en-US"/>
          </a:p>
        </p:txBody>
      </p:sp>
    </p:spTree>
    <p:extLst>
      <p:ext uri="{BB962C8B-B14F-4D97-AF65-F5344CB8AC3E}">
        <p14:creationId xmlns:p14="http://schemas.microsoft.com/office/powerpoint/2010/main" val="313368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12B828-0C32-4925-B44B-C263EB4AF064}"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815C3-9535-4336-9875-1B477EDA37B7}" type="slidenum">
              <a:rPr lang="en-US" smtClean="0"/>
              <a:t>‹#›</a:t>
            </a:fld>
            <a:endParaRPr lang="en-US"/>
          </a:p>
        </p:txBody>
      </p:sp>
    </p:spTree>
    <p:extLst>
      <p:ext uri="{BB962C8B-B14F-4D97-AF65-F5344CB8AC3E}">
        <p14:creationId xmlns:p14="http://schemas.microsoft.com/office/powerpoint/2010/main" val="64718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12B828-0C32-4925-B44B-C263EB4AF064}"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815C3-9535-4336-9875-1B477EDA37B7}" type="slidenum">
              <a:rPr lang="en-US" smtClean="0"/>
              <a:t>‹#›</a:t>
            </a:fld>
            <a:endParaRPr lang="en-US"/>
          </a:p>
        </p:txBody>
      </p:sp>
    </p:spTree>
    <p:extLst>
      <p:ext uri="{BB962C8B-B14F-4D97-AF65-F5344CB8AC3E}">
        <p14:creationId xmlns:p14="http://schemas.microsoft.com/office/powerpoint/2010/main" val="3669351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2B828-0C32-4925-B44B-C263EB4AF064}" type="datetimeFigureOut">
              <a:rPr lang="en-US" smtClean="0"/>
              <a:t>9/8/2025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815C3-9535-4336-9875-1B477EDA37B7}" type="slidenum">
              <a:rPr lang="en-US" smtClean="0"/>
              <a:t>‹#›</a:t>
            </a:fld>
            <a:endParaRPr lang="en-US"/>
          </a:p>
        </p:txBody>
      </p:sp>
    </p:spTree>
    <p:extLst>
      <p:ext uri="{BB962C8B-B14F-4D97-AF65-F5344CB8AC3E}">
        <p14:creationId xmlns:p14="http://schemas.microsoft.com/office/powerpoint/2010/main" val="336168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83BA8F-B050-47DA-B282-B55BD6746BAF}"/>
              </a:ext>
            </a:extLst>
          </p:cNvPr>
          <p:cNvPicPr>
            <a:picLocks noChangeAspect="1"/>
          </p:cNvPicPr>
          <p:nvPr/>
        </p:nvPicPr>
        <p:blipFill rotWithShape="1">
          <a:blip r:embed="rId2"/>
          <a:srcRect l="21250" t="26074" r="22000" b="17037"/>
          <a:stretch/>
        </p:blipFill>
        <p:spPr>
          <a:xfrm>
            <a:off x="-34685" y="1"/>
            <a:ext cx="12226685" cy="6894342"/>
          </a:xfrm>
          <a:prstGeom prst="rect">
            <a:avLst/>
          </a:prstGeom>
        </p:spPr>
      </p:pic>
      <p:sp>
        <p:nvSpPr>
          <p:cNvPr id="5" name="Rectangle 4">
            <a:extLst>
              <a:ext uri="{FF2B5EF4-FFF2-40B4-BE49-F238E27FC236}">
                <a16:creationId xmlns:a16="http://schemas.microsoft.com/office/drawing/2014/main" id="{A6850419-B898-4E1F-B5E0-B3F97FD6D9C9}"/>
              </a:ext>
            </a:extLst>
          </p:cNvPr>
          <p:cNvSpPr/>
          <p:nvPr/>
        </p:nvSpPr>
        <p:spPr>
          <a:xfrm>
            <a:off x="-34685" y="2164079"/>
            <a:ext cx="5957965" cy="4693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79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35946" y="1731680"/>
            <a:ext cx="3410603"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4329" b="1">
                <a:latin typeface="Arial" pitchFamily="34" charset="0"/>
                <a:cs typeface="Arial" pitchFamily="34" charset="0"/>
              </a:rPr>
              <a:t>  Dặn dò</a:t>
            </a:r>
          </a:p>
        </p:txBody>
      </p:sp>
      <p:sp>
        <p:nvSpPr>
          <p:cNvPr id="5" name="Block Arc 4"/>
          <p:cNvSpPr/>
          <p:nvPr/>
        </p:nvSpPr>
        <p:spPr>
          <a:xfrm>
            <a:off x="-3898054" y="-219541"/>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74669" y="1044187"/>
            <a:ext cx="9019958"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600" b="1">
                <a:solidFill>
                  <a:srgbClr val="00B050"/>
                </a:solidFill>
                <a:latin typeface="Arial" pitchFamily="34" charset="0"/>
                <a:cs typeface="Arial" pitchFamily="34" charset="0"/>
              </a:rPr>
              <a:t>Xem lại bài đã học</a:t>
            </a:r>
          </a:p>
        </p:txBody>
      </p:sp>
      <p:sp>
        <p:nvSpPr>
          <p:cNvPr id="7" name="Oval 6"/>
          <p:cNvSpPr/>
          <p:nvPr/>
        </p:nvSpPr>
        <p:spPr>
          <a:xfrm>
            <a:off x="2297962" y="908720"/>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5328" b="1">
                <a:solidFill>
                  <a:schemeClr val="bg1"/>
                </a:solidFill>
                <a:latin typeface="Arial" pitchFamily="34" charset="0"/>
                <a:cs typeface="Arial" pitchFamily="34" charset="0"/>
              </a:rPr>
              <a:t>1</a:t>
            </a:r>
          </a:p>
        </p:txBody>
      </p:sp>
      <p:sp>
        <p:nvSpPr>
          <p:cNvPr id="8" name="Freeform 7"/>
          <p:cNvSpPr/>
          <p:nvPr/>
        </p:nvSpPr>
        <p:spPr>
          <a:xfrm>
            <a:off x="3368241" y="2669786"/>
            <a:ext cx="8626387"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600" b="1">
                <a:solidFill>
                  <a:srgbClr val="FF99CC"/>
                </a:solidFill>
                <a:latin typeface="Arial" pitchFamily="34" charset="0"/>
                <a:cs typeface="Arial" pitchFamily="34" charset="0"/>
              </a:rPr>
              <a:t>Hoàn thành bài tập SGK (Câu 2)</a:t>
            </a:r>
          </a:p>
        </p:txBody>
      </p:sp>
      <p:sp>
        <p:nvSpPr>
          <p:cNvPr id="9" name="Oval 8"/>
          <p:cNvSpPr/>
          <p:nvPr/>
        </p:nvSpPr>
        <p:spPr>
          <a:xfrm>
            <a:off x="2691535" y="2534318"/>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28" b="1">
                <a:solidFill>
                  <a:schemeClr val="bg1"/>
                </a:solidFill>
                <a:latin typeface="Arial" pitchFamily="34" charset="0"/>
                <a:cs typeface="Arial" pitchFamily="34" charset="0"/>
              </a:rPr>
              <a:t>2</a:t>
            </a:r>
          </a:p>
        </p:txBody>
      </p:sp>
      <p:sp>
        <p:nvSpPr>
          <p:cNvPr id="10" name="Freeform 9"/>
          <p:cNvSpPr/>
          <p:nvPr/>
        </p:nvSpPr>
        <p:spPr>
          <a:xfrm>
            <a:off x="2974669" y="4024452"/>
            <a:ext cx="9019958" cy="2284868"/>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endParaRPr lang="en-US" sz="3730" b="1">
              <a:solidFill>
                <a:srgbClr val="3399FF"/>
              </a:solidFill>
              <a:latin typeface="Arial" pitchFamily="34" charset="0"/>
              <a:cs typeface="Arial" pitchFamily="34" charset="0"/>
            </a:endParaRPr>
          </a:p>
        </p:txBody>
      </p:sp>
      <p:sp>
        <p:nvSpPr>
          <p:cNvPr id="11" name="Oval 10"/>
          <p:cNvSpPr/>
          <p:nvPr/>
        </p:nvSpPr>
        <p:spPr>
          <a:xfrm>
            <a:off x="2297962" y="437726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687" y="97855"/>
            <a:ext cx="2943674" cy="2056426"/>
          </a:xfrm>
          <a:prstGeom prst="rect">
            <a:avLst/>
          </a:prstGeom>
        </p:spPr>
      </p:pic>
      <p:sp>
        <p:nvSpPr>
          <p:cNvPr id="2" name="TextBox 1">
            <a:extLst>
              <a:ext uri="{FF2B5EF4-FFF2-40B4-BE49-F238E27FC236}">
                <a16:creationId xmlns:a16="http://schemas.microsoft.com/office/drawing/2014/main" id="{D81D800F-8FDA-4D8C-9635-E3311F663FFF}"/>
              </a:ext>
            </a:extLst>
          </p:cNvPr>
          <p:cNvSpPr txBox="1"/>
          <p:nvPr/>
        </p:nvSpPr>
        <p:spPr>
          <a:xfrm>
            <a:off x="3852263" y="4126699"/>
            <a:ext cx="8130875" cy="2086725"/>
          </a:xfrm>
          <a:prstGeom prst="rect">
            <a:avLst/>
          </a:prstGeom>
          <a:noFill/>
        </p:spPr>
        <p:txBody>
          <a:bodyPr wrap="square" rtlCol="0">
            <a:spAutoFit/>
          </a:bodyPr>
          <a:lstStyle/>
          <a:p>
            <a:pPr defTabSz="1657994">
              <a:lnSpc>
                <a:spcPct val="90000"/>
              </a:lnSpc>
              <a:spcBef>
                <a:spcPct val="0"/>
              </a:spcBef>
              <a:spcAft>
                <a:spcPct val="35000"/>
              </a:spcAft>
            </a:pPr>
            <a:r>
              <a:rPr lang="en-US" sz="3600" b="1">
                <a:solidFill>
                  <a:srgbClr val="3399FF"/>
                </a:solidFill>
                <a:latin typeface="Arial" pitchFamily="34" charset="0"/>
                <a:cs typeface="Arial" pitchFamily="34" charset="0"/>
              </a:rPr>
              <a:t>Chuẩn bị bài 1: Hệ thống kinh vĩ tuyến. Tọa độ địa lí. Với các nội dung:Kinh , vĩ tuyến là gì.Cách xác định tọa độ địa lí của một điểm</a:t>
            </a:r>
            <a:endParaRPr lang="en-US" sz="3600"/>
          </a:p>
        </p:txBody>
      </p:sp>
    </p:spTree>
    <p:extLst>
      <p:ext uri="{BB962C8B-B14F-4D97-AF65-F5344CB8AC3E}">
        <p14:creationId xmlns:p14="http://schemas.microsoft.com/office/powerpoint/2010/main"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B67813DD-1784-4616-8F4E-55B75D4E196B}"/>
              </a:ext>
            </a:extLst>
          </p:cNvPr>
          <p:cNvSpPr/>
          <p:nvPr/>
        </p:nvSpPr>
        <p:spPr>
          <a:xfrm>
            <a:off x="8976320" y="4973385"/>
            <a:ext cx="1496388" cy="1436964"/>
          </a:xfrm>
          <a:prstGeom prst="flowChartConnector">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a:latin typeface="#9Slide03 AllRoundGothic" panose="020B0703020202020104" pitchFamily="34" charset="0"/>
              </a:rPr>
              <a:t>01</a:t>
            </a:r>
          </a:p>
        </p:txBody>
      </p:sp>
      <p:sp>
        <p:nvSpPr>
          <p:cNvPr id="8" name="Flowchart: Connector 7">
            <a:extLst>
              <a:ext uri="{FF2B5EF4-FFF2-40B4-BE49-F238E27FC236}">
                <a16:creationId xmlns:a16="http://schemas.microsoft.com/office/drawing/2014/main" id="{01D71F2D-819C-4B44-8712-F9EB5E069125}"/>
              </a:ext>
            </a:extLst>
          </p:cNvPr>
          <p:cNvSpPr/>
          <p:nvPr/>
        </p:nvSpPr>
        <p:spPr>
          <a:xfrm>
            <a:off x="9876385" y="2655724"/>
            <a:ext cx="1496388" cy="1436964"/>
          </a:xfrm>
          <a:prstGeom prst="flowChartConnector">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a:latin typeface="#9Slide03 AllRoundGothic" panose="020B0703020202020104" pitchFamily="34" charset="0"/>
              </a:rPr>
              <a:t>02</a:t>
            </a:r>
          </a:p>
        </p:txBody>
      </p:sp>
      <p:pic>
        <p:nvPicPr>
          <p:cNvPr id="5" name="Picture 4">
            <a:extLst>
              <a:ext uri="{FF2B5EF4-FFF2-40B4-BE49-F238E27FC236}">
                <a16:creationId xmlns:a16="http://schemas.microsoft.com/office/drawing/2014/main" id="{DDE8FEE9-2ECB-4A1B-8259-B26355C5B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557" y="718458"/>
            <a:ext cx="2474554" cy="2327501"/>
          </a:xfrm>
          <a:prstGeom prst="rect">
            <a:avLst/>
          </a:prstGeom>
        </p:spPr>
      </p:pic>
      <p:sp>
        <p:nvSpPr>
          <p:cNvPr id="6" name="Rectangle: Rounded Corners 5">
            <a:extLst>
              <a:ext uri="{FF2B5EF4-FFF2-40B4-BE49-F238E27FC236}">
                <a16:creationId xmlns:a16="http://schemas.microsoft.com/office/drawing/2014/main" id="{7027D11F-9EBF-46D2-B639-067C5B7130D3}"/>
              </a:ext>
            </a:extLst>
          </p:cNvPr>
          <p:cNvSpPr/>
          <p:nvPr/>
        </p:nvSpPr>
        <p:spPr>
          <a:xfrm>
            <a:off x="2071176" y="2655774"/>
            <a:ext cx="7725709" cy="143691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Môn Địa lí và những điều lí thú</a:t>
            </a:r>
            <a:endParaRPr lang="en-US" sz="4000"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9D75515-C577-4425-89F9-2F36EDA9EBD2}"/>
              </a:ext>
            </a:extLst>
          </p:cNvPr>
          <p:cNvSpPr/>
          <p:nvPr/>
        </p:nvSpPr>
        <p:spPr>
          <a:xfrm>
            <a:off x="827314" y="4973410"/>
            <a:ext cx="8062302" cy="143691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Những khái niệm cơ bản và </a:t>
            </a:r>
          </a:p>
          <a:p>
            <a:pPr algn="ctr"/>
            <a:r>
              <a:rPr lang="en-US" sz="4000" b="1">
                <a:latin typeface="Arial" panose="020B0604020202020204" pitchFamily="34" charset="0"/>
                <a:cs typeface="Arial" panose="020B0604020202020204" pitchFamily="34" charset="0"/>
              </a:rPr>
              <a:t>kĩ năng Địa lí</a:t>
            </a:r>
            <a:endParaRPr lang="en-US" sz="4000" b="1" dirty="0">
              <a:latin typeface="Arial" panose="020B0604020202020204" pitchFamily="34" charset="0"/>
              <a:cs typeface="Arial" panose="020B0604020202020204" pitchFamily="34" charset="0"/>
            </a:endParaRPr>
          </a:p>
        </p:txBody>
      </p:sp>
      <p:sp>
        <p:nvSpPr>
          <p:cNvPr id="12" name="Flowchart: Connector 11">
            <a:extLst>
              <a:ext uri="{FF2B5EF4-FFF2-40B4-BE49-F238E27FC236}">
                <a16:creationId xmlns:a16="http://schemas.microsoft.com/office/drawing/2014/main" id="{D2BA1E8E-1D86-4F69-8E96-586B9D0BADDB}"/>
              </a:ext>
            </a:extLst>
          </p:cNvPr>
          <p:cNvSpPr/>
          <p:nvPr/>
        </p:nvSpPr>
        <p:spPr>
          <a:xfrm>
            <a:off x="10648285" y="338137"/>
            <a:ext cx="1496387" cy="1436915"/>
          </a:xfrm>
          <a:prstGeom prst="flowChartConnector">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a:latin typeface="#9Slide03 AllRoundGothic" panose="020B0703020202020104" pitchFamily="34" charset="0"/>
              </a:rPr>
              <a:t>03</a:t>
            </a:r>
            <a:endParaRPr lang="en-US" sz="5400" dirty="0">
              <a:latin typeface="#9Slide03 AllRoundGothic" panose="020B0703020202020104" pitchFamily="34" charset="0"/>
            </a:endParaRPr>
          </a:p>
        </p:txBody>
      </p:sp>
      <p:sp>
        <p:nvSpPr>
          <p:cNvPr id="11" name="Rectangle: Rounded Corners 10">
            <a:extLst>
              <a:ext uri="{FF2B5EF4-FFF2-40B4-BE49-F238E27FC236}">
                <a16:creationId xmlns:a16="http://schemas.microsoft.com/office/drawing/2014/main" id="{EC4C2BB7-792A-4AAE-A129-3036CB2B3945}"/>
              </a:ext>
            </a:extLst>
          </p:cNvPr>
          <p:cNvSpPr/>
          <p:nvPr/>
        </p:nvSpPr>
        <p:spPr>
          <a:xfrm>
            <a:off x="4171308" y="338138"/>
            <a:ext cx="6458592" cy="1436914"/>
          </a:xfrm>
          <a:prstGeom prst="roundRect">
            <a:avLst/>
          </a:prstGeom>
          <a:solidFill>
            <a:schemeClr val="accent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Arial" panose="020B0604020202020204" pitchFamily="34" charset="0"/>
                <a:cs typeface="Arial" panose="020B0604020202020204" pitchFamily="34" charset="0"/>
              </a:rPr>
              <a:t>Địa lí và cuộc sống</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3000" tmFilter="0, 0; .2, .5; .8, .5; 1, 0"/>
                                        <p:tgtEl>
                                          <p:spTgt spid="5"/>
                                        </p:tgtEl>
                                      </p:cBhvr>
                                    </p:animEffect>
                                    <p:animScale>
                                      <p:cBhvr>
                                        <p:cTn id="7" dur="150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1000"/>
                                        <p:tgtEl>
                                          <p:spTgt spid="9"/>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1000"/>
                                        <p:tgtEl>
                                          <p:spTgt spid="8"/>
                                        </p:tgtEl>
                                      </p:cBhvr>
                                    </p:animEffect>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1000"/>
                                        <p:tgtEl>
                                          <p:spTgt spid="12"/>
                                        </p:tgtEl>
                                      </p:cBhvr>
                                    </p:animEffect>
                                  </p:childTnLst>
                                </p:cTn>
                              </p:par>
                            </p:childTnLst>
                          </p:cTn>
                        </p:par>
                        <p:par>
                          <p:cTn id="31" fill="hold">
                            <p:stCondLst>
                              <p:cond delay="1000"/>
                            </p:stCondLst>
                            <p:childTnLst>
                              <p:par>
                                <p:cTn id="32" presetID="2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P spid="12"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88D736-D323-4BF7-BBAD-C2A1F9F20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54" y="932351"/>
            <a:ext cx="2076708" cy="2076708"/>
          </a:xfrm>
          <a:prstGeom prst="rect">
            <a:avLst/>
          </a:prstGeom>
        </p:spPr>
      </p:pic>
      <p:sp>
        <p:nvSpPr>
          <p:cNvPr id="18" name="TextBox 17">
            <a:extLst>
              <a:ext uri="{FF2B5EF4-FFF2-40B4-BE49-F238E27FC236}">
                <a16:creationId xmlns:a16="http://schemas.microsoft.com/office/drawing/2014/main" id="{7B872C7B-6110-482C-912C-4807DF207256}"/>
              </a:ext>
            </a:extLst>
          </p:cNvPr>
          <p:cNvSpPr txBox="1"/>
          <p:nvPr/>
        </p:nvSpPr>
        <p:spPr>
          <a:xfrm>
            <a:off x="959778" y="3194883"/>
            <a:ext cx="3837895" cy="584775"/>
          </a:xfrm>
          <a:prstGeom prst="rect">
            <a:avLst/>
          </a:prstGeom>
          <a:noFill/>
        </p:spPr>
        <p:txBody>
          <a:bodyPr wrap="square" rtlCol="0">
            <a:spAutoFit/>
          </a:bodyPr>
          <a:lstStyle/>
          <a:p>
            <a:pPr algn="just"/>
            <a:r>
              <a:rPr lang="en-US" sz="3200" b="1">
                <a:solidFill>
                  <a:schemeClr val="accent6">
                    <a:lumMod val="75000"/>
                  </a:schemeClr>
                </a:solidFill>
                <a:latin typeface="Arial" panose="020B0604020202020204" pitchFamily="34" charset="0"/>
                <a:cs typeface="Arial" panose="020B0604020202020204" pitchFamily="34" charset="0"/>
              </a:rPr>
              <a:t>Trái Đất</a:t>
            </a:r>
            <a:endParaRPr lang="en-US" sz="3200" b="1" dirty="0">
              <a:solidFill>
                <a:schemeClr val="accent6">
                  <a:lumMod val="75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7766B911-FA78-4628-9C30-793A353B8E7C}"/>
              </a:ext>
            </a:extLst>
          </p:cNvPr>
          <p:cNvGrpSpPr/>
          <p:nvPr/>
        </p:nvGrpSpPr>
        <p:grpSpPr>
          <a:xfrm>
            <a:off x="2606121" y="638881"/>
            <a:ext cx="7100082" cy="5883743"/>
            <a:chOff x="-1270481" y="704718"/>
            <a:chExt cx="7046256" cy="5696117"/>
          </a:xfrm>
        </p:grpSpPr>
        <p:sp>
          <p:nvSpPr>
            <p:cNvPr id="16" name="Freeform: Shape 15">
              <a:extLst>
                <a:ext uri="{FF2B5EF4-FFF2-40B4-BE49-F238E27FC236}">
                  <a16:creationId xmlns:a16="http://schemas.microsoft.com/office/drawing/2014/main" id="{B08EB13D-AB48-4BA5-BF64-9CC2A69553F0}"/>
                </a:ext>
              </a:extLst>
            </p:cNvPr>
            <p:cNvSpPr/>
            <p:nvPr/>
          </p:nvSpPr>
          <p:spPr>
            <a:xfrm>
              <a:off x="2712949" y="945404"/>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flip="none" rotWithShape="1">
                <a:gsLst>
                  <a:gs pos="7000">
                    <a:schemeClr val="accent1">
                      <a:lumMod val="5000"/>
                      <a:lumOff val="95000"/>
                      <a:alpha val="60000"/>
                    </a:schemeClr>
                  </a:gs>
                  <a:gs pos="86000">
                    <a:schemeClr val="accent2"/>
                  </a:gs>
                </a:gsLst>
                <a:lin ang="18900000" scaled="1"/>
                <a:tileRect/>
              </a:gra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2E84A3D-77F5-43EA-9E2C-233885167FAF}"/>
                </a:ext>
              </a:extLst>
            </p:cNvPr>
            <p:cNvSpPr/>
            <p:nvPr/>
          </p:nvSpPr>
          <p:spPr>
            <a:xfrm>
              <a:off x="3871761" y="1640253"/>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4"/>
                  </a:gs>
                </a:gsLst>
                <a:lin ang="19800000" scaled="0"/>
              </a:gra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79CC7A7-0513-4EE1-8050-FF483616F298}"/>
                </a:ext>
              </a:extLst>
            </p:cNvPr>
            <p:cNvSpPr/>
            <p:nvPr/>
          </p:nvSpPr>
          <p:spPr>
            <a:xfrm>
              <a:off x="4385539" y="3097483"/>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8"/>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6"/>
                  </a:gs>
                </a:gsLst>
                <a:lin ang="600000" scaled="0"/>
              </a:gra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EBD8EF9-2BDD-4B9E-AE20-67E35362742B}"/>
                </a:ext>
              </a:extLst>
            </p:cNvPr>
            <p:cNvSpPr/>
            <p:nvPr/>
          </p:nvSpPr>
          <p:spPr>
            <a:xfrm>
              <a:off x="3871761" y="4458796"/>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5"/>
                  </a:gs>
                </a:gsLst>
                <a:lin ang="3000000" scaled="0"/>
              </a:gra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3E88386-7DAB-4289-A0BB-324CB7EAD989}"/>
                </a:ext>
              </a:extLst>
            </p:cNvPr>
            <p:cNvSpPr/>
            <p:nvPr/>
          </p:nvSpPr>
          <p:spPr>
            <a:xfrm>
              <a:off x="2712949" y="5148120"/>
              <a:ext cx="1126426" cy="1126426"/>
            </a:xfrm>
            <a:custGeom>
              <a:avLst/>
              <a:gdLst>
                <a:gd name="connsiteX0" fmla="*/ 1126427 w 1126426"/>
                <a:gd name="connsiteY0" fmla="*/ 563213 h 1126426"/>
                <a:gd name="connsiteX1" fmla="*/ 563213 w 1126426"/>
                <a:gd name="connsiteY1" fmla="*/ 1126426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6"/>
                    <a:pt x="563213" y="1126426"/>
                  </a:cubicBezTo>
                  <a:cubicBezTo>
                    <a:pt x="252159" y="1126426"/>
                    <a:pt x="0" y="874267"/>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7000">
                    <a:schemeClr val="accent1"/>
                  </a:gs>
                </a:gsLst>
                <a:lin ang="4800000" scaled="0"/>
              </a:grad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35D3FBE6-223B-4D55-86ED-3FED2DAFAAFF}"/>
                </a:ext>
              </a:extLst>
            </p:cNvPr>
            <p:cNvGrpSpPr/>
            <p:nvPr/>
          </p:nvGrpSpPr>
          <p:grpSpPr>
            <a:xfrm>
              <a:off x="-1270481" y="704718"/>
              <a:ext cx="7046256" cy="5507331"/>
              <a:chOff x="-1397777" y="704718"/>
              <a:chExt cx="7046256" cy="5507331"/>
            </a:xfrm>
          </p:grpSpPr>
          <p:grpSp>
            <p:nvGrpSpPr>
              <p:cNvPr id="28" name="Group 27">
                <a:extLst>
                  <a:ext uri="{FF2B5EF4-FFF2-40B4-BE49-F238E27FC236}">
                    <a16:creationId xmlns:a16="http://schemas.microsoft.com/office/drawing/2014/main" id="{0C70222C-6F90-4CF1-9C8C-034B14B34144}"/>
                  </a:ext>
                </a:extLst>
              </p:cNvPr>
              <p:cNvGrpSpPr/>
              <p:nvPr/>
            </p:nvGrpSpPr>
            <p:grpSpPr>
              <a:xfrm>
                <a:off x="-1397777" y="1134190"/>
                <a:ext cx="6593661" cy="5077859"/>
                <a:chOff x="-1295967" y="1134190"/>
                <a:chExt cx="6593661" cy="5077859"/>
              </a:xfrm>
            </p:grpSpPr>
            <p:cxnSp>
              <p:nvCxnSpPr>
                <p:cNvPr id="54" name="Straight Connector 53">
                  <a:extLst>
                    <a:ext uri="{FF2B5EF4-FFF2-40B4-BE49-F238E27FC236}">
                      <a16:creationId xmlns:a16="http://schemas.microsoft.com/office/drawing/2014/main" id="{546C9855-EAAA-42C3-BCAF-72BF9C26720F}"/>
                    </a:ext>
                  </a:extLst>
                </p:cNvPr>
                <p:cNvCxnSpPr>
                  <a:cxnSpLocks/>
                  <a:endCxn id="64" idx="1"/>
                </p:cNvCxnSpPr>
                <p:nvPr/>
              </p:nvCxnSpPr>
              <p:spPr>
                <a:xfrm flipH="1" flipV="1">
                  <a:off x="2989975" y="4944624"/>
                  <a:ext cx="264597" cy="78012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49E785-D033-4F1F-89E7-1B2784D45545}"/>
                    </a:ext>
                  </a:extLst>
                </p:cNvPr>
                <p:cNvCxnSpPr>
                  <a:cxnSpLocks/>
                  <a:stCxn id="67" idx="0"/>
                </p:cNvCxnSpPr>
                <p:nvPr/>
              </p:nvCxnSpPr>
              <p:spPr>
                <a:xfrm>
                  <a:off x="3777718" y="4522971"/>
                  <a:ext cx="633937" cy="50839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49CA776-58F3-46AE-BC0C-5A3A72734D96}"/>
                    </a:ext>
                  </a:extLst>
                </p:cNvPr>
                <p:cNvCxnSpPr>
                  <a:cxnSpLocks/>
                  <a:stCxn id="66" idx="0"/>
                </p:cNvCxnSpPr>
                <p:nvPr/>
              </p:nvCxnSpPr>
              <p:spPr>
                <a:xfrm>
                  <a:off x="4126214" y="3660696"/>
                  <a:ext cx="805479" cy="990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0E28689-4155-49FC-AF6A-E4C38E2C14F6}"/>
                    </a:ext>
                  </a:extLst>
                </p:cNvPr>
                <p:cNvCxnSpPr>
                  <a:cxnSpLocks/>
                  <a:stCxn id="65" idx="0"/>
                </p:cNvCxnSpPr>
                <p:nvPr/>
              </p:nvCxnSpPr>
              <p:spPr>
                <a:xfrm flipV="1">
                  <a:off x="3785420" y="2205828"/>
                  <a:ext cx="630569" cy="47045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1743D8D-90E8-43C6-866C-E513F50F70EB}"/>
                    </a:ext>
                  </a:extLst>
                </p:cNvPr>
                <p:cNvCxnSpPr>
                  <a:cxnSpLocks/>
                  <a:stCxn id="63" idx="3"/>
                </p:cNvCxnSpPr>
                <p:nvPr/>
              </p:nvCxnSpPr>
              <p:spPr>
                <a:xfrm flipV="1">
                  <a:off x="2993505" y="1496621"/>
                  <a:ext cx="270425" cy="73290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9" name="Arc 58">
                  <a:extLst>
                    <a:ext uri="{FF2B5EF4-FFF2-40B4-BE49-F238E27FC236}">
                      <a16:creationId xmlns:a16="http://schemas.microsoft.com/office/drawing/2014/main" id="{E0821B34-07A9-4A44-A576-83F01B9BDC41}"/>
                    </a:ext>
                  </a:extLst>
                </p:cNvPr>
                <p:cNvSpPr/>
                <p:nvPr/>
              </p:nvSpPr>
              <p:spPr>
                <a:xfrm flipH="1">
                  <a:off x="1455241" y="2284632"/>
                  <a:ext cx="2578608" cy="2578608"/>
                </a:xfrm>
                <a:prstGeom prst="arc">
                  <a:avLst>
                    <a:gd name="adj1" fmla="val 3397586"/>
                    <a:gd name="adj2" fmla="val 18544872"/>
                  </a:avLst>
                </a:prstGeom>
                <a:ln w="19050">
                  <a:gradFill flip="none" rotWithShape="1">
                    <a:gsLst>
                      <a:gs pos="0">
                        <a:schemeClr val="bg1"/>
                      </a:gs>
                      <a:gs pos="38000">
                        <a:schemeClr val="accent3">
                          <a:lumMod val="20000"/>
                          <a:lumOff val="80000"/>
                        </a:schemeClr>
                      </a:gs>
                      <a:gs pos="59000">
                        <a:schemeClr val="accent3">
                          <a:lumMod val="60000"/>
                          <a:lumOff val="40000"/>
                        </a:schemeClr>
                      </a:gs>
                      <a:gs pos="97345">
                        <a:schemeClr val="accent3"/>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C047F62-27AB-494D-8B6A-26E5EA86ED34}"/>
                    </a:ext>
                  </a:extLst>
                </p:cNvPr>
                <p:cNvSpPr/>
                <p:nvPr/>
              </p:nvSpPr>
              <p:spPr>
                <a:xfrm>
                  <a:off x="971251" y="1848916"/>
                  <a:ext cx="3465576" cy="3465576"/>
                </a:xfrm>
                <a:prstGeom prst="arc">
                  <a:avLst>
                    <a:gd name="adj1" fmla="val 5080919"/>
                    <a:gd name="adj2" fmla="val 16938518"/>
                  </a:avLst>
                </a:prstGeom>
                <a:ln w="19050">
                  <a:gradFill flip="none" rotWithShape="1">
                    <a:gsLst>
                      <a:gs pos="0">
                        <a:schemeClr val="bg1"/>
                      </a:gs>
                      <a:gs pos="46000">
                        <a:schemeClr val="accent3">
                          <a:lumMod val="20000"/>
                          <a:lumOff val="80000"/>
                        </a:schemeClr>
                      </a:gs>
                      <a:gs pos="67000">
                        <a:schemeClr val="accent3">
                          <a:lumMod val="60000"/>
                          <a:lumOff val="40000"/>
                        </a:schemeClr>
                      </a:gs>
                      <a:gs pos="92000">
                        <a:schemeClr val="accent3"/>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 name="Graphic 6">
                  <a:extLst>
                    <a:ext uri="{FF2B5EF4-FFF2-40B4-BE49-F238E27FC236}">
                      <a16:creationId xmlns:a16="http://schemas.microsoft.com/office/drawing/2014/main" id="{02AD89C6-F0E3-40BF-AFE4-00D99C0C598F}"/>
                    </a:ext>
                  </a:extLst>
                </p:cNvPr>
                <p:cNvGrpSpPr/>
                <p:nvPr/>
              </p:nvGrpSpPr>
              <p:grpSpPr>
                <a:xfrm>
                  <a:off x="-1295967" y="1134190"/>
                  <a:ext cx="6593661" cy="5077859"/>
                  <a:chOff x="-1623707" y="1123823"/>
                  <a:chExt cx="6593661" cy="5077859"/>
                </a:xfrm>
              </p:grpSpPr>
              <p:sp>
                <p:nvSpPr>
                  <p:cNvPr id="62" name="Freeform: Shape 61">
                    <a:extLst>
                      <a:ext uri="{FF2B5EF4-FFF2-40B4-BE49-F238E27FC236}">
                        <a16:creationId xmlns:a16="http://schemas.microsoft.com/office/drawing/2014/main" id="{3CA61FD7-4AF2-4DDE-8728-25B795B8BB77}"/>
                      </a:ext>
                    </a:extLst>
                  </p:cNvPr>
                  <p:cNvSpPr/>
                  <p:nvPr/>
                </p:nvSpPr>
                <p:spPr>
                  <a:xfrm>
                    <a:off x="1536096" y="2694400"/>
                    <a:ext cx="1763267" cy="1763268"/>
                  </a:xfrm>
                  <a:custGeom>
                    <a:avLst/>
                    <a:gdLst>
                      <a:gd name="connsiteX0" fmla="*/ 1763268 w 1763267"/>
                      <a:gd name="connsiteY0" fmla="*/ 881634 h 1763268"/>
                      <a:gd name="connsiteX1" fmla="*/ 881634 w 1763267"/>
                      <a:gd name="connsiteY1" fmla="*/ 1763268 h 1763268"/>
                      <a:gd name="connsiteX2" fmla="*/ 0 w 1763267"/>
                      <a:gd name="connsiteY2" fmla="*/ 881634 h 1763268"/>
                      <a:gd name="connsiteX3" fmla="*/ 881634 w 1763267"/>
                      <a:gd name="connsiteY3" fmla="*/ 0 h 1763268"/>
                      <a:gd name="connsiteX4" fmla="*/ 1763268 w 1763267"/>
                      <a:gd name="connsiteY4" fmla="*/ 881634 h 176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67" h="1763268">
                        <a:moveTo>
                          <a:pt x="1763268" y="881634"/>
                        </a:moveTo>
                        <a:cubicBezTo>
                          <a:pt x="1763268" y="1368547"/>
                          <a:pt x="1368547" y="1763268"/>
                          <a:pt x="881634" y="1763268"/>
                        </a:cubicBezTo>
                        <a:cubicBezTo>
                          <a:pt x="394721" y="1763268"/>
                          <a:pt x="0" y="1368547"/>
                          <a:pt x="0" y="881634"/>
                        </a:cubicBezTo>
                        <a:cubicBezTo>
                          <a:pt x="0" y="394721"/>
                          <a:pt x="394721" y="0"/>
                          <a:pt x="881634" y="0"/>
                        </a:cubicBezTo>
                        <a:cubicBezTo>
                          <a:pt x="1368547" y="0"/>
                          <a:pt x="1763268" y="394721"/>
                          <a:pt x="1763268" y="881634"/>
                        </a:cubicBezTo>
                        <a:close/>
                      </a:path>
                    </a:pathLst>
                  </a:custGeom>
                  <a:solidFill>
                    <a:schemeClr val="bg1"/>
                  </a:solidFill>
                  <a:ln w="9525" cap="flat">
                    <a:noFill/>
                    <a:prstDash val="solid"/>
                    <a:miter/>
                  </a:ln>
                  <a:effectLst>
                    <a:outerShdw blurRad="152400" dist="101600" dir="2700000" algn="tl" rotWithShape="0">
                      <a:prstClr val="black">
                        <a:alpha val="40000"/>
                      </a:prstClr>
                    </a:outerShdw>
                  </a:effectLst>
                </p:spPr>
                <p:txBody>
                  <a:bodyPr rtlCol="0" anchor="ctr"/>
                  <a:lstStyle/>
                  <a:p>
                    <a:pPr algn="ctr"/>
                    <a:r>
                      <a:rPr lang="en-US" sz="3200" b="1">
                        <a:solidFill>
                          <a:srgbClr val="7030A0"/>
                        </a:solidFill>
                        <a:latin typeface="Arial" panose="020B0604020202020204" pitchFamily="34" charset="0"/>
                        <a:cs typeface="Arial" panose="020B0604020202020204" pitchFamily="34" charset="0"/>
                      </a:rPr>
                      <a:t>Khái niệm</a:t>
                    </a:r>
                    <a:endParaRPr lang="en-US" sz="3200" b="1" dirty="0">
                      <a:solidFill>
                        <a:srgbClr val="7030A0"/>
                      </a:solidFill>
                      <a:latin typeface="Arial" panose="020B0604020202020204" pitchFamily="34" charset="0"/>
                      <a:cs typeface="Arial" panose="020B0604020202020204" pitchFamily="34" charset="0"/>
                    </a:endParaRPr>
                  </a:p>
                </p:txBody>
              </p:sp>
              <p:sp>
                <p:nvSpPr>
                  <p:cNvPr id="63" name="Freeform: Shape 62">
                    <a:extLst>
                      <a:ext uri="{FF2B5EF4-FFF2-40B4-BE49-F238E27FC236}">
                        <a16:creationId xmlns:a16="http://schemas.microsoft.com/office/drawing/2014/main" id="{FB3CC7D1-7447-4F36-AA2F-A00109CBE24D}"/>
                      </a:ext>
                    </a:extLst>
                  </p:cNvPr>
                  <p:cNvSpPr/>
                  <p:nvPr/>
                </p:nvSpPr>
                <p:spPr>
                  <a:xfrm rot="1242827">
                    <a:off x="2538888" y="2213102"/>
                    <a:ext cx="187452" cy="187452"/>
                  </a:xfrm>
                  <a:custGeom>
                    <a:avLst/>
                    <a:gdLst>
                      <a:gd name="connsiteX0" fmla="*/ 187452 w 187452"/>
                      <a:gd name="connsiteY0" fmla="*/ 93726 h 187452"/>
                      <a:gd name="connsiteX1" fmla="*/ 93726 w 187452"/>
                      <a:gd name="connsiteY1" fmla="*/ 187452 h 187452"/>
                      <a:gd name="connsiteX2" fmla="*/ 0 w 187452"/>
                      <a:gd name="connsiteY2" fmla="*/ 93726 h 187452"/>
                      <a:gd name="connsiteX3" fmla="*/ 93726 w 187452"/>
                      <a:gd name="connsiteY3" fmla="*/ 0 h 187452"/>
                      <a:gd name="connsiteX4" fmla="*/ 187452 w 187452"/>
                      <a:gd name="connsiteY4" fmla="*/ 93726 h 1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2" h="187452">
                        <a:moveTo>
                          <a:pt x="187452" y="93726"/>
                        </a:moveTo>
                        <a:cubicBezTo>
                          <a:pt x="187452" y="145489"/>
                          <a:pt x="145489" y="187452"/>
                          <a:pt x="93726" y="187452"/>
                        </a:cubicBezTo>
                        <a:cubicBezTo>
                          <a:pt x="41963" y="187452"/>
                          <a:pt x="0" y="145489"/>
                          <a:pt x="0" y="93726"/>
                        </a:cubicBezTo>
                        <a:cubicBezTo>
                          <a:pt x="0" y="41963"/>
                          <a:pt x="41963" y="0"/>
                          <a:pt x="93726" y="0"/>
                        </a:cubicBezTo>
                        <a:cubicBezTo>
                          <a:pt x="145489" y="0"/>
                          <a:pt x="187452" y="41963"/>
                          <a:pt x="187452" y="93726"/>
                        </a:cubicBezTo>
                        <a:close/>
                      </a:path>
                    </a:pathLst>
                  </a:custGeom>
                  <a:solidFill>
                    <a:schemeClr val="accent2"/>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66040B0-193D-4ECF-8379-AD5B7F5971BA}"/>
                      </a:ext>
                    </a:extLst>
                  </p:cNvPr>
                  <p:cNvSpPr/>
                  <p:nvPr/>
                </p:nvSpPr>
                <p:spPr>
                  <a:xfrm rot="20494593">
                    <a:off x="2538888" y="4751609"/>
                    <a:ext cx="187452" cy="187451"/>
                  </a:xfrm>
                  <a:custGeom>
                    <a:avLst/>
                    <a:gdLst>
                      <a:gd name="connsiteX0" fmla="*/ 187452 w 187452"/>
                      <a:gd name="connsiteY0" fmla="*/ 93726 h 187451"/>
                      <a:gd name="connsiteX1" fmla="*/ 93726 w 187452"/>
                      <a:gd name="connsiteY1" fmla="*/ 187452 h 187451"/>
                      <a:gd name="connsiteX2" fmla="*/ 0 w 187452"/>
                      <a:gd name="connsiteY2" fmla="*/ 93726 h 187451"/>
                      <a:gd name="connsiteX3" fmla="*/ 93726 w 187452"/>
                      <a:gd name="connsiteY3" fmla="*/ 0 h 187451"/>
                      <a:gd name="connsiteX4" fmla="*/ 187452 w 187452"/>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2" h="187451">
                        <a:moveTo>
                          <a:pt x="187452" y="93726"/>
                        </a:moveTo>
                        <a:cubicBezTo>
                          <a:pt x="187452" y="145489"/>
                          <a:pt x="145489" y="187452"/>
                          <a:pt x="93726" y="187452"/>
                        </a:cubicBezTo>
                        <a:cubicBezTo>
                          <a:pt x="41963" y="187452"/>
                          <a:pt x="0" y="145489"/>
                          <a:pt x="0" y="93726"/>
                        </a:cubicBezTo>
                        <a:cubicBezTo>
                          <a:pt x="0" y="41963"/>
                          <a:pt x="41963" y="0"/>
                          <a:pt x="93726" y="0"/>
                        </a:cubicBezTo>
                        <a:cubicBezTo>
                          <a:pt x="145489" y="0"/>
                          <a:pt x="187452" y="41963"/>
                          <a:pt x="187452" y="93726"/>
                        </a:cubicBezTo>
                        <a:close/>
                      </a:path>
                    </a:pathLst>
                  </a:custGeom>
                  <a:solidFill>
                    <a:schemeClr val="accent1"/>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2D517FF-F08F-4194-ABE8-D038605CA81A}"/>
                      </a:ext>
                    </a:extLst>
                  </p:cNvPr>
                  <p:cNvSpPr/>
                  <p:nvPr/>
                </p:nvSpPr>
                <p:spPr>
                  <a:xfrm rot="19990472">
                    <a:off x="3280314" y="2614485"/>
                    <a:ext cx="187451" cy="187452"/>
                  </a:xfrm>
                  <a:custGeom>
                    <a:avLst/>
                    <a:gdLst>
                      <a:gd name="connsiteX0" fmla="*/ 187452 w 187451"/>
                      <a:gd name="connsiteY0" fmla="*/ 93726 h 187452"/>
                      <a:gd name="connsiteX1" fmla="*/ 93726 w 187451"/>
                      <a:gd name="connsiteY1" fmla="*/ 187452 h 187452"/>
                      <a:gd name="connsiteX2" fmla="*/ 0 w 187451"/>
                      <a:gd name="connsiteY2" fmla="*/ 93726 h 187452"/>
                      <a:gd name="connsiteX3" fmla="*/ 93726 w 187451"/>
                      <a:gd name="connsiteY3" fmla="*/ 0 h 187452"/>
                      <a:gd name="connsiteX4" fmla="*/ 187452 w 187451"/>
                      <a:gd name="connsiteY4" fmla="*/ 93726 h 1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2">
                        <a:moveTo>
                          <a:pt x="187452" y="93726"/>
                        </a:moveTo>
                        <a:cubicBezTo>
                          <a:pt x="187452" y="145489"/>
                          <a:pt x="145490" y="187452"/>
                          <a:pt x="93726" y="187452"/>
                        </a:cubicBezTo>
                        <a:cubicBezTo>
                          <a:pt x="41963" y="187452"/>
                          <a:pt x="0" y="145489"/>
                          <a:pt x="0" y="93726"/>
                        </a:cubicBezTo>
                        <a:cubicBezTo>
                          <a:pt x="0" y="41963"/>
                          <a:pt x="41963" y="0"/>
                          <a:pt x="93726" y="0"/>
                        </a:cubicBezTo>
                        <a:cubicBezTo>
                          <a:pt x="145490" y="0"/>
                          <a:pt x="187452" y="41963"/>
                          <a:pt x="187452" y="93726"/>
                        </a:cubicBezTo>
                        <a:close/>
                      </a:path>
                    </a:pathLst>
                  </a:custGeom>
                  <a:solidFill>
                    <a:schemeClr val="accent4"/>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74E70F8-2CF9-4FD8-BF9F-8A2D2891C8E2}"/>
                      </a:ext>
                    </a:extLst>
                  </p:cNvPr>
                  <p:cNvSpPr/>
                  <p:nvPr/>
                </p:nvSpPr>
                <p:spPr>
                  <a:xfrm>
                    <a:off x="3611022" y="3556603"/>
                    <a:ext cx="187451" cy="187451"/>
                  </a:xfrm>
                  <a:custGeom>
                    <a:avLst/>
                    <a:gdLst>
                      <a:gd name="connsiteX0" fmla="*/ 187452 w 187451"/>
                      <a:gd name="connsiteY0" fmla="*/ 93726 h 187451"/>
                      <a:gd name="connsiteX1" fmla="*/ 93726 w 187451"/>
                      <a:gd name="connsiteY1" fmla="*/ 187452 h 187451"/>
                      <a:gd name="connsiteX2" fmla="*/ 0 w 187451"/>
                      <a:gd name="connsiteY2" fmla="*/ 93726 h 187451"/>
                      <a:gd name="connsiteX3" fmla="*/ 93726 w 187451"/>
                      <a:gd name="connsiteY3" fmla="*/ 0 h 187451"/>
                      <a:gd name="connsiteX4" fmla="*/ 187452 w 187451"/>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1">
                        <a:moveTo>
                          <a:pt x="187452" y="93726"/>
                        </a:moveTo>
                        <a:cubicBezTo>
                          <a:pt x="187452" y="145489"/>
                          <a:pt x="145490" y="187452"/>
                          <a:pt x="93726" y="187452"/>
                        </a:cubicBezTo>
                        <a:cubicBezTo>
                          <a:pt x="41963" y="187452"/>
                          <a:pt x="0" y="145489"/>
                          <a:pt x="0" y="93726"/>
                        </a:cubicBezTo>
                        <a:cubicBezTo>
                          <a:pt x="0" y="41963"/>
                          <a:pt x="41963" y="0"/>
                          <a:pt x="93726" y="0"/>
                        </a:cubicBezTo>
                        <a:cubicBezTo>
                          <a:pt x="145490" y="0"/>
                          <a:pt x="187452" y="41963"/>
                          <a:pt x="187452" y="93726"/>
                        </a:cubicBezTo>
                        <a:close/>
                      </a:path>
                    </a:pathLst>
                  </a:custGeom>
                  <a:solidFill>
                    <a:schemeClr val="accent6"/>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1020B6D-40E5-4197-8CB5-B859A63C2B99}"/>
                      </a:ext>
                    </a:extLst>
                  </p:cNvPr>
                  <p:cNvSpPr/>
                  <p:nvPr/>
                </p:nvSpPr>
                <p:spPr>
                  <a:xfrm rot="2152959">
                    <a:off x="3280314" y="4363942"/>
                    <a:ext cx="187451" cy="187451"/>
                  </a:xfrm>
                  <a:custGeom>
                    <a:avLst/>
                    <a:gdLst>
                      <a:gd name="connsiteX0" fmla="*/ 187452 w 187451"/>
                      <a:gd name="connsiteY0" fmla="*/ 93726 h 187451"/>
                      <a:gd name="connsiteX1" fmla="*/ 93726 w 187451"/>
                      <a:gd name="connsiteY1" fmla="*/ 187452 h 187451"/>
                      <a:gd name="connsiteX2" fmla="*/ 0 w 187451"/>
                      <a:gd name="connsiteY2" fmla="*/ 93726 h 187451"/>
                      <a:gd name="connsiteX3" fmla="*/ 93726 w 187451"/>
                      <a:gd name="connsiteY3" fmla="*/ 0 h 187451"/>
                      <a:gd name="connsiteX4" fmla="*/ 187452 w 187451"/>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1">
                        <a:moveTo>
                          <a:pt x="187452" y="93726"/>
                        </a:moveTo>
                        <a:cubicBezTo>
                          <a:pt x="187452" y="145489"/>
                          <a:pt x="145490" y="187452"/>
                          <a:pt x="93726" y="187452"/>
                        </a:cubicBezTo>
                        <a:cubicBezTo>
                          <a:pt x="41963" y="187452"/>
                          <a:pt x="0" y="145489"/>
                          <a:pt x="0" y="93726"/>
                        </a:cubicBezTo>
                        <a:cubicBezTo>
                          <a:pt x="0" y="41962"/>
                          <a:pt x="41963" y="0"/>
                          <a:pt x="93726" y="0"/>
                        </a:cubicBezTo>
                        <a:cubicBezTo>
                          <a:pt x="145490" y="0"/>
                          <a:pt x="187452" y="41962"/>
                          <a:pt x="187452" y="93726"/>
                        </a:cubicBezTo>
                        <a:close/>
                      </a:path>
                    </a:pathLst>
                  </a:custGeom>
                  <a:solidFill>
                    <a:schemeClr val="accent5"/>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417D94B-8B77-4F2D-9FF7-F27028CC7527}"/>
                      </a:ext>
                    </a:extLst>
                  </p:cNvPr>
                  <p:cNvSpPr/>
                  <p:nvPr/>
                </p:nvSpPr>
                <p:spPr>
                  <a:xfrm>
                    <a:off x="2548509" y="1123823"/>
                    <a:ext cx="748855" cy="748855"/>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2"/>
                      </a:gs>
                      <a:gs pos="100000">
                        <a:schemeClr val="accent2">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a:solidFill>
                          <a:schemeClr val="bg1"/>
                        </a:solidFill>
                      </a:rPr>
                      <a:t>02</a:t>
                    </a:r>
                    <a:endParaRPr lang="en-US" b="1" dirty="0">
                      <a:solidFill>
                        <a:schemeClr val="bg1"/>
                      </a:solidFill>
                    </a:endParaRPr>
                  </a:p>
                </p:txBody>
              </p:sp>
              <p:sp>
                <p:nvSpPr>
                  <p:cNvPr id="69" name="Freeform: Shape 68">
                    <a:extLst>
                      <a:ext uri="{FF2B5EF4-FFF2-40B4-BE49-F238E27FC236}">
                        <a16:creationId xmlns:a16="http://schemas.microsoft.com/office/drawing/2014/main" id="{401E70CE-D171-4167-B01E-2E2613B9910F}"/>
                      </a:ext>
                    </a:extLst>
                  </p:cNvPr>
                  <p:cNvSpPr/>
                  <p:nvPr/>
                </p:nvSpPr>
                <p:spPr>
                  <a:xfrm>
                    <a:off x="3707320" y="1818671"/>
                    <a:ext cx="748855" cy="748855"/>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4"/>
                      </a:gs>
                      <a:gs pos="100000">
                        <a:schemeClr val="accent4">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a:solidFill>
                          <a:schemeClr val="bg1"/>
                        </a:solidFill>
                      </a:rPr>
                      <a:t>03</a:t>
                    </a:r>
                    <a:endParaRPr lang="en-US" b="1" dirty="0">
                      <a:solidFill>
                        <a:schemeClr val="bg1"/>
                      </a:solidFill>
                    </a:endParaRPr>
                  </a:p>
                </p:txBody>
              </p:sp>
              <p:sp>
                <p:nvSpPr>
                  <p:cNvPr id="70" name="Freeform: Shape 69">
                    <a:extLst>
                      <a:ext uri="{FF2B5EF4-FFF2-40B4-BE49-F238E27FC236}">
                        <a16:creationId xmlns:a16="http://schemas.microsoft.com/office/drawing/2014/main" id="{6A3D25FB-7200-43C4-BEDF-592A7BB7E259}"/>
                      </a:ext>
                    </a:extLst>
                  </p:cNvPr>
                  <p:cNvSpPr/>
                  <p:nvPr/>
                </p:nvSpPr>
                <p:spPr>
                  <a:xfrm>
                    <a:off x="4221099" y="3275901"/>
                    <a:ext cx="748855" cy="748855"/>
                  </a:xfrm>
                  <a:custGeom>
                    <a:avLst/>
                    <a:gdLst>
                      <a:gd name="connsiteX0" fmla="*/ 748856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6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6" y="374428"/>
                        </a:moveTo>
                        <a:cubicBezTo>
                          <a:pt x="748856" y="581219"/>
                          <a:pt x="581218" y="748856"/>
                          <a:pt x="374428" y="748856"/>
                        </a:cubicBezTo>
                        <a:cubicBezTo>
                          <a:pt x="167637" y="748856"/>
                          <a:pt x="0" y="581218"/>
                          <a:pt x="0" y="374428"/>
                        </a:cubicBezTo>
                        <a:cubicBezTo>
                          <a:pt x="0" y="167637"/>
                          <a:pt x="167637" y="0"/>
                          <a:pt x="374428" y="0"/>
                        </a:cubicBezTo>
                        <a:cubicBezTo>
                          <a:pt x="581219" y="0"/>
                          <a:pt x="748856" y="167637"/>
                          <a:pt x="748856" y="374428"/>
                        </a:cubicBezTo>
                        <a:close/>
                      </a:path>
                    </a:pathLst>
                  </a:custGeom>
                  <a:gradFill>
                    <a:gsLst>
                      <a:gs pos="0">
                        <a:schemeClr val="accent6"/>
                      </a:gs>
                      <a:gs pos="100000">
                        <a:schemeClr val="accent6">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a:solidFill>
                          <a:schemeClr val="bg1"/>
                        </a:solidFill>
                      </a:rPr>
                      <a:t>04</a:t>
                    </a:r>
                    <a:endParaRPr lang="en-US" b="1" dirty="0">
                      <a:solidFill>
                        <a:schemeClr val="bg1"/>
                      </a:solidFill>
                    </a:endParaRPr>
                  </a:p>
                </p:txBody>
              </p:sp>
              <p:sp>
                <p:nvSpPr>
                  <p:cNvPr id="71" name="Freeform: Shape 70">
                    <a:extLst>
                      <a:ext uri="{FF2B5EF4-FFF2-40B4-BE49-F238E27FC236}">
                        <a16:creationId xmlns:a16="http://schemas.microsoft.com/office/drawing/2014/main" id="{35F650E9-2BDE-462B-87B1-CFCCE28FAF84}"/>
                      </a:ext>
                    </a:extLst>
                  </p:cNvPr>
                  <p:cNvSpPr/>
                  <p:nvPr/>
                </p:nvSpPr>
                <p:spPr>
                  <a:xfrm>
                    <a:off x="3707320" y="4637214"/>
                    <a:ext cx="748855" cy="748855"/>
                  </a:xfrm>
                  <a:custGeom>
                    <a:avLst/>
                    <a:gdLst>
                      <a:gd name="connsiteX0" fmla="*/ 748855 w 748855"/>
                      <a:gd name="connsiteY0" fmla="*/ 374428 h 748855"/>
                      <a:gd name="connsiteX1" fmla="*/ 374428 w 748855"/>
                      <a:gd name="connsiteY1" fmla="*/ 748855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5"/>
                          <a:pt x="374428" y="748855"/>
                        </a:cubicBezTo>
                        <a:cubicBezTo>
                          <a:pt x="167637" y="748855"/>
                          <a:pt x="0" y="581218"/>
                          <a:pt x="0" y="374428"/>
                        </a:cubicBezTo>
                        <a:cubicBezTo>
                          <a:pt x="0" y="167637"/>
                          <a:pt x="167637" y="0"/>
                          <a:pt x="374428" y="0"/>
                        </a:cubicBezTo>
                        <a:cubicBezTo>
                          <a:pt x="581219" y="0"/>
                          <a:pt x="748855" y="167637"/>
                          <a:pt x="748855" y="374428"/>
                        </a:cubicBezTo>
                        <a:close/>
                      </a:path>
                    </a:pathLst>
                  </a:custGeom>
                  <a:gradFill>
                    <a:gsLst>
                      <a:gs pos="0">
                        <a:schemeClr val="accent5"/>
                      </a:gs>
                      <a:gs pos="100000">
                        <a:schemeClr val="accent5">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a:solidFill>
                          <a:schemeClr val="bg1"/>
                        </a:solidFill>
                      </a:rPr>
                      <a:t>05</a:t>
                    </a:r>
                    <a:endParaRPr lang="en-US" b="1" dirty="0">
                      <a:solidFill>
                        <a:schemeClr val="bg1"/>
                      </a:solidFill>
                    </a:endParaRPr>
                  </a:p>
                </p:txBody>
              </p:sp>
              <p:sp>
                <p:nvSpPr>
                  <p:cNvPr id="72" name="Freeform: Shape 71">
                    <a:extLst>
                      <a:ext uri="{FF2B5EF4-FFF2-40B4-BE49-F238E27FC236}">
                        <a16:creationId xmlns:a16="http://schemas.microsoft.com/office/drawing/2014/main" id="{F83BEAD1-EED1-4AB2-999D-066202E7284A}"/>
                      </a:ext>
                    </a:extLst>
                  </p:cNvPr>
                  <p:cNvSpPr/>
                  <p:nvPr/>
                </p:nvSpPr>
                <p:spPr>
                  <a:xfrm>
                    <a:off x="2548509" y="5326538"/>
                    <a:ext cx="748855" cy="748855"/>
                  </a:xfrm>
                  <a:custGeom>
                    <a:avLst/>
                    <a:gdLst>
                      <a:gd name="connsiteX0" fmla="*/ 748855 w 748855"/>
                      <a:gd name="connsiteY0" fmla="*/ 374428 h 748855"/>
                      <a:gd name="connsiteX1" fmla="*/ 374428 w 748855"/>
                      <a:gd name="connsiteY1" fmla="*/ 748855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5"/>
                          <a:pt x="374428" y="748855"/>
                        </a:cubicBezTo>
                        <a:cubicBezTo>
                          <a:pt x="167637" y="748855"/>
                          <a:pt x="0" y="581219"/>
                          <a:pt x="0" y="374428"/>
                        </a:cubicBezTo>
                        <a:cubicBezTo>
                          <a:pt x="0" y="167637"/>
                          <a:pt x="167637" y="0"/>
                          <a:pt x="374428" y="0"/>
                        </a:cubicBezTo>
                        <a:cubicBezTo>
                          <a:pt x="581219" y="0"/>
                          <a:pt x="748855" y="167637"/>
                          <a:pt x="748855" y="374428"/>
                        </a:cubicBezTo>
                        <a:close/>
                      </a:path>
                    </a:pathLst>
                  </a:custGeom>
                  <a:gradFill>
                    <a:gsLst>
                      <a:gs pos="0">
                        <a:schemeClr val="accent1"/>
                      </a:gs>
                      <a:gs pos="100000">
                        <a:schemeClr val="accent1">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a:solidFill>
                          <a:schemeClr val="bg1"/>
                        </a:solidFill>
                      </a:rPr>
                      <a:t>06</a:t>
                    </a:r>
                    <a:endParaRPr lang="en-US" b="1" dirty="0">
                      <a:solidFill>
                        <a:schemeClr val="bg1"/>
                      </a:solidFill>
                    </a:endParaRPr>
                  </a:p>
                </p:txBody>
              </p:sp>
              <p:sp>
                <p:nvSpPr>
                  <p:cNvPr id="73" name="Freeform: Shape 72">
                    <a:extLst>
                      <a:ext uri="{FF2B5EF4-FFF2-40B4-BE49-F238E27FC236}">
                        <a16:creationId xmlns:a16="http://schemas.microsoft.com/office/drawing/2014/main" id="{C980B28A-A699-4853-9898-319A2ED6B846}"/>
                      </a:ext>
                    </a:extLst>
                  </p:cNvPr>
                  <p:cNvSpPr/>
                  <p:nvPr/>
                </p:nvSpPr>
                <p:spPr>
                  <a:xfrm rot="2700000">
                    <a:off x="1306925" y="2465228"/>
                    <a:ext cx="2221611" cy="2221611"/>
                  </a:xfrm>
                  <a:custGeom>
                    <a:avLst/>
                    <a:gdLst>
                      <a:gd name="connsiteX0" fmla="*/ 2221611 w 2221611"/>
                      <a:gd name="connsiteY0" fmla="*/ 1110805 h 2221611"/>
                      <a:gd name="connsiteX1" fmla="*/ 1110806 w 2221611"/>
                      <a:gd name="connsiteY1" fmla="*/ 2221611 h 2221611"/>
                      <a:gd name="connsiteX2" fmla="*/ 0 w 2221611"/>
                      <a:gd name="connsiteY2" fmla="*/ 1110805 h 2221611"/>
                      <a:gd name="connsiteX3" fmla="*/ 1110806 w 2221611"/>
                      <a:gd name="connsiteY3" fmla="*/ 0 h 2221611"/>
                      <a:gd name="connsiteX4" fmla="*/ 2221611 w 2221611"/>
                      <a:gd name="connsiteY4" fmla="*/ 1110805 h 222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611" h="2221611">
                        <a:moveTo>
                          <a:pt x="2221611" y="1110805"/>
                        </a:moveTo>
                        <a:cubicBezTo>
                          <a:pt x="2221611" y="1724286"/>
                          <a:pt x="1724287" y="2221611"/>
                          <a:pt x="1110806" y="2221611"/>
                        </a:cubicBezTo>
                        <a:cubicBezTo>
                          <a:pt x="497325" y="2221611"/>
                          <a:pt x="0" y="1724286"/>
                          <a:pt x="0" y="1110805"/>
                        </a:cubicBezTo>
                        <a:cubicBezTo>
                          <a:pt x="0" y="497325"/>
                          <a:pt x="497325" y="0"/>
                          <a:pt x="1110806" y="0"/>
                        </a:cubicBezTo>
                        <a:cubicBezTo>
                          <a:pt x="1724287" y="0"/>
                          <a:pt x="2221611" y="497325"/>
                          <a:pt x="2221611" y="1110805"/>
                        </a:cubicBezTo>
                        <a:close/>
                      </a:path>
                    </a:pathLst>
                  </a:custGeom>
                  <a:noFill/>
                  <a:ln w="66590" cap="flat">
                    <a:gradFill flip="none" rotWithShape="1">
                      <a:gsLst>
                        <a:gs pos="35000">
                          <a:schemeClr val="accent2"/>
                        </a:gs>
                        <a:gs pos="65000">
                          <a:schemeClr val="accent6"/>
                        </a:gs>
                        <a:gs pos="50000">
                          <a:schemeClr val="accent4"/>
                        </a:gs>
                        <a:gs pos="20000">
                          <a:schemeClr val="bg1"/>
                        </a:gs>
                        <a:gs pos="80000">
                          <a:schemeClr val="accent5"/>
                        </a:gs>
                        <a:gs pos="95000">
                          <a:schemeClr val="accent1"/>
                        </a:gs>
                      </a:gsLst>
                      <a:path path="circle">
                        <a:fillToRect l="100000" b="100000"/>
                      </a:path>
                      <a:tileRect t="-100000" r="-100000"/>
                    </a:grad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0D3C836B-0CC6-490C-A069-24C6BC8BAEB7}"/>
                      </a:ext>
                    </a:extLst>
                  </p:cNvPr>
                  <p:cNvSpPr/>
                  <p:nvPr/>
                </p:nvSpPr>
                <p:spPr>
                  <a:xfrm>
                    <a:off x="-1623707" y="3262079"/>
                    <a:ext cx="187451" cy="187451"/>
                  </a:xfrm>
                  <a:custGeom>
                    <a:avLst/>
                    <a:gdLst>
                      <a:gd name="connsiteX0" fmla="*/ 187452 w 187451"/>
                      <a:gd name="connsiteY0" fmla="*/ 93726 h 187451"/>
                      <a:gd name="connsiteX1" fmla="*/ 93726 w 187451"/>
                      <a:gd name="connsiteY1" fmla="*/ 187452 h 187451"/>
                      <a:gd name="connsiteX2" fmla="*/ 0 w 187451"/>
                      <a:gd name="connsiteY2" fmla="*/ 93726 h 187451"/>
                      <a:gd name="connsiteX3" fmla="*/ 93726 w 187451"/>
                      <a:gd name="connsiteY3" fmla="*/ 0 h 187451"/>
                      <a:gd name="connsiteX4" fmla="*/ 187452 w 187451"/>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1">
                        <a:moveTo>
                          <a:pt x="187452" y="93726"/>
                        </a:moveTo>
                        <a:cubicBezTo>
                          <a:pt x="187452" y="145489"/>
                          <a:pt x="145490" y="187452"/>
                          <a:pt x="93726" y="187452"/>
                        </a:cubicBezTo>
                        <a:cubicBezTo>
                          <a:pt x="41963" y="187452"/>
                          <a:pt x="0" y="145489"/>
                          <a:pt x="0" y="93726"/>
                        </a:cubicBezTo>
                        <a:cubicBezTo>
                          <a:pt x="0" y="41963"/>
                          <a:pt x="41963" y="0"/>
                          <a:pt x="93726" y="0"/>
                        </a:cubicBezTo>
                        <a:cubicBezTo>
                          <a:pt x="145490" y="0"/>
                          <a:pt x="187452" y="41963"/>
                          <a:pt x="187452" y="93726"/>
                        </a:cubicBezTo>
                        <a:close/>
                      </a:path>
                    </a:pathLst>
                  </a:custGeom>
                  <a:solidFill>
                    <a:schemeClr val="accent6"/>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0A6706A-BA42-4FC9-AA96-634D721A854B}"/>
                      </a:ext>
                    </a:extLst>
                  </p:cNvPr>
                  <p:cNvSpPr/>
                  <p:nvPr/>
                </p:nvSpPr>
                <p:spPr>
                  <a:xfrm>
                    <a:off x="-1056213" y="3114940"/>
                    <a:ext cx="748855" cy="748855"/>
                  </a:xfrm>
                  <a:custGeom>
                    <a:avLst/>
                    <a:gdLst>
                      <a:gd name="connsiteX0" fmla="*/ 748856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6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6" y="374428"/>
                        </a:moveTo>
                        <a:cubicBezTo>
                          <a:pt x="748856" y="581219"/>
                          <a:pt x="581218" y="748856"/>
                          <a:pt x="374428" y="748856"/>
                        </a:cubicBezTo>
                        <a:cubicBezTo>
                          <a:pt x="167637" y="748856"/>
                          <a:pt x="0" y="581218"/>
                          <a:pt x="0" y="374428"/>
                        </a:cubicBezTo>
                        <a:cubicBezTo>
                          <a:pt x="0" y="167637"/>
                          <a:pt x="167637" y="0"/>
                          <a:pt x="374428" y="0"/>
                        </a:cubicBezTo>
                        <a:cubicBezTo>
                          <a:pt x="581219" y="0"/>
                          <a:pt x="748856" y="167637"/>
                          <a:pt x="748856" y="374428"/>
                        </a:cubicBezTo>
                        <a:close/>
                      </a:path>
                    </a:pathLst>
                  </a:custGeom>
                  <a:gradFill>
                    <a:gsLst>
                      <a:gs pos="0">
                        <a:schemeClr val="accent6"/>
                      </a:gs>
                      <a:gs pos="100000">
                        <a:schemeClr val="accent6">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a:solidFill>
                          <a:schemeClr val="bg1"/>
                        </a:solidFill>
                      </a:rPr>
                      <a:t>01</a:t>
                    </a:r>
                    <a:endParaRPr lang="en-US" b="1" dirty="0">
                      <a:solidFill>
                        <a:schemeClr val="bg1"/>
                      </a:solidFill>
                    </a:endParaRPr>
                  </a:p>
                </p:txBody>
              </p:sp>
              <p:sp>
                <p:nvSpPr>
                  <p:cNvPr id="80" name="Freeform: Shape 79">
                    <a:extLst>
                      <a:ext uri="{FF2B5EF4-FFF2-40B4-BE49-F238E27FC236}">
                        <a16:creationId xmlns:a16="http://schemas.microsoft.com/office/drawing/2014/main" id="{A1E2554F-D962-4E5E-BFD6-3885F625F358}"/>
                      </a:ext>
                    </a:extLst>
                  </p:cNvPr>
                  <p:cNvSpPr/>
                  <p:nvPr/>
                </p:nvSpPr>
                <p:spPr>
                  <a:xfrm rot="19990472">
                    <a:off x="-307987" y="5837792"/>
                    <a:ext cx="187451" cy="187452"/>
                  </a:xfrm>
                  <a:custGeom>
                    <a:avLst/>
                    <a:gdLst>
                      <a:gd name="connsiteX0" fmla="*/ 187452 w 187451"/>
                      <a:gd name="connsiteY0" fmla="*/ 93726 h 187452"/>
                      <a:gd name="connsiteX1" fmla="*/ 93726 w 187451"/>
                      <a:gd name="connsiteY1" fmla="*/ 187452 h 187452"/>
                      <a:gd name="connsiteX2" fmla="*/ 0 w 187451"/>
                      <a:gd name="connsiteY2" fmla="*/ 93726 h 187452"/>
                      <a:gd name="connsiteX3" fmla="*/ 93726 w 187451"/>
                      <a:gd name="connsiteY3" fmla="*/ 0 h 187452"/>
                      <a:gd name="connsiteX4" fmla="*/ 187452 w 187451"/>
                      <a:gd name="connsiteY4" fmla="*/ 93726 h 1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2">
                        <a:moveTo>
                          <a:pt x="187452" y="93726"/>
                        </a:moveTo>
                        <a:cubicBezTo>
                          <a:pt x="187452" y="145489"/>
                          <a:pt x="145490" y="187452"/>
                          <a:pt x="93726" y="187452"/>
                        </a:cubicBezTo>
                        <a:cubicBezTo>
                          <a:pt x="41963" y="187452"/>
                          <a:pt x="0" y="145489"/>
                          <a:pt x="0" y="93726"/>
                        </a:cubicBezTo>
                        <a:cubicBezTo>
                          <a:pt x="0" y="41963"/>
                          <a:pt x="41963" y="0"/>
                          <a:pt x="93726" y="0"/>
                        </a:cubicBezTo>
                        <a:cubicBezTo>
                          <a:pt x="145490" y="0"/>
                          <a:pt x="187452" y="41963"/>
                          <a:pt x="187452" y="93726"/>
                        </a:cubicBezTo>
                        <a:close/>
                      </a:path>
                    </a:pathLst>
                  </a:custGeom>
                  <a:solidFill>
                    <a:schemeClr val="accent4"/>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88B684B-821A-4CFE-8A78-AD149076D446}"/>
                      </a:ext>
                    </a:extLst>
                  </p:cNvPr>
                  <p:cNvSpPr/>
                  <p:nvPr/>
                </p:nvSpPr>
                <p:spPr>
                  <a:xfrm>
                    <a:off x="383080" y="5452827"/>
                    <a:ext cx="748855" cy="748855"/>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4"/>
                      </a:gs>
                      <a:gs pos="100000">
                        <a:schemeClr val="accent4">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a:solidFill>
                          <a:schemeClr val="bg1"/>
                        </a:solidFill>
                      </a:rPr>
                      <a:t>07</a:t>
                    </a:r>
                    <a:endParaRPr lang="en-US" b="1" dirty="0">
                      <a:solidFill>
                        <a:schemeClr val="bg1"/>
                      </a:solidFill>
                    </a:endParaRPr>
                  </a:p>
                </p:txBody>
              </p:sp>
            </p:grpSp>
            <p:cxnSp>
              <p:nvCxnSpPr>
                <p:cNvPr id="78" name="Straight Connector 77">
                  <a:extLst>
                    <a:ext uri="{FF2B5EF4-FFF2-40B4-BE49-F238E27FC236}">
                      <a16:creationId xmlns:a16="http://schemas.microsoft.com/office/drawing/2014/main" id="{0099567F-746F-4BBD-BBA6-D3D151B4263D}"/>
                    </a:ext>
                  </a:extLst>
                </p:cNvPr>
                <p:cNvCxnSpPr>
                  <a:cxnSpLocks/>
                </p:cNvCxnSpPr>
                <p:nvPr/>
              </p:nvCxnSpPr>
              <p:spPr>
                <a:xfrm>
                  <a:off x="195632" y="3452097"/>
                  <a:ext cx="805479" cy="990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36C45D7-A309-48F5-8E25-5F6BDECDF27D}"/>
                    </a:ext>
                  </a:extLst>
                </p:cNvPr>
                <p:cNvCxnSpPr>
                  <a:cxnSpLocks/>
                </p:cNvCxnSpPr>
                <p:nvPr/>
              </p:nvCxnSpPr>
              <p:spPr>
                <a:xfrm flipV="1">
                  <a:off x="1298852" y="4888170"/>
                  <a:ext cx="264597" cy="38127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3" name="Oval 52">
                <a:extLst>
                  <a:ext uri="{FF2B5EF4-FFF2-40B4-BE49-F238E27FC236}">
                    <a16:creationId xmlns:a16="http://schemas.microsoft.com/office/drawing/2014/main" id="{B7697066-A480-4308-83C9-8F7E2EE9EB20}"/>
                  </a:ext>
                </a:extLst>
              </p:cNvPr>
              <p:cNvSpPr/>
              <p:nvPr/>
            </p:nvSpPr>
            <p:spPr>
              <a:xfrm>
                <a:off x="3729598" y="704718"/>
                <a:ext cx="223736" cy="223736"/>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92F504DC-7EC9-409C-8639-63C3CDB7E129}"/>
                  </a:ext>
                </a:extLst>
              </p:cNvPr>
              <p:cNvGrpSpPr/>
              <p:nvPr/>
            </p:nvGrpSpPr>
            <p:grpSpPr>
              <a:xfrm>
                <a:off x="711252" y="3125307"/>
                <a:ext cx="4937227" cy="486294"/>
                <a:chOff x="-1196939" y="1426164"/>
                <a:chExt cx="4937227" cy="486294"/>
              </a:xfrm>
            </p:grpSpPr>
            <p:sp>
              <p:nvSpPr>
                <p:cNvPr id="49" name="Oval 48">
                  <a:extLst>
                    <a:ext uri="{FF2B5EF4-FFF2-40B4-BE49-F238E27FC236}">
                      <a16:creationId xmlns:a16="http://schemas.microsoft.com/office/drawing/2014/main" id="{2FCC6FB6-2DD7-4C56-BE93-E548E121C29E}"/>
                    </a:ext>
                  </a:extLst>
                </p:cNvPr>
                <p:cNvSpPr/>
                <p:nvPr/>
              </p:nvSpPr>
              <p:spPr>
                <a:xfrm>
                  <a:off x="3516552" y="1426164"/>
                  <a:ext cx="223736" cy="22373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D80191DA-6C0B-45A9-98A8-577AE26F56E4}"/>
                    </a:ext>
                  </a:extLst>
                </p:cNvPr>
                <p:cNvSpPr/>
                <p:nvPr/>
              </p:nvSpPr>
              <p:spPr>
                <a:xfrm>
                  <a:off x="-1196939" y="1688722"/>
                  <a:ext cx="223736" cy="22373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sp>
            <p:nvSpPr>
              <p:cNvPr id="45" name="Oval 44">
                <a:extLst>
                  <a:ext uri="{FF2B5EF4-FFF2-40B4-BE49-F238E27FC236}">
                    <a16:creationId xmlns:a16="http://schemas.microsoft.com/office/drawing/2014/main" id="{5D91CCCC-DE47-463C-93D2-285DFDDC6BFA}"/>
                  </a:ext>
                </a:extLst>
              </p:cNvPr>
              <p:cNvSpPr/>
              <p:nvPr/>
            </p:nvSpPr>
            <p:spPr>
              <a:xfrm>
                <a:off x="3801714" y="5964145"/>
                <a:ext cx="223736" cy="22373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C8228DC3-651C-4F75-8F07-1CA4D99525E5}"/>
                  </a:ext>
                </a:extLst>
              </p:cNvPr>
              <p:cNvGrpSpPr/>
              <p:nvPr/>
            </p:nvGrpSpPr>
            <p:grpSpPr>
              <a:xfrm>
                <a:off x="1371604" y="1750178"/>
                <a:ext cx="3835884" cy="3238657"/>
                <a:chOff x="-3220801" y="801967"/>
                <a:chExt cx="3835884" cy="3238656"/>
              </a:xfrm>
            </p:grpSpPr>
            <p:sp>
              <p:nvSpPr>
                <p:cNvPr id="41" name="Oval 40">
                  <a:extLst>
                    <a:ext uri="{FF2B5EF4-FFF2-40B4-BE49-F238E27FC236}">
                      <a16:creationId xmlns:a16="http://schemas.microsoft.com/office/drawing/2014/main" id="{A4E3C419-3525-4C35-9500-380DAF5E5504}"/>
                    </a:ext>
                  </a:extLst>
                </p:cNvPr>
                <p:cNvSpPr/>
                <p:nvPr/>
              </p:nvSpPr>
              <p:spPr>
                <a:xfrm>
                  <a:off x="391347" y="801967"/>
                  <a:ext cx="223736" cy="2237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A8B973D-E495-4714-909F-9B628F2DC3DB}"/>
                    </a:ext>
                  </a:extLst>
                </p:cNvPr>
                <p:cNvSpPr/>
                <p:nvPr/>
              </p:nvSpPr>
              <p:spPr>
                <a:xfrm>
                  <a:off x="-3220801" y="3816887"/>
                  <a:ext cx="223736" cy="2237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a:extLst>
                  <a:ext uri="{FF2B5EF4-FFF2-40B4-BE49-F238E27FC236}">
                    <a16:creationId xmlns:a16="http://schemas.microsoft.com/office/drawing/2014/main" id="{B3CA14FD-27E7-401D-A94F-D6CC8F7219A1}"/>
                  </a:ext>
                </a:extLst>
              </p:cNvPr>
              <p:cNvSpPr/>
              <p:nvPr/>
            </p:nvSpPr>
            <p:spPr>
              <a:xfrm>
                <a:off x="5095620" y="4645095"/>
                <a:ext cx="223736" cy="223736"/>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sp>
          <p:nvSpPr>
            <p:cNvPr id="74" name="Freeform: Shape 73">
              <a:extLst>
                <a:ext uri="{FF2B5EF4-FFF2-40B4-BE49-F238E27FC236}">
                  <a16:creationId xmlns:a16="http://schemas.microsoft.com/office/drawing/2014/main" id="{CC60159E-BC6B-4406-BF1E-0A8A51C65EC2}"/>
                </a:ext>
              </a:extLst>
            </p:cNvPr>
            <p:cNvSpPr/>
            <p:nvPr/>
          </p:nvSpPr>
          <p:spPr>
            <a:xfrm>
              <a:off x="-923384" y="2936523"/>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8"/>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6"/>
                  </a:gs>
                </a:gsLst>
                <a:lin ang="600000" scaled="0"/>
              </a:gra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17D1C5E-B351-4A0A-8EDF-C0425E162ECF}"/>
                </a:ext>
              </a:extLst>
            </p:cNvPr>
            <p:cNvSpPr/>
            <p:nvPr/>
          </p:nvSpPr>
          <p:spPr>
            <a:xfrm>
              <a:off x="547521" y="5274409"/>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4"/>
                  </a:gs>
                </a:gsLst>
                <a:lin ang="19800000" scaled="0"/>
              </a:gradFill>
              <a:prstDash val="solid"/>
              <a:miter/>
            </a:ln>
          </p:spPr>
          <p:txBody>
            <a:bodyPr rtlCol="0" anchor="ctr"/>
            <a:lstStyle/>
            <a:p>
              <a:endParaRPr lang="en-US"/>
            </a:p>
          </p:txBody>
        </p:sp>
      </p:grpSp>
      <p:sp>
        <p:nvSpPr>
          <p:cNvPr id="86" name="Rectangle: Rounded Corners 85">
            <a:extLst>
              <a:ext uri="{FF2B5EF4-FFF2-40B4-BE49-F238E27FC236}">
                <a16:creationId xmlns:a16="http://schemas.microsoft.com/office/drawing/2014/main" id="{3D4D0425-411A-4D60-A9B0-D13D7C820EC8}"/>
              </a:ext>
            </a:extLst>
          </p:cNvPr>
          <p:cNvSpPr/>
          <p:nvPr/>
        </p:nvSpPr>
        <p:spPr>
          <a:xfrm>
            <a:off x="349480" y="34433"/>
            <a:ext cx="10881164" cy="5738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 Những khái niệm cơ bản và kĩ năng Địa lí</a:t>
            </a:r>
            <a:endParaRPr lang="en-US" sz="4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9B2F5BD-49DD-4839-9962-C5E21321066D}"/>
              </a:ext>
            </a:extLst>
          </p:cNvPr>
          <p:cNvSpPr txBox="1"/>
          <p:nvPr/>
        </p:nvSpPr>
        <p:spPr>
          <a:xfrm>
            <a:off x="8139974" y="567551"/>
            <a:ext cx="2014119" cy="584775"/>
          </a:xfrm>
          <a:prstGeom prst="rect">
            <a:avLst/>
          </a:prstGeom>
          <a:noFill/>
        </p:spPr>
        <p:txBody>
          <a:bodyPr wrap="square" rtlCol="0">
            <a:spAutoFit/>
          </a:bodyPr>
          <a:lstStyle/>
          <a:p>
            <a:r>
              <a:rPr lang="en-US" sz="3200" b="1">
                <a:solidFill>
                  <a:srgbClr val="E67A38"/>
                </a:solidFill>
                <a:latin typeface="Arial" panose="020B0604020202020204" pitchFamily="34" charset="0"/>
                <a:cs typeface="Arial" panose="020B0604020202020204" pitchFamily="34" charset="0"/>
              </a:rPr>
              <a:t>Địa hình</a:t>
            </a:r>
          </a:p>
        </p:txBody>
      </p:sp>
      <p:sp>
        <p:nvSpPr>
          <p:cNvPr id="93" name="TextBox 92">
            <a:extLst>
              <a:ext uri="{FF2B5EF4-FFF2-40B4-BE49-F238E27FC236}">
                <a16:creationId xmlns:a16="http://schemas.microsoft.com/office/drawing/2014/main" id="{0A51932B-72C5-4C35-909A-46D7D63B0742}"/>
              </a:ext>
            </a:extLst>
          </p:cNvPr>
          <p:cNvSpPr txBox="1"/>
          <p:nvPr/>
        </p:nvSpPr>
        <p:spPr>
          <a:xfrm>
            <a:off x="9353140" y="1600181"/>
            <a:ext cx="2161920" cy="584775"/>
          </a:xfrm>
          <a:prstGeom prst="rect">
            <a:avLst/>
          </a:prstGeom>
          <a:noFill/>
        </p:spPr>
        <p:txBody>
          <a:bodyPr wrap="square" rtlCol="0">
            <a:spAutoFit/>
          </a:bodyPr>
          <a:lstStyle/>
          <a:p>
            <a:r>
              <a:rPr lang="en-US" sz="3200" b="1">
                <a:solidFill>
                  <a:srgbClr val="FFC000"/>
                </a:solidFill>
                <a:latin typeface="Arial" panose="020B0604020202020204" pitchFamily="34" charset="0"/>
                <a:cs typeface="Arial" panose="020B0604020202020204" pitchFamily="34" charset="0"/>
              </a:rPr>
              <a:t>Khí hậu</a:t>
            </a:r>
          </a:p>
        </p:txBody>
      </p:sp>
      <p:sp>
        <p:nvSpPr>
          <p:cNvPr id="94" name="TextBox 93">
            <a:extLst>
              <a:ext uri="{FF2B5EF4-FFF2-40B4-BE49-F238E27FC236}">
                <a16:creationId xmlns:a16="http://schemas.microsoft.com/office/drawing/2014/main" id="{D6DEBCBB-4C9E-418E-905D-6AEC0A9C8133}"/>
              </a:ext>
            </a:extLst>
          </p:cNvPr>
          <p:cNvSpPr txBox="1"/>
          <p:nvPr/>
        </p:nvSpPr>
        <p:spPr>
          <a:xfrm>
            <a:off x="9782577" y="3008218"/>
            <a:ext cx="1266939" cy="584775"/>
          </a:xfrm>
          <a:prstGeom prst="rect">
            <a:avLst/>
          </a:prstGeom>
          <a:noFill/>
        </p:spPr>
        <p:txBody>
          <a:bodyPr wrap="square" rtlCol="0">
            <a:spAutoFit/>
          </a:bodyPr>
          <a:lstStyle/>
          <a:p>
            <a:r>
              <a:rPr lang="en-US" sz="3200" b="1">
                <a:solidFill>
                  <a:schemeClr val="accent6">
                    <a:lumMod val="75000"/>
                  </a:schemeClr>
                </a:solidFill>
                <a:latin typeface="Arial" panose="020B0604020202020204" pitchFamily="34" charset="0"/>
                <a:cs typeface="Arial" panose="020B0604020202020204" pitchFamily="34" charset="0"/>
              </a:rPr>
              <a:t>Đất</a:t>
            </a:r>
          </a:p>
        </p:txBody>
      </p:sp>
      <p:sp>
        <p:nvSpPr>
          <p:cNvPr id="95" name="TextBox 94">
            <a:extLst>
              <a:ext uri="{FF2B5EF4-FFF2-40B4-BE49-F238E27FC236}">
                <a16:creationId xmlns:a16="http://schemas.microsoft.com/office/drawing/2014/main" id="{3634FF00-9E85-4576-99D6-272832FF880E}"/>
              </a:ext>
            </a:extLst>
          </p:cNvPr>
          <p:cNvSpPr txBox="1"/>
          <p:nvPr/>
        </p:nvSpPr>
        <p:spPr>
          <a:xfrm>
            <a:off x="9518898" y="4648185"/>
            <a:ext cx="1530618" cy="584775"/>
          </a:xfrm>
          <a:prstGeom prst="rect">
            <a:avLst/>
          </a:prstGeom>
          <a:noFill/>
        </p:spPr>
        <p:txBody>
          <a:bodyPr wrap="square" rtlCol="0">
            <a:spAutoFit/>
          </a:bodyPr>
          <a:lstStyle/>
          <a:p>
            <a:r>
              <a:rPr lang="en-US" sz="3200" b="1">
                <a:solidFill>
                  <a:schemeClr val="accent1"/>
                </a:solidFill>
                <a:latin typeface="Arial" panose="020B0604020202020204" pitchFamily="34" charset="0"/>
                <a:cs typeface="Arial" panose="020B0604020202020204" pitchFamily="34" charset="0"/>
              </a:rPr>
              <a:t>Nước</a:t>
            </a:r>
          </a:p>
        </p:txBody>
      </p:sp>
      <p:sp>
        <p:nvSpPr>
          <p:cNvPr id="96" name="TextBox 95">
            <a:extLst>
              <a:ext uri="{FF2B5EF4-FFF2-40B4-BE49-F238E27FC236}">
                <a16:creationId xmlns:a16="http://schemas.microsoft.com/office/drawing/2014/main" id="{5B7E84F1-0FCB-454C-BB60-6BE93DA663F7}"/>
              </a:ext>
            </a:extLst>
          </p:cNvPr>
          <p:cNvSpPr txBox="1"/>
          <p:nvPr/>
        </p:nvSpPr>
        <p:spPr>
          <a:xfrm>
            <a:off x="8326541" y="5987048"/>
            <a:ext cx="1827552" cy="584775"/>
          </a:xfrm>
          <a:prstGeom prst="rect">
            <a:avLst/>
          </a:prstGeom>
          <a:noFill/>
        </p:spPr>
        <p:txBody>
          <a:bodyPr wrap="square" rtlCol="0">
            <a:spAutoFit/>
          </a:bodyPr>
          <a:lstStyle/>
          <a:p>
            <a:r>
              <a:rPr lang="en-US" sz="3200" b="1">
                <a:solidFill>
                  <a:schemeClr val="accent5">
                    <a:lumMod val="75000"/>
                  </a:schemeClr>
                </a:solidFill>
                <a:latin typeface="Arial" panose="020B0604020202020204" pitchFamily="34" charset="0"/>
                <a:cs typeface="Arial" panose="020B0604020202020204" pitchFamily="34" charset="0"/>
              </a:rPr>
              <a:t>Sinh vật</a:t>
            </a:r>
          </a:p>
        </p:txBody>
      </p:sp>
      <p:sp>
        <p:nvSpPr>
          <p:cNvPr id="97" name="TextBox 96">
            <a:extLst>
              <a:ext uri="{FF2B5EF4-FFF2-40B4-BE49-F238E27FC236}">
                <a16:creationId xmlns:a16="http://schemas.microsoft.com/office/drawing/2014/main" id="{F11A3F2B-AD9D-44D6-AE20-EAC07F9704DA}"/>
              </a:ext>
            </a:extLst>
          </p:cNvPr>
          <p:cNvSpPr txBox="1"/>
          <p:nvPr/>
        </p:nvSpPr>
        <p:spPr>
          <a:xfrm>
            <a:off x="564123" y="5494605"/>
            <a:ext cx="3418272" cy="1077218"/>
          </a:xfrm>
          <a:prstGeom prst="rect">
            <a:avLst/>
          </a:prstGeom>
          <a:noFill/>
        </p:spPr>
        <p:txBody>
          <a:bodyPr wrap="square" rtlCol="0">
            <a:spAutoFit/>
          </a:bodyPr>
          <a:lstStyle/>
          <a:p>
            <a:pPr algn="ctr"/>
            <a:r>
              <a:rPr lang="en-US" sz="3200" b="1">
                <a:solidFill>
                  <a:schemeClr val="accent4">
                    <a:lumMod val="75000"/>
                  </a:schemeClr>
                </a:solidFill>
                <a:latin typeface="Arial" panose="020B0604020202020204" pitchFamily="34" charset="0"/>
                <a:cs typeface="Arial" panose="020B0604020202020204" pitchFamily="34" charset="0"/>
              </a:rPr>
              <a:t>Con người </a:t>
            </a:r>
          </a:p>
          <a:p>
            <a:pPr algn="ctr"/>
            <a:r>
              <a:rPr lang="en-US" sz="3200" b="1">
                <a:solidFill>
                  <a:schemeClr val="accent4">
                    <a:lumMod val="75000"/>
                  </a:schemeClr>
                </a:solidFill>
                <a:latin typeface="Arial" panose="020B0604020202020204" pitchFamily="34" charset="0"/>
                <a:cs typeface="Arial" panose="020B0604020202020204" pitchFamily="34" charset="0"/>
              </a:rPr>
              <a:t>với thiên nhiên</a:t>
            </a:r>
          </a:p>
        </p:txBody>
      </p:sp>
      <p:sp>
        <p:nvSpPr>
          <p:cNvPr id="2" name="Flowchart: Connector 1">
            <a:extLst>
              <a:ext uri="{FF2B5EF4-FFF2-40B4-BE49-F238E27FC236}">
                <a16:creationId xmlns:a16="http://schemas.microsoft.com/office/drawing/2014/main" id="{73110027-85B5-4BD1-8A70-F906C3C41CB1}"/>
              </a:ext>
            </a:extLst>
          </p:cNvPr>
          <p:cNvSpPr/>
          <p:nvPr/>
        </p:nvSpPr>
        <p:spPr>
          <a:xfrm>
            <a:off x="191344" y="23299"/>
            <a:ext cx="648072" cy="669397"/>
          </a:xfrm>
          <a:prstGeom prst="flowChartConnector">
            <a:avLst/>
          </a:prstGeom>
          <a:solidFill>
            <a:srgbClr val="00B0F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99023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3">
                                            <p:txEl>
                                              <p:pRg st="0" end="0"/>
                                            </p:txEl>
                                          </p:spTgt>
                                        </p:tgtEl>
                                        <p:attrNameLst>
                                          <p:attrName>style.visibility</p:attrName>
                                        </p:attrNameLst>
                                      </p:cBhvr>
                                      <p:to>
                                        <p:strVal val="visible"/>
                                      </p:to>
                                    </p:set>
                                    <p:animEffect transition="in" filter="wipe(left)">
                                      <p:cBhvr>
                                        <p:cTn id="27" dur="500"/>
                                        <p:tgtEl>
                                          <p:spTgt spid="9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4">
                                            <p:txEl>
                                              <p:pRg st="0" end="0"/>
                                            </p:txEl>
                                          </p:spTgt>
                                        </p:tgtEl>
                                        <p:attrNameLst>
                                          <p:attrName>style.visibility</p:attrName>
                                        </p:attrNameLst>
                                      </p:cBhvr>
                                      <p:to>
                                        <p:strVal val="visible"/>
                                      </p:to>
                                    </p:set>
                                    <p:animEffect transition="in" filter="wipe(left)">
                                      <p:cBhvr>
                                        <p:cTn id="32" dur="500"/>
                                        <p:tgtEl>
                                          <p:spTgt spid="9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5">
                                            <p:txEl>
                                              <p:pRg st="0" end="0"/>
                                            </p:txEl>
                                          </p:spTgt>
                                        </p:tgtEl>
                                        <p:attrNameLst>
                                          <p:attrName>style.visibility</p:attrName>
                                        </p:attrNameLst>
                                      </p:cBhvr>
                                      <p:to>
                                        <p:strVal val="visible"/>
                                      </p:to>
                                    </p:set>
                                    <p:animEffect transition="in" filter="wipe(left)">
                                      <p:cBhvr>
                                        <p:cTn id="37" dur="500"/>
                                        <p:tgtEl>
                                          <p:spTgt spid="9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6">
                                            <p:txEl>
                                              <p:pRg st="0" end="0"/>
                                            </p:txEl>
                                          </p:spTgt>
                                        </p:tgtEl>
                                        <p:attrNameLst>
                                          <p:attrName>style.visibility</p:attrName>
                                        </p:attrNameLst>
                                      </p:cBhvr>
                                      <p:to>
                                        <p:strVal val="visible"/>
                                      </p:to>
                                    </p:set>
                                    <p:animEffect transition="in" filter="wipe(left)">
                                      <p:cBhvr>
                                        <p:cTn id="42" dur="500"/>
                                        <p:tgtEl>
                                          <p:spTgt spid="9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7">
                                            <p:txEl>
                                              <p:pRg st="0" end="0"/>
                                            </p:txEl>
                                          </p:spTgt>
                                        </p:tgtEl>
                                        <p:attrNameLst>
                                          <p:attrName>style.visibility</p:attrName>
                                        </p:attrNameLst>
                                      </p:cBhvr>
                                      <p:to>
                                        <p:strVal val="visible"/>
                                      </p:to>
                                    </p:set>
                                    <p:animEffect transition="in" filter="wipe(left)">
                                      <p:cBhvr>
                                        <p:cTn id="47" dur="500"/>
                                        <p:tgtEl>
                                          <p:spTgt spid="9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7">
                                            <p:txEl>
                                              <p:pRg st="1" end="1"/>
                                            </p:txEl>
                                          </p:spTgt>
                                        </p:tgtEl>
                                        <p:attrNameLst>
                                          <p:attrName>style.visibility</p:attrName>
                                        </p:attrNameLst>
                                      </p:cBhvr>
                                      <p:to>
                                        <p:strVal val="visible"/>
                                      </p:to>
                                    </p:set>
                                    <p:animEffect transition="in" filter="wipe(left)">
                                      <p:cBhvr>
                                        <p:cTn id="52" dur="500"/>
                                        <p:tgtEl>
                                          <p:spTgt spid="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66B911-FA78-4628-9C30-793A353B8E7C}"/>
              </a:ext>
            </a:extLst>
          </p:cNvPr>
          <p:cNvGrpSpPr/>
          <p:nvPr/>
        </p:nvGrpSpPr>
        <p:grpSpPr>
          <a:xfrm>
            <a:off x="2600500" y="720529"/>
            <a:ext cx="7098363" cy="5716903"/>
            <a:chOff x="-1322588" y="557643"/>
            <a:chExt cx="7098363" cy="5716903"/>
          </a:xfrm>
        </p:grpSpPr>
        <p:sp>
          <p:nvSpPr>
            <p:cNvPr id="16" name="Freeform: Shape 15">
              <a:extLst>
                <a:ext uri="{FF2B5EF4-FFF2-40B4-BE49-F238E27FC236}">
                  <a16:creationId xmlns:a16="http://schemas.microsoft.com/office/drawing/2014/main" id="{B08EB13D-AB48-4BA5-BF64-9CC2A69553F0}"/>
                </a:ext>
              </a:extLst>
            </p:cNvPr>
            <p:cNvSpPr/>
            <p:nvPr/>
          </p:nvSpPr>
          <p:spPr>
            <a:xfrm>
              <a:off x="2712949" y="945404"/>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flip="none" rotWithShape="1">
                <a:gsLst>
                  <a:gs pos="7000">
                    <a:schemeClr val="accent1">
                      <a:lumMod val="5000"/>
                      <a:lumOff val="95000"/>
                      <a:alpha val="60000"/>
                    </a:schemeClr>
                  </a:gs>
                  <a:gs pos="86000">
                    <a:schemeClr val="accent2"/>
                  </a:gs>
                </a:gsLst>
                <a:lin ang="18900000" scaled="1"/>
                <a:tileRect/>
              </a:gra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79CC7A7-0513-4EE1-8050-FF483616F298}"/>
                </a:ext>
              </a:extLst>
            </p:cNvPr>
            <p:cNvSpPr/>
            <p:nvPr/>
          </p:nvSpPr>
          <p:spPr>
            <a:xfrm>
              <a:off x="4418489" y="2618018"/>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8"/>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6"/>
                  </a:gs>
                </a:gsLst>
                <a:lin ang="600000" scaled="0"/>
              </a:gra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3E88386-7DAB-4289-A0BB-324CB7EAD989}"/>
                </a:ext>
              </a:extLst>
            </p:cNvPr>
            <p:cNvSpPr/>
            <p:nvPr/>
          </p:nvSpPr>
          <p:spPr>
            <a:xfrm>
              <a:off x="2712949" y="5148120"/>
              <a:ext cx="1126426" cy="1126426"/>
            </a:xfrm>
            <a:custGeom>
              <a:avLst/>
              <a:gdLst>
                <a:gd name="connsiteX0" fmla="*/ 1126427 w 1126426"/>
                <a:gd name="connsiteY0" fmla="*/ 563213 h 1126426"/>
                <a:gd name="connsiteX1" fmla="*/ 563213 w 1126426"/>
                <a:gd name="connsiteY1" fmla="*/ 1126426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6"/>
                    <a:pt x="563213" y="1126426"/>
                  </a:cubicBezTo>
                  <a:cubicBezTo>
                    <a:pt x="252159" y="1126426"/>
                    <a:pt x="0" y="874267"/>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7000">
                    <a:schemeClr val="accent1"/>
                  </a:gs>
                </a:gsLst>
                <a:lin ang="4800000" scaled="0"/>
              </a:grad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35D3FBE6-223B-4D55-86ED-3FED2DAFAAFF}"/>
                </a:ext>
              </a:extLst>
            </p:cNvPr>
            <p:cNvGrpSpPr/>
            <p:nvPr/>
          </p:nvGrpSpPr>
          <p:grpSpPr>
            <a:xfrm>
              <a:off x="-1322588" y="557643"/>
              <a:ext cx="7098363" cy="5528117"/>
              <a:chOff x="-1449884" y="557643"/>
              <a:chExt cx="7098363" cy="5528117"/>
            </a:xfrm>
          </p:grpSpPr>
          <p:grpSp>
            <p:nvGrpSpPr>
              <p:cNvPr id="28" name="Group 27">
                <a:extLst>
                  <a:ext uri="{FF2B5EF4-FFF2-40B4-BE49-F238E27FC236}">
                    <a16:creationId xmlns:a16="http://schemas.microsoft.com/office/drawing/2014/main" id="{0C70222C-6F90-4CF1-9C8C-034B14B34144}"/>
                  </a:ext>
                </a:extLst>
              </p:cNvPr>
              <p:cNvGrpSpPr/>
              <p:nvPr/>
            </p:nvGrpSpPr>
            <p:grpSpPr>
              <a:xfrm>
                <a:off x="-1449884" y="1134190"/>
                <a:ext cx="6662042" cy="4951570"/>
                <a:chOff x="-1348074" y="1134190"/>
                <a:chExt cx="6662042" cy="4951570"/>
              </a:xfrm>
            </p:grpSpPr>
            <p:cxnSp>
              <p:nvCxnSpPr>
                <p:cNvPr id="54" name="Straight Connector 53">
                  <a:extLst>
                    <a:ext uri="{FF2B5EF4-FFF2-40B4-BE49-F238E27FC236}">
                      <a16:creationId xmlns:a16="http://schemas.microsoft.com/office/drawing/2014/main" id="{546C9855-EAAA-42C3-BCAF-72BF9C26720F}"/>
                    </a:ext>
                  </a:extLst>
                </p:cNvPr>
                <p:cNvCxnSpPr>
                  <a:cxnSpLocks/>
                  <a:endCxn id="64" idx="1"/>
                </p:cNvCxnSpPr>
                <p:nvPr/>
              </p:nvCxnSpPr>
              <p:spPr>
                <a:xfrm flipH="1" flipV="1">
                  <a:off x="2989975" y="4944624"/>
                  <a:ext cx="264597" cy="78012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49CA776-58F3-46AE-BC0C-5A3A72734D96}"/>
                    </a:ext>
                  </a:extLst>
                </p:cNvPr>
                <p:cNvCxnSpPr>
                  <a:cxnSpLocks/>
                </p:cNvCxnSpPr>
                <p:nvPr/>
              </p:nvCxnSpPr>
              <p:spPr>
                <a:xfrm flipV="1">
                  <a:off x="4055144" y="3191137"/>
                  <a:ext cx="909499" cy="14935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1743D8D-90E8-43C6-866C-E513F50F70EB}"/>
                    </a:ext>
                  </a:extLst>
                </p:cNvPr>
                <p:cNvCxnSpPr>
                  <a:cxnSpLocks/>
                  <a:stCxn id="63" idx="3"/>
                </p:cNvCxnSpPr>
                <p:nvPr/>
              </p:nvCxnSpPr>
              <p:spPr>
                <a:xfrm flipV="1">
                  <a:off x="2993505" y="1496621"/>
                  <a:ext cx="270425" cy="73290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9" name="Arc 58">
                  <a:extLst>
                    <a:ext uri="{FF2B5EF4-FFF2-40B4-BE49-F238E27FC236}">
                      <a16:creationId xmlns:a16="http://schemas.microsoft.com/office/drawing/2014/main" id="{E0821B34-07A9-4A44-A576-83F01B9BDC41}"/>
                    </a:ext>
                  </a:extLst>
                </p:cNvPr>
                <p:cNvSpPr/>
                <p:nvPr/>
              </p:nvSpPr>
              <p:spPr>
                <a:xfrm flipH="1">
                  <a:off x="1455241" y="2284632"/>
                  <a:ext cx="2578608" cy="2578608"/>
                </a:xfrm>
                <a:prstGeom prst="arc">
                  <a:avLst>
                    <a:gd name="adj1" fmla="val 3397586"/>
                    <a:gd name="adj2" fmla="val 18544872"/>
                  </a:avLst>
                </a:prstGeom>
                <a:ln w="19050">
                  <a:gradFill flip="none" rotWithShape="1">
                    <a:gsLst>
                      <a:gs pos="0">
                        <a:schemeClr val="bg1"/>
                      </a:gs>
                      <a:gs pos="38000">
                        <a:schemeClr val="accent3">
                          <a:lumMod val="20000"/>
                          <a:lumOff val="80000"/>
                        </a:schemeClr>
                      </a:gs>
                      <a:gs pos="59000">
                        <a:schemeClr val="accent3">
                          <a:lumMod val="60000"/>
                          <a:lumOff val="40000"/>
                        </a:schemeClr>
                      </a:gs>
                      <a:gs pos="97345">
                        <a:schemeClr val="accent3"/>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C047F62-27AB-494D-8B6A-26E5EA86ED34}"/>
                    </a:ext>
                  </a:extLst>
                </p:cNvPr>
                <p:cNvSpPr/>
                <p:nvPr/>
              </p:nvSpPr>
              <p:spPr>
                <a:xfrm>
                  <a:off x="971251" y="1848916"/>
                  <a:ext cx="3465576" cy="3465576"/>
                </a:xfrm>
                <a:prstGeom prst="arc">
                  <a:avLst>
                    <a:gd name="adj1" fmla="val 5080919"/>
                    <a:gd name="adj2" fmla="val 16938518"/>
                  </a:avLst>
                </a:prstGeom>
                <a:ln w="19050">
                  <a:gradFill flip="none" rotWithShape="1">
                    <a:gsLst>
                      <a:gs pos="0">
                        <a:schemeClr val="bg1"/>
                      </a:gs>
                      <a:gs pos="46000">
                        <a:schemeClr val="accent3">
                          <a:lumMod val="20000"/>
                          <a:lumOff val="80000"/>
                        </a:schemeClr>
                      </a:gs>
                      <a:gs pos="67000">
                        <a:schemeClr val="accent3">
                          <a:lumMod val="60000"/>
                          <a:lumOff val="40000"/>
                        </a:schemeClr>
                      </a:gs>
                      <a:gs pos="92000">
                        <a:schemeClr val="accent3"/>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 name="Graphic 6">
                  <a:extLst>
                    <a:ext uri="{FF2B5EF4-FFF2-40B4-BE49-F238E27FC236}">
                      <a16:creationId xmlns:a16="http://schemas.microsoft.com/office/drawing/2014/main" id="{02AD89C6-F0E3-40BF-AFE4-00D99C0C598F}"/>
                    </a:ext>
                  </a:extLst>
                </p:cNvPr>
                <p:cNvGrpSpPr/>
                <p:nvPr/>
              </p:nvGrpSpPr>
              <p:grpSpPr>
                <a:xfrm>
                  <a:off x="-1348074" y="1134190"/>
                  <a:ext cx="6662042" cy="4951570"/>
                  <a:chOff x="-1675814" y="1123823"/>
                  <a:chExt cx="6662042" cy="4951570"/>
                </a:xfrm>
              </p:grpSpPr>
              <p:sp>
                <p:nvSpPr>
                  <p:cNvPr id="62" name="Freeform: Shape 61">
                    <a:extLst>
                      <a:ext uri="{FF2B5EF4-FFF2-40B4-BE49-F238E27FC236}">
                        <a16:creationId xmlns:a16="http://schemas.microsoft.com/office/drawing/2014/main" id="{3CA61FD7-4AF2-4DDE-8728-25B795B8BB77}"/>
                      </a:ext>
                    </a:extLst>
                  </p:cNvPr>
                  <p:cNvSpPr/>
                  <p:nvPr/>
                </p:nvSpPr>
                <p:spPr>
                  <a:xfrm>
                    <a:off x="1536096" y="2694400"/>
                    <a:ext cx="1763267" cy="1763268"/>
                  </a:xfrm>
                  <a:custGeom>
                    <a:avLst/>
                    <a:gdLst>
                      <a:gd name="connsiteX0" fmla="*/ 1763268 w 1763267"/>
                      <a:gd name="connsiteY0" fmla="*/ 881634 h 1763268"/>
                      <a:gd name="connsiteX1" fmla="*/ 881634 w 1763267"/>
                      <a:gd name="connsiteY1" fmla="*/ 1763268 h 1763268"/>
                      <a:gd name="connsiteX2" fmla="*/ 0 w 1763267"/>
                      <a:gd name="connsiteY2" fmla="*/ 881634 h 1763268"/>
                      <a:gd name="connsiteX3" fmla="*/ 881634 w 1763267"/>
                      <a:gd name="connsiteY3" fmla="*/ 0 h 1763268"/>
                      <a:gd name="connsiteX4" fmla="*/ 1763268 w 1763267"/>
                      <a:gd name="connsiteY4" fmla="*/ 881634 h 176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67" h="1763268">
                        <a:moveTo>
                          <a:pt x="1763268" y="881634"/>
                        </a:moveTo>
                        <a:cubicBezTo>
                          <a:pt x="1763268" y="1368547"/>
                          <a:pt x="1368547" y="1763268"/>
                          <a:pt x="881634" y="1763268"/>
                        </a:cubicBezTo>
                        <a:cubicBezTo>
                          <a:pt x="394721" y="1763268"/>
                          <a:pt x="0" y="1368547"/>
                          <a:pt x="0" y="881634"/>
                        </a:cubicBezTo>
                        <a:cubicBezTo>
                          <a:pt x="0" y="394721"/>
                          <a:pt x="394721" y="0"/>
                          <a:pt x="881634" y="0"/>
                        </a:cubicBezTo>
                        <a:cubicBezTo>
                          <a:pt x="1368547" y="0"/>
                          <a:pt x="1763268" y="394721"/>
                          <a:pt x="1763268" y="881634"/>
                        </a:cubicBezTo>
                        <a:close/>
                      </a:path>
                    </a:pathLst>
                  </a:custGeom>
                  <a:solidFill>
                    <a:schemeClr val="bg1"/>
                  </a:solidFill>
                  <a:ln w="9525" cap="flat">
                    <a:noFill/>
                    <a:prstDash val="solid"/>
                    <a:miter/>
                  </a:ln>
                  <a:effectLst>
                    <a:outerShdw blurRad="152400" dist="101600" dir="2700000" algn="tl" rotWithShape="0">
                      <a:prstClr val="black">
                        <a:alpha val="40000"/>
                      </a:prstClr>
                    </a:outerShdw>
                  </a:effectLst>
                </p:spPr>
                <p:txBody>
                  <a:bodyPr rtlCol="0" anchor="ctr"/>
                  <a:lstStyle/>
                  <a:p>
                    <a:pPr algn="ctr"/>
                    <a:r>
                      <a:rPr lang="en-US" sz="3200" b="1">
                        <a:solidFill>
                          <a:srgbClr val="7030A0"/>
                        </a:solidFill>
                        <a:latin typeface="Arial" panose="020B0604020202020204" pitchFamily="34" charset="0"/>
                        <a:cs typeface="Arial" panose="020B0604020202020204" pitchFamily="34" charset="0"/>
                      </a:rPr>
                      <a:t>Kỹ</a:t>
                    </a:r>
                  </a:p>
                  <a:p>
                    <a:pPr algn="ctr"/>
                    <a:r>
                      <a:rPr lang="en-US" sz="3200" b="1">
                        <a:solidFill>
                          <a:srgbClr val="7030A0"/>
                        </a:solidFill>
                        <a:latin typeface="Arial" panose="020B0604020202020204" pitchFamily="34" charset="0"/>
                        <a:cs typeface="Arial" panose="020B0604020202020204" pitchFamily="34" charset="0"/>
                      </a:rPr>
                      <a:t>năng</a:t>
                    </a:r>
                    <a:endParaRPr lang="en-US" sz="3200" b="1" dirty="0">
                      <a:solidFill>
                        <a:srgbClr val="7030A0"/>
                      </a:solidFill>
                      <a:latin typeface="Arial" panose="020B0604020202020204" pitchFamily="34" charset="0"/>
                      <a:cs typeface="Arial" panose="020B0604020202020204" pitchFamily="34" charset="0"/>
                    </a:endParaRPr>
                  </a:p>
                </p:txBody>
              </p:sp>
              <p:sp>
                <p:nvSpPr>
                  <p:cNvPr id="63" name="Freeform: Shape 62">
                    <a:extLst>
                      <a:ext uri="{FF2B5EF4-FFF2-40B4-BE49-F238E27FC236}">
                        <a16:creationId xmlns:a16="http://schemas.microsoft.com/office/drawing/2014/main" id="{FB3CC7D1-7447-4F36-AA2F-A00109CBE24D}"/>
                      </a:ext>
                    </a:extLst>
                  </p:cNvPr>
                  <p:cNvSpPr/>
                  <p:nvPr/>
                </p:nvSpPr>
                <p:spPr>
                  <a:xfrm rot="1242827">
                    <a:off x="2538888" y="2213102"/>
                    <a:ext cx="187452" cy="187452"/>
                  </a:xfrm>
                  <a:custGeom>
                    <a:avLst/>
                    <a:gdLst>
                      <a:gd name="connsiteX0" fmla="*/ 187452 w 187452"/>
                      <a:gd name="connsiteY0" fmla="*/ 93726 h 187452"/>
                      <a:gd name="connsiteX1" fmla="*/ 93726 w 187452"/>
                      <a:gd name="connsiteY1" fmla="*/ 187452 h 187452"/>
                      <a:gd name="connsiteX2" fmla="*/ 0 w 187452"/>
                      <a:gd name="connsiteY2" fmla="*/ 93726 h 187452"/>
                      <a:gd name="connsiteX3" fmla="*/ 93726 w 187452"/>
                      <a:gd name="connsiteY3" fmla="*/ 0 h 187452"/>
                      <a:gd name="connsiteX4" fmla="*/ 187452 w 187452"/>
                      <a:gd name="connsiteY4" fmla="*/ 93726 h 1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2" h="187452">
                        <a:moveTo>
                          <a:pt x="187452" y="93726"/>
                        </a:moveTo>
                        <a:cubicBezTo>
                          <a:pt x="187452" y="145489"/>
                          <a:pt x="145489" y="187452"/>
                          <a:pt x="93726" y="187452"/>
                        </a:cubicBezTo>
                        <a:cubicBezTo>
                          <a:pt x="41963" y="187452"/>
                          <a:pt x="0" y="145489"/>
                          <a:pt x="0" y="93726"/>
                        </a:cubicBezTo>
                        <a:cubicBezTo>
                          <a:pt x="0" y="41963"/>
                          <a:pt x="41963" y="0"/>
                          <a:pt x="93726" y="0"/>
                        </a:cubicBezTo>
                        <a:cubicBezTo>
                          <a:pt x="145489" y="0"/>
                          <a:pt x="187452" y="41963"/>
                          <a:pt x="187452" y="93726"/>
                        </a:cubicBezTo>
                        <a:close/>
                      </a:path>
                    </a:pathLst>
                  </a:custGeom>
                  <a:solidFill>
                    <a:schemeClr val="accent2"/>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66040B0-193D-4ECF-8379-AD5B7F5971BA}"/>
                      </a:ext>
                    </a:extLst>
                  </p:cNvPr>
                  <p:cNvSpPr/>
                  <p:nvPr/>
                </p:nvSpPr>
                <p:spPr>
                  <a:xfrm rot="20494593">
                    <a:off x="2538888" y="4751609"/>
                    <a:ext cx="187452" cy="187451"/>
                  </a:xfrm>
                  <a:custGeom>
                    <a:avLst/>
                    <a:gdLst>
                      <a:gd name="connsiteX0" fmla="*/ 187452 w 187452"/>
                      <a:gd name="connsiteY0" fmla="*/ 93726 h 187451"/>
                      <a:gd name="connsiteX1" fmla="*/ 93726 w 187452"/>
                      <a:gd name="connsiteY1" fmla="*/ 187452 h 187451"/>
                      <a:gd name="connsiteX2" fmla="*/ 0 w 187452"/>
                      <a:gd name="connsiteY2" fmla="*/ 93726 h 187451"/>
                      <a:gd name="connsiteX3" fmla="*/ 93726 w 187452"/>
                      <a:gd name="connsiteY3" fmla="*/ 0 h 187451"/>
                      <a:gd name="connsiteX4" fmla="*/ 187452 w 187452"/>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2" h="187451">
                        <a:moveTo>
                          <a:pt x="187452" y="93726"/>
                        </a:moveTo>
                        <a:cubicBezTo>
                          <a:pt x="187452" y="145489"/>
                          <a:pt x="145489" y="187452"/>
                          <a:pt x="93726" y="187452"/>
                        </a:cubicBezTo>
                        <a:cubicBezTo>
                          <a:pt x="41963" y="187452"/>
                          <a:pt x="0" y="145489"/>
                          <a:pt x="0" y="93726"/>
                        </a:cubicBezTo>
                        <a:cubicBezTo>
                          <a:pt x="0" y="41963"/>
                          <a:pt x="41963" y="0"/>
                          <a:pt x="93726" y="0"/>
                        </a:cubicBezTo>
                        <a:cubicBezTo>
                          <a:pt x="145489" y="0"/>
                          <a:pt x="187452" y="41963"/>
                          <a:pt x="187452" y="93726"/>
                        </a:cubicBezTo>
                        <a:close/>
                      </a:path>
                    </a:pathLst>
                  </a:custGeom>
                  <a:solidFill>
                    <a:schemeClr val="accent1"/>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2D517FF-F08F-4194-ABE8-D038605CA81A}"/>
                      </a:ext>
                    </a:extLst>
                  </p:cNvPr>
                  <p:cNvSpPr/>
                  <p:nvPr/>
                </p:nvSpPr>
                <p:spPr>
                  <a:xfrm rot="19990472">
                    <a:off x="3637158" y="3252898"/>
                    <a:ext cx="187451" cy="187452"/>
                  </a:xfrm>
                  <a:custGeom>
                    <a:avLst/>
                    <a:gdLst>
                      <a:gd name="connsiteX0" fmla="*/ 187452 w 187451"/>
                      <a:gd name="connsiteY0" fmla="*/ 93726 h 187452"/>
                      <a:gd name="connsiteX1" fmla="*/ 93726 w 187451"/>
                      <a:gd name="connsiteY1" fmla="*/ 187452 h 187452"/>
                      <a:gd name="connsiteX2" fmla="*/ 0 w 187451"/>
                      <a:gd name="connsiteY2" fmla="*/ 93726 h 187452"/>
                      <a:gd name="connsiteX3" fmla="*/ 93726 w 187451"/>
                      <a:gd name="connsiteY3" fmla="*/ 0 h 187452"/>
                      <a:gd name="connsiteX4" fmla="*/ 187452 w 187451"/>
                      <a:gd name="connsiteY4" fmla="*/ 93726 h 1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2">
                        <a:moveTo>
                          <a:pt x="187452" y="93726"/>
                        </a:moveTo>
                        <a:cubicBezTo>
                          <a:pt x="187452" y="145489"/>
                          <a:pt x="145490" y="187452"/>
                          <a:pt x="93726" y="187452"/>
                        </a:cubicBezTo>
                        <a:cubicBezTo>
                          <a:pt x="41963" y="187452"/>
                          <a:pt x="0" y="145489"/>
                          <a:pt x="0" y="93726"/>
                        </a:cubicBezTo>
                        <a:cubicBezTo>
                          <a:pt x="0" y="41963"/>
                          <a:pt x="41963" y="0"/>
                          <a:pt x="93726" y="0"/>
                        </a:cubicBezTo>
                        <a:cubicBezTo>
                          <a:pt x="145490" y="0"/>
                          <a:pt x="187452" y="41963"/>
                          <a:pt x="187452" y="93726"/>
                        </a:cubicBezTo>
                        <a:close/>
                      </a:path>
                    </a:pathLst>
                  </a:custGeom>
                  <a:solidFill>
                    <a:schemeClr val="accent4"/>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417D94B-8B77-4F2D-9FF7-F27028CC7527}"/>
                      </a:ext>
                    </a:extLst>
                  </p:cNvPr>
                  <p:cNvSpPr/>
                  <p:nvPr/>
                </p:nvSpPr>
                <p:spPr>
                  <a:xfrm>
                    <a:off x="2548509" y="1123823"/>
                    <a:ext cx="748855" cy="748855"/>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2"/>
                      </a:gs>
                      <a:gs pos="100000">
                        <a:schemeClr val="accent2">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a:solidFill>
                          <a:schemeClr val="bg1"/>
                        </a:solidFill>
                      </a:rPr>
                      <a:t>02</a:t>
                    </a:r>
                    <a:endParaRPr lang="en-US" b="1" dirty="0">
                      <a:solidFill>
                        <a:schemeClr val="bg1"/>
                      </a:solidFill>
                    </a:endParaRPr>
                  </a:p>
                </p:txBody>
              </p:sp>
              <p:sp>
                <p:nvSpPr>
                  <p:cNvPr id="69" name="Freeform: Shape 68">
                    <a:extLst>
                      <a:ext uri="{FF2B5EF4-FFF2-40B4-BE49-F238E27FC236}">
                        <a16:creationId xmlns:a16="http://schemas.microsoft.com/office/drawing/2014/main" id="{401E70CE-D171-4167-B01E-2E2613B9910F}"/>
                      </a:ext>
                    </a:extLst>
                  </p:cNvPr>
                  <p:cNvSpPr/>
                  <p:nvPr/>
                </p:nvSpPr>
                <p:spPr>
                  <a:xfrm>
                    <a:off x="4237373" y="2766746"/>
                    <a:ext cx="748855" cy="748855"/>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4"/>
                      </a:gs>
                      <a:gs pos="100000">
                        <a:schemeClr val="accent4">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a:solidFill>
                          <a:schemeClr val="bg1"/>
                        </a:solidFill>
                      </a:rPr>
                      <a:t>03</a:t>
                    </a:r>
                    <a:endParaRPr lang="en-US" b="1" dirty="0">
                      <a:solidFill>
                        <a:schemeClr val="bg1"/>
                      </a:solidFill>
                    </a:endParaRPr>
                  </a:p>
                </p:txBody>
              </p:sp>
              <p:sp>
                <p:nvSpPr>
                  <p:cNvPr id="72" name="Freeform: Shape 71">
                    <a:extLst>
                      <a:ext uri="{FF2B5EF4-FFF2-40B4-BE49-F238E27FC236}">
                        <a16:creationId xmlns:a16="http://schemas.microsoft.com/office/drawing/2014/main" id="{F83BEAD1-EED1-4AB2-999D-066202E7284A}"/>
                      </a:ext>
                    </a:extLst>
                  </p:cNvPr>
                  <p:cNvSpPr/>
                  <p:nvPr/>
                </p:nvSpPr>
                <p:spPr>
                  <a:xfrm>
                    <a:off x="2548509" y="5326538"/>
                    <a:ext cx="748855" cy="748855"/>
                  </a:xfrm>
                  <a:custGeom>
                    <a:avLst/>
                    <a:gdLst>
                      <a:gd name="connsiteX0" fmla="*/ 748855 w 748855"/>
                      <a:gd name="connsiteY0" fmla="*/ 374428 h 748855"/>
                      <a:gd name="connsiteX1" fmla="*/ 374428 w 748855"/>
                      <a:gd name="connsiteY1" fmla="*/ 748855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5"/>
                          <a:pt x="374428" y="748855"/>
                        </a:cubicBezTo>
                        <a:cubicBezTo>
                          <a:pt x="167637" y="748855"/>
                          <a:pt x="0" y="581219"/>
                          <a:pt x="0" y="374428"/>
                        </a:cubicBezTo>
                        <a:cubicBezTo>
                          <a:pt x="0" y="167637"/>
                          <a:pt x="167637" y="0"/>
                          <a:pt x="374428" y="0"/>
                        </a:cubicBezTo>
                        <a:cubicBezTo>
                          <a:pt x="581219" y="0"/>
                          <a:pt x="748855" y="167637"/>
                          <a:pt x="748855" y="374428"/>
                        </a:cubicBezTo>
                        <a:close/>
                      </a:path>
                    </a:pathLst>
                  </a:custGeom>
                  <a:gradFill>
                    <a:gsLst>
                      <a:gs pos="0">
                        <a:schemeClr val="accent1"/>
                      </a:gs>
                      <a:gs pos="100000">
                        <a:schemeClr val="accent1">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a:solidFill>
                          <a:schemeClr val="bg1"/>
                        </a:solidFill>
                      </a:rPr>
                      <a:t>04</a:t>
                    </a:r>
                    <a:endParaRPr lang="en-US" b="1" dirty="0">
                      <a:solidFill>
                        <a:schemeClr val="bg1"/>
                      </a:solidFill>
                    </a:endParaRPr>
                  </a:p>
                </p:txBody>
              </p:sp>
              <p:sp>
                <p:nvSpPr>
                  <p:cNvPr id="73" name="Freeform: Shape 72">
                    <a:extLst>
                      <a:ext uri="{FF2B5EF4-FFF2-40B4-BE49-F238E27FC236}">
                        <a16:creationId xmlns:a16="http://schemas.microsoft.com/office/drawing/2014/main" id="{C980B28A-A699-4853-9898-319A2ED6B846}"/>
                      </a:ext>
                    </a:extLst>
                  </p:cNvPr>
                  <p:cNvSpPr/>
                  <p:nvPr/>
                </p:nvSpPr>
                <p:spPr>
                  <a:xfrm rot="2700000">
                    <a:off x="1306925" y="2465228"/>
                    <a:ext cx="2221611" cy="2221611"/>
                  </a:xfrm>
                  <a:custGeom>
                    <a:avLst/>
                    <a:gdLst>
                      <a:gd name="connsiteX0" fmla="*/ 2221611 w 2221611"/>
                      <a:gd name="connsiteY0" fmla="*/ 1110805 h 2221611"/>
                      <a:gd name="connsiteX1" fmla="*/ 1110806 w 2221611"/>
                      <a:gd name="connsiteY1" fmla="*/ 2221611 h 2221611"/>
                      <a:gd name="connsiteX2" fmla="*/ 0 w 2221611"/>
                      <a:gd name="connsiteY2" fmla="*/ 1110805 h 2221611"/>
                      <a:gd name="connsiteX3" fmla="*/ 1110806 w 2221611"/>
                      <a:gd name="connsiteY3" fmla="*/ 0 h 2221611"/>
                      <a:gd name="connsiteX4" fmla="*/ 2221611 w 2221611"/>
                      <a:gd name="connsiteY4" fmla="*/ 1110805 h 222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611" h="2221611">
                        <a:moveTo>
                          <a:pt x="2221611" y="1110805"/>
                        </a:moveTo>
                        <a:cubicBezTo>
                          <a:pt x="2221611" y="1724286"/>
                          <a:pt x="1724287" y="2221611"/>
                          <a:pt x="1110806" y="2221611"/>
                        </a:cubicBezTo>
                        <a:cubicBezTo>
                          <a:pt x="497325" y="2221611"/>
                          <a:pt x="0" y="1724286"/>
                          <a:pt x="0" y="1110805"/>
                        </a:cubicBezTo>
                        <a:cubicBezTo>
                          <a:pt x="0" y="497325"/>
                          <a:pt x="497325" y="0"/>
                          <a:pt x="1110806" y="0"/>
                        </a:cubicBezTo>
                        <a:cubicBezTo>
                          <a:pt x="1724287" y="0"/>
                          <a:pt x="2221611" y="497325"/>
                          <a:pt x="2221611" y="1110805"/>
                        </a:cubicBezTo>
                        <a:close/>
                      </a:path>
                    </a:pathLst>
                  </a:custGeom>
                  <a:noFill/>
                  <a:ln w="66590" cap="flat">
                    <a:gradFill flip="none" rotWithShape="1">
                      <a:gsLst>
                        <a:gs pos="35000">
                          <a:schemeClr val="accent2"/>
                        </a:gs>
                        <a:gs pos="65000">
                          <a:schemeClr val="accent6"/>
                        </a:gs>
                        <a:gs pos="50000">
                          <a:schemeClr val="accent4"/>
                        </a:gs>
                        <a:gs pos="20000">
                          <a:schemeClr val="bg1"/>
                        </a:gs>
                        <a:gs pos="80000">
                          <a:schemeClr val="accent5"/>
                        </a:gs>
                        <a:gs pos="95000">
                          <a:schemeClr val="accent1"/>
                        </a:gs>
                      </a:gsLst>
                      <a:path path="circle">
                        <a:fillToRect l="100000" b="100000"/>
                      </a:path>
                      <a:tileRect t="-100000" r="-100000"/>
                    </a:grad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0D3C836B-0CC6-490C-A069-24C6BC8BAEB7}"/>
                      </a:ext>
                    </a:extLst>
                  </p:cNvPr>
                  <p:cNvSpPr/>
                  <p:nvPr/>
                </p:nvSpPr>
                <p:spPr>
                  <a:xfrm>
                    <a:off x="-1675814" y="3436851"/>
                    <a:ext cx="198459" cy="177068"/>
                  </a:xfrm>
                  <a:custGeom>
                    <a:avLst/>
                    <a:gdLst>
                      <a:gd name="connsiteX0" fmla="*/ 187452 w 187451"/>
                      <a:gd name="connsiteY0" fmla="*/ 93726 h 187451"/>
                      <a:gd name="connsiteX1" fmla="*/ 93726 w 187451"/>
                      <a:gd name="connsiteY1" fmla="*/ 187452 h 187451"/>
                      <a:gd name="connsiteX2" fmla="*/ 0 w 187451"/>
                      <a:gd name="connsiteY2" fmla="*/ 93726 h 187451"/>
                      <a:gd name="connsiteX3" fmla="*/ 93726 w 187451"/>
                      <a:gd name="connsiteY3" fmla="*/ 0 h 187451"/>
                      <a:gd name="connsiteX4" fmla="*/ 187452 w 187451"/>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1">
                        <a:moveTo>
                          <a:pt x="187452" y="93726"/>
                        </a:moveTo>
                        <a:cubicBezTo>
                          <a:pt x="187452" y="145489"/>
                          <a:pt x="145490" y="187452"/>
                          <a:pt x="93726" y="187452"/>
                        </a:cubicBezTo>
                        <a:cubicBezTo>
                          <a:pt x="41963" y="187452"/>
                          <a:pt x="0" y="145489"/>
                          <a:pt x="0" y="93726"/>
                        </a:cubicBezTo>
                        <a:cubicBezTo>
                          <a:pt x="0" y="41963"/>
                          <a:pt x="41963" y="0"/>
                          <a:pt x="93726" y="0"/>
                        </a:cubicBezTo>
                        <a:cubicBezTo>
                          <a:pt x="145490" y="0"/>
                          <a:pt x="187452" y="41963"/>
                          <a:pt x="187452" y="93726"/>
                        </a:cubicBezTo>
                        <a:close/>
                      </a:path>
                    </a:pathLst>
                  </a:custGeom>
                  <a:solidFill>
                    <a:schemeClr val="accent6"/>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0A6706A-BA42-4FC9-AA96-634D721A854B}"/>
                      </a:ext>
                    </a:extLst>
                  </p:cNvPr>
                  <p:cNvSpPr/>
                  <p:nvPr/>
                </p:nvSpPr>
                <p:spPr>
                  <a:xfrm>
                    <a:off x="-1056213" y="3114940"/>
                    <a:ext cx="748855" cy="748855"/>
                  </a:xfrm>
                  <a:custGeom>
                    <a:avLst/>
                    <a:gdLst>
                      <a:gd name="connsiteX0" fmla="*/ 748856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6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6" y="374428"/>
                        </a:moveTo>
                        <a:cubicBezTo>
                          <a:pt x="748856" y="581219"/>
                          <a:pt x="581218" y="748856"/>
                          <a:pt x="374428" y="748856"/>
                        </a:cubicBezTo>
                        <a:cubicBezTo>
                          <a:pt x="167637" y="748856"/>
                          <a:pt x="0" y="581218"/>
                          <a:pt x="0" y="374428"/>
                        </a:cubicBezTo>
                        <a:cubicBezTo>
                          <a:pt x="0" y="167637"/>
                          <a:pt x="167637" y="0"/>
                          <a:pt x="374428" y="0"/>
                        </a:cubicBezTo>
                        <a:cubicBezTo>
                          <a:pt x="581219" y="0"/>
                          <a:pt x="748856" y="167637"/>
                          <a:pt x="748856" y="374428"/>
                        </a:cubicBezTo>
                        <a:close/>
                      </a:path>
                    </a:pathLst>
                  </a:custGeom>
                  <a:gradFill>
                    <a:gsLst>
                      <a:gs pos="0">
                        <a:schemeClr val="accent6"/>
                      </a:gs>
                      <a:gs pos="100000">
                        <a:schemeClr val="accent6">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a:solidFill>
                          <a:schemeClr val="bg1"/>
                        </a:solidFill>
                      </a:rPr>
                      <a:t>01</a:t>
                    </a:r>
                    <a:endParaRPr lang="en-US" b="1" dirty="0">
                      <a:solidFill>
                        <a:schemeClr val="bg1"/>
                      </a:solidFill>
                    </a:endParaRPr>
                  </a:p>
                </p:txBody>
              </p:sp>
              <p:sp>
                <p:nvSpPr>
                  <p:cNvPr id="80" name="Freeform: Shape 79">
                    <a:extLst>
                      <a:ext uri="{FF2B5EF4-FFF2-40B4-BE49-F238E27FC236}">
                        <a16:creationId xmlns:a16="http://schemas.microsoft.com/office/drawing/2014/main" id="{A1E2554F-D962-4E5E-BFD6-3885F625F358}"/>
                      </a:ext>
                    </a:extLst>
                  </p:cNvPr>
                  <p:cNvSpPr/>
                  <p:nvPr/>
                </p:nvSpPr>
                <p:spPr>
                  <a:xfrm rot="19990472">
                    <a:off x="-435494" y="5025923"/>
                    <a:ext cx="187451" cy="187452"/>
                  </a:xfrm>
                  <a:custGeom>
                    <a:avLst/>
                    <a:gdLst>
                      <a:gd name="connsiteX0" fmla="*/ 187452 w 187451"/>
                      <a:gd name="connsiteY0" fmla="*/ 93726 h 187452"/>
                      <a:gd name="connsiteX1" fmla="*/ 93726 w 187451"/>
                      <a:gd name="connsiteY1" fmla="*/ 187452 h 187452"/>
                      <a:gd name="connsiteX2" fmla="*/ 0 w 187451"/>
                      <a:gd name="connsiteY2" fmla="*/ 93726 h 187452"/>
                      <a:gd name="connsiteX3" fmla="*/ 93726 w 187451"/>
                      <a:gd name="connsiteY3" fmla="*/ 0 h 187452"/>
                      <a:gd name="connsiteX4" fmla="*/ 187452 w 187451"/>
                      <a:gd name="connsiteY4" fmla="*/ 93726 h 1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2">
                        <a:moveTo>
                          <a:pt x="187452" y="93726"/>
                        </a:moveTo>
                        <a:cubicBezTo>
                          <a:pt x="187452" y="145489"/>
                          <a:pt x="145490" y="187452"/>
                          <a:pt x="93726" y="187452"/>
                        </a:cubicBezTo>
                        <a:cubicBezTo>
                          <a:pt x="41963" y="187452"/>
                          <a:pt x="0" y="145489"/>
                          <a:pt x="0" y="93726"/>
                        </a:cubicBezTo>
                        <a:cubicBezTo>
                          <a:pt x="0" y="41963"/>
                          <a:pt x="41963" y="0"/>
                          <a:pt x="93726" y="0"/>
                        </a:cubicBezTo>
                        <a:cubicBezTo>
                          <a:pt x="145490" y="0"/>
                          <a:pt x="187452" y="41963"/>
                          <a:pt x="187452" y="93726"/>
                        </a:cubicBezTo>
                        <a:close/>
                      </a:path>
                    </a:pathLst>
                  </a:custGeom>
                  <a:solidFill>
                    <a:schemeClr val="accent4"/>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88B684B-821A-4CFE-8A78-AD149076D446}"/>
                      </a:ext>
                    </a:extLst>
                  </p:cNvPr>
                  <p:cNvSpPr/>
                  <p:nvPr/>
                </p:nvSpPr>
                <p:spPr>
                  <a:xfrm>
                    <a:off x="35803" y="4554959"/>
                    <a:ext cx="748855" cy="748855"/>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4"/>
                      </a:gs>
                      <a:gs pos="100000">
                        <a:schemeClr val="accent4">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a:solidFill>
                          <a:schemeClr val="bg1"/>
                        </a:solidFill>
                      </a:rPr>
                      <a:t>05</a:t>
                    </a:r>
                    <a:endParaRPr lang="en-US" b="1" dirty="0">
                      <a:solidFill>
                        <a:schemeClr val="bg1"/>
                      </a:solidFill>
                    </a:endParaRPr>
                  </a:p>
                </p:txBody>
              </p:sp>
            </p:grpSp>
            <p:cxnSp>
              <p:nvCxnSpPr>
                <p:cNvPr id="78" name="Straight Connector 77">
                  <a:extLst>
                    <a:ext uri="{FF2B5EF4-FFF2-40B4-BE49-F238E27FC236}">
                      <a16:creationId xmlns:a16="http://schemas.microsoft.com/office/drawing/2014/main" id="{0099567F-746F-4BBD-BBA6-D3D151B4263D}"/>
                    </a:ext>
                  </a:extLst>
                </p:cNvPr>
                <p:cNvCxnSpPr>
                  <a:cxnSpLocks/>
                </p:cNvCxnSpPr>
                <p:nvPr/>
              </p:nvCxnSpPr>
              <p:spPr>
                <a:xfrm>
                  <a:off x="195632" y="3452097"/>
                  <a:ext cx="805479" cy="990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36C45D7-A309-48F5-8E25-5F6BDECDF27D}"/>
                    </a:ext>
                  </a:extLst>
                </p:cNvPr>
                <p:cNvCxnSpPr>
                  <a:cxnSpLocks/>
                </p:cNvCxnSpPr>
                <p:nvPr/>
              </p:nvCxnSpPr>
              <p:spPr>
                <a:xfrm flipV="1">
                  <a:off x="1266455" y="4387455"/>
                  <a:ext cx="450771" cy="27662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3" name="Oval 52">
                <a:extLst>
                  <a:ext uri="{FF2B5EF4-FFF2-40B4-BE49-F238E27FC236}">
                    <a16:creationId xmlns:a16="http://schemas.microsoft.com/office/drawing/2014/main" id="{B7697066-A480-4308-83C9-8F7E2EE9EB20}"/>
                  </a:ext>
                </a:extLst>
              </p:cNvPr>
              <p:cNvSpPr/>
              <p:nvPr/>
            </p:nvSpPr>
            <p:spPr>
              <a:xfrm>
                <a:off x="3411426" y="557643"/>
                <a:ext cx="223736" cy="223736"/>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92F504DC-7EC9-409C-8639-63C3CDB7E129}"/>
                  </a:ext>
                </a:extLst>
              </p:cNvPr>
              <p:cNvGrpSpPr/>
              <p:nvPr/>
            </p:nvGrpSpPr>
            <p:grpSpPr>
              <a:xfrm>
                <a:off x="711252" y="3125308"/>
                <a:ext cx="4937227" cy="486294"/>
                <a:chOff x="-1196939" y="1426164"/>
                <a:chExt cx="4937227" cy="486294"/>
              </a:xfrm>
            </p:grpSpPr>
            <p:sp>
              <p:nvSpPr>
                <p:cNvPr id="49" name="Oval 48">
                  <a:extLst>
                    <a:ext uri="{FF2B5EF4-FFF2-40B4-BE49-F238E27FC236}">
                      <a16:creationId xmlns:a16="http://schemas.microsoft.com/office/drawing/2014/main" id="{2FCC6FB6-2DD7-4C56-BE93-E548E121C29E}"/>
                    </a:ext>
                  </a:extLst>
                </p:cNvPr>
                <p:cNvSpPr/>
                <p:nvPr/>
              </p:nvSpPr>
              <p:spPr>
                <a:xfrm>
                  <a:off x="3516552" y="1426164"/>
                  <a:ext cx="223736" cy="22373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D80191DA-6C0B-45A9-98A8-577AE26F56E4}"/>
                    </a:ext>
                  </a:extLst>
                </p:cNvPr>
                <p:cNvSpPr/>
                <p:nvPr/>
              </p:nvSpPr>
              <p:spPr>
                <a:xfrm>
                  <a:off x="-1196939" y="1688722"/>
                  <a:ext cx="223736" cy="22373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sp>
            <p:nvSpPr>
              <p:cNvPr id="45" name="Oval 44">
                <a:extLst>
                  <a:ext uri="{FF2B5EF4-FFF2-40B4-BE49-F238E27FC236}">
                    <a16:creationId xmlns:a16="http://schemas.microsoft.com/office/drawing/2014/main" id="{5D91CCCC-DE47-463C-93D2-285DFDDC6BFA}"/>
                  </a:ext>
                </a:extLst>
              </p:cNvPr>
              <p:cNvSpPr/>
              <p:nvPr/>
            </p:nvSpPr>
            <p:spPr>
              <a:xfrm>
                <a:off x="3801714" y="5347694"/>
                <a:ext cx="223736" cy="22373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A8B973D-E495-4714-909F-9B628F2DC3DB}"/>
                  </a:ext>
                </a:extLst>
              </p:cNvPr>
              <p:cNvSpPr/>
              <p:nvPr/>
            </p:nvSpPr>
            <p:spPr>
              <a:xfrm>
                <a:off x="1556203" y="4192463"/>
                <a:ext cx="223736" cy="2237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CC60159E-BC6B-4406-BF1E-0A8A51C65EC2}"/>
                </a:ext>
              </a:extLst>
            </p:cNvPr>
            <p:cNvSpPr/>
            <p:nvPr/>
          </p:nvSpPr>
          <p:spPr>
            <a:xfrm>
              <a:off x="-923384" y="2936523"/>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8"/>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6"/>
                  </a:gs>
                </a:gsLst>
                <a:lin ang="600000" scaled="0"/>
              </a:gra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17D1C5E-B351-4A0A-8EDF-C0425E162ECF}"/>
                </a:ext>
              </a:extLst>
            </p:cNvPr>
            <p:cNvSpPr/>
            <p:nvPr/>
          </p:nvSpPr>
          <p:spPr>
            <a:xfrm>
              <a:off x="200244" y="4376541"/>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4"/>
                  </a:gs>
                </a:gsLst>
                <a:lin ang="19800000" scaled="0"/>
              </a:gradFill>
              <a:prstDash val="solid"/>
              <a:miter/>
            </a:ln>
          </p:spPr>
          <p:txBody>
            <a:bodyPr rtlCol="0" anchor="ctr"/>
            <a:lstStyle/>
            <a:p>
              <a:endParaRPr lang="en-US"/>
            </a:p>
          </p:txBody>
        </p:sp>
      </p:grpSp>
      <p:sp>
        <p:nvSpPr>
          <p:cNvPr id="86" name="Rectangle: Rounded Corners 85">
            <a:extLst>
              <a:ext uri="{FF2B5EF4-FFF2-40B4-BE49-F238E27FC236}">
                <a16:creationId xmlns:a16="http://schemas.microsoft.com/office/drawing/2014/main" id="{3D4D0425-411A-4D60-A9B0-D13D7C820EC8}"/>
              </a:ext>
            </a:extLst>
          </p:cNvPr>
          <p:cNvSpPr/>
          <p:nvPr/>
        </p:nvSpPr>
        <p:spPr>
          <a:xfrm>
            <a:off x="595256" y="41843"/>
            <a:ext cx="10613312" cy="5738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Những khái niệm cơ bản và kĩ năng Địa lí</a:t>
            </a:r>
            <a:endParaRPr lang="en-US" sz="4000" b="1" dirty="0">
              <a:latin typeface="Arial" panose="020B0604020202020204" pitchFamily="34" charset="0"/>
              <a:cs typeface="Arial" panose="020B0604020202020204" pitchFamily="34" charset="0"/>
            </a:endParaRPr>
          </a:p>
        </p:txBody>
      </p:sp>
      <p:pic>
        <p:nvPicPr>
          <p:cNvPr id="66" name="Picture 65">
            <a:extLst>
              <a:ext uri="{FF2B5EF4-FFF2-40B4-BE49-F238E27FC236}">
                <a16:creationId xmlns:a16="http://schemas.microsoft.com/office/drawing/2014/main" id="{2D43E072-6171-48AF-A1F0-48AEE3C5A8E0}"/>
              </a:ext>
            </a:extLst>
          </p:cNvPr>
          <p:cNvPicPr>
            <a:picLocks noChangeAspect="1"/>
          </p:cNvPicPr>
          <p:nvPr/>
        </p:nvPicPr>
        <p:blipFill rotWithShape="1">
          <a:blip r:embed="rId3"/>
          <a:srcRect l="35140" t="44147" r="32501" b="37235"/>
          <a:stretch/>
        </p:blipFill>
        <p:spPr>
          <a:xfrm>
            <a:off x="8285990" y="5547613"/>
            <a:ext cx="3945277" cy="1356190"/>
          </a:xfrm>
          <a:prstGeom prst="rect">
            <a:avLst/>
          </a:prstGeom>
        </p:spPr>
      </p:pic>
      <p:pic>
        <p:nvPicPr>
          <p:cNvPr id="7" name="Picture 6">
            <a:extLst>
              <a:ext uri="{FF2B5EF4-FFF2-40B4-BE49-F238E27FC236}">
                <a16:creationId xmlns:a16="http://schemas.microsoft.com/office/drawing/2014/main" id="{13B16EB7-1DC4-400F-A0DF-9808B09D1873}"/>
              </a:ext>
            </a:extLst>
          </p:cNvPr>
          <p:cNvPicPr>
            <a:picLocks noChangeAspect="1"/>
          </p:cNvPicPr>
          <p:nvPr/>
        </p:nvPicPr>
        <p:blipFill rotWithShape="1">
          <a:blip r:embed="rId4"/>
          <a:srcRect l="43581" t="23739" r="31898" b="43890"/>
          <a:stretch/>
        </p:blipFill>
        <p:spPr>
          <a:xfrm>
            <a:off x="179351" y="4094095"/>
            <a:ext cx="2716296" cy="2017088"/>
          </a:xfrm>
          <a:prstGeom prst="rect">
            <a:avLst/>
          </a:prstGeom>
        </p:spPr>
      </p:pic>
      <p:pic>
        <p:nvPicPr>
          <p:cNvPr id="9" name="Picture 8">
            <a:extLst>
              <a:ext uri="{FF2B5EF4-FFF2-40B4-BE49-F238E27FC236}">
                <a16:creationId xmlns:a16="http://schemas.microsoft.com/office/drawing/2014/main" id="{A2CE08D7-8124-4D44-A246-966FBF38303E}"/>
              </a:ext>
            </a:extLst>
          </p:cNvPr>
          <p:cNvPicPr>
            <a:picLocks noChangeAspect="1"/>
          </p:cNvPicPr>
          <p:nvPr/>
        </p:nvPicPr>
        <p:blipFill rotWithShape="1">
          <a:blip r:embed="rId5"/>
          <a:srcRect l="36739" t="37723" r="30169" b="26712"/>
          <a:stretch/>
        </p:blipFill>
        <p:spPr>
          <a:xfrm>
            <a:off x="8348896" y="996175"/>
            <a:ext cx="3197119" cy="1706141"/>
          </a:xfrm>
          <a:prstGeom prst="rect">
            <a:avLst/>
          </a:prstGeom>
        </p:spPr>
      </p:pic>
      <p:sp>
        <p:nvSpPr>
          <p:cNvPr id="10" name="TextBox 9">
            <a:extLst>
              <a:ext uri="{FF2B5EF4-FFF2-40B4-BE49-F238E27FC236}">
                <a16:creationId xmlns:a16="http://schemas.microsoft.com/office/drawing/2014/main" id="{25DE6780-C1D0-4D51-914D-1E42570E47AF}"/>
              </a:ext>
            </a:extLst>
          </p:cNvPr>
          <p:cNvSpPr txBox="1"/>
          <p:nvPr/>
        </p:nvSpPr>
        <p:spPr>
          <a:xfrm>
            <a:off x="1219126" y="3431777"/>
            <a:ext cx="1491697" cy="523220"/>
          </a:xfrm>
          <a:prstGeom prst="rect">
            <a:avLst/>
          </a:prstGeom>
          <a:noFill/>
        </p:spPr>
        <p:txBody>
          <a:bodyPr wrap="square" rtlCol="0">
            <a:spAutoFit/>
          </a:bodyPr>
          <a:lstStyle/>
          <a:p>
            <a:r>
              <a:rPr lang="en-US" sz="2800" b="1">
                <a:solidFill>
                  <a:schemeClr val="accent6"/>
                </a:solidFill>
                <a:latin typeface="Arial" panose="020B0604020202020204" pitchFamily="34" charset="0"/>
                <a:cs typeface="Arial" panose="020B0604020202020204" pitchFamily="34" charset="0"/>
              </a:rPr>
              <a:t>Bản đồ</a:t>
            </a:r>
          </a:p>
        </p:txBody>
      </p:sp>
      <p:sp>
        <p:nvSpPr>
          <p:cNvPr id="67" name="TextBox 66">
            <a:extLst>
              <a:ext uri="{FF2B5EF4-FFF2-40B4-BE49-F238E27FC236}">
                <a16:creationId xmlns:a16="http://schemas.microsoft.com/office/drawing/2014/main" id="{AD9829A9-11A3-4C1E-BC91-8807BC81E78E}"/>
              </a:ext>
            </a:extLst>
          </p:cNvPr>
          <p:cNvSpPr txBox="1"/>
          <p:nvPr/>
        </p:nvSpPr>
        <p:spPr>
          <a:xfrm>
            <a:off x="7769481" y="589108"/>
            <a:ext cx="2976096" cy="523220"/>
          </a:xfrm>
          <a:prstGeom prst="rect">
            <a:avLst/>
          </a:prstGeom>
          <a:noFill/>
        </p:spPr>
        <p:txBody>
          <a:bodyPr wrap="square" rtlCol="0">
            <a:spAutoFit/>
          </a:bodyPr>
          <a:lstStyle/>
          <a:p>
            <a:r>
              <a:rPr lang="en-US" sz="2800" b="1">
                <a:solidFill>
                  <a:srgbClr val="E67A38"/>
                </a:solidFill>
                <a:latin typeface="Arial" panose="020B0604020202020204" pitchFamily="34" charset="0"/>
                <a:cs typeface="Arial" panose="020B0604020202020204" pitchFamily="34" charset="0"/>
              </a:rPr>
              <a:t>S</a:t>
            </a:r>
            <a:r>
              <a:rPr lang="vi-VN" sz="2800" b="1">
                <a:solidFill>
                  <a:srgbClr val="E67A38"/>
                </a:solidFill>
                <a:latin typeface="Arial" panose="020B0604020202020204" pitchFamily="34" charset="0"/>
                <a:cs typeface="Arial" panose="020B0604020202020204" pitchFamily="34" charset="0"/>
              </a:rPr>
              <a:t>ơ</a:t>
            </a:r>
            <a:r>
              <a:rPr lang="en-US" sz="2800" b="1">
                <a:solidFill>
                  <a:srgbClr val="E67A38"/>
                </a:solidFill>
                <a:latin typeface="Arial" panose="020B0604020202020204" pitchFamily="34" charset="0"/>
                <a:cs typeface="Arial" panose="020B0604020202020204" pitchFamily="34" charset="0"/>
              </a:rPr>
              <a:t> đồ, mô hình</a:t>
            </a:r>
          </a:p>
        </p:txBody>
      </p:sp>
      <p:sp>
        <p:nvSpPr>
          <p:cNvPr id="70" name="TextBox 69">
            <a:extLst>
              <a:ext uri="{FF2B5EF4-FFF2-40B4-BE49-F238E27FC236}">
                <a16:creationId xmlns:a16="http://schemas.microsoft.com/office/drawing/2014/main" id="{7F4101D4-5DCF-426E-AA88-D0D31D944717}"/>
              </a:ext>
            </a:extLst>
          </p:cNvPr>
          <p:cNvSpPr txBox="1"/>
          <p:nvPr/>
        </p:nvSpPr>
        <p:spPr>
          <a:xfrm>
            <a:off x="8215010" y="5140196"/>
            <a:ext cx="2530567" cy="523220"/>
          </a:xfrm>
          <a:prstGeom prst="rect">
            <a:avLst/>
          </a:prstGeom>
          <a:noFill/>
        </p:spPr>
        <p:txBody>
          <a:bodyPr wrap="square" rtlCol="0">
            <a:spAutoFit/>
          </a:bodyPr>
          <a:lstStyle/>
          <a:p>
            <a:r>
              <a:rPr lang="en-US" sz="2800" b="1">
                <a:solidFill>
                  <a:schemeClr val="accent5">
                    <a:lumMod val="75000"/>
                  </a:schemeClr>
                </a:solidFill>
                <a:latin typeface="Arial" panose="020B0604020202020204" pitchFamily="34" charset="0"/>
                <a:cs typeface="Arial" panose="020B0604020202020204" pitchFamily="34" charset="0"/>
              </a:rPr>
              <a:t>Bảng số liệu</a:t>
            </a:r>
          </a:p>
        </p:txBody>
      </p:sp>
      <p:sp>
        <p:nvSpPr>
          <p:cNvPr id="71" name="TextBox 70">
            <a:extLst>
              <a:ext uri="{FF2B5EF4-FFF2-40B4-BE49-F238E27FC236}">
                <a16:creationId xmlns:a16="http://schemas.microsoft.com/office/drawing/2014/main" id="{1BAB8B25-6DFF-4A00-9743-4BEBFE6AFC90}"/>
              </a:ext>
            </a:extLst>
          </p:cNvPr>
          <p:cNvSpPr txBox="1"/>
          <p:nvPr/>
        </p:nvSpPr>
        <p:spPr>
          <a:xfrm>
            <a:off x="9852215" y="3064087"/>
            <a:ext cx="2065045" cy="523220"/>
          </a:xfrm>
          <a:prstGeom prst="rect">
            <a:avLst/>
          </a:prstGeom>
          <a:noFill/>
        </p:spPr>
        <p:txBody>
          <a:bodyPr wrap="square" rtlCol="0">
            <a:spAutoFit/>
          </a:bodyPr>
          <a:lstStyle/>
          <a:p>
            <a:r>
              <a:rPr lang="en-US" sz="2800" b="1">
                <a:solidFill>
                  <a:srgbClr val="FFC000"/>
                </a:solidFill>
                <a:latin typeface="Arial" panose="020B0604020202020204" pitchFamily="34" charset="0"/>
                <a:cs typeface="Arial" panose="020B0604020202020204" pitchFamily="34" charset="0"/>
              </a:rPr>
              <a:t>Hình ảnh</a:t>
            </a:r>
          </a:p>
        </p:txBody>
      </p:sp>
      <p:sp>
        <p:nvSpPr>
          <p:cNvPr id="89" name="TextBox 88">
            <a:extLst>
              <a:ext uri="{FF2B5EF4-FFF2-40B4-BE49-F238E27FC236}">
                <a16:creationId xmlns:a16="http://schemas.microsoft.com/office/drawing/2014/main" id="{F81E18B2-64E7-4988-8070-675E5FBE3529}"/>
              </a:ext>
            </a:extLst>
          </p:cNvPr>
          <p:cNvSpPr txBox="1"/>
          <p:nvPr/>
        </p:nvSpPr>
        <p:spPr>
          <a:xfrm>
            <a:off x="2783049" y="5451064"/>
            <a:ext cx="2065045" cy="523220"/>
          </a:xfrm>
          <a:prstGeom prst="rect">
            <a:avLst/>
          </a:prstGeom>
          <a:noFill/>
        </p:spPr>
        <p:txBody>
          <a:bodyPr wrap="square" rtlCol="0">
            <a:spAutoFit/>
          </a:bodyPr>
          <a:lstStyle/>
          <a:p>
            <a:r>
              <a:rPr lang="en-US" sz="2800" b="1">
                <a:solidFill>
                  <a:srgbClr val="002060"/>
                </a:solidFill>
                <a:latin typeface="Arial" panose="020B0604020202020204" pitchFamily="34" charset="0"/>
                <a:cs typeface="Arial" panose="020B0604020202020204" pitchFamily="34" charset="0"/>
              </a:rPr>
              <a:t>Thông tin</a:t>
            </a:r>
          </a:p>
        </p:txBody>
      </p:sp>
      <p:pic>
        <p:nvPicPr>
          <p:cNvPr id="11" name="Picture 10">
            <a:extLst>
              <a:ext uri="{FF2B5EF4-FFF2-40B4-BE49-F238E27FC236}">
                <a16:creationId xmlns:a16="http://schemas.microsoft.com/office/drawing/2014/main" id="{17131A8F-AAAD-44D9-8ECC-A85830178E4E}"/>
              </a:ext>
            </a:extLst>
          </p:cNvPr>
          <p:cNvPicPr>
            <a:picLocks noChangeAspect="1"/>
          </p:cNvPicPr>
          <p:nvPr/>
        </p:nvPicPr>
        <p:blipFill rotWithShape="1">
          <a:blip r:embed="rId6"/>
          <a:srcRect l="50984" t="25917" r="25842" b="39073"/>
          <a:stretch/>
        </p:blipFill>
        <p:spPr>
          <a:xfrm>
            <a:off x="9817235" y="3532303"/>
            <a:ext cx="2253148" cy="1628277"/>
          </a:xfrm>
          <a:prstGeom prst="rect">
            <a:avLst/>
          </a:prstGeom>
        </p:spPr>
      </p:pic>
      <p:pic>
        <p:nvPicPr>
          <p:cNvPr id="12" name="Picture 11">
            <a:extLst>
              <a:ext uri="{FF2B5EF4-FFF2-40B4-BE49-F238E27FC236}">
                <a16:creationId xmlns:a16="http://schemas.microsoft.com/office/drawing/2014/main" id="{4F9722B9-C400-4086-BD41-3ED308BF0CE5}"/>
              </a:ext>
            </a:extLst>
          </p:cNvPr>
          <p:cNvPicPr>
            <a:picLocks noChangeAspect="1"/>
          </p:cNvPicPr>
          <p:nvPr/>
        </p:nvPicPr>
        <p:blipFill rotWithShape="1">
          <a:blip r:embed="rId7"/>
          <a:srcRect l="36006" t="22422" r="26893" b="24199"/>
          <a:stretch/>
        </p:blipFill>
        <p:spPr>
          <a:xfrm>
            <a:off x="-20200" y="727459"/>
            <a:ext cx="3407481" cy="2362548"/>
          </a:xfrm>
          <a:prstGeom prst="rect">
            <a:avLst/>
          </a:prstGeom>
        </p:spPr>
      </p:pic>
      <p:sp>
        <p:nvSpPr>
          <p:cNvPr id="13" name="Cloud 12">
            <a:extLst>
              <a:ext uri="{FF2B5EF4-FFF2-40B4-BE49-F238E27FC236}">
                <a16:creationId xmlns:a16="http://schemas.microsoft.com/office/drawing/2014/main" id="{CB05F1D3-7F25-4395-B1B1-56E77D63A9DB}"/>
              </a:ext>
            </a:extLst>
          </p:cNvPr>
          <p:cNvSpPr/>
          <p:nvPr/>
        </p:nvSpPr>
        <p:spPr>
          <a:xfrm>
            <a:off x="2578278" y="1226996"/>
            <a:ext cx="7035445" cy="4917560"/>
          </a:xfrm>
          <a:prstGeom prst="cloud">
            <a:avLst/>
          </a:prstGeom>
          <a:solidFill>
            <a:schemeClr val="accent4">
              <a:lumMod val="20000"/>
              <a:lumOff val="80000"/>
            </a:schemeClr>
          </a:solidFill>
          <a:ln>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rPr>
              <a:t>Kỹ năng đ</a:t>
            </a:r>
            <a:r>
              <a:rPr lang="vi-VN" sz="5400">
                <a:solidFill>
                  <a:srgbClr val="FF0000"/>
                </a:solidFill>
                <a:latin typeface="Arial" panose="020B0604020202020204" pitchFamily="34" charset="0"/>
                <a:cs typeface="Arial" panose="020B0604020202020204" pitchFamily="34" charset="0"/>
              </a:rPr>
              <a:t>ư</a:t>
            </a:r>
            <a:r>
              <a:rPr lang="en-US" sz="5400">
                <a:solidFill>
                  <a:srgbClr val="FF0000"/>
                </a:solidFill>
                <a:latin typeface="Arial" panose="020B0604020202020204" pitchFamily="34" charset="0"/>
                <a:cs typeface="Arial" panose="020B0604020202020204" pitchFamily="34" charset="0"/>
              </a:rPr>
              <a:t>ợc rèn luyện khi học Địa lí?</a:t>
            </a:r>
          </a:p>
        </p:txBody>
      </p:sp>
      <p:sp>
        <p:nvSpPr>
          <p:cNvPr id="50" name="Flowchart: Connector 49">
            <a:extLst>
              <a:ext uri="{FF2B5EF4-FFF2-40B4-BE49-F238E27FC236}">
                <a16:creationId xmlns:a16="http://schemas.microsoft.com/office/drawing/2014/main" id="{EF287CF6-EE66-40C0-A7E8-326770EF9A8E}"/>
              </a:ext>
            </a:extLst>
          </p:cNvPr>
          <p:cNvSpPr/>
          <p:nvPr/>
        </p:nvSpPr>
        <p:spPr>
          <a:xfrm>
            <a:off x="191344" y="23299"/>
            <a:ext cx="648072" cy="669397"/>
          </a:xfrm>
          <a:prstGeom prst="flowChartConnector">
            <a:avLst/>
          </a:prstGeom>
          <a:solidFill>
            <a:srgbClr val="00B0F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46400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3"/>
                                        </p:tgtEl>
                                        <p:attrNameLst>
                                          <p:attrName>ppt_w</p:attrName>
                                        </p:attrNameLst>
                                      </p:cBhvr>
                                      <p:tavLst>
                                        <p:tav tm="0">
                                          <p:val>
                                            <p:strVal val="ppt_w"/>
                                          </p:val>
                                        </p:tav>
                                        <p:tav tm="100000">
                                          <p:val>
                                            <p:fltVal val="0"/>
                                          </p:val>
                                        </p:tav>
                                      </p:tavLst>
                                    </p:anim>
                                    <p:anim calcmode="lin" valueType="num">
                                      <p:cBhvr>
                                        <p:cTn id="14" dur="500"/>
                                        <p:tgtEl>
                                          <p:spTgt spid="13"/>
                                        </p:tgtEl>
                                        <p:attrNameLst>
                                          <p:attrName>ppt_h</p:attrName>
                                        </p:attrNameLst>
                                      </p:cBhvr>
                                      <p:tavLst>
                                        <p:tav tm="0">
                                          <p:val>
                                            <p:strVal val="ppt_h"/>
                                          </p:val>
                                        </p:tav>
                                        <p:tav tm="100000">
                                          <p:val>
                                            <p:fltVal val="0"/>
                                          </p:val>
                                        </p:tav>
                                      </p:tavLst>
                                    </p:anim>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22" presetClass="entr" presetSubtype="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left)">
                                      <p:cBhvr>
                                        <p:cTn id="36" dur="500"/>
                                        <p:tgtEl>
                                          <p:spTgt spid="67"/>
                                        </p:tgtEl>
                                      </p:cBhvr>
                                    </p:animEffect>
                                  </p:childTnLst>
                                </p:cTn>
                              </p:par>
                              <p:par>
                                <p:cTn id="37" presetID="22" presetClass="entr" presetSubtype="8"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500"/>
                                        <p:tgtEl>
                                          <p:spTgt spid="71"/>
                                        </p:tgtEl>
                                      </p:cBhvr>
                                    </p:animEffect>
                                  </p:childTnLst>
                                </p:cTn>
                              </p:par>
                              <p:par>
                                <p:cTn id="45" presetID="22" presetClass="entr" presetSubtype="8"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par>
                                <p:cTn id="53" presetID="22" presetClass="entr" presetSubtype="8"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left)">
                                      <p:cBhvr>
                                        <p:cTn id="55" dur="500"/>
                                        <p:tgtEl>
                                          <p:spTgt spid="6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wipe(right)">
                                      <p:cBhvr>
                                        <p:cTn id="60" dur="500"/>
                                        <p:tgtEl>
                                          <p:spTgt spid="89"/>
                                        </p:tgtEl>
                                      </p:cBhvr>
                                    </p:animEffect>
                                  </p:childTnLst>
                                </p:cTn>
                              </p:par>
                              <p:par>
                                <p:cTn id="61" presetID="22" presetClass="entr" presetSubtype="2"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right)">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7" grpId="0"/>
      <p:bldP spid="70" grpId="0"/>
      <p:bldP spid="71" grpId="0"/>
      <p:bldP spid="89" grpId="0"/>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8C9B3F2-4997-4979-990C-DEFBE74D67A2}"/>
              </a:ext>
            </a:extLst>
          </p:cNvPr>
          <p:cNvSpPr/>
          <p:nvPr/>
        </p:nvSpPr>
        <p:spPr>
          <a:xfrm>
            <a:off x="551384" y="116632"/>
            <a:ext cx="8568952" cy="66801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Môn Địa lí và những điều lí thú</a:t>
            </a:r>
            <a:endParaRPr lang="en-US" sz="40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CE1C2CC-7DA5-4FFE-A4A2-1081FB06383C}"/>
              </a:ext>
            </a:extLst>
          </p:cNvPr>
          <p:cNvPicPr>
            <a:picLocks noChangeAspect="1"/>
          </p:cNvPicPr>
          <p:nvPr/>
        </p:nvPicPr>
        <p:blipFill rotWithShape="1">
          <a:blip r:embed="rId3"/>
          <a:srcRect l="27559" t="28217" r="56308" b="44962"/>
          <a:stretch/>
        </p:blipFill>
        <p:spPr>
          <a:xfrm>
            <a:off x="609058" y="874040"/>
            <a:ext cx="3232298" cy="3022633"/>
          </a:xfrm>
          <a:prstGeom prst="rect">
            <a:avLst/>
          </a:prstGeom>
        </p:spPr>
      </p:pic>
      <p:pic>
        <p:nvPicPr>
          <p:cNvPr id="9" name="Picture 8">
            <a:extLst>
              <a:ext uri="{FF2B5EF4-FFF2-40B4-BE49-F238E27FC236}">
                <a16:creationId xmlns:a16="http://schemas.microsoft.com/office/drawing/2014/main" id="{3C401DDE-EE3B-4F18-B26F-EDC4AC047846}"/>
              </a:ext>
            </a:extLst>
          </p:cNvPr>
          <p:cNvPicPr>
            <a:picLocks noChangeAspect="1"/>
          </p:cNvPicPr>
          <p:nvPr/>
        </p:nvPicPr>
        <p:blipFill rotWithShape="1">
          <a:blip r:embed="rId4"/>
          <a:srcRect l="43343" t="27752" r="41047" b="46046"/>
          <a:stretch/>
        </p:blipFill>
        <p:spPr>
          <a:xfrm>
            <a:off x="4665917" y="925029"/>
            <a:ext cx="3201488" cy="3022633"/>
          </a:xfrm>
          <a:prstGeom prst="rect">
            <a:avLst/>
          </a:prstGeom>
        </p:spPr>
      </p:pic>
      <p:pic>
        <p:nvPicPr>
          <p:cNvPr id="10" name="Picture 9">
            <a:extLst>
              <a:ext uri="{FF2B5EF4-FFF2-40B4-BE49-F238E27FC236}">
                <a16:creationId xmlns:a16="http://schemas.microsoft.com/office/drawing/2014/main" id="{108CC71D-FD4D-4CEA-9D49-9F7055098EB3}"/>
              </a:ext>
            </a:extLst>
          </p:cNvPr>
          <p:cNvPicPr>
            <a:picLocks noChangeAspect="1"/>
          </p:cNvPicPr>
          <p:nvPr/>
        </p:nvPicPr>
        <p:blipFill rotWithShape="1">
          <a:blip r:embed="rId5"/>
          <a:srcRect l="27035" t="54729" r="56221" b="20000"/>
          <a:stretch/>
        </p:blipFill>
        <p:spPr>
          <a:xfrm>
            <a:off x="609058" y="4031910"/>
            <a:ext cx="3232298" cy="2744088"/>
          </a:xfrm>
          <a:prstGeom prst="rect">
            <a:avLst/>
          </a:prstGeom>
        </p:spPr>
      </p:pic>
      <p:grpSp>
        <p:nvGrpSpPr>
          <p:cNvPr id="13" name="Group 12">
            <a:extLst>
              <a:ext uri="{FF2B5EF4-FFF2-40B4-BE49-F238E27FC236}">
                <a16:creationId xmlns:a16="http://schemas.microsoft.com/office/drawing/2014/main" id="{5EF6764A-05C7-47BA-9E52-DD684F83C193}"/>
              </a:ext>
            </a:extLst>
          </p:cNvPr>
          <p:cNvGrpSpPr/>
          <p:nvPr/>
        </p:nvGrpSpPr>
        <p:grpSpPr>
          <a:xfrm>
            <a:off x="4665917" y="4029663"/>
            <a:ext cx="5474843" cy="2828337"/>
            <a:chOff x="5112489" y="4029663"/>
            <a:chExt cx="5474843" cy="2828337"/>
          </a:xfrm>
        </p:grpSpPr>
        <p:pic>
          <p:nvPicPr>
            <p:cNvPr id="11" name="Picture 10">
              <a:extLst>
                <a:ext uri="{FF2B5EF4-FFF2-40B4-BE49-F238E27FC236}">
                  <a16:creationId xmlns:a16="http://schemas.microsoft.com/office/drawing/2014/main" id="{156E3470-7B09-4AEF-B77C-B13FB9FE5B9E}"/>
                </a:ext>
              </a:extLst>
            </p:cNvPr>
            <p:cNvPicPr>
              <a:picLocks noChangeAspect="1"/>
            </p:cNvPicPr>
            <p:nvPr/>
          </p:nvPicPr>
          <p:blipFill rotWithShape="1">
            <a:blip r:embed="rId6"/>
            <a:srcRect l="43168" t="53378" r="26832" b="19070"/>
            <a:stretch/>
          </p:blipFill>
          <p:spPr>
            <a:xfrm>
              <a:off x="5112489" y="4029664"/>
              <a:ext cx="5474843" cy="2828336"/>
            </a:xfrm>
            <a:prstGeom prst="rect">
              <a:avLst/>
            </a:prstGeom>
          </p:spPr>
        </p:pic>
        <p:sp>
          <p:nvSpPr>
            <p:cNvPr id="12" name="Rectangle 11">
              <a:extLst>
                <a:ext uri="{FF2B5EF4-FFF2-40B4-BE49-F238E27FC236}">
                  <a16:creationId xmlns:a16="http://schemas.microsoft.com/office/drawing/2014/main" id="{85928E09-8A29-4028-9F0D-A4A247A410F4}"/>
                </a:ext>
              </a:extLst>
            </p:cNvPr>
            <p:cNvSpPr/>
            <p:nvPr/>
          </p:nvSpPr>
          <p:spPr>
            <a:xfrm>
              <a:off x="8313977" y="4029663"/>
              <a:ext cx="2273355" cy="190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loud 13">
            <a:extLst>
              <a:ext uri="{FF2B5EF4-FFF2-40B4-BE49-F238E27FC236}">
                <a16:creationId xmlns:a16="http://schemas.microsoft.com/office/drawing/2014/main" id="{A7355338-1558-470D-8D40-E357184810A2}"/>
              </a:ext>
            </a:extLst>
          </p:cNvPr>
          <p:cNvSpPr/>
          <p:nvPr/>
        </p:nvSpPr>
        <p:spPr>
          <a:xfrm>
            <a:off x="7867405" y="1988003"/>
            <a:ext cx="4372683" cy="2744088"/>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Arial" panose="020B0604020202020204" pitchFamily="34" charset="0"/>
                <a:cs typeface="Arial" panose="020B0604020202020204" pitchFamily="34" charset="0"/>
              </a:rPr>
              <a:t>Những điều </a:t>
            </a:r>
          </a:p>
          <a:p>
            <a:pPr algn="ctr"/>
            <a:r>
              <a:rPr lang="en-US" sz="2800" b="1">
                <a:solidFill>
                  <a:srgbClr val="FF0000"/>
                </a:solidFill>
                <a:latin typeface="Arial" panose="020B0604020202020204" pitchFamily="34" charset="0"/>
                <a:cs typeface="Arial" panose="020B0604020202020204" pitchFamily="34" charset="0"/>
              </a:rPr>
              <a:t>lí thú đ</a:t>
            </a:r>
            <a:r>
              <a:rPr lang="vi-VN" sz="2800" b="1">
                <a:solidFill>
                  <a:srgbClr val="FF0000"/>
                </a:solidFill>
                <a:latin typeface="Arial" panose="020B0604020202020204" pitchFamily="34" charset="0"/>
                <a:cs typeface="Arial" panose="020B0604020202020204" pitchFamily="34" charset="0"/>
              </a:rPr>
              <a:t>ư</a:t>
            </a:r>
            <a:r>
              <a:rPr lang="en-US" sz="2800" b="1">
                <a:solidFill>
                  <a:srgbClr val="FF0000"/>
                </a:solidFill>
                <a:latin typeface="Arial" panose="020B0604020202020204" pitchFamily="34" charset="0"/>
                <a:cs typeface="Arial" panose="020B0604020202020204" pitchFamily="34" charset="0"/>
              </a:rPr>
              <a:t>ợc</a:t>
            </a:r>
          </a:p>
          <a:p>
            <a:pPr algn="ctr"/>
            <a:r>
              <a:rPr lang="en-US" sz="2800" b="1">
                <a:solidFill>
                  <a:srgbClr val="FF0000"/>
                </a:solidFill>
                <a:latin typeface="Arial" panose="020B0604020202020204" pitchFamily="34" charset="0"/>
                <a:cs typeface="Arial" panose="020B0604020202020204" pitchFamily="34" charset="0"/>
              </a:rPr>
              <a:t> thể hiện qua các hình ảnh bên?</a:t>
            </a:r>
          </a:p>
        </p:txBody>
      </p:sp>
      <p:sp>
        <p:nvSpPr>
          <p:cNvPr id="16" name="Cloud 15">
            <a:extLst>
              <a:ext uri="{FF2B5EF4-FFF2-40B4-BE49-F238E27FC236}">
                <a16:creationId xmlns:a16="http://schemas.microsoft.com/office/drawing/2014/main" id="{35C9F3CC-5BA8-4F98-B273-960D2605AFDA}"/>
              </a:ext>
            </a:extLst>
          </p:cNvPr>
          <p:cNvSpPr/>
          <p:nvPr/>
        </p:nvSpPr>
        <p:spPr>
          <a:xfrm>
            <a:off x="1677750" y="1614500"/>
            <a:ext cx="8836500" cy="4936797"/>
          </a:xfrm>
          <a:prstGeom prst="cloud">
            <a:avLst/>
          </a:prstGeom>
          <a:solidFill>
            <a:schemeClr val="accent2">
              <a:lumMod val="20000"/>
              <a:lumOff val="80000"/>
            </a:schemeClr>
          </a:solidFill>
          <a:ln>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Hãy kể thêm một số điều lí thú mà em biết về tự nhiên và con người trên Trái Đất?</a:t>
            </a:r>
          </a:p>
        </p:txBody>
      </p:sp>
      <p:sp>
        <p:nvSpPr>
          <p:cNvPr id="15" name="Flowchart: Connector 14">
            <a:extLst>
              <a:ext uri="{FF2B5EF4-FFF2-40B4-BE49-F238E27FC236}">
                <a16:creationId xmlns:a16="http://schemas.microsoft.com/office/drawing/2014/main" id="{57DCCAAE-EECD-46A2-9AD5-645AEBB2B605}"/>
              </a:ext>
            </a:extLst>
          </p:cNvPr>
          <p:cNvSpPr/>
          <p:nvPr/>
        </p:nvSpPr>
        <p:spPr>
          <a:xfrm>
            <a:off x="191344" y="92938"/>
            <a:ext cx="720080" cy="743774"/>
          </a:xfrm>
          <a:prstGeom prst="flowChartConnector">
            <a:avLst/>
          </a:prstGeom>
          <a:solidFill>
            <a:srgbClr val="00B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1890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14"/>
                                        </p:tgtEl>
                                        <p:attrNameLst>
                                          <p:attrName>ppt_w</p:attrName>
                                        </p:attrNameLst>
                                      </p:cBhvr>
                                      <p:tavLst>
                                        <p:tav tm="0">
                                          <p:val>
                                            <p:strVal val="ppt_w"/>
                                          </p:val>
                                        </p:tav>
                                        <p:tav tm="100000">
                                          <p:val>
                                            <p:fltVal val="0"/>
                                          </p:val>
                                        </p:tav>
                                      </p:tavLst>
                                    </p:anim>
                                    <p:anim calcmode="lin" valueType="num">
                                      <p:cBhvr>
                                        <p:cTn id="28" dur="500"/>
                                        <p:tgtEl>
                                          <p:spTgt spid="14"/>
                                        </p:tgtEl>
                                        <p:attrNameLst>
                                          <p:attrName>ppt_h</p:attrName>
                                        </p:attrNameLst>
                                      </p:cBhvr>
                                      <p:tavLst>
                                        <p:tav tm="0">
                                          <p:val>
                                            <p:strVal val="ppt_h"/>
                                          </p:val>
                                        </p:tav>
                                        <p:tav tm="100000">
                                          <p:val>
                                            <p:fltVal val="0"/>
                                          </p:val>
                                        </p:tav>
                                      </p:tavLst>
                                    </p:anim>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30D4A6-4317-4A37-8745-E3B1420E52EE}"/>
              </a:ext>
            </a:extLst>
          </p:cNvPr>
          <p:cNvSpPr/>
          <p:nvPr/>
        </p:nvSpPr>
        <p:spPr>
          <a:xfrm>
            <a:off x="551384" y="138109"/>
            <a:ext cx="6120680" cy="64818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latin typeface="Arial" panose="020B0604020202020204" pitchFamily="34" charset="0"/>
                <a:cs typeface="Arial" panose="020B0604020202020204" pitchFamily="34" charset="0"/>
              </a:rPr>
              <a:t>   Địa lí và cuộc sống</a:t>
            </a:r>
            <a:endParaRPr lang="en-US" sz="40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331F251-771E-4066-BE78-36A30D7D1274}"/>
              </a:ext>
            </a:extLst>
          </p:cNvPr>
          <p:cNvPicPr>
            <a:picLocks noChangeAspect="1"/>
          </p:cNvPicPr>
          <p:nvPr/>
        </p:nvPicPr>
        <p:blipFill rotWithShape="1">
          <a:blip r:embed="rId3"/>
          <a:srcRect l="12304" t="33108" r="15141" b="13259"/>
          <a:stretch/>
        </p:blipFill>
        <p:spPr>
          <a:xfrm>
            <a:off x="0" y="1810865"/>
            <a:ext cx="12138498" cy="5047135"/>
          </a:xfrm>
          <a:prstGeom prst="rect">
            <a:avLst/>
          </a:prstGeom>
        </p:spPr>
      </p:pic>
      <p:sp>
        <p:nvSpPr>
          <p:cNvPr id="8" name="TextBox 7">
            <a:extLst>
              <a:ext uri="{FF2B5EF4-FFF2-40B4-BE49-F238E27FC236}">
                <a16:creationId xmlns:a16="http://schemas.microsoft.com/office/drawing/2014/main" id="{ED640CA8-F04C-47FF-B064-A43FE23CBCB0}"/>
              </a:ext>
            </a:extLst>
          </p:cNvPr>
          <p:cNvSpPr txBox="1"/>
          <p:nvPr/>
        </p:nvSpPr>
        <p:spPr>
          <a:xfrm>
            <a:off x="695400" y="833878"/>
            <a:ext cx="11618292" cy="1077218"/>
          </a:xfrm>
          <a:prstGeom prst="rect">
            <a:avLst/>
          </a:prstGeom>
          <a:noFill/>
        </p:spPr>
        <p:txBody>
          <a:bodyPr wrap="square" rtlCol="0">
            <a:spAutoFit/>
          </a:bodyPr>
          <a:lstStyle/>
          <a:p>
            <a:r>
              <a:rPr lang="en-US" sz="3200">
                <a:solidFill>
                  <a:srgbClr val="0070C0"/>
                </a:solidFill>
                <a:latin typeface="Arial" panose="020B0604020202020204" pitchFamily="34" charset="0"/>
                <a:cs typeface="Arial" panose="020B0604020202020204" pitchFamily="34" charset="0"/>
              </a:rPr>
              <a:t>Năm 2004 một trận sóng thần khủng khiếp  xảy ra tại Nam Á, có rất nhiều khách du lịch đ</a:t>
            </a:r>
            <a:r>
              <a:rPr lang="vi-VN" sz="3200">
                <a:solidFill>
                  <a:srgbClr val="0070C0"/>
                </a:solidFill>
                <a:latin typeface="Arial" panose="020B0604020202020204" pitchFamily="34" charset="0"/>
                <a:cs typeface="Arial" panose="020B0604020202020204" pitchFamily="34" charset="0"/>
              </a:rPr>
              <a:t>ư</a:t>
            </a:r>
            <a:r>
              <a:rPr lang="en-US" sz="3200">
                <a:solidFill>
                  <a:srgbClr val="0070C0"/>
                </a:solidFill>
                <a:latin typeface="Arial" panose="020B0604020202020204" pitchFamily="34" charset="0"/>
                <a:cs typeface="Arial" panose="020B0604020202020204" pitchFamily="34" charset="0"/>
              </a:rPr>
              <a:t>ợc cứu sống nhờ bé Tiu-Li X mít</a:t>
            </a:r>
          </a:p>
        </p:txBody>
      </p:sp>
      <p:sp>
        <p:nvSpPr>
          <p:cNvPr id="9" name="Cloud 8">
            <a:extLst>
              <a:ext uri="{FF2B5EF4-FFF2-40B4-BE49-F238E27FC236}">
                <a16:creationId xmlns:a16="http://schemas.microsoft.com/office/drawing/2014/main" id="{E8BCD36C-9A96-465D-B229-2EC0F9B8ABB3}"/>
              </a:ext>
            </a:extLst>
          </p:cNvPr>
          <p:cNvSpPr/>
          <p:nvPr/>
        </p:nvSpPr>
        <p:spPr>
          <a:xfrm>
            <a:off x="1902628" y="1810865"/>
            <a:ext cx="7316138" cy="4910191"/>
          </a:xfrm>
          <a:prstGeom prst="cloud">
            <a:avLst/>
          </a:prstGeom>
          <a:solidFill>
            <a:schemeClr val="accent5">
              <a:lumMod val="20000"/>
              <a:lumOff val="80000"/>
            </a:schemeClr>
          </a:solidFill>
          <a:ln>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Làm saoTiu- li có thể tránh được sóng thần và cứu thêm nhiều người khác?</a:t>
            </a:r>
          </a:p>
        </p:txBody>
      </p:sp>
      <p:sp>
        <p:nvSpPr>
          <p:cNvPr id="10" name="Flowchart: Connector 9">
            <a:extLst>
              <a:ext uri="{FF2B5EF4-FFF2-40B4-BE49-F238E27FC236}">
                <a16:creationId xmlns:a16="http://schemas.microsoft.com/office/drawing/2014/main" id="{921D8A8B-5C51-456C-9F09-53284E8C0570}"/>
              </a:ext>
            </a:extLst>
          </p:cNvPr>
          <p:cNvSpPr/>
          <p:nvPr/>
        </p:nvSpPr>
        <p:spPr>
          <a:xfrm>
            <a:off x="144016" y="72008"/>
            <a:ext cx="767408" cy="764704"/>
          </a:xfrm>
          <a:prstGeom prst="flowChartConnector">
            <a:avLst/>
          </a:prstGeom>
          <a:solidFill>
            <a:srgbClr val="7030A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0626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a:hlinkClick r:id="" action="ppaction://noaction"/>
            <a:extLst>
              <a:ext uri="{FF2B5EF4-FFF2-40B4-BE49-F238E27FC236}">
                <a16:creationId xmlns:a16="http://schemas.microsoft.com/office/drawing/2014/main" id="{7D4DA033-C504-4026-A372-DC5ACCDC7395}"/>
              </a:ext>
            </a:extLst>
          </p:cNvPr>
          <p:cNvSpPr>
            <a:spLocks noChangeArrowheads="1"/>
          </p:cNvSpPr>
          <p:nvPr/>
        </p:nvSpPr>
        <p:spPr bwMode="gray">
          <a:xfrm>
            <a:off x="0" y="2397829"/>
            <a:ext cx="12192000" cy="3578036"/>
          </a:xfrm>
          <a:prstGeom prst="roundRect">
            <a:avLst>
              <a:gd name="adj" fmla="val 50000"/>
            </a:avLst>
          </a:prstGeom>
          <a:gradFill rotWithShape="1">
            <a:gsLst>
              <a:gs pos="0">
                <a:srgbClr val="F8F8F8"/>
              </a:gs>
              <a:gs pos="100000">
                <a:srgbClr val="BEBEBE"/>
              </a:gs>
            </a:gsLst>
            <a:lin ang="5400000" scaled="1"/>
          </a:gradFill>
          <a:ln w="19050">
            <a:solidFill>
              <a:schemeClr val="bg1"/>
            </a:solidFill>
            <a:round/>
            <a:headEnd/>
            <a:tailEnd/>
          </a:ln>
          <a:effectLst>
            <a:outerShdw dist="53882" dir="2700000" algn="ctr" rotWithShape="0">
              <a:srgbClr val="292929">
                <a:alpha val="50000"/>
              </a:srgbClr>
            </a:outerShdw>
          </a:effec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FontTx/>
              <a:buNone/>
            </a:pPr>
            <a:endParaRPr lang="en-US" altLang="en-US" sz="4400" b="1">
              <a:solidFill>
                <a:srgbClr val="00B050"/>
              </a:solidFill>
              <a:cs typeface="Arial" panose="020B0604020202020204" pitchFamily="34" charset="0"/>
            </a:endParaRPr>
          </a:p>
        </p:txBody>
      </p:sp>
      <p:sp>
        <p:nvSpPr>
          <p:cNvPr id="7" name="AutoShape 7">
            <a:extLst>
              <a:ext uri="{FF2B5EF4-FFF2-40B4-BE49-F238E27FC236}">
                <a16:creationId xmlns:a16="http://schemas.microsoft.com/office/drawing/2014/main" id="{3732F0EC-D862-4A9E-A036-E31165ED6C60}"/>
              </a:ext>
            </a:extLst>
          </p:cNvPr>
          <p:cNvSpPr>
            <a:spLocks noChangeArrowheads="1"/>
          </p:cNvSpPr>
          <p:nvPr/>
        </p:nvSpPr>
        <p:spPr bwMode="gray">
          <a:xfrm>
            <a:off x="2219218" y="304799"/>
            <a:ext cx="6965879" cy="1184953"/>
          </a:xfrm>
          <a:prstGeom prst="roundRect">
            <a:avLst>
              <a:gd name="adj" fmla="val 50000"/>
            </a:avLst>
          </a:prstGeom>
          <a:gradFill rotWithShape="1">
            <a:gsLst>
              <a:gs pos="100000">
                <a:schemeClr val="accent4">
                  <a:lumMod val="20000"/>
                  <a:lumOff val="80000"/>
                </a:schemeClr>
              </a:gs>
              <a:gs pos="100000">
                <a:schemeClr val="accent1">
                  <a:gamma/>
                  <a:shade val="46275"/>
                  <a:invGamma/>
                </a:scheme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eaLnBrk="1" hangingPunct="1">
              <a:defRPr/>
            </a:pPr>
            <a:r>
              <a:rPr lang="en-US" sz="4000" b="1">
                <a:solidFill>
                  <a:srgbClr val="0000FF"/>
                </a:solidFill>
                <a:latin typeface="Times New Roman" pitchFamily="18" charset="0"/>
              </a:rPr>
              <a:t>THẢO LUẬN NHÓM ĐÔI (3’)</a:t>
            </a:r>
          </a:p>
        </p:txBody>
      </p:sp>
      <p:sp>
        <p:nvSpPr>
          <p:cNvPr id="8" name="TextBox 7">
            <a:extLst>
              <a:ext uri="{FF2B5EF4-FFF2-40B4-BE49-F238E27FC236}">
                <a16:creationId xmlns:a16="http://schemas.microsoft.com/office/drawing/2014/main" id="{89D9F4D5-F151-41B4-956B-A59BD735ECD8}"/>
              </a:ext>
            </a:extLst>
          </p:cNvPr>
          <p:cNvSpPr txBox="1"/>
          <p:nvPr/>
        </p:nvSpPr>
        <p:spPr>
          <a:xfrm>
            <a:off x="884567" y="2894185"/>
            <a:ext cx="10708743" cy="2585323"/>
          </a:xfrm>
          <a:prstGeom prst="rect">
            <a:avLst/>
          </a:prstGeom>
          <a:noFill/>
        </p:spPr>
        <p:txBody>
          <a:bodyPr wrap="square" rtlCol="0">
            <a:spAutoFit/>
          </a:bodyPr>
          <a:lstStyle/>
          <a:p>
            <a:pPr algn="ctr"/>
            <a:r>
              <a:rPr lang="en-US" sz="5400" b="1">
                <a:solidFill>
                  <a:srgbClr val="FF0000"/>
                </a:solidFill>
                <a:latin typeface="Arial" panose="020B0604020202020204" pitchFamily="34" charset="0"/>
                <a:cs typeface="Arial" panose="020B0604020202020204" pitchFamily="34" charset="0"/>
              </a:rPr>
              <a:t>Hãy nêu một số ví dụ về việc</a:t>
            </a:r>
          </a:p>
          <a:p>
            <a:pPr algn="ctr"/>
            <a:r>
              <a:rPr lang="en-US" sz="5400" b="1">
                <a:solidFill>
                  <a:srgbClr val="FF0000"/>
                </a:solidFill>
                <a:latin typeface="Arial" panose="020B0604020202020204" pitchFamily="34" charset="0"/>
                <a:cs typeface="Arial" panose="020B0604020202020204" pitchFamily="34" charset="0"/>
              </a:rPr>
              <a:t> vận dụng kiến thức Địa lí vào cuộc sống?</a:t>
            </a:r>
          </a:p>
        </p:txBody>
      </p:sp>
    </p:spTree>
    <p:extLst>
      <p:ext uri="{BB962C8B-B14F-4D97-AF65-F5344CB8AC3E}">
        <p14:creationId xmlns:p14="http://schemas.microsoft.com/office/powerpoint/2010/main" val="27755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9C5C688-1BE2-4AA6-8F99-1F5332E21230}"/>
              </a:ext>
            </a:extLst>
          </p:cNvPr>
          <p:cNvSpPr/>
          <p:nvPr/>
        </p:nvSpPr>
        <p:spPr>
          <a:xfrm>
            <a:off x="146497" y="1285239"/>
            <a:ext cx="2315959" cy="5408990"/>
          </a:xfrm>
          <a:custGeom>
            <a:avLst/>
            <a:gdLst>
              <a:gd name="connsiteX0" fmla="*/ 0 w 2536881"/>
              <a:gd name="connsiteY0" fmla="*/ 253688 h 5408990"/>
              <a:gd name="connsiteX1" fmla="*/ 253688 w 2536881"/>
              <a:gd name="connsiteY1" fmla="*/ 0 h 5408990"/>
              <a:gd name="connsiteX2" fmla="*/ 2283193 w 2536881"/>
              <a:gd name="connsiteY2" fmla="*/ 0 h 5408990"/>
              <a:gd name="connsiteX3" fmla="*/ 2536881 w 2536881"/>
              <a:gd name="connsiteY3" fmla="*/ 253688 h 5408990"/>
              <a:gd name="connsiteX4" fmla="*/ 2536881 w 2536881"/>
              <a:gd name="connsiteY4" fmla="*/ 5155302 h 5408990"/>
              <a:gd name="connsiteX5" fmla="*/ 2283193 w 2536881"/>
              <a:gd name="connsiteY5" fmla="*/ 5408990 h 5408990"/>
              <a:gd name="connsiteX6" fmla="*/ 253688 w 2536881"/>
              <a:gd name="connsiteY6" fmla="*/ 5408990 h 5408990"/>
              <a:gd name="connsiteX7" fmla="*/ 0 w 2536881"/>
              <a:gd name="connsiteY7" fmla="*/ 5155302 h 5408990"/>
              <a:gd name="connsiteX8" fmla="*/ 0 w 2536881"/>
              <a:gd name="connsiteY8" fmla="*/ 253688 h 540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881" h="5408990">
                <a:moveTo>
                  <a:pt x="0" y="253688"/>
                </a:moveTo>
                <a:cubicBezTo>
                  <a:pt x="0" y="113580"/>
                  <a:pt x="113580" y="0"/>
                  <a:pt x="253688" y="0"/>
                </a:cubicBezTo>
                <a:lnTo>
                  <a:pt x="2283193" y="0"/>
                </a:lnTo>
                <a:cubicBezTo>
                  <a:pt x="2423301" y="0"/>
                  <a:pt x="2536881" y="113580"/>
                  <a:pt x="2536881" y="253688"/>
                </a:cubicBezTo>
                <a:lnTo>
                  <a:pt x="2536881" y="5155302"/>
                </a:lnTo>
                <a:cubicBezTo>
                  <a:pt x="2536881" y="5295410"/>
                  <a:pt x="2423301" y="5408990"/>
                  <a:pt x="2283193" y="5408990"/>
                </a:cubicBezTo>
                <a:lnTo>
                  <a:pt x="253688" y="5408990"/>
                </a:lnTo>
                <a:cubicBezTo>
                  <a:pt x="113580" y="5408990"/>
                  <a:pt x="0" y="5295410"/>
                  <a:pt x="0" y="5155302"/>
                </a:cubicBezTo>
                <a:lnTo>
                  <a:pt x="0" y="253688"/>
                </a:lnTo>
                <a:close/>
              </a:path>
            </a:pathLst>
          </a:custGeom>
          <a:solidFill>
            <a:srgbClr val="FFC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6032" tIns="2419628" rIns="256032" bIns="1337830" numCol="1" spcCol="1270" anchor="ctr" anchorCtr="0">
            <a:noAutofit/>
          </a:bodyPr>
          <a:lstStyle/>
          <a:p>
            <a:pPr marL="0" lvl="0" indent="0" algn="ctr" defTabSz="1600200">
              <a:lnSpc>
                <a:spcPct val="90000"/>
              </a:lnSpc>
              <a:spcBef>
                <a:spcPct val="0"/>
              </a:spcBef>
              <a:spcAft>
                <a:spcPct val="35000"/>
              </a:spcAft>
              <a:buNone/>
            </a:pPr>
            <a:endParaRPr lang="en-US" sz="3600" kern="1200" dirty="0"/>
          </a:p>
        </p:txBody>
      </p:sp>
      <p:sp>
        <p:nvSpPr>
          <p:cNvPr id="8" name="Oval 7">
            <a:extLst>
              <a:ext uri="{FF2B5EF4-FFF2-40B4-BE49-F238E27FC236}">
                <a16:creationId xmlns:a16="http://schemas.microsoft.com/office/drawing/2014/main" id="{A99A260F-45F9-4CCD-91D5-920C182B79FC}"/>
              </a:ext>
            </a:extLst>
          </p:cNvPr>
          <p:cNvSpPr/>
          <p:nvPr/>
        </p:nvSpPr>
        <p:spPr>
          <a:xfrm>
            <a:off x="412251" y="1619938"/>
            <a:ext cx="1801193" cy="1801193"/>
          </a:xfrm>
          <a:prstGeom prst="ellipse">
            <a:avLst/>
          </a:prstGeom>
          <a:blipFill>
            <a:blip r:embed="rId2" cstate="print">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9" name="Freeform: Shape 8">
            <a:extLst>
              <a:ext uri="{FF2B5EF4-FFF2-40B4-BE49-F238E27FC236}">
                <a16:creationId xmlns:a16="http://schemas.microsoft.com/office/drawing/2014/main" id="{32BBD73F-A971-4D31-A895-A1BAC93761B3}"/>
              </a:ext>
            </a:extLst>
          </p:cNvPr>
          <p:cNvSpPr/>
          <p:nvPr/>
        </p:nvSpPr>
        <p:spPr>
          <a:xfrm>
            <a:off x="2592004" y="1295400"/>
            <a:ext cx="2388295" cy="5408990"/>
          </a:xfrm>
          <a:custGeom>
            <a:avLst/>
            <a:gdLst>
              <a:gd name="connsiteX0" fmla="*/ 0 w 2536881"/>
              <a:gd name="connsiteY0" fmla="*/ 253688 h 5408990"/>
              <a:gd name="connsiteX1" fmla="*/ 253688 w 2536881"/>
              <a:gd name="connsiteY1" fmla="*/ 0 h 5408990"/>
              <a:gd name="connsiteX2" fmla="*/ 2283193 w 2536881"/>
              <a:gd name="connsiteY2" fmla="*/ 0 h 5408990"/>
              <a:gd name="connsiteX3" fmla="*/ 2536881 w 2536881"/>
              <a:gd name="connsiteY3" fmla="*/ 253688 h 5408990"/>
              <a:gd name="connsiteX4" fmla="*/ 2536881 w 2536881"/>
              <a:gd name="connsiteY4" fmla="*/ 5155302 h 5408990"/>
              <a:gd name="connsiteX5" fmla="*/ 2283193 w 2536881"/>
              <a:gd name="connsiteY5" fmla="*/ 5408990 h 5408990"/>
              <a:gd name="connsiteX6" fmla="*/ 253688 w 2536881"/>
              <a:gd name="connsiteY6" fmla="*/ 5408990 h 5408990"/>
              <a:gd name="connsiteX7" fmla="*/ 0 w 2536881"/>
              <a:gd name="connsiteY7" fmla="*/ 5155302 h 5408990"/>
              <a:gd name="connsiteX8" fmla="*/ 0 w 2536881"/>
              <a:gd name="connsiteY8" fmla="*/ 253688 h 540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881" h="5408990">
                <a:moveTo>
                  <a:pt x="0" y="253688"/>
                </a:moveTo>
                <a:cubicBezTo>
                  <a:pt x="0" y="113580"/>
                  <a:pt x="113580" y="0"/>
                  <a:pt x="253688" y="0"/>
                </a:cubicBezTo>
                <a:lnTo>
                  <a:pt x="2283193" y="0"/>
                </a:lnTo>
                <a:cubicBezTo>
                  <a:pt x="2423301" y="0"/>
                  <a:pt x="2536881" y="113580"/>
                  <a:pt x="2536881" y="253688"/>
                </a:cubicBezTo>
                <a:lnTo>
                  <a:pt x="2536881" y="5155302"/>
                </a:lnTo>
                <a:cubicBezTo>
                  <a:pt x="2536881" y="5295410"/>
                  <a:pt x="2423301" y="5408990"/>
                  <a:pt x="2283193" y="5408990"/>
                </a:cubicBezTo>
                <a:lnTo>
                  <a:pt x="253688" y="5408990"/>
                </a:lnTo>
                <a:cubicBezTo>
                  <a:pt x="113580" y="5408990"/>
                  <a:pt x="0" y="5295410"/>
                  <a:pt x="0" y="5155302"/>
                </a:cubicBezTo>
                <a:lnTo>
                  <a:pt x="0" y="253688"/>
                </a:lnTo>
                <a:close/>
              </a:path>
            </a:pathLst>
          </a:custGeom>
          <a:solidFill>
            <a:srgbClr val="00B050"/>
          </a:solidFill>
        </p:spPr>
        <p:style>
          <a:lnRef idx="2">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spcFirstLastPara="0" vert="horz" wrap="square" lIns="256032" tIns="2419628" rIns="256032" bIns="1337830" numCol="1" spcCol="1270" anchor="ctr" anchorCtr="0">
            <a:noAutofit/>
          </a:bodyPr>
          <a:lstStyle/>
          <a:p>
            <a:pPr marL="0" lvl="0" indent="0" algn="ctr" defTabSz="1600200">
              <a:lnSpc>
                <a:spcPct val="90000"/>
              </a:lnSpc>
              <a:spcBef>
                <a:spcPct val="0"/>
              </a:spcBef>
              <a:spcAft>
                <a:spcPct val="35000"/>
              </a:spcAft>
              <a:buNone/>
            </a:pPr>
            <a:endParaRPr lang="en-US" sz="3600" kern="1200" dirty="0"/>
          </a:p>
        </p:txBody>
      </p:sp>
      <p:sp>
        <p:nvSpPr>
          <p:cNvPr id="10" name="Oval 9">
            <a:extLst>
              <a:ext uri="{FF2B5EF4-FFF2-40B4-BE49-F238E27FC236}">
                <a16:creationId xmlns:a16="http://schemas.microsoft.com/office/drawing/2014/main" id="{1BEB1AD7-6D7D-4973-A4E0-D1059E4920AD}"/>
              </a:ext>
            </a:extLst>
          </p:cNvPr>
          <p:cNvSpPr/>
          <p:nvPr/>
        </p:nvSpPr>
        <p:spPr>
          <a:xfrm>
            <a:off x="2834354" y="1619939"/>
            <a:ext cx="1801193" cy="1801193"/>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5394097"/>
              <a:satOff val="-25103"/>
              <a:lumOff val="-1101"/>
              <a:alphaOff val="0"/>
            </a:schemeClr>
          </a:effectRef>
          <a:fontRef idx="minor">
            <a:schemeClr val="lt1">
              <a:hueOff val="0"/>
              <a:satOff val="0"/>
              <a:lumOff val="0"/>
              <a:alphaOff val="0"/>
            </a:schemeClr>
          </a:fontRef>
        </p:style>
      </p:sp>
      <p:sp>
        <p:nvSpPr>
          <p:cNvPr id="11" name="Freeform: Shape 10">
            <a:extLst>
              <a:ext uri="{FF2B5EF4-FFF2-40B4-BE49-F238E27FC236}">
                <a16:creationId xmlns:a16="http://schemas.microsoft.com/office/drawing/2014/main" id="{32DF5DA7-1502-4E34-B8A9-3417C74D9BC0}"/>
              </a:ext>
            </a:extLst>
          </p:cNvPr>
          <p:cNvSpPr/>
          <p:nvPr/>
        </p:nvSpPr>
        <p:spPr>
          <a:xfrm>
            <a:off x="5100775" y="1295400"/>
            <a:ext cx="2249655" cy="5408990"/>
          </a:xfrm>
          <a:custGeom>
            <a:avLst/>
            <a:gdLst>
              <a:gd name="connsiteX0" fmla="*/ 0 w 2249655"/>
              <a:gd name="connsiteY0" fmla="*/ 224966 h 5408990"/>
              <a:gd name="connsiteX1" fmla="*/ 224966 w 2249655"/>
              <a:gd name="connsiteY1" fmla="*/ 0 h 5408990"/>
              <a:gd name="connsiteX2" fmla="*/ 2024690 w 2249655"/>
              <a:gd name="connsiteY2" fmla="*/ 0 h 5408990"/>
              <a:gd name="connsiteX3" fmla="*/ 2249656 w 2249655"/>
              <a:gd name="connsiteY3" fmla="*/ 224966 h 5408990"/>
              <a:gd name="connsiteX4" fmla="*/ 2249655 w 2249655"/>
              <a:gd name="connsiteY4" fmla="*/ 5184025 h 5408990"/>
              <a:gd name="connsiteX5" fmla="*/ 2024689 w 2249655"/>
              <a:gd name="connsiteY5" fmla="*/ 5408991 h 5408990"/>
              <a:gd name="connsiteX6" fmla="*/ 224966 w 2249655"/>
              <a:gd name="connsiteY6" fmla="*/ 5408990 h 5408990"/>
              <a:gd name="connsiteX7" fmla="*/ 0 w 2249655"/>
              <a:gd name="connsiteY7" fmla="*/ 5184024 h 5408990"/>
              <a:gd name="connsiteX8" fmla="*/ 0 w 2249655"/>
              <a:gd name="connsiteY8" fmla="*/ 224966 h 540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55" h="5408990">
                <a:moveTo>
                  <a:pt x="0" y="224966"/>
                </a:moveTo>
                <a:cubicBezTo>
                  <a:pt x="0" y="100721"/>
                  <a:pt x="100721" y="0"/>
                  <a:pt x="224966" y="0"/>
                </a:cubicBezTo>
                <a:lnTo>
                  <a:pt x="2024690" y="0"/>
                </a:lnTo>
                <a:cubicBezTo>
                  <a:pt x="2148935" y="0"/>
                  <a:pt x="2249656" y="100721"/>
                  <a:pt x="2249656" y="224966"/>
                </a:cubicBezTo>
                <a:cubicBezTo>
                  <a:pt x="2249656" y="1877986"/>
                  <a:pt x="2249655" y="3531005"/>
                  <a:pt x="2249655" y="5184025"/>
                </a:cubicBezTo>
                <a:cubicBezTo>
                  <a:pt x="2249655" y="5308270"/>
                  <a:pt x="2148934" y="5408991"/>
                  <a:pt x="2024689" y="5408991"/>
                </a:cubicBezTo>
                <a:lnTo>
                  <a:pt x="224966" y="5408990"/>
                </a:lnTo>
                <a:cubicBezTo>
                  <a:pt x="100721" y="5408990"/>
                  <a:pt x="0" y="5308269"/>
                  <a:pt x="0" y="5184024"/>
                </a:cubicBezTo>
                <a:lnTo>
                  <a:pt x="0" y="224966"/>
                </a:lnTo>
                <a:close/>
              </a:path>
            </a:pathLst>
          </a:custGeom>
          <a:solidFill>
            <a:srgbClr val="0070C0"/>
          </a:solidFill>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256032" tIns="2419628" rIns="256032" bIns="1337830" numCol="1" spcCol="1270" anchor="ctr" anchorCtr="0">
            <a:noAutofit/>
          </a:bodyPr>
          <a:lstStyle/>
          <a:p>
            <a:pPr marL="0" lvl="0" indent="0" algn="ctr" defTabSz="1600200">
              <a:lnSpc>
                <a:spcPct val="90000"/>
              </a:lnSpc>
              <a:spcBef>
                <a:spcPct val="0"/>
              </a:spcBef>
              <a:spcAft>
                <a:spcPct val="35000"/>
              </a:spcAft>
              <a:buNone/>
            </a:pPr>
            <a:endParaRPr lang="en-US" sz="3600" kern="1200" dirty="0"/>
          </a:p>
        </p:txBody>
      </p:sp>
      <p:sp>
        <p:nvSpPr>
          <p:cNvPr id="12" name="Oval 11">
            <a:extLst>
              <a:ext uri="{FF2B5EF4-FFF2-40B4-BE49-F238E27FC236}">
                <a16:creationId xmlns:a16="http://schemas.microsoft.com/office/drawing/2014/main" id="{E1165DDB-E66E-4E0E-AEBC-B5A057504BC7}"/>
              </a:ext>
            </a:extLst>
          </p:cNvPr>
          <p:cNvSpPr/>
          <p:nvPr/>
        </p:nvSpPr>
        <p:spPr>
          <a:xfrm>
            <a:off x="5325006" y="1619939"/>
            <a:ext cx="1801193" cy="1801193"/>
          </a:xfrm>
          <a:prstGeom prst="ellipse">
            <a:avLst/>
          </a:prstGeom>
          <a:blipFill>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10788194"/>
              <a:satOff val="-50206"/>
              <a:lumOff val="-2202"/>
              <a:alphaOff val="0"/>
            </a:schemeClr>
          </a:effectRef>
          <a:fontRef idx="minor">
            <a:schemeClr val="lt1">
              <a:hueOff val="0"/>
              <a:satOff val="0"/>
              <a:lumOff val="0"/>
              <a:alphaOff val="0"/>
            </a:schemeClr>
          </a:fontRef>
        </p:style>
      </p:sp>
      <p:sp>
        <p:nvSpPr>
          <p:cNvPr id="14" name="TextBox 13">
            <a:extLst>
              <a:ext uri="{FF2B5EF4-FFF2-40B4-BE49-F238E27FC236}">
                <a16:creationId xmlns:a16="http://schemas.microsoft.com/office/drawing/2014/main" id="{5578D820-92AB-43BB-A6AD-6849A0B0628B}"/>
              </a:ext>
            </a:extLst>
          </p:cNvPr>
          <p:cNvSpPr txBox="1"/>
          <p:nvPr/>
        </p:nvSpPr>
        <p:spPr>
          <a:xfrm>
            <a:off x="279190" y="4073945"/>
            <a:ext cx="2067317" cy="646331"/>
          </a:xfrm>
          <a:prstGeom prst="rect">
            <a:avLst/>
          </a:prstGeom>
          <a:noFill/>
        </p:spPr>
        <p:txBody>
          <a:bodyPr wrap="square" rtlCol="0">
            <a:spAutoFit/>
          </a:bodyPr>
          <a:lstStyle/>
          <a:p>
            <a:pPr algn="ctr"/>
            <a:r>
              <a:rPr lang="en-US" sz="3600" dirty="0">
                <a:latin typeface="#9Slide03 Ample" panose="02000000000000000000" pitchFamily="2" charset="0"/>
              </a:rPr>
              <a:t>Quan </a:t>
            </a:r>
            <a:r>
              <a:rPr lang="en-US" sz="3600" dirty="0" err="1">
                <a:latin typeface="#9Slide03 Ample" panose="02000000000000000000" pitchFamily="2" charset="0"/>
              </a:rPr>
              <a:t>sát</a:t>
            </a:r>
            <a:endParaRPr lang="en-US" sz="3600" dirty="0">
              <a:latin typeface="#9Slide03 Ample" panose="02000000000000000000" pitchFamily="2" charset="0"/>
            </a:endParaRPr>
          </a:p>
        </p:txBody>
      </p:sp>
      <p:sp>
        <p:nvSpPr>
          <p:cNvPr id="16" name="TextBox 15">
            <a:extLst>
              <a:ext uri="{FF2B5EF4-FFF2-40B4-BE49-F238E27FC236}">
                <a16:creationId xmlns:a16="http://schemas.microsoft.com/office/drawing/2014/main" id="{0C0F85A5-04D0-43B6-BC4C-A5A6632E4D2E}"/>
              </a:ext>
            </a:extLst>
          </p:cNvPr>
          <p:cNvSpPr txBox="1"/>
          <p:nvPr/>
        </p:nvSpPr>
        <p:spPr>
          <a:xfrm>
            <a:off x="2652322" y="3567552"/>
            <a:ext cx="2249655" cy="1754326"/>
          </a:xfrm>
          <a:prstGeom prst="rect">
            <a:avLst/>
          </a:prstGeom>
          <a:noFill/>
        </p:spPr>
        <p:txBody>
          <a:bodyPr wrap="square" rtlCol="0">
            <a:spAutoFit/>
          </a:bodyPr>
          <a:lstStyle/>
          <a:p>
            <a:pPr algn="ctr"/>
            <a:r>
              <a:rPr lang="en-US" sz="3600" dirty="0" err="1">
                <a:latin typeface="#9Slide03 Ample" panose="02000000000000000000" pitchFamily="2" charset="0"/>
              </a:rPr>
              <a:t>Phân</a:t>
            </a:r>
            <a:r>
              <a:rPr lang="en-US" sz="3600" dirty="0">
                <a:latin typeface="#9Slide03 Ample" panose="02000000000000000000" pitchFamily="2" charset="0"/>
              </a:rPr>
              <a:t> </a:t>
            </a:r>
            <a:r>
              <a:rPr lang="en-US" sz="3600" dirty="0" err="1">
                <a:latin typeface="#9Slide03 Ample" panose="02000000000000000000" pitchFamily="2" charset="0"/>
              </a:rPr>
              <a:t>tích</a:t>
            </a:r>
            <a:r>
              <a:rPr lang="en-US" sz="3600" dirty="0">
                <a:latin typeface="#9Slide03 Ample" panose="02000000000000000000" pitchFamily="2" charset="0"/>
              </a:rPr>
              <a:t>, </a:t>
            </a:r>
            <a:r>
              <a:rPr lang="en-US" sz="3600" dirty="0" err="1">
                <a:latin typeface="#9Slide03 Ample" panose="02000000000000000000" pitchFamily="2" charset="0"/>
              </a:rPr>
              <a:t>xử</a:t>
            </a:r>
            <a:r>
              <a:rPr lang="en-US" sz="3600" dirty="0">
                <a:latin typeface="#9Slide03 Ample" panose="02000000000000000000" pitchFamily="2" charset="0"/>
              </a:rPr>
              <a:t> </a:t>
            </a:r>
            <a:r>
              <a:rPr lang="en-US" sz="3600" dirty="0" err="1">
                <a:latin typeface="#9Slide03 Ample" panose="02000000000000000000" pitchFamily="2" charset="0"/>
              </a:rPr>
              <a:t>lí</a:t>
            </a:r>
            <a:r>
              <a:rPr lang="en-US" sz="3600" dirty="0">
                <a:latin typeface="#9Slide03 Ample" panose="02000000000000000000" pitchFamily="2" charset="0"/>
              </a:rPr>
              <a:t> </a:t>
            </a:r>
            <a:r>
              <a:rPr lang="en-US" sz="3600" dirty="0" err="1">
                <a:latin typeface="#9Slide03 Ample" panose="02000000000000000000" pitchFamily="2" charset="0"/>
              </a:rPr>
              <a:t>thông</a:t>
            </a:r>
            <a:r>
              <a:rPr lang="en-US" sz="3600" dirty="0">
                <a:latin typeface="#9Slide03 Ample" panose="02000000000000000000" pitchFamily="2" charset="0"/>
              </a:rPr>
              <a:t> tin</a:t>
            </a:r>
          </a:p>
        </p:txBody>
      </p:sp>
      <p:sp>
        <p:nvSpPr>
          <p:cNvPr id="18" name="TextBox 17">
            <a:extLst>
              <a:ext uri="{FF2B5EF4-FFF2-40B4-BE49-F238E27FC236}">
                <a16:creationId xmlns:a16="http://schemas.microsoft.com/office/drawing/2014/main" id="{799FE75B-0153-4321-A2B1-8C1064418BA2}"/>
              </a:ext>
            </a:extLst>
          </p:cNvPr>
          <p:cNvSpPr txBox="1"/>
          <p:nvPr/>
        </p:nvSpPr>
        <p:spPr>
          <a:xfrm>
            <a:off x="5153565" y="3651713"/>
            <a:ext cx="2067317" cy="1754326"/>
          </a:xfrm>
          <a:prstGeom prst="rect">
            <a:avLst/>
          </a:prstGeom>
          <a:noFill/>
        </p:spPr>
        <p:txBody>
          <a:bodyPr wrap="square" rtlCol="0">
            <a:spAutoFit/>
          </a:bodyPr>
          <a:lstStyle/>
          <a:p>
            <a:pPr algn="ctr"/>
            <a:r>
              <a:rPr lang="en-US" sz="3600" dirty="0" err="1">
                <a:latin typeface="#9Slide03 Ample" panose="02000000000000000000" pitchFamily="2" charset="0"/>
              </a:rPr>
              <a:t>Vận</a:t>
            </a:r>
            <a:r>
              <a:rPr lang="en-US" sz="3600" dirty="0">
                <a:latin typeface="#9Slide03 Ample" panose="02000000000000000000" pitchFamily="2" charset="0"/>
              </a:rPr>
              <a:t> </a:t>
            </a:r>
            <a:r>
              <a:rPr lang="en-US" sz="3600" dirty="0" err="1">
                <a:latin typeface="#9Slide03 Ample" panose="02000000000000000000" pitchFamily="2" charset="0"/>
              </a:rPr>
              <a:t>dụng</a:t>
            </a:r>
            <a:r>
              <a:rPr lang="en-US" sz="3600" dirty="0">
                <a:latin typeface="#9Slide03 Ample" panose="02000000000000000000" pitchFamily="2" charset="0"/>
              </a:rPr>
              <a:t> </a:t>
            </a:r>
            <a:r>
              <a:rPr lang="en-US" sz="3600" dirty="0" err="1">
                <a:latin typeface="#9Slide03 Ample" panose="02000000000000000000" pitchFamily="2" charset="0"/>
              </a:rPr>
              <a:t>vào</a:t>
            </a:r>
            <a:r>
              <a:rPr lang="en-US" sz="3600" dirty="0">
                <a:latin typeface="#9Slide03 Ample" panose="02000000000000000000" pitchFamily="2" charset="0"/>
              </a:rPr>
              <a:t> </a:t>
            </a:r>
            <a:r>
              <a:rPr lang="en-US" sz="3600" dirty="0" err="1">
                <a:latin typeface="#9Slide03 Ample" panose="02000000000000000000" pitchFamily="2" charset="0"/>
              </a:rPr>
              <a:t>thực</a:t>
            </a:r>
            <a:r>
              <a:rPr lang="en-US" sz="3600" dirty="0">
                <a:latin typeface="#9Slide03 Ample" panose="02000000000000000000" pitchFamily="2" charset="0"/>
              </a:rPr>
              <a:t> </a:t>
            </a:r>
            <a:r>
              <a:rPr lang="en-US" sz="3600" dirty="0" err="1">
                <a:latin typeface="#9Slide03 Ample" panose="02000000000000000000" pitchFamily="2" charset="0"/>
              </a:rPr>
              <a:t>tiễn</a:t>
            </a:r>
            <a:endParaRPr lang="en-US" sz="3600" dirty="0">
              <a:latin typeface="#9Slide03 Ample" panose="02000000000000000000" pitchFamily="2" charset="0"/>
            </a:endParaRPr>
          </a:p>
        </p:txBody>
      </p:sp>
      <p:pic>
        <p:nvPicPr>
          <p:cNvPr id="17" name="Picture 16">
            <a:extLst>
              <a:ext uri="{FF2B5EF4-FFF2-40B4-BE49-F238E27FC236}">
                <a16:creationId xmlns:a16="http://schemas.microsoft.com/office/drawing/2014/main" id="{A7299BDF-E3F5-45FC-8B9B-C6DF75816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3041" y="82828"/>
            <a:ext cx="2076708" cy="2076708"/>
          </a:xfrm>
          <a:prstGeom prst="rect">
            <a:avLst/>
          </a:prstGeom>
        </p:spPr>
      </p:pic>
      <p:sp>
        <p:nvSpPr>
          <p:cNvPr id="2" name="Rectangle: Rounded Corners 1">
            <a:extLst>
              <a:ext uri="{FF2B5EF4-FFF2-40B4-BE49-F238E27FC236}">
                <a16:creationId xmlns:a16="http://schemas.microsoft.com/office/drawing/2014/main" id="{ECEDF0C6-E3CD-4519-96A3-A2CF7F8A3A83}"/>
              </a:ext>
            </a:extLst>
          </p:cNvPr>
          <p:cNvSpPr/>
          <p:nvPr/>
        </p:nvSpPr>
        <p:spPr>
          <a:xfrm>
            <a:off x="490550" y="82828"/>
            <a:ext cx="6397538" cy="98199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Học tốt môn Địa Lí</a:t>
            </a:r>
          </a:p>
        </p:txBody>
      </p:sp>
    </p:spTree>
    <p:extLst>
      <p:ext uri="{BB962C8B-B14F-4D97-AF65-F5344CB8AC3E}">
        <p14:creationId xmlns:p14="http://schemas.microsoft.com/office/powerpoint/2010/main" val="280194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2000" fill="hold"/>
                                        <p:tgtEl>
                                          <p:spTgt spid="14"/>
                                        </p:tgtEl>
                                        <p:attrNameLst>
                                          <p:attrName>ppt_w</p:attrName>
                                        </p:attrNameLst>
                                      </p:cBhvr>
                                      <p:tavLst>
                                        <p:tav tm="0">
                                          <p:val>
                                            <p:fltVal val="0"/>
                                          </p:val>
                                        </p:tav>
                                        <p:tav tm="100000">
                                          <p:val>
                                            <p:strVal val="#ppt_w"/>
                                          </p:val>
                                        </p:tav>
                                      </p:tavLst>
                                    </p:anim>
                                    <p:anim calcmode="lin" valueType="num">
                                      <p:cBhvr>
                                        <p:cTn id="13" dur="2000" fill="hold"/>
                                        <p:tgtEl>
                                          <p:spTgt spid="14"/>
                                        </p:tgtEl>
                                        <p:attrNameLst>
                                          <p:attrName>ppt_h</p:attrName>
                                        </p:attrNameLst>
                                      </p:cBhvr>
                                      <p:tavLst>
                                        <p:tav tm="0">
                                          <p:val>
                                            <p:fltVal val="0"/>
                                          </p:val>
                                        </p:tav>
                                        <p:tav tm="100000">
                                          <p:val>
                                            <p:strVal val="#ppt_h"/>
                                          </p:val>
                                        </p:tav>
                                      </p:tavLst>
                                    </p:anim>
                                    <p:animEffect transition="in" filter="fade">
                                      <p:cBhvr>
                                        <p:cTn id="14" dur="20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2000" fill="hold"/>
                                        <p:tgtEl>
                                          <p:spTgt spid="8"/>
                                        </p:tgtEl>
                                        <p:attrNameLst>
                                          <p:attrName>ppt_w</p:attrName>
                                        </p:attrNameLst>
                                      </p:cBhvr>
                                      <p:tavLst>
                                        <p:tav tm="0">
                                          <p:val>
                                            <p:fltVal val="0"/>
                                          </p:val>
                                        </p:tav>
                                        <p:tav tm="100000">
                                          <p:val>
                                            <p:strVal val="#ppt_w"/>
                                          </p:val>
                                        </p:tav>
                                      </p:tavLst>
                                    </p:anim>
                                    <p:anim calcmode="lin" valueType="num">
                                      <p:cBhvr>
                                        <p:cTn id="18" dur="2000" fill="hold"/>
                                        <p:tgtEl>
                                          <p:spTgt spid="8"/>
                                        </p:tgtEl>
                                        <p:attrNameLst>
                                          <p:attrName>ppt_h</p:attrName>
                                        </p:attrNameLst>
                                      </p:cBhvr>
                                      <p:tavLst>
                                        <p:tav tm="0">
                                          <p:val>
                                            <p:fltVal val="0"/>
                                          </p:val>
                                        </p:tav>
                                        <p:tav tm="100000">
                                          <p:val>
                                            <p:strVal val="#ppt_h"/>
                                          </p:val>
                                        </p:tav>
                                      </p:tavLst>
                                    </p:anim>
                                    <p:animEffect transition="in" filter="fade">
                                      <p:cBhvr>
                                        <p:cTn id="19" dur="2000"/>
                                        <p:tgtEl>
                                          <p:spTgt spid="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2000" fill="hold"/>
                                        <p:tgtEl>
                                          <p:spTgt spid="10"/>
                                        </p:tgtEl>
                                        <p:attrNameLst>
                                          <p:attrName>ppt_w</p:attrName>
                                        </p:attrNameLst>
                                      </p:cBhvr>
                                      <p:tavLst>
                                        <p:tav tm="0">
                                          <p:val>
                                            <p:fltVal val="0"/>
                                          </p:val>
                                        </p:tav>
                                        <p:tav tm="100000">
                                          <p:val>
                                            <p:strVal val="#ppt_w"/>
                                          </p:val>
                                        </p:tav>
                                      </p:tavLst>
                                    </p:anim>
                                    <p:anim calcmode="lin" valueType="num">
                                      <p:cBhvr>
                                        <p:cTn id="24" dur="2000" fill="hold"/>
                                        <p:tgtEl>
                                          <p:spTgt spid="10"/>
                                        </p:tgtEl>
                                        <p:attrNameLst>
                                          <p:attrName>ppt_h</p:attrName>
                                        </p:attrNameLst>
                                      </p:cBhvr>
                                      <p:tavLst>
                                        <p:tav tm="0">
                                          <p:val>
                                            <p:fltVal val="0"/>
                                          </p:val>
                                        </p:tav>
                                        <p:tav tm="100000">
                                          <p:val>
                                            <p:strVal val="#ppt_h"/>
                                          </p:val>
                                        </p:tav>
                                      </p:tavLst>
                                    </p:anim>
                                    <p:animEffect transition="in" filter="fade">
                                      <p:cBhvr>
                                        <p:cTn id="25" dur="20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2000" fill="hold"/>
                                        <p:tgtEl>
                                          <p:spTgt spid="16"/>
                                        </p:tgtEl>
                                        <p:attrNameLst>
                                          <p:attrName>ppt_w</p:attrName>
                                        </p:attrNameLst>
                                      </p:cBhvr>
                                      <p:tavLst>
                                        <p:tav tm="0">
                                          <p:val>
                                            <p:fltVal val="0"/>
                                          </p:val>
                                        </p:tav>
                                        <p:tav tm="100000">
                                          <p:val>
                                            <p:strVal val="#ppt_w"/>
                                          </p:val>
                                        </p:tav>
                                      </p:tavLst>
                                    </p:anim>
                                    <p:anim calcmode="lin" valueType="num">
                                      <p:cBhvr>
                                        <p:cTn id="29" dur="2000" fill="hold"/>
                                        <p:tgtEl>
                                          <p:spTgt spid="16"/>
                                        </p:tgtEl>
                                        <p:attrNameLst>
                                          <p:attrName>ppt_h</p:attrName>
                                        </p:attrNameLst>
                                      </p:cBhvr>
                                      <p:tavLst>
                                        <p:tav tm="0">
                                          <p:val>
                                            <p:fltVal val="0"/>
                                          </p:val>
                                        </p:tav>
                                        <p:tav tm="100000">
                                          <p:val>
                                            <p:strVal val="#ppt_h"/>
                                          </p:val>
                                        </p:tav>
                                      </p:tavLst>
                                    </p:anim>
                                    <p:animEffect transition="in" filter="fade">
                                      <p:cBhvr>
                                        <p:cTn id="30" dur="2000"/>
                                        <p:tgtEl>
                                          <p:spTgt spid="16"/>
                                        </p:tgtEl>
                                      </p:cBhvr>
                                    </p:animEffect>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0" fill="hold"/>
                                        <p:tgtEl>
                                          <p:spTgt spid="18"/>
                                        </p:tgtEl>
                                        <p:attrNameLst>
                                          <p:attrName>ppt_w</p:attrName>
                                        </p:attrNameLst>
                                      </p:cBhvr>
                                      <p:tavLst>
                                        <p:tav tm="0">
                                          <p:val>
                                            <p:fltVal val="0"/>
                                          </p:val>
                                        </p:tav>
                                        <p:tav tm="100000">
                                          <p:val>
                                            <p:strVal val="#ppt_w"/>
                                          </p:val>
                                        </p:tav>
                                      </p:tavLst>
                                    </p:anim>
                                    <p:anim calcmode="lin" valueType="num">
                                      <p:cBhvr>
                                        <p:cTn id="35" dur="2000" fill="hold"/>
                                        <p:tgtEl>
                                          <p:spTgt spid="18"/>
                                        </p:tgtEl>
                                        <p:attrNameLst>
                                          <p:attrName>ppt_h</p:attrName>
                                        </p:attrNameLst>
                                      </p:cBhvr>
                                      <p:tavLst>
                                        <p:tav tm="0">
                                          <p:val>
                                            <p:fltVal val="0"/>
                                          </p:val>
                                        </p:tav>
                                        <p:tav tm="100000">
                                          <p:val>
                                            <p:strVal val="#ppt_h"/>
                                          </p:val>
                                        </p:tav>
                                      </p:tavLst>
                                    </p:anim>
                                    <p:animEffect transition="in" filter="fade">
                                      <p:cBhvr>
                                        <p:cTn id="36" dur="2000"/>
                                        <p:tgtEl>
                                          <p:spTgt spid="18"/>
                                        </p:tgtEl>
                                      </p:cBhvr>
                                    </p:animEffect>
                                  </p:childTnLst>
                                </p:cTn>
                              </p:par>
                              <p:par>
                                <p:cTn id="37" presetID="2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edge">
                                      <p:cBhvr>
                                        <p:cTn id="39" dur="20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9203CA-A49B-495D-86A5-AED484257DF2}"/>
              </a:ext>
            </a:extLst>
          </p:cNvPr>
          <p:cNvSpPr txBox="1"/>
          <p:nvPr/>
        </p:nvSpPr>
        <p:spPr>
          <a:xfrm>
            <a:off x="3071973" y="636998"/>
            <a:ext cx="4695289" cy="2792002"/>
          </a:xfrm>
          <a:prstGeom prst="rect">
            <a:avLst/>
          </a:prstGeom>
          <a:noFill/>
        </p:spPr>
        <p:txBody>
          <a:bodyPr wrap="square" rtlCol="0">
            <a:spAutoFit/>
          </a:bodyPr>
          <a:lstStyle/>
          <a:p>
            <a:endParaRPr lang="en-US"/>
          </a:p>
        </p:txBody>
      </p:sp>
      <p:sp>
        <p:nvSpPr>
          <p:cNvPr id="3" name="Rectangle 2">
            <a:extLst>
              <a:ext uri="{FF2B5EF4-FFF2-40B4-BE49-F238E27FC236}">
                <a16:creationId xmlns:a16="http://schemas.microsoft.com/office/drawing/2014/main" id="{C87DAE17-1DDC-4516-922B-2720D3C5974B}"/>
              </a:ext>
            </a:extLst>
          </p:cNvPr>
          <p:cNvSpPr/>
          <p:nvPr/>
        </p:nvSpPr>
        <p:spPr>
          <a:xfrm>
            <a:off x="1708420" y="93320"/>
            <a:ext cx="8775159" cy="923330"/>
          </a:xfrm>
          <a:prstGeom prst="rect">
            <a:avLst/>
          </a:prstGeom>
        </p:spPr>
        <p:txBody>
          <a:bodyPr wrap="none">
            <a:spAutoFit/>
          </a:bodyPr>
          <a:lstStyle/>
          <a:p>
            <a:pPr algn="ctr"/>
            <a:r>
              <a:rPr lang="en-US" sz="5400" b="1">
                <a:solidFill>
                  <a:srgbClr val="0070C0"/>
                </a:solidFill>
                <a:latin typeface="#9Slide03 Neutra" panose="02040603050506020204" pitchFamily="18" charset="0"/>
              </a:rPr>
              <a:t>Luyện tập và vận dụng</a:t>
            </a:r>
            <a:endParaRPr lang="en-US" sz="5400" dirty="0">
              <a:latin typeface="#9Slide03 IcielNovecento sans E" panose="00000900000000000000" pitchFamily="2" charset="0"/>
            </a:endParaRPr>
          </a:p>
        </p:txBody>
      </p:sp>
      <p:sp>
        <p:nvSpPr>
          <p:cNvPr id="2" name="TextBox 1">
            <a:extLst>
              <a:ext uri="{FF2B5EF4-FFF2-40B4-BE49-F238E27FC236}">
                <a16:creationId xmlns:a16="http://schemas.microsoft.com/office/drawing/2014/main" id="{521535FB-21F4-488B-8500-2077CD58C9F5}"/>
              </a:ext>
            </a:extLst>
          </p:cNvPr>
          <p:cNvSpPr txBox="1"/>
          <p:nvPr/>
        </p:nvSpPr>
        <p:spPr>
          <a:xfrm>
            <a:off x="335360" y="1253329"/>
            <a:ext cx="11856640" cy="1938992"/>
          </a:xfrm>
          <a:prstGeom prst="rect">
            <a:avLst/>
          </a:prstGeom>
          <a:noFill/>
        </p:spPr>
        <p:txBody>
          <a:bodyPr wrap="square" rtlCol="0">
            <a:spAutoFit/>
          </a:bodyPr>
          <a:lstStyle/>
          <a:p>
            <a:r>
              <a:rPr lang="en-US" sz="6000">
                <a:solidFill>
                  <a:srgbClr val="7030A0"/>
                </a:solidFill>
                <a:latin typeface="Arial" panose="020B0604020202020204" pitchFamily="34" charset="0"/>
                <a:cs typeface="Arial" panose="020B0604020202020204" pitchFamily="34" charset="0"/>
              </a:rPr>
              <a:t>1.Hệ thống hóa nội dung bài học bằng s</a:t>
            </a:r>
            <a:r>
              <a:rPr lang="vi-VN" sz="6000">
                <a:solidFill>
                  <a:srgbClr val="7030A0"/>
                </a:solidFill>
                <a:latin typeface="Arial" panose="020B0604020202020204" pitchFamily="34" charset="0"/>
                <a:cs typeface="Arial" panose="020B0604020202020204" pitchFamily="34" charset="0"/>
              </a:rPr>
              <a:t>ơ</a:t>
            </a:r>
            <a:r>
              <a:rPr lang="en-US" sz="6000">
                <a:solidFill>
                  <a:srgbClr val="7030A0"/>
                </a:solidFill>
                <a:latin typeface="Arial" panose="020B0604020202020204" pitchFamily="34" charset="0"/>
                <a:cs typeface="Arial" panose="020B0604020202020204" pitchFamily="34" charset="0"/>
              </a:rPr>
              <a:t> đồ t</a:t>
            </a:r>
            <a:r>
              <a:rPr lang="vi-VN" sz="6000">
                <a:solidFill>
                  <a:srgbClr val="7030A0"/>
                </a:solidFill>
                <a:latin typeface="Arial" panose="020B0604020202020204" pitchFamily="34" charset="0"/>
                <a:cs typeface="Arial" panose="020B0604020202020204" pitchFamily="34" charset="0"/>
              </a:rPr>
              <a:t>ư</a:t>
            </a:r>
            <a:r>
              <a:rPr lang="en-US" sz="6000">
                <a:solidFill>
                  <a:srgbClr val="7030A0"/>
                </a:solidFill>
                <a:latin typeface="Arial" panose="020B0604020202020204" pitchFamily="34" charset="0"/>
                <a:cs typeface="Arial" panose="020B0604020202020204" pitchFamily="34" charset="0"/>
              </a:rPr>
              <a:t> duy</a:t>
            </a:r>
          </a:p>
        </p:txBody>
      </p:sp>
      <p:sp>
        <p:nvSpPr>
          <p:cNvPr id="5" name="Rectangle 4">
            <a:extLst>
              <a:ext uri="{FF2B5EF4-FFF2-40B4-BE49-F238E27FC236}">
                <a16:creationId xmlns:a16="http://schemas.microsoft.com/office/drawing/2014/main" id="{1800DD40-1134-47EF-8B1E-613D0C8D3C1C}"/>
              </a:ext>
            </a:extLst>
          </p:cNvPr>
          <p:cNvSpPr/>
          <p:nvPr/>
        </p:nvSpPr>
        <p:spPr>
          <a:xfrm>
            <a:off x="479376" y="3192321"/>
            <a:ext cx="11816080" cy="3785652"/>
          </a:xfrm>
          <a:prstGeom prst="rect">
            <a:avLst/>
          </a:prstGeom>
        </p:spPr>
        <p:txBody>
          <a:bodyPr wrap="square">
            <a:spAutoFit/>
          </a:bodyPr>
          <a:lstStyle/>
          <a:p>
            <a:r>
              <a:rPr lang="en-US" sz="6000">
                <a:solidFill>
                  <a:srgbClr val="7030A0"/>
                </a:solidFill>
                <a:latin typeface="Arial" panose="020B0604020202020204" pitchFamily="34" charset="0"/>
                <a:cs typeface="Arial" panose="020B0604020202020204" pitchFamily="34" charset="0"/>
              </a:rPr>
              <a:t>2. Viết đoạn văn ngắn trình bày những hiểu biết của mình về vai trò, ý nghĩa của việc học môn Địa lí (</a:t>
            </a:r>
            <a:r>
              <a:rPr lang="vi-VN" sz="6000">
                <a:solidFill>
                  <a:srgbClr val="7030A0"/>
                </a:solidFill>
                <a:latin typeface="Arial" panose="020B0604020202020204" pitchFamily="34" charset="0"/>
                <a:cs typeface="Arial" panose="020B0604020202020204" pitchFamily="34" charset="0"/>
              </a:rPr>
              <a:t>Độ dài không quá 100 từ</a:t>
            </a:r>
            <a:r>
              <a:rPr lang="en-US" sz="6000">
                <a:solidFill>
                  <a:srgbClr val="7030A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3515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601</Words>
  <Application>Microsoft Office PowerPoint</Application>
  <PresentationFormat>Widescreen</PresentationFormat>
  <Paragraphs>82</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#9Slide03 AllRoundGothic</vt:lpstr>
      <vt:lpstr>#9Slide03 Ample</vt:lpstr>
      <vt:lpstr>#9Slide03 IcielNovecento sans E</vt:lpstr>
      <vt:lpstr>#9Slide03 Neutra</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 Truc</dc:creator>
  <cp:lastModifiedBy>Administrator</cp:lastModifiedBy>
  <cp:revision>121</cp:revision>
  <dcterms:created xsi:type="dcterms:W3CDTF">2020-05-02T06:17:14Z</dcterms:created>
  <dcterms:modified xsi:type="dcterms:W3CDTF">2025-09-08T01:16:21Z</dcterms:modified>
</cp:coreProperties>
</file>