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7" r:id="rId2"/>
    <p:sldId id="267" r:id="rId3"/>
    <p:sldId id="272" r:id="rId4"/>
    <p:sldId id="273" r:id="rId5"/>
    <p:sldId id="275" r:id="rId6"/>
    <p:sldId id="281" r:id="rId7"/>
    <p:sldId id="278" r:id="rId8"/>
    <p:sldId id="279" r:id="rId9"/>
    <p:sldId id="276" r:id="rId10"/>
    <p:sldId id="258" r:id="rId11"/>
    <p:sldId id="274" r:id="rId12"/>
  </p:sldIdLst>
  <p:sldSz cx="18288000" cy="10287000"/>
  <p:notesSz cx="6858000" cy="9144000"/>
  <p:embeddedFontLst>
    <p:embeddedFont>
      <p:font typeface="#9Slide04 SFU Fenice Ultra" panose="020B0604020202020204" charset="0"/>
      <p:regular r:id="rId13"/>
    </p:embeddedFont>
    <p:embeddedFont>
      <p:font typeface="#9Slide05 SVNLobster" panose="020B0604020202020204" charset="0"/>
      <p:regular r:id="rId14"/>
    </p:embeddedFont>
    <p:embeddedFont>
      <p:font typeface="#9Slide07 IcielBC Cubano Normal" panose="020B0604020202020204" charset="0"/>
      <p:regular r:id="rId1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759C1B"/>
    <a:srgbClr val="FFFCEA"/>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89173" autoAdjust="0"/>
  </p:normalViewPr>
  <p:slideViewPr>
    <p:cSldViewPr>
      <p:cViewPr varScale="1">
        <p:scale>
          <a:sx n="38" d="100"/>
          <a:sy n="38" d="100"/>
        </p:scale>
        <p:origin x="1020"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19.png"/><Relationship Id="rId4" Type="http://schemas.openxmlformats.org/officeDocument/2006/relationships/image" Target="../media/image5.sv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5.sv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9.png"/><Relationship Id="rId4" Type="http://schemas.openxmlformats.org/officeDocument/2006/relationships/image" Target="../media/image5.sv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5.svg"/></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12.png"/><Relationship Id="rId4" Type="http://schemas.openxmlformats.org/officeDocument/2006/relationships/image" Target="../media/image1.png"/><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16.png"/><Relationship Id="rId4" Type="http://schemas.openxmlformats.org/officeDocument/2006/relationships/image" Target="../media/image5.sv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759C1B"/>
        </a:solidFill>
        <a:effectLst/>
      </p:bgPr>
    </p:bg>
    <p:spTree>
      <p:nvGrpSpPr>
        <p:cNvPr id="1" name=""/>
        <p:cNvGrpSpPr/>
        <p:nvPr/>
      </p:nvGrpSpPr>
      <p:grpSpPr>
        <a:xfrm>
          <a:off x="0" y="0"/>
          <a:ext cx="0" cy="0"/>
          <a:chOff x="0" y="0"/>
          <a:chExt cx="0" cy="0"/>
        </a:xfrm>
      </p:grpSpPr>
      <p:grpSp>
        <p:nvGrpSpPr>
          <p:cNvPr id="2" name="Group 2"/>
          <p:cNvGrpSpPr/>
          <p:nvPr/>
        </p:nvGrpSpPr>
        <p:grpSpPr>
          <a:xfrm>
            <a:off x="304800" y="392342"/>
            <a:ext cx="17526000" cy="9627958"/>
            <a:chOff x="0" y="0"/>
            <a:chExt cx="4206641" cy="2197067"/>
          </a:xfrm>
        </p:grpSpPr>
        <p:sp>
          <p:nvSpPr>
            <p:cNvPr id="3" name="Freeform 3"/>
            <p:cNvSpPr/>
            <p:nvPr/>
          </p:nvSpPr>
          <p:spPr>
            <a:xfrm>
              <a:off x="0" y="0"/>
              <a:ext cx="4206641" cy="2197067"/>
            </a:xfrm>
            <a:custGeom>
              <a:avLst/>
              <a:gdLst/>
              <a:ahLst/>
              <a:cxnLst/>
              <a:rect l="l" t="t" r="r" b="b"/>
              <a:pathLst>
                <a:path w="4206641" h="2197067">
                  <a:moveTo>
                    <a:pt x="18904" y="0"/>
                  </a:moveTo>
                  <a:lnTo>
                    <a:pt x="4187737" y="0"/>
                  </a:lnTo>
                  <a:cubicBezTo>
                    <a:pt x="4192750" y="0"/>
                    <a:pt x="4197559" y="1992"/>
                    <a:pt x="4201104" y="5537"/>
                  </a:cubicBezTo>
                  <a:cubicBezTo>
                    <a:pt x="4204649" y="9082"/>
                    <a:pt x="4206641" y="13890"/>
                    <a:pt x="4206641" y="18904"/>
                  </a:cubicBezTo>
                  <a:lnTo>
                    <a:pt x="4206641" y="2178163"/>
                  </a:lnTo>
                  <a:cubicBezTo>
                    <a:pt x="4206641" y="2183177"/>
                    <a:pt x="4204649" y="2187985"/>
                    <a:pt x="4201104" y="2191530"/>
                  </a:cubicBezTo>
                  <a:cubicBezTo>
                    <a:pt x="4197559" y="2195075"/>
                    <a:pt x="4192750" y="2197067"/>
                    <a:pt x="4187737" y="2197067"/>
                  </a:cubicBezTo>
                  <a:lnTo>
                    <a:pt x="18904" y="2197067"/>
                  </a:lnTo>
                  <a:cubicBezTo>
                    <a:pt x="13890" y="2197067"/>
                    <a:pt x="9082" y="2195075"/>
                    <a:pt x="5537" y="2191530"/>
                  </a:cubicBezTo>
                  <a:cubicBezTo>
                    <a:pt x="1992" y="2187985"/>
                    <a:pt x="0" y="2183177"/>
                    <a:pt x="0" y="2178163"/>
                  </a:cubicBezTo>
                  <a:lnTo>
                    <a:pt x="0" y="18904"/>
                  </a:lnTo>
                  <a:cubicBezTo>
                    <a:pt x="0" y="13890"/>
                    <a:pt x="1992" y="9082"/>
                    <a:pt x="5537" y="5537"/>
                  </a:cubicBezTo>
                  <a:cubicBezTo>
                    <a:pt x="9082" y="1992"/>
                    <a:pt x="13890" y="0"/>
                    <a:pt x="18904" y="0"/>
                  </a:cubicBezTo>
                  <a:close/>
                </a:path>
              </a:pathLst>
            </a:custGeom>
            <a:solidFill>
              <a:srgbClr val="FFFFFF"/>
            </a:solidFill>
            <a:ln cap="rnd">
              <a:noFill/>
              <a:prstDash val="solid"/>
              <a:round/>
            </a:ln>
          </p:spPr>
          <p:txBody>
            <a:bodyPr/>
            <a:lstStyle/>
            <a:p>
              <a:endParaRPr lang="en-US"/>
            </a:p>
          </p:txBody>
        </p:sp>
        <p:sp>
          <p:nvSpPr>
            <p:cNvPr id="4" name="TextBox 4"/>
            <p:cNvSpPr txBox="1"/>
            <p:nvPr/>
          </p:nvSpPr>
          <p:spPr>
            <a:xfrm>
              <a:off x="0" y="-38100"/>
              <a:ext cx="4206641" cy="2235167"/>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457200" y="704976"/>
            <a:ext cx="17244042" cy="9170758"/>
            <a:chOff x="0" y="0"/>
            <a:chExt cx="4097465" cy="2088272"/>
          </a:xfrm>
        </p:grpSpPr>
        <p:sp>
          <p:nvSpPr>
            <p:cNvPr id="6" name="Freeform 6"/>
            <p:cNvSpPr/>
            <p:nvPr/>
          </p:nvSpPr>
          <p:spPr>
            <a:xfrm>
              <a:off x="0" y="0"/>
              <a:ext cx="4097465" cy="2088272"/>
            </a:xfrm>
            <a:custGeom>
              <a:avLst/>
              <a:gdLst/>
              <a:ahLst/>
              <a:cxnLst/>
              <a:rect l="l" t="t" r="r" b="b"/>
              <a:pathLst>
                <a:path w="4097465" h="2088272">
                  <a:moveTo>
                    <a:pt x="13934" y="0"/>
                  </a:moveTo>
                  <a:lnTo>
                    <a:pt x="4083531" y="0"/>
                  </a:lnTo>
                  <a:cubicBezTo>
                    <a:pt x="4087227" y="0"/>
                    <a:pt x="4090771" y="1468"/>
                    <a:pt x="4093384" y="4081"/>
                  </a:cubicBezTo>
                  <a:cubicBezTo>
                    <a:pt x="4095997" y="6694"/>
                    <a:pt x="4097465" y="10238"/>
                    <a:pt x="4097465" y="13934"/>
                  </a:cubicBezTo>
                  <a:lnTo>
                    <a:pt x="4097465" y="2074338"/>
                  </a:lnTo>
                  <a:cubicBezTo>
                    <a:pt x="4097465" y="2078034"/>
                    <a:pt x="4095997" y="2081578"/>
                    <a:pt x="4093384" y="2084191"/>
                  </a:cubicBezTo>
                  <a:cubicBezTo>
                    <a:pt x="4090771" y="2086804"/>
                    <a:pt x="4087227" y="2088272"/>
                    <a:pt x="4083531" y="2088272"/>
                  </a:cubicBezTo>
                  <a:lnTo>
                    <a:pt x="13934" y="2088272"/>
                  </a:lnTo>
                  <a:cubicBezTo>
                    <a:pt x="10238" y="2088272"/>
                    <a:pt x="6694" y="2086804"/>
                    <a:pt x="4081" y="2084191"/>
                  </a:cubicBezTo>
                  <a:cubicBezTo>
                    <a:pt x="1468" y="2081578"/>
                    <a:pt x="0" y="2078034"/>
                    <a:pt x="0" y="2074338"/>
                  </a:cubicBezTo>
                  <a:lnTo>
                    <a:pt x="0" y="13934"/>
                  </a:lnTo>
                  <a:cubicBezTo>
                    <a:pt x="0" y="10238"/>
                    <a:pt x="1468" y="6694"/>
                    <a:pt x="4081" y="4081"/>
                  </a:cubicBezTo>
                  <a:cubicBezTo>
                    <a:pt x="6694" y="1468"/>
                    <a:pt x="10238" y="0"/>
                    <a:pt x="13934" y="0"/>
                  </a:cubicBezTo>
                  <a:close/>
                </a:path>
              </a:pathLst>
            </a:custGeom>
            <a:solidFill>
              <a:srgbClr val="000000">
                <a:alpha val="0"/>
              </a:srgbClr>
            </a:solidFill>
            <a:ln w="57150" cap="rnd">
              <a:solidFill>
                <a:srgbClr val="759C1B"/>
              </a:solidFill>
              <a:prstDash val="lgDash"/>
              <a:round/>
            </a:ln>
          </p:spPr>
          <p:txBody>
            <a:bodyPr/>
            <a:lstStyle/>
            <a:p>
              <a:endParaRPr lang="en-US"/>
            </a:p>
          </p:txBody>
        </p:sp>
        <p:sp>
          <p:nvSpPr>
            <p:cNvPr id="7" name="TextBox 7"/>
            <p:cNvSpPr txBox="1"/>
            <p:nvPr/>
          </p:nvSpPr>
          <p:spPr>
            <a:xfrm>
              <a:off x="0" y="-38100"/>
              <a:ext cx="4097465" cy="2126372"/>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a:off x="1394767" y="6394317"/>
            <a:ext cx="4190675" cy="2596240"/>
          </a:xfrm>
          <a:custGeom>
            <a:avLst/>
            <a:gdLst/>
            <a:ahLst/>
            <a:cxnLst/>
            <a:rect l="l" t="t" r="r" b="b"/>
            <a:pathLst>
              <a:path w="5176945" h="3138523">
                <a:moveTo>
                  <a:pt x="0" y="0"/>
                </a:moveTo>
                <a:lnTo>
                  <a:pt x="5176945" y="0"/>
                </a:lnTo>
                <a:lnTo>
                  <a:pt x="5176945" y="3138524"/>
                </a:lnTo>
                <a:lnTo>
                  <a:pt x="0" y="3138524"/>
                </a:lnTo>
                <a:lnTo>
                  <a:pt x="0" y="0"/>
                </a:lnTo>
                <a:close/>
              </a:path>
            </a:pathLst>
          </a:custGeom>
          <a:blipFill>
            <a:blip r:embed="rId2"/>
            <a:stretch>
              <a:fillRect/>
            </a:stretch>
          </a:blipFill>
        </p:spPr>
        <p:txBody>
          <a:bodyPr/>
          <a:lstStyle/>
          <a:p>
            <a:endParaRPr lang="en-US"/>
          </a:p>
        </p:txBody>
      </p:sp>
      <p:sp>
        <p:nvSpPr>
          <p:cNvPr id="10" name="Freeform 10"/>
          <p:cNvSpPr/>
          <p:nvPr/>
        </p:nvSpPr>
        <p:spPr>
          <a:xfrm>
            <a:off x="15698334" y="7692437"/>
            <a:ext cx="547411" cy="761615"/>
          </a:xfrm>
          <a:custGeom>
            <a:avLst/>
            <a:gdLst/>
            <a:ahLst/>
            <a:cxnLst/>
            <a:rect l="l" t="t" r="r" b="b"/>
            <a:pathLst>
              <a:path w="547411" h="761615">
                <a:moveTo>
                  <a:pt x="0" y="0"/>
                </a:moveTo>
                <a:lnTo>
                  <a:pt x="547411" y="0"/>
                </a:lnTo>
                <a:lnTo>
                  <a:pt x="547411" y="761615"/>
                </a:lnTo>
                <a:lnTo>
                  <a:pt x="0" y="7616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Freeform 11"/>
          <p:cNvSpPr/>
          <p:nvPr/>
        </p:nvSpPr>
        <p:spPr>
          <a:xfrm rot="557471" flipH="1">
            <a:off x="15528254" y="643164"/>
            <a:ext cx="2022953" cy="2022953"/>
          </a:xfrm>
          <a:custGeom>
            <a:avLst/>
            <a:gdLst/>
            <a:ahLst/>
            <a:cxnLst/>
            <a:rect l="l" t="t" r="r" b="b"/>
            <a:pathLst>
              <a:path w="2022953" h="2022953">
                <a:moveTo>
                  <a:pt x="2022952" y="0"/>
                </a:moveTo>
                <a:lnTo>
                  <a:pt x="0" y="0"/>
                </a:lnTo>
                <a:lnTo>
                  <a:pt x="0" y="2022953"/>
                </a:lnTo>
                <a:lnTo>
                  <a:pt x="2022952" y="2022953"/>
                </a:lnTo>
                <a:lnTo>
                  <a:pt x="2022952"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2" name="Freeform 12"/>
          <p:cNvSpPr/>
          <p:nvPr/>
        </p:nvSpPr>
        <p:spPr>
          <a:xfrm>
            <a:off x="2179107" y="7955646"/>
            <a:ext cx="568636" cy="641621"/>
          </a:xfrm>
          <a:custGeom>
            <a:avLst/>
            <a:gdLst/>
            <a:ahLst/>
            <a:cxnLst/>
            <a:rect l="l" t="t" r="r" b="b"/>
            <a:pathLst>
              <a:path w="568636" h="641621">
                <a:moveTo>
                  <a:pt x="0" y="0"/>
                </a:moveTo>
                <a:lnTo>
                  <a:pt x="568636" y="0"/>
                </a:lnTo>
                <a:lnTo>
                  <a:pt x="568636" y="641620"/>
                </a:lnTo>
                <a:lnTo>
                  <a:pt x="0" y="64162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8" name="Hộp Văn bản 17">
            <a:extLst>
              <a:ext uri="{FF2B5EF4-FFF2-40B4-BE49-F238E27FC236}">
                <a16:creationId xmlns:a16="http://schemas.microsoft.com/office/drawing/2014/main" id="{D25E76EC-2667-C807-55FB-0602EBD85CE6}"/>
              </a:ext>
            </a:extLst>
          </p:cNvPr>
          <p:cNvSpPr txBox="1"/>
          <p:nvPr/>
        </p:nvSpPr>
        <p:spPr>
          <a:xfrm>
            <a:off x="918730" y="789756"/>
            <a:ext cx="14779604" cy="2308324"/>
          </a:xfrm>
          <a:prstGeom prst="rect">
            <a:avLst/>
          </a:prstGeom>
          <a:noFill/>
        </p:spPr>
        <p:txBody>
          <a:bodyPr wrap="square" rtlCol="0">
            <a:spAutoFit/>
          </a:bodyPr>
          <a:lstStyle/>
          <a:p>
            <a:pPr algn="ctr"/>
            <a:r>
              <a:rPr lang="en-US" sz="7200" dirty="0" err="1">
                <a:solidFill>
                  <a:srgbClr val="FF6600"/>
                </a:solidFill>
                <a:latin typeface="#9Slide05 SVNLobster" panose="02040603050506020204" pitchFamily="18" charset="0"/>
              </a:rPr>
              <a:t>Bài</a:t>
            </a:r>
            <a:r>
              <a:rPr lang="en-US" sz="7200" dirty="0">
                <a:solidFill>
                  <a:srgbClr val="FF6600"/>
                </a:solidFill>
                <a:latin typeface="#9Slide05 SVNLobster" panose="02040603050506020204" pitchFamily="18" charset="0"/>
              </a:rPr>
              <a:t> 7: </a:t>
            </a:r>
            <a:r>
              <a:rPr lang="en-US" sz="7200" dirty="0" err="1">
                <a:solidFill>
                  <a:srgbClr val="FF6600"/>
                </a:solidFill>
                <a:latin typeface="#9Slide05 SVNLobster" panose="02040603050506020204" pitchFamily="18" charset="0"/>
              </a:rPr>
              <a:t>Chuyển</a:t>
            </a:r>
            <a:r>
              <a:rPr lang="en-US" sz="7200" dirty="0">
                <a:solidFill>
                  <a:srgbClr val="FF6600"/>
                </a:solidFill>
                <a:latin typeface="#9Slide05 SVNLobster" panose="02040603050506020204" pitchFamily="18" charset="0"/>
              </a:rPr>
              <a:t> </a:t>
            </a:r>
            <a:r>
              <a:rPr lang="en-US" sz="7200" dirty="0" err="1">
                <a:solidFill>
                  <a:srgbClr val="FF6600"/>
                </a:solidFill>
                <a:latin typeface="#9Slide05 SVNLobster" panose="02040603050506020204" pitchFamily="18" charset="0"/>
              </a:rPr>
              <a:t>động</a:t>
            </a:r>
            <a:r>
              <a:rPr lang="en-US" sz="7200" dirty="0">
                <a:solidFill>
                  <a:srgbClr val="FF6600"/>
                </a:solidFill>
                <a:latin typeface="#9Slide05 SVNLobster" panose="02040603050506020204" pitchFamily="18" charset="0"/>
              </a:rPr>
              <a:t> </a:t>
            </a:r>
            <a:r>
              <a:rPr lang="en-US" sz="7200" dirty="0" err="1">
                <a:solidFill>
                  <a:srgbClr val="FF6600"/>
                </a:solidFill>
                <a:latin typeface="#9Slide05 SVNLobster" panose="02040603050506020204" pitchFamily="18" charset="0"/>
              </a:rPr>
              <a:t>tự</a:t>
            </a:r>
            <a:r>
              <a:rPr lang="en-US" sz="7200" dirty="0">
                <a:solidFill>
                  <a:srgbClr val="FF6600"/>
                </a:solidFill>
                <a:latin typeface="#9Slide05 SVNLobster" panose="02040603050506020204" pitchFamily="18" charset="0"/>
              </a:rPr>
              <a:t> quay </a:t>
            </a:r>
            <a:r>
              <a:rPr lang="en-US" sz="7200" dirty="0" err="1">
                <a:solidFill>
                  <a:srgbClr val="FF6600"/>
                </a:solidFill>
                <a:latin typeface="#9Slide05 SVNLobster" panose="02040603050506020204" pitchFamily="18" charset="0"/>
              </a:rPr>
              <a:t>quanh</a:t>
            </a:r>
            <a:r>
              <a:rPr lang="en-US" sz="7200" dirty="0">
                <a:solidFill>
                  <a:srgbClr val="FF6600"/>
                </a:solidFill>
                <a:latin typeface="#9Slide05 SVNLobster" panose="02040603050506020204" pitchFamily="18" charset="0"/>
              </a:rPr>
              <a:t> </a:t>
            </a:r>
            <a:r>
              <a:rPr lang="en-US" sz="7200" dirty="0" err="1">
                <a:solidFill>
                  <a:srgbClr val="FF6600"/>
                </a:solidFill>
                <a:latin typeface="#9Slide05 SVNLobster" panose="02040603050506020204" pitchFamily="18" charset="0"/>
              </a:rPr>
              <a:t>trục</a:t>
            </a:r>
            <a:r>
              <a:rPr lang="en-US" sz="7200" dirty="0">
                <a:solidFill>
                  <a:srgbClr val="FF6600"/>
                </a:solidFill>
                <a:latin typeface="#9Slide05 SVNLobster" panose="02040603050506020204" pitchFamily="18" charset="0"/>
              </a:rPr>
              <a:t> </a:t>
            </a:r>
          </a:p>
          <a:p>
            <a:pPr algn="ctr"/>
            <a:r>
              <a:rPr lang="en-US" sz="7200" dirty="0" err="1">
                <a:solidFill>
                  <a:srgbClr val="FF6600"/>
                </a:solidFill>
                <a:latin typeface="#9Slide05 SVNLobster" panose="02040603050506020204" pitchFamily="18" charset="0"/>
              </a:rPr>
              <a:t>của</a:t>
            </a:r>
            <a:r>
              <a:rPr lang="en-US" sz="7200" dirty="0">
                <a:solidFill>
                  <a:srgbClr val="FF6600"/>
                </a:solidFill>
                <a:latin typeface="#9Slide05 SVNLobster" panose="02040603050506020204" pitchFamily="18" charset="0"/>
              </a:rPr>
              <a:t> Trái </a:t>
            </a:r>
            <a:r>
              <a:rPr lang="en-US" sz="7200" dirty="0" err="1">
                <a:solidFill>
                  <a:srgbClr val="FF6600"/>
                </a:solidFill>
                <a:latin typeface="#9Slide05 SVNLobster" panose="02040603050506020204" pitchFamily="18" charset="0"/>
              </a:rPr>
              <a:t>Đất</a:t>
            </a:r>
            <a:r>
              <a:rPr lang="en-US" sz="7200" dirty="0">
                <a:solidFill>
                  <a:srgbClr val="FF6600"/>
                </a:solidFill>
                <a:latin typeface="#9Slide05 SVNLobster" panose="02040603050506020204" pitchFamily="18" charset="0"/>
              </a:rPr>
              <a:t> </a:t>
            </a:r>
            <a:r>
              <a:rPr lang="en-US" sz="7200" dirty="0" err="1">
                <a:solidFill>
                  <a:srgbClr val="FF6600"/>
                </a:solidFill>
                <a:latin typeface="#9Slide05 SVNLobster" panose="02040603050506020204" pitchFamily="18" charset="0"/>
              </a:rPr>
              <a:t>và</a:t>
            </a:r>
            <a:r>
              <a:rPr lang="en-US" sz="7200" dirty="0">
                <a:solidFill>
                  <a:srgbClr val="FF6600"/>
                </a:solidFill>
                <a:latin typeface="#9Slide05 SVNLobster" panose="02040603050506020204" pitchFamily="18" charset="0"/>
              </a:rPr>
              <a:t> </a:t>
            </a:r>
            <a:r>
              <a:rPr lang="en-US" sz="7200" dirty="0" err="1">
                <a:solidFill>
                  <a:srgbClr val="FF6600"/>
                </a:solidFill>
                <a:latin typeface="#9Slide05 SVNLobster" panose="02040603050506020204" pitchFamily="18" charset="0"/>
              </a:rPr>
              <a:t>hệ</a:t>
            </a:r>
            <a:r>
              <a:rPr lang="en-US" sz="7200" dirty="0">
                <a:solidFill>
                  <a:srgbClr val="FF6600"/>
                </a:solidFill>
                <a:latin typeface="#9Slide05 SVNLobster" panose="02040603050506020204" pitchFamily="18" charset="0"/>
              </a:rPr>
              <a:t> </a:t>
            </a:r>
            <a:r>
              <a:rPr lang="en-US" sz="7200" dirty="0" err="1">
                <a:solidFill>
                  <a:srgbClr val="FF6600"/>
                </a:solidFill>
                <a:latin typeface="#9Slide05 SVNLobster" panose="02040603050506020204" pitchFamily="18" charset="0"/>
              </a:rPr>
              <a:t>quả</a:t>
            </a:r>
            <a:endParaRPr lang="en-US" sz="7200" dirty="0">
              <a:solidFill>
                <a:srgbClr val="FF6600"/>
              </a:solidFill>
              <a:latin typeface="#9Slide05 SVNLobster" panose="02040603050506020204" pitchFamily="18" charset="0"/>
            </a:endParaRPr>
          </a:p>
        </p:txBody>
      </p:sp>
      <p:sp>
        <p:nvSpPr>
          <p:cNvPr id="20" name="Hộp Văn bản 19">
            <a:extLst>
              <a:ext uri="{FF2B5EF4-FFF2-40B4-BE49-F238E27FC236}">
                <a16:creationId xmlns:a16="http://schemas.microsoft.com/office/drawing/2014/main" id="{B396034B-97C1-63D7-A2B6-C008905063ED}"/>
              </a:ext>
            </a:extLst>
          </p:cNvPr>
          <p:cNvSpPr txBox="1"/>
          <p:nvPr/>
        </p:nvSpPr>
        <p:spPr>
          <a:xfrm>
            <a:off x="2770489" y="3715645"/>
            <a:ext cx="13117774" cy="707886"/>
          </a:xfrm>
          <a:prstGeom prst="rect">
            <a:avLst/>
          </a:prstGeom>
          <a:noFill/>
          <a:ln w="28575">
            <a:noFill/>
          </a:ln>
        </p:spPr>
        <p:txBody>
          <a:bodyPr wrap="square">
            <a:spAutoFit/>
          </a:bodyPr>
          <a:lstStyle/>
          <a:p>
            <a:pPr lvl="0">
              <a:defRPr/>
            </a:pPr>
            <a:r>
              <a:rPr lang="en-US" sz="4000" b="1" dirty="0">
                <a:solidFill>
                  <a:srgbClr val="002060"/>
                </a:solidFill>
                <a:latin typeface="Times New Roman" panose="02020603050405020304" pitchFamily="18" charset="0"/>
                <a:cs typeface="Times New Roman" panose="02020603050405020304" pitchFamily="18" charset="0"/>
              </a:rPr>
              <a:t>1. Chuyển </a:t>
            </a:r>
            <a:r>
              <a:rPr lang="en-US" sz="4000" b="1" dirty="0" err="1">
                <a:solidFill>
                  <a:srgbClr val="002060"/>
                </a:solidFill>
                <a:latin typeface="Times New Roman" panose="02020603050405020304" pitchFamily="18" charset="0"/>
                <a:cs typeface="Times New Roman" panose="02020603050405020304" pitchFamily="18" charset="0"/>
              </a:rPr>
              <a:t>động</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tự</a:t>
            </a:r>
            <a:r>
              <a:rPr lang="en-US" sz="4000" b="1" dirty="0">
                <a:solidFill>
                  <a:srgbClr val="002060"/>
                </a:solidFill>
                <a:latin typeface="Times New Roman" panose="02020603050405020304" pitchFamily="18" charset="0"/>
                <a:cs typeface="Times New Roman" panose="02020603050405020304" pitchFamily="18" charset="0"/>
              </a:rPr>
              <a:t> quay </a:t>
            </a:r>
            <a:r>
              <a:rPr lang="en-US" sz="4000" b="1" dirty="0" err="1">
                <a:solidFill>
                  <a:srgbClr val="002060"/>
                </a:solidFill>
                <a:latin typeface="Times New Roman" panose="02020603050405020304" pitchFamily="18" charset="0"/>
                <a:cs typeface="Times New Roman" panose="02020603050405020304" pitchFamily="18" charset="0"/>
              </a:rPr>
              <a:t>quanh</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trục</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của</a:t>
            </a:r>
            <a:r>
              <a:rPr lang="en-US" sz="4000" b="1" dirty="0">
                <a:solidFill>
                  <a:srgbClr val="002060"/>
                </a:solidFill>
                <a:latin typeface="Times New Roman" panose="02020603050405020304" pitchFamily="18" charset="0"/>
                <a:cs typeface="Times New Roman" panose="02020603050405020304" pitchFamily="18" charset="0"/>
              </a:rPr>
              <a:t> Trái </a:t>
            </a:r>
            <a:r>
              <a:rPr lang="en-US" sz="4000" b="1" dirty="0" err="1">
                <a:solidFill>
                  <a:srgbClr val="002060"/>
                </a:solidFill>
                <a:latin typeface="Times New Roman" panose="02020603050405020304" pitchFamily="18" charset="0"/>
                <a:cs typeface="Times New Roman" panose="02020603050405020304" pitchFamily="18" charset="0"/>
              </a:rPr>
              <a:t>Đất</a:t>
            </a:r>
            <a:r>
              <a:rPr lang="en-US" sz="4000" b="1" dirty="0">
                <a:solidFill>
                  <a:srgbClr val="002060"/>
                </a:solidFill>
                <a:latin typeface="Times New Roman" panose="02020603050405020304" pitchFamily="18" charset="0"/>
                <a:cs typeface="Times New Roman" panose="02020603050405020304" pitchFamily="18" charset="0"/>
              </a:rPr>
              <a:t> </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21" name="Hộp Văn bản 20">
            <a:extLst>
              <a:ext uri="{FF2B5EF4-FFF2-40B4-BE49-F238E27FC236}">
                <a16:creationId xmlns:a16="http://schemas.microsoft.com/office/drawing/2014/main" id="{58D3C237-F09A-04A3-B78E-322D40265147}"/>
              </a:ext>
            </a:extLst>
          </p:cNvPr>
          <p:cNvSpPr txBox="1"/>
          <p:nvPr/>
        </p:nvSpPr>
        <p:spPr>
          <a:xfrm>
            <a:off x="2823925" y="4859587"/>
            <a:ext cx="13064338" cy="707886"/>
          </a:xfrm>
          <a:prstGeom prst="rect">
            <a:avLst/>
          </a:prstGeom>
          <a:noFill/>
          <a:ln>
            <a:noFill/>
          </a:ln>
        </p:spPr>
        <p:txBody>
          <a:bodyPr wrap="square">
            <a:spAutoFit/>
          </a:bodyPr>
          <a:lstStyle/>
          <a:p>
            <a:pPr lvl="0" algn="just">
              <a:defRPr/>
            </a:pP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2. Hệ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quả</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chuyển</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động</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tự</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quay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quanh</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trục</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của</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Trái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Đất</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p>
        </p:txBody>
      </p:sp>
      <p:sp>
        <p:nvSpPr>
          <p:cNvPr id="22" name="Hộp Văn bản 21">
            <a:extLst>
              <a:ext uri="{FF2B5EF4-FFF2-40B4-BE49-F238E27FC236}">
                <a16:creationId xmlns:a16="http://schemas.microsoft.com/office/drawing/2014/main" id="{5EF38076-2069-D903-4FD8-95D20A75F4B1}"/>
              </a:ext>
            </a:extLst>
          </p:cNvPr>
          <p:cNvSpPr txBox="1"/>
          <p:nvPr/>
        </p:nvSpPr>
        <p:spPr>
          <a:xfrm>
            <a:off x="5715000" y="5994074"/>
            <a:ext cx="15621000" cy="830997"/>
          </a:xfrm>
          <a:prstGeom prst="rect">
            <a:avLst/>
          </a:prstGeom>
          <a:noFill/>
        </p:spPr>
        <p:txBody>
          <a:bodyPr wrap="square" rtlCol="0">
            <a:spAutoFit/>
          </a:bodyPr>
          <a:lstStyle/>
          <a:p>
            <a:r>
              <a:rPr lang="en-US" sz="4800" dirty="0">
                <a:solidFill>
                  <a:srgbClr val="FF6600"/>
                </a:solidFill>
                <a:latin typeface="#9Slide05 SVNLobster" panose="02040603050506020204" pitchFamily="18" charset="0"/>
              </a:rPr>
              <a:t>a. </a:t>
            </a:r>
            <a:r>
              <a:rPr lang="en-US" sz="4800" dirty="0" err="1">
                <a:solidFill>
                  <a:srgbClr val="FF6600"/>
                </a:solidFill>
                <a:latin typeface="#9Slide05 SVNLobster" panose="02040603050506020204" pitchFamily="18" charset="0"/>
              </a:rPr>
              <a:t>Ngày</a:t>
            </a:r>
            <a:r>
              <a:rPr lang="en-US" sz="4800" dirty="0">
                <a:solidFill>
                  <a:srgbClr val="FF6600"/>
                </a:solidFill>
                <a:latin typeface="#9Slide05 SVNLobster" panose="02040603050506020204" pitchFamily="18" charset="0"/>
              </a:rPr>
              <a:t> </a:t>
            </a:r>
            <a:r>
              <a:rPr lang="en-US" sz="4800" dirty="0" err="1">
                <a:solidFill>
                  <a:srgbClr val="FF6600"/>
                </a:solidFill>
                <a:latin typeface="#9Slide05 SVNLobster" panose="02040603050506020204" pitchFamily="18" charset="0"/>
              </a:rPr>
              <a:t>đêm</a:t>
            </a:r>
            <a:r>
              <a:rPr lang="en-US" sz="4800" dirty="0">
                <a:solidFill>
                  <a:srgbClr val="FF6600"/>
                </a:solidFill>
                <a:latin typeface="#9Slide05 SVNLobster" panose="02040603050506020204" pitchFamily="18" charset="0"/>
              </a:rPr>
              <a:t> </a:t>
            </a:r>
            <a:r>
              <a:rPr lang="en-US" sz="4800" dirty="0" err="1">
                <a:solidFill>
                  <a:srgbClr val="FF6600"/>
                </a:solidFill>
                <a:latin typeface="#9Slide05 SVNLobster" panose="02040603050506020204" pitchFamily="18" charset="0"/>
              </a:rPr>
              <a:t>luân</a:t>
            </a:r>
            <a:r>
              <a:rPr lang="en-US" sz="4800" dirty="0">
                <a:solidFill>
                  <a:srgbClr val="FF6600"/>
                </a:solidFill>
                <a:latin typeface="#9Slide05 SVNLobster" panose="02040603050506020204" pitchFamily="18" charset="0"/>
              </a:rPr>
              <a:t> </a:t>
            </a:r>
            <a:r>
              <a:rPr lang="en-US" sz="4800" dirty="0" err="1">
                <a:solidFill>
                  <a:srgbClr val="FF6600"/>
                </a:solidFill>
                <a:latin typeface="#9Slide05 SVNLobster" panose="02040603050506020204" pitchFamily="18" charset="0"/>
              </a:rPr>
              <a:t>phiên</a:t>
            </a:r>
            <a:endParaRPr lang="en-US" sz="4800" dirty="0">
              <a:solidFill>
                <a:srgbClr val="FF6600"/>
              </a:solidFill>
              <a:latin typeface="#9Slide05 SVNLobster" panose="02040603050506020204" pitchFamily="18" charset="0"/>
            </a:endParaRPr>
          </a:p>
        </p:txBody>
      </p:sp>
      <p:sp>
        <p:nvSpPr>
          <p:cNvPr id="23" name="Hộp Văn bản 22">
            <a:extLst>
              <a:ext uri="{FF2B5EF4-FFF2-40B4-BE49-F238E27FC236}">
                <a16:creationId xmlns:a16="http://schemas.microsoft.com/office/drawing/2014/main" id="{5E101AFA-EAA0-7A76-46F1-25C896D25693}"/>
              </a:ext>
            </a:extLst>
          </p:cNvPr>
          <p:cNvSpPr txBox="1"/>
          <p:nvPr/>
        </p:nvSpPr>
        <p:spPr>
          <a:xfrm>
            <a:off x="5789169" y="7138936"/>
            <a:ext cx="15621000" cy="830997"/>
          </a:xfrm>
          <a:prstGeom prst="rect">
            <a:avLst/>
          </a:prstGeom>
          <a:noFill/>
        </p:spPr>
        <p:txBody>
          <a:bodyPr wrap="square" rtlCol="0">
            <a:spAutoFit/>
          </a:bodyPr>
          <a:lstStyle/>
          <a:p>
            <a:r>
              <a:rPr lang="en-US" sz="4800" dirty="0">
                <a:solidFill>
                  <a:srgbClr val="FF6600"/>
                </a:solidFill>
                <a:latin typeface="#9Slide05 SVNLobster" panose="02040603050506020204" pitchFamily="18" charset="0"/>
              </a:rPr>
              <a:t>b. </a:t>
            </a:r>
            <a:r>
              <a:rPr lang="en-US" sz="4800" dirty="0" err="1">
                <a:solidFill>
                  <a:srgbClr val="FF6600"/>
                </a:solidFill>
                <a:latin typeface="#9Slide05 SVNLobster" panose="02040603050506020204" pitchFamily="18" charset="0"/>
              </a:rPr>
              <a:t>Giờ</a:t>
            </a:r>
            <a:r>
              <a:rPr lang="en-US" sz="4800" dirty="0">
                <a:solidFill>
                  <a:srgbClr val="FF6600"/>
                </a:solidFill>
                <a:latin typeface="#9Slide05 SVNLobster" panose="02040603050506020204" pitchFamily="18" charset="0"/>
              </a:rPr>
              <a:t> </a:t>
            </a:r>
            <a:r>
              <a:rPr lang="en-US" sz="4800" dirty="0" err="1">
                <a:solidFill>
                  <a:srgbClr val="FF6600"/>
                </a:solidFill>
                <a:latin typeface="#9Slide05 SVNLobster" panose="02040603050506020204" pitchFamily="18" charset="0"/>
              </a:rPr>
              <a:t>trên</a:t>
            </a:r>
            <a:r>
              <a:rPr lang="en-US" sz="4800" dirty="0">
                <a:solidFill>
                  <a:srgbClr val="FF6600"/>
                </a:solidFill>
                <a:latin typeface="#9Slide05 SVNLobster" panose="02040603050506020204" pitchFamily="18" charset="0"/>
              </a:rPr>
              <a:t> Trái </a:t>
            </a:r>
            <a:r>
              <a:rPr lang="en-US" sz="4800" dirty="0" err="1">
                <a:solidFill>
                  <a:srgbClr val="FF6600"/>
                </a:solidFill>
                <a:latin typeface="#9Slide05 SVNLobster" panose="02040603050506020204" pitchFamily="18" charset="0"/>
              </a:rPr>
              <a:t>Đất</a:t>
            </a:r>
            <a:endParaRPr lang="en-US" sz="4800" dirty="0">
              <a:solidFill>
                <a:srgbClr val="FF6600"/>
              </a:solidFill>
              <a:latin typeface="#9Slide05 SVNLobster" panose="02040603050506020204" pitchFamily="18" charset="0"/>
            </a:endParaRPr>
          </a:p>
        </p:txBody>
      </p:sp>
      <p:sp>
        <p:nvSpPr>
          <p:cNvPr id="24" name="Hộp Văn bản 23">
            <a:extLst>
              <a:ext uri="{FF2B5EF4-FFF2-40B4-BE49-F238E27FC236}">
                <a16:creationId xmlns:a16="http://schemas.microsoft.com/office/drawing/2014/main" id="{15C07CF3-5B85-DF95-4293-617DF4B478CD}"/>
              </a:ext>
            </a:extLst>
          </p:cNvPr>
          <p:cNvSpPr txBox="1"/>
          <p:nvPr/>
        </p:nvSpPr>
        <p:spPr>
          <a:xfrm>
            <a:off x="5789169" y="8115249"/>
            <a:ext cx="15621000" cy="830997"/>
          </a:xfrm>
          <a:prstGeom prst="rect">
            <a:avLst/>
          </a:prstGeom>
          <a:noFill/>
        </p:spPr>
        <p:txBody>
          <a:bodyPr wrap="square" rtlCol="0">
            <a:spAutoFit/>
          </a:bodyPr>
          <a:lstStyle/>
          <a:p>
            <a:r>
              <a:rPr lang="en-US" sz="4800" dirty="0">
                <a:solidFill>
                  <a:srgbClr val="FF6600"/>
                </a:solidFill>
                <a:latin typeface="#9Slide05 SVNLobster" panose="02040603050506020204" pitchFamily="18" charset="0"/>
              </a:rPr>
              <a:t>c. Sự </a:t>
            </a:r>
            <a:r>
              <a:rPr lang="en-US" sz="4800" dirty="0" err="1">
                <a:solidFill>
                  <a:srgbClr val="FF6600"/>
                </a:solidFill>
                <a:latin typeface="#9Slide05 SVNLobster" panose="02040603050506020204" pitchFamily="18" charset="0"/>
              </a:rPr>
              <a:t>lệch</a:t>
            </a:r>
            <a:r>
              <a:rPr lang="en-US" sz="4800" dirty="0">
                <a:solidFill>
                  <a:srgbClr val="FF6600"/>
                </a:solidFill>
                <a:latin typeface="#9Slide05 SVNLobster" panose="02040603050506020204" pitchFamily="18" charset="0"/>
              </a:rPr>
              <a:t> </a:t>
            </a:r>
            <a:r>
              <a:rPr lang="en-US" sz="4800" dirty="0" err="1">
                <a:solidFill>
                  <a:srgbClr val="FF6600"/>
                </a:solidFill>
                <a:latin typeface="#9Slide05 SVNLobster" panose="02040603050506020204" pitchFamily="18" charset="0"/>
              </a:rPr>
              <a:t>hướng</a:t>
            </a:r>
            <a:r>
              <a:rPr lang="en-US" sz="4800" dirty="0">
                <a:solidFill>
                  <a:srgbClr val="FF6600"/>
                </a:solidFill>
                <a:latin typeface="#9Slide05 SVNLobster" panose="02040603050506020204" pitchFamily="18" charset="0"/>
              </a:rPr>
              <a:t> </a:t>
            </a:r>
            <a:r>
              <a:rPr lang="en-US" sz="4800" dirty="0" err="1">
                <a:solidFill>
                  <a:srgbClr val="FF6600"/>
                </a:solidFill>
                <a:latin typeface="#9Slide05 SVNLobster" panose="02040603050506020204" pitchFamily="18" charset="0"/>
              </a:rPr>
              <a:t>chuyển</a:t>
            </a:r>
            <a:r>
              <a:rPr lang="en-US" sz="4800" dirty="0">
                <a:solidFill>
                  <a:srgbClr val="FF6600"/>
                </a:solidFill>
                <a:latin typeface="#9Slide05 SVNLobster" panose="02040603050506020204" pitchFamily="18" charset="0"/>
              </a:rPr>
              <a:t> </a:t>
            </a:r>
            <a:r>
              <a:rPr lang="en-US" sz="4800" dirty="0" err="1">
                <a:solidFill>
                  <a:srgbClr val="FF6600"/>
                </a:solidFill>
                <a:latin typeface="#9Slide05 SVNLobster" panose="02040603050506020204" pitchFamily="18" charset="0"/>
              </a:rPr>
              <a:t>động</a:t>
            </a:r>
            <a:r>
              <a:rPr lang="en-US" sz="4800" dirty="0">
                <a:solidFill>
                  <a:srgbClr val="FF6600"/>
                </a:solidFill>
                <a:latin typeface="#9Slide05 SVNLobster" panose="02040603050506020204" pitchFamily="18" charset="0"/>
              </a:rPr>
              <a:t> </a:t>
            </a:r>
            <a:r>
              <a:rPr lang="en-US" sz="4800" dirty="0" err="1">
                <a:solidFill>
                  <a:srgbClr val="FF6600"/>
                </a:solidFill>
                <a:latin typeface="#9Slide05 SVNLobster" panose="02040603050506020204" pitchFamily="18" charset="0"/>
              </a:rPr>
              <a:t>của</a:t>
            </a:r>
            <a:r>
              <a:rPr lang="en-US" sz="4800" dirty="0">
                <a:solidFill>
                  <a:srgbClr val="FF6600"/>
                </a:solidFill>
                <a:latin typeface="#9Slide05 SVNLobster" panose="02040603050506020204" pitchFamily="18" charset="0"/>
              </a:rPr>
              <a:t> </a:t>
            </a:r>
            <a:r>
              <a:rPr lang="en-US" sz="4800" dirty="0" err="1">
                <a:solidFill>
                  <a:srgbClr val="FF6600"/>
                </a:solidFill>
                <a:latin typeface="#9Slide05 SVNLobster" panose="02040603050506020204" pitchFamily="18" charset="0"/>
              </a:rPr>
              <a:t>vật</a:t>
            </a:r>
            <a:r>
              <a:rPr lang="en-US" sz="4800" dirty="0">
                <a:solidFill>
                  <a:srgbClr val="FF6600"/>
                </a:solidFill>
                <a:latin typeface="#9Slide05 SVNLobster" panose="02040603050506020204" pitchFamily="18" charset="0"/>
              </a:rPr>
              <a:t> </a:t>
            </a:r>
            <a:r>
              <a:rPr lang="en-US" sz="4800" dirty="0" err="1">
                <a:solidFill>
                  <a:srgbClr val="FF6600"/>
                </a:solidFill>
                <a:latin typeface="#9Slide05 SVNLobster" panose="02040603050506020204" pitchFamily="18" charset="0"/>
              </a:rPr>
              <a:t>thể</a:t>
            </a:r>
            <a:endParaRPr lang="en-US" sz="4800" dirty="0">
              <a:solidFill>
                <a:srgbClr val="FF6600"/>
              </a:solidFill>
              <a:latin typeface="#9Slide05 SVNLobster" panose="020406030505060202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1000"/>
                                        <p:tgtEl>
                                          <p:spTgt spid="22"/>
                                        </p:tgtEl>
                                      </p:cBhvr>
                                    </p:animEffect>
                                    <p:anim calcmode="lin" valueType="num">
                                      <p:cBhvr>
                                        <p:cTn id="22" dur="1000" fill="hold"/>
                                        <p:tgtEl>
                                          <p:spTgt spid="22"/>
                                        </p:tgtEl>
                                        <p:attrNameLst>
                                          <p:attrName>ppt_x</p:attrName>
                                        </p:attrNameLst>
                                      </p:cBhvr>
                                      <p:tavLst>
                                        <p:tav tm="0">
                                          <p:val>
                                            <p:strVal val="#ppt_x"/>
                                          </p:val>
                                        </p:tav>
                                        <p:tav tm="100000">
                                          <p:val>
                                            <p:strVal val="#ppt_x"/>
                                          </p:val>
                                        </p:tav>
                                      </p:tavLst>
                                    </p:anim>
                                    <p:anim calcmode="lin" valueType="num">
                                      <p:cBhvr>
                                        <p:cTn id="2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1000"/>
                                        <p:tgtEl>
                                          <p:spTgt spid="23"/>
                                        </p:tgtEl>
                                      </p:cBhvr>
                                    </p:animEffect>
                                    <p:anim calcmode="lin" valueType="num">
                                      <p:cBhvr>
                                        <p:cTn id="29" dur="1000" fill="hold"/>
                                        <p:tgtEl>
                                          <p:spTgt spid="23"/>
                                        </p:tgtEl>
                                        <p:attrNameLst>
                                          <p:attrName>ppt_x</p:attrName>
                                        </p:attrNameLst>
                                      </p:cBhvr>
                                      <p:tavLst>
                                        <p:tav tm="0">
                                          <p:val>
                                            <p:strVal val="#ppt_x"/>
                                          </p:val>
                                        </p:tav>
                                        <p:tav tm="100000">
                                          <p:val>
                                            <p:strVal val="#ppt_x"/>
                                          </p:val>
                                        </p:tav>
                                      </p:tavLst>
                                    </p:anim>
                                    <p:anim calcmode="lin" valueType="num">
                                      <p:cBhvr>
                                        <p:cTn id="3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1000"/>
                                        <p:tgtEl>
                                          <p:spTgt spid="24"/>
                                        </p:tgtEl>
                                      </p:cBhvr>
                                    </p:animEffect>
                                    <p:anim calcmode="lin" valueType="num">
                                      <p:cBhvr>
                                        <p:cTn id="36" dur="1000" fill="hold"/>
                                        <p:tgtEl>
                                          <p:spTgt spid="24"/>
                                        </p:tgtEl>
                                        <p:attrNameLst>
                                          <p:attrName>ppt_x</p:attrName>
                                        </p:attrNameLst>
                                      </p:cBhvr>
                                      <p:tavLst>
                                        <p:tav tm="0">
                                          <p:val>
                                            <p:strVal val="#ppt_x"/>
                                          </p:val>
                                        </p:tav>
                                        <p:tav tm="100000">
                                          <p:val>
                                            <p:strVal val="#ppt_x"/>
                                          </p:val>
                                        </p:tav>
                                      </p:tavLst>
                                    </p:anim>
                                    <p:anim calcmode="lin" valueType="num">
                                      <p:cBhvr>
                                        <p:cTn id="37"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P spid="2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759C1B"/>
        </a:solidFill>
        <a:effectLst/>
      </p:bgPr>
    </p:bg>
    <p:spTree>
      <p:nvGrpSpPr>
        <p:cNvPr id="1" name=""/>
        <p:cNvGrpSpPr/>
        <p:nvPr/>
      </p:nvGrpSpPr>
      <p:grpSpPr>
        <a:xfrm>
          <a:off x="0" y="0"/>
          <a:ext cx="0" cy="0"/>
          <a:chOff x="0" y="0"/>
          <a:chExt cx="0" cy="0"/>
        </a:xfrm>
      </p:grpSpPr>
      <p:grpSp>
        <p:nvGrpSpPr>
          <p:cNvPr id="2" name="Group 2"/>
          <p:cNvGrpSpPr/>
          <p:nvPr/>
        </p:nvGrpSpPr>
        <p:grpSpPr>
          <a:xfrm>
            <a:off x="533400" y="457200"/>
            <a:ext cx="17297400" cy="9372600"/>
            <a:chOff x="0" y="0"/>
            <a:chExt cx="4206641" cy="2197067"/>
          </a:xfrm>
        </p:grpSpPr>
        <p:sp>
          <p:nvSpPr>
            <p:cNvPr id="3" name="Freeform 3"/>
            <p:cNvSpPr/>
            <p:nvPr/>
          </p:nvSpPr>
          <p:spPr>
            <a:xfrm>
              <a:off x="0" y="0"/>
              <a:ext cx="4206641" cy="2197067"/>
            </a:xfrm>
            <a:custGeom>
              <a:avLst/>
              <a:gdLst/>
              <a:ahLst/>
              <a:cxnLst/>
              <a:rect l="l" t="t" r="r" b="b"/>
              <a:pathLst>
                <a:path w="4206641" h="2197067">
                  <a:moveTo>
                    <a:pt x="18904" y="0"/>
                  </a:moveTo>
                  <a:lnTo>
                    <a:pt x="4187737" y="0"/>
                  </a:lnTo>
                  <a:cubicBezTo>
                    <a:pt x="4192750" y="0"/>
                    <a:pt x="4197559" y="1992"/>
                    <a:pt x="4201104" y="5537"/>
                  </a:cubicBezTo>
                  <a:cubicBezTo>
                    <a:pt x="4204649" y="9082"/>
                    <a:pt x="4206641" y="13890"/>
                    <a:pt x="4206641" y="18904"/>
                  </a:cubicBezTo>
                  <a:lnTo>
                    <a:pt x="4206641" y="2178163"/>
                  </a:lnTo>
                  <a:cubicBezTo>
                    <a:pt x="4206641" y="2183177"/>
                    <a:pt x="4204649" y="2187985"/>
                    <a:pt x="4201104" y="2191530"/>
                  </a:cubicBezTo>
                  <a:cubicBezTo>
                    <a:pt x="4197559" y="2195075"/>
                    <a:pt x="4192750" y="2197067"/>
                    <a:pt x="4187737" y="2197067"/>
                  </a:cubicBezTo>
                  <a:lnTo>
                    <a:pt x="18904" y="2197067"/>
                  </a:lnTo>
                  <a:cubicBezTo>
                    <a:pt x="13890" y="2197067"/>
                    <a:pt x="9082" y="2195075"/>
                    <a:pt x="5537" y="2191530"/>
                  </a:cubicBezTo>
                  <a:cubicBezTo>
                    <a:pt x="1992" y="2187985"/>
                    <a:pt x="0" y="2183177"/>
                    <a:pt x="0" y="2178163"/>
                  </a:cubicBezTo>
                  <a:lnTo>
                    <a:pt x="0" y="18904"/>
                  </a:lnTo>
                  <a:cubicBezTo>
                    <a:pt x="0" y="13890"/>
                    <a:pt x="1992" y="9082"/>
                    <a:pt x="5537" y="5537"/>
                  </a:cubicBezTo>
                  <a:cubicBezTo>
                    <a:pt x="9082" y="1992"/>
                    <a:pt x="13890" y="0"/>
                    <a:pt x="18904" y="0"/>
                  </a:cubicBezTo>
                  <a:close/>
                </a:path>
              </a:pathLst>
            </a:custGeom>
            <a:solidFill>
              <a:srgbClr val="FFFFF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38100"/>
              <a:ext cx="4206641" cy="22351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762000" y="876300"/>
            <a:ext cx="16840200" cy="8763000"/>
            <a:chOff x="0" y="0"/>
            <a:chExt cx="4097465" cy="2088272"/>
          </a:xfrm>
        </p:grpSpPr>
        <p:sp>
          <p:nvSpPr>
            <p:cNvPr id="6" name="Freeform 6"/>
            <p:cNvSpPr/>
            <p:nvPr/>
          </p:nvSpPr>
          <p:spPr>
            <a:xfrm>
              <a:off x="0" y="0"/>
              <a:ext cx="4097465" cy="2088272"/>
            </a:xfrm>
            <a:custGeom>
              <a:avLst/>
              <a:gdLst/>
              <a:ahLst/>
              <a:cxnLst/>
              <a:rect l="l" t="t" r="r" b="b"/>
              <a:pathLst>
                <a:path w="4097465" h="2088272">
                  <a:moveTo>
                    <a:pt x="13934" y="0"/>
                  </a:moveTo>
                  <a:lnTo>
                    <a:pt x="4083531" y="0"/>
                  </a:lnTo>
                  <a:cubicBezTo>
                    <a:pt x="4087227" y="0"/>
                    <a:pt x="4090771" y="1468"/>
                    <a:pt x="4093384" y="4081"/>
                  </a:cubicBezTo>
                  <a:cubicBezTo>
                    <a:pt x="4095997" y="6694"/>
                    <a:pt x="4097465" y="10238"/>
                    <a:pt x="4097465" y="13934"/>
                  </a:cubicBezTo>
                  <a:lnTo>
                    <a:pt x="4097465" y="2074338"/>
                  </a:lnTo>
                  <a:cubicBezTo>
                    <a:pt x="4097465" y="2078034"/>
                    <a:pt x="4095997" y="2081578"/>
                    <a:pt x="4093384" y="2084191"/>
                  </a:cubicBezTo>
                  <a:cubicBezTo>
                    <a:pt x="4090771" y="2086804"/>
                    <a:pt x="4087227" y="2088272"/>
                    <a:pt x="4083531" y="2088272"/>
                  </a:cubicBezTo>
                  <a:lnTo>
                    <a:pt x="13934" y="2088272"/>
                  </a:lnTo>
                  <a:cubicBezTo>
                    <a:pt x="10238" y="2088272"/>
                    <a:pt x="6694" y="2086804"/>
                    <a:pt x="4081" y="2084191"/>
                  </a:cubicBezTo>
                  <a:cubicBezTo>
                    <a:pt x="1468" y="2081578"/>
                    <a:pt x="0" y="2078034"/>
                    <a:pt x="0" y="2074338"/>
                  </a:cubicBezTo>
                  <a:lnTo>
                    <a:pt x="0" y="13934"/>
                  </a:lnTo>
                  <a:cubicBezTo>
                    <a:pt x="0" y="10238"/>
                    <a:pt x="1468" y="6694"/>
                    <a:pt x="4081" y="4081"/>
                  </a:cubicBezTo>
                  <a:cubicBezTo>
                    <a:pt x="6694" y="1468"/>
                    <a:pt x="10238" y="0"/>
                    <a:pt x="13934" y="0"/>
                  </a:cubicBezTo>
                  <a:close/>
                </a:path>
              </a:pathLst>
            </a:custGeom>
            <a:solidFill>
              <a:srgbClr val="000000">
                <a:alpha val="0"/>
              </a:srgbClr>
            </a:solidFill>
            <a:ln w="57150" cap="rnd">
              <a:solidFill>
                <a:srgbClr val="759C1B"/>
              </a:solidFill>
              <a:prstDash val="lgDash"/>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extBox 7"/>
            <p:cNvSpPr txBox="1"/>
            <p:nvPr/>
          </p:nvSpPr>
          <p:spPr>
            <a:xfrm>
              <a:off x="0" y="-38100"/>
              <a:ext cx="4097465" cy="2126372"/>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Hộp Văn bản 15">
            <a:extLst>
              <a:ext uri="{FF2B5EF4-FFF2-40B4-BE49-F238E27FC236}">
                <a16:creationId xmlns:a16="http://schemas.microsoft.com/office/drawing/2014/main" id="{95CEB422-23FB-39B5-3F2F-AC75BD143430}"/>
              </a:ext>
            </a:extLst>
          </p:cNvPr>
          <p:cNvSpPr txBox="1"/>
          <p:nvPr/>
        </p:nvSpPr>
        <p:spPr>
          <a:xfrm>
            <a:off x="1143000" y="1104900"/>
            <a:ext cx="16078200" cy="1569660"/>
          </a:xfrm>
          <a:prstGeom prst="rect">
            <a:avLst/>
          </a:prstGeom>
          <a:solidFill>
            <a:srgbClr val="759C1B"/>
          </a:solidFill>
          <a:ln>
            <a:solidFill>
              <a:srgbClr val="759C1B"/>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“Giả sử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các</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bạn</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lớp mình là các giám đốc trẻ của những công ty toàn cầu. Tuần tới, công ty bạn có cuộc họp </a:t>
            </a:r>
            <a:r>
              <a:rPr kumimoji="0" lang="vi-VN"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online</a:t>
            </a:r>
            <a:r>
              <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với đối tác đến từ nhiều quốc gia. Nhưng mỗi nước lại có múi giờ khác nhau... Làm sao chọn được thời gian họp phù hợp cho tất cả</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3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nước</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tham</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gia</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cuộc</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họp</a:t>
            </a:r>
            <a:r>
              <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p>
        </p:txBody>
      </p:sp>
      <p:sp>
        <p:nvSpPr>
          <p:cNvPr id="17" name="Hộp Văn bản 16">
            <a:extLst>
              <a:ext uri="{FF2B5EF4-FFF2-40B4-BE49-F238E27FC236}">
                <a16:creationId xmlns:a16="http://schemas.microsoft.com/office/drawing/2014/main" id="{59C8F3CA-6874-FC0C-8DD6-E8D55CF0D65A}"/>
              </a:ext>
            </a:extLst>
          </p:cNvPr>
          <p:cNvSpPr txBox="1"/>
          <p:nvPr/>
        </p:nvSpPr>
        <p:spPr>
          <a:xfrm>
            <a:off x="1151021" y="2995791"/>
            <a:ext cx="6773779" cy="609397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Times New Roman" panose="02020603050405020304" pitchFamily="18" charset="0"/>
              </a:rPr>
              <a:t>CÁCH THỰC HIỆN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t>
            </a:r>
            <a:r>
              <a:rPr kumimoji="0" lang="vi-VN" sz="2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Chia nhóm:</a:t>
            </a:r>
            <a:r>
              <a:rPr kumimoji="0" lang="en-US" sz="2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Chia </a:t>
            </a:r>
            <a:r>
              <a:rPr kumimoji="0" lang="en-US" sz="26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lớp</a:t>
            </a:r>
            <a:r>
              <a:rPr kumimoji="0" lang="en-US" sz="2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thành</a:t>
            </a:r>
            <a:r>
              <a:rPr kumimoji="0" lang="en-US" sz="2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8 </a:t>
            </a:r>
            <a:r>
              <a:rPr kumimoji="0" lang="en-US" sz="26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nhóm</a:t>
            </a:r>
            <a:r>
              <a:rPr kumimoji="0" lang="en-US" sz="2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t>
            </a:r>
            <a:r>
              <a:rPr kumimoji="0" lang="vi-VN" sz="2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Chọn quốc gia: </a:t>
            </a:r>
            <a:r>
              <a:rPr kumimoji="0" lang="vi-VN" sz="2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Mỗi nhóm chọn 3 quốc gia khác nhau (ví dụ: Việt Nam – Nhật Bản – Brazil).</a:t>
            </a:r>
            <a:endParaRPr kumimoji="0" lang="en-US" sz="2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t>
            </a:r>
            <a:r>
              <a:rPr kumimoji="0" lang="vi-VN" sz="2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Xác định giờ:</a:t>
            </a:r>
            <a:r>
              <a:rPr kumimoji="0" lang="en-US" sz="2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vi-VN" sz="2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Nhóm chọn một giờ bắt đầu họp tại Việt Nam.</a:t>
            </a:r>
            <a:r>
              <a:rPr kumimoji="0" lang="en-US" sz="2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vi-VN" sz="2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Dùng bản đồ múi giờ để tra xem khi đó ở các quốc gia còn lại là mấy giờ.</a:t>
            </a:r>
            <a:endParaRPr kumimoji="0" lang="en-US" sz="2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t>
            </a:r>
            <a:r>
              <a:rPr kumimoji="0" lang="vi-VN" sz="2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Ra quyết định: </a:t>
            </a:r>
            <a:r>
              <a:rPr kumimoji="0" lang="vi-VN" sz="2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Thảo luận xem giờ đó có phù hợp cho cả 3 nước không</a:t>
            </a:r>
            <a:r>
              <a:rPr kumimoji="0" lang="en-US" sz="2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6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Times New Roman" panose="02020603050405020304" pitchFamily="18" charset="0"/>
              </a:rPr>
              <a:t>Đánh</a:t>
            </a:r>
            <a:r>
              <a:rPr kumimoji="0" lang="en-US" sz="26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Times New Roman" panose="02020603050405020304" pitchFamily="18" charset="0"/>
              </a:rPr>
              <a:t> </a:t>
            </a:r>
            <a:r>
              <a:rPr kumimoji="0" lang="en-US" sz="26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Times New Roman" panose="02020603050405020304" pitchFamily="18" charset="0"/>
              </a:rPr>
              <a:t>giá</a:t>
            </a:r>
            <a:r>
              <a:rPr kumimoji="0" lang="en-US" sz="26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phù</a:t>
            </a:r>
            <a:r>
              <a:rPr kumimoji="0" lang="en-US" sz="2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hợp</a:t>
            </a:r>
            <a:r>
              <a:rPr kumimoji="0" lang="en-US" sz="2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sớm</a:t>
            </a:r>
            <a:r>
              <a:rPr kumimoji="0" lang="en-US" sz="2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quá</a:t>
            </a:r>
            <a:r>
              <a:rPr kumimoji="0" lang="en-US" sz="2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sớm</a:t>
            </a:r>
            <a:r>
              <a:rPr kumimoji="0" lang="en-US" sz="2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quá</a:t>
            </a:r>
            <a:r>
              <a:rPr kumimoji="0" lang="en-US" sz="2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muộn</a:t>
            </a:r>
            <a:r>
              <a:rPr kumimoji="0" lang="en-US" sz="2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 </a:t>
            </a:r>
            <a:r>
              <a:rPr kumimoji="0" lang="vi-VN" sz="2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Nếu </a:t>
            </a:r>
            <a:r>
              <a:rPr kumimoji="0" lang="en-US" sz="26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chưa</a:t>
            </a:r>
            <a:r>
              <a:rPr kumimoji="0" lang="en-US" sz="2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phù</a:t>
            </a:r>
            <a:r>
              <a:rPr kumimoji="0" lang="en-US" sz="2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hợp</a:t>
            </a:r>
            <a:r>
              <a:rPr kumimoji="0" lang="vi-VN" sz="2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chọn lại thời gian khác</a:t>
            </a:r>
            <a:r>
              <a:rPr kumimoji="0" lang="en-US" sz="2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để</a:t>
            </a:r>
            <a:r>
              <a:rPr kumimoji="0" lang="en-US" sz="2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đảm</a:t>
            </a:r>
            <a:r>
              <a:rPr kumimoji="0" lang="en-US" sz="2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bảo</a:t>
            </a:r>
            <a:r>
              <a:rPr kumimoji="0" lang="en-US" sz="2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cuộc</a:t>
            </a:r>
            <a:r>
              <a:rPr kumimoji="0" lang="en-US" sz="2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họp</a:t>
            </a:r>
            <a:r>
              <a:rPr kumimoji="0" lang="en-US" sz="2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diễn</a:t>
            </a:r>
            <a:r>
              <a:rPr kumimoji="0" lang="en-US" sz="2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ra</a:t>
            </a:r>
            <a:r>
              <a:rPr kumimoji="0" lang="en-US" sz="2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tốt</a:t>
            </a:r>
            <a:r>
              <a:rPr kumimoji="0" lang="en-US" sz="2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đẹp</a:t>
            </a:r>
            <a:r>
              <a:rPr kumimoji="0" lang="en-US" sz="2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t>
            </a:r>
            <a:r>
              <a:rPr kumimoji="0" lang="en-US" sz="26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Đánh</a:t>
            </a:r>
            <a:r>
              <a:rPr kumimoji="0" lang="en-US" sz="2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6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giá</a:t>
            </a:r>
            <a:r>
              <a:rPr kumimoji="0" lang="en-US" sz="2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Các </a:t>
            </a:r>
            <a:r>
              <a:rPr kumimoji="0" lang="en-US" sz="26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nhóm</a:t>
            </a:r>
            <a:r>
              <a:rPr kumimoji="0" lang="en-US" sz="2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đánh</a:t>
            </a:r>
            <a:r>
              <a:rPr kumimoji="0" lang="en-US" sz="2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giá</a:t>
            </a:r>
            <a:r>
              <a:rPr kumimoji="0" lang="en-US" sz="2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chéo</a:t>
            </a:r>
            <a:r>
              <a:rPr kumimoji="0" lang="en-US" sz="2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kiểm</a:t>
            </a:r>
            <a:r>
              <a:rPr kumimoji="0" lang="en-US" sz="2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tra</a:t>
            </a:r>
            <a:r>
              <a:rPr kumimoji="0" lang="en-US" sz="2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mức</a:t>
            </a:r>
            <a:r>
              <a:rPr kumimoji="0" lang="en-US" sz="2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độ</a:t>
            </a:r>
            <a:r>
              <a:rPr kumimoji="0" lang="en-US" sz="2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phù</a:t>
            </a:r>
            <a:r>
              <a:rPr kumimoji="0" lang="en-US" sz="2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hợp</a:t>
            </a:r>
            <a:r>
              <a:rPr kumimoji="0" lang="en-US" sz="2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của</a:t>
            </a:r>
            <a:r>
              <a:rPr kumimoji="0" lang="en-US" sz="2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giờ</a:t>
            </a:r>
            <a:r>
              <a:rPr kumimoji="0" lang="en-US" sz="2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họp</a:t>
            </a:r>
            <a:r>
              <a:rPr kumimoji="0" lang="en-US" sz="2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tại</a:t>
            </a:r>
            <a:r>
              <a:rPr kumimoji="0" lang="en-US" sz="2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3 </a:t>
            </a:r>
            <a:r>
              <a:rPr kumimoji="0" lang="en-US" sz="26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quốc</a:t>
            </a:r>
            <a:r>
              <a:rPr kumimoji="0" lang="en-US" sz="2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gia</a:t>
            </a:r>
            <a:r>
              <a:rPr kumimoji="0" lang="en-US" sz="2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mà</a:t>
            </a:r>
            <a:r>
              <a:rPr kumimoji="0" lang="en-US" sz="2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nhóm</a:t>
            </a:r>
            <a:r>
              <a:rPr kumimoji="0" lang="en-US" sz="2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bạn</a:t>
            </a:r>
            <a:r>
              <a:rPr kumimoji="0" lang="en-US" sz="2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đã</a:t>
            </a:r>
            <a:r>
              <a:rPr kumimoji="0" lang="en-US" sz="2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lựa</a:t>
            </a:r>
            <a:r>
              <a:rPr kumimoji="0" lang="en-US" sz="2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chọn</a:t>
            </a:r>
            <a:r>
              <a:rPr kumimoji="0" lang="en-US" sz="2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vào</a:t>
            </a:r>
            <a:r>
              <a:rPr kumimoji="0" lang="en-US" sz="2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ô “</a:t>
            </a:r>
            <a:r>
              <a:rPr kumimoji="0" lang="en-US" sz="26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Đánh</a:t>
            </a:r>
            <a:r>
              <a:rPr kumimoji="0" lang="en-US" sz="2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gia</a:t>
            </a:r>
            <a:r>
              <a:rPr kumimoji="0" lang="en-US" sz="2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t>
            </a:r>
          </a:p>
        </p:txBody>
      </p:sp>
      <p:graphicFrame>
        <p:nvGraphicFramePr>
          <p:cNvPr id="18" name="Bảng 17">
            <a:extLst>
              <a:ext uri="{FF2B5EF4-FFF2-40B4-BE49-F238E27FC236}">
                <a16:creationId xmlns:a16="http://schemas.microsoft.com/office/drawing/2014/main" id="{8A725F70-70B5-610C-C51C-E8482FEC51C6}"/>
              </a:ext>
            </a:extLst>
          </p:cNvPr>
          <p:cNvGraphicFramePr>
            <a:graphicFrameLocks noGrp="1"/>
          </p:cNvGraphicFramePr>
          <p:nvPr/>
        </p:nvGraphicFramePr>
        <p:xfrm>
          <a:off x="8582526" y="4351649"/>
          <a:ext cx="8590548" cy="4953001"/>
        </p:xfrm>
        <a:graphic>
          <a:graphicData uri="http://schemas.openxmlformats.org/drawingml/2006/table">
            <a:tbl>
              <a:tblPr/>
              <a:tblGrid>
                <a:gridCol w="2133600">
                  <a:extLst>
                    <a:ext uri="{9D8B030D-6E8A-4147-A177-3AD203B41FA5}">
                      <a16:colId xmlns:a16="http://schemas.microsoft.com/office/drawing/2014/main" val="2409048774"/>
                    </a:ext>
                  </a:extLst>
                </a:gridCol>
                <a:gridCol w="3990474">
                  <a:extLst>
                    <a:ext uri="{9D8B030D-6E8A-4147-A177-3AD203B41FA5}">
                      <a16:colId xmlns:a16="http://schemas.microsoft.com/office/drawing/2014/main" val="3746929754"/>
                    </a:ext>
                  </a:extLst>
                </a:gridCol>
                <a:gridCol w="2466474">
                  <a:extLst>
                    <a:ext uri="{9D8B030D-6E8A-4147-A177-3AD203B41FA5}">
                      <a16:colId xmlns:a16="http://schemas.microsoft.com/office/drawing/2014/main" val="1446384846"/>
                    </a:ext>
                  </a:extLst>
                </a:gridCol>
              </a:tblGrid>
              <a:tr h="2127463">
                <a:tc>
                  <a:txBody>
                    <a:bodyPr/>
                    <a:lstStyle/>
                    <a:p>
                      <a:pPr algn="ctr">
                        <a:buNone/>
                      </a:pPr>
                      <a:r>
                        <a:rPr lang="en-US" sz="3200" dirty="0">
                          <a:solidFill>
                            <a:srgbClr val="002060"/>
                          </a:solidFill>
                          <a:latin typeface="Times New Roman" panose="02020603050405020304" pitchFamily="18" charset="0"/>
                          <a:cs typeface="Times New Roman" panose="02020603050405020304" pitchFamily="18" charset="0"/>
                        </a:rPr>
                        <a:t>🌍 Quốc </a:t>
                      </a:r>
                      <a:r>
                        <a:rPr lang="en-US" sz="3200" dirty="0" err="1">
                          <a:solidFill>
                            <a:srgbClr val="002060"/>
                          </a:solidFill>
                          <a:latin typeface="Times New Roman" panose="02020603050405020304" pitchFamily="18" charset="0"/>
                          <a:cs typeface="Times New Roman" panose="02020603050405020304" pitchFamily="18" charset="0"/>
                        </a:rPr>
                        <a:t>gia</a:t>
                      </a:r>
                      <a:endParaRPr lang="en-US" sz="3200" dirty="0">
                        <a:solidFill>
                          <a:srgbClr val="002060"/>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buNone/>
                      </a:pPr>
                      <a:r>
                        <a:rPr lang="en-US" sz="3200" dirty="0">
                          <a:solidFill>
                            <a:srgbClr val="002060"/>
                          </a:solidFill>
                          <a:latin typeface="Times New Roman" panose="02020603050405020304" pitchFamily="18" charset="0"/>
                          <a:cs typeface="Times New Roman" panose="02020603050405020304" pitchFamily="18" charset="0"/>
                        </a:rPr>
                        <a:t>🕐 </a:t>
                      </a:r>
                      <a:r>
                        <a:rPr lang="vi-VN" sz="3200" dirty="0">
                          <a:solidFill>
                            <a:srgbClr val="002060"/>
                          </a:solidFill>
                          <a:latin typeface="Times New Roman" panose="02020603050405020304" pitchFamily="18" charset="0"/>
                          <a:cs typeface="Times New Roman" panose="02020603050405020304" pitchFamily="18" charset="0"/>
                        </a:rPr>
                        <a:t>Giờ địa phương tại thời điểm họp</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buNone/>
                      </a:pP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Đánh</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giá</a:t>
                      </a:r>
                      <a:endParaRPr lang="en-US" sz="3200" dirty="0">
                        <a:solidFill>
                          <a:srgbClr val="002060"/>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7021346"/>
                  </a:ext>
                </a:extLst>
              </a:tr>
              <a:tr h="941846">
                <a:tc>
                  <a:txBody>
                    <a:bodyPr/>
                    <a:lstStyle/>
                    <a:p>
                      <a:pPr algn="ctr">
                        <a:buNone/>
                      </a:pPr>
                      <a:r>
                        <a:rPr lang="en-US" sz="3200" dirty="0">
                          <a:solidFill>
                            <a:srgbClr val="002060"/>
                          </a:solidFill>
                          <a:latin typeface="Times New Roman" panose="02020603050405020304" pitchFamily="18" charset="0"/>
                          <a:cs typeface="Times New Roman" panose="02020603050405020304" pitchFamily="18" charset="0"/>
                        </a:rPr>
                        <a:t>Việt Nam</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buNone/>
                      </a:pPr>
                      <a:endParaRPr lang="en-US" sz="3200" dirty="0">
                        <a:solidFill>
                          <a:srgbClr val="002060"/>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buNone/>
                      </a:pPr>
                      <a:endParaRPr lang="en-US" sz="3200" dirty="0">
                        <a:solidFill>
                          <a:srgbClr val="002060"/>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71347949"/>
                  </a:ext>
                </a:extLst>
              </a:tr>
              <a:tr h="941846">
                <a:tc>
                  <a:txBody>
                    <a:bodyPr/>
                    <a:lstStyle/>
                    <a:p>
                      <a:pPr algn="ctr">
                        <a:buNone/>
                      </a:pPr>
                      <a:endParaRPr lang="en-US" sz="3200" dirty="0">
                        <a:solidFill>
                          <a:srgbClr val="002060"/>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buNone/>
                      </a:pPr>
                      <a:endParaRPr lang="en-US" sz="3200" dirty="0">
                        <a:solidFill>
                          <a:srgbClr val="002060"/>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buNone/>
                      </a:pPr>
                      <a:endParaRPr lang="en-US" sz="3200" dirty="0">
                        <a:solidFill>
                          <a:srgbClr val="002060"/>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29348362"/>
                  </a:ext>
                </a:extLst>
              </a:tr>
              <a:tr h="941846">
                <a:tc>
                  <a:txBody>
                    <a:bodyPr/>
                    <a:lstStyle/>
                    <a:p>
                      <a:pPr algn="ctr">
                        <a:buNone/>
                      </a:pPr>
                      <a:endParaRPr lang="en-US" sz="3200" dirty="0">
                        <a:solidFill>
                          <a:srgbClr val="002060"/>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buNone/>
                      </a:pPr>
                      <a:endParaRPr lang="en-US" sz="3200" dirty="0">
                        <a:solidFill>
                          <a:srgbClr val="002060"/>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buNone/>
                      </a:pPr>
                      <a:endParaRPr lang="vi-VN" sz="3200" dirty="0">
                        <a:solidFill>
                          <a:srgbClr val="002060"/>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7440142"/>
                  </a:ext>
                </a:extLst>
              </a:tr>
            </a:tbl>
          </a:graphicData>
        </a:graphic>
      </p:graphicFrame>
      <p:sp>
        <p:nvSpPr>
          <p:cNvPr id="20" name="Hộp Văn bản 19">
            <a:extLst>
              <a:ext uri="{FF2B5EF4-FFF2-40B4-BE49-F238E27FC236}">
                <a16:creationId xmlns:a16="http://schemas.microsoft.com/office/drawing/2014/main" id="{56ABB06E-E999-26AB-4384-8771C11DAF76}"/>
              </a:ext>
            </a:extLst>
          </p:cNvPr>
          <p:cNvSpPr txBox="1"/>
          <p:nvPr/>
        </p:nvSpPr>
        <p:spPr>
          <a:xfrm>
            <a:off x="8534400" y="2912940"/>
            <a:ext cx="8590548"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9Slide04 SFU Fenice Ultra" panose="00000400000000000000" pitchFamily="2" charset="0"/>
                <a:ea typeface="+mn-ea"/>
                <a:cs typeface="+mn-cs"/>
              </a:rPr>
              <a:t>Phiếu</a:t>
            </a:r>
            <a:r>
              <a:rPr kumimoji="0" lang="en-US" sz="3600" b="0" i="0" u="none" strike="noStrike" kern="1200" cap="none" spc="0" normalizeH="0" baseline="0" noProof="0" dirty="0">
                <a:ln>
                  <a:noFill/>
                </a:ln>
                <a:solidFill>
                  <a:srgbClr val="FF0000"/>
                </a:solidFill>
                <a:effectLst/>
                <a:uLnTx/>
                <a:uFillTx/>
                <a:latin typeface="#9Slide04 SFU Fenice Ultra" panose="00000400000000000000" pitchFamily="2" charset="0"/>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4 SFU Fenice Ultra" panose="00000400000000000000" pitchFamily="2" charset="0"/>
                <a:ea typeface="+mn-ea"/>
                <a:cs typeface="+mn-cs"/>
              </a:rPr>
              <a:t>kết</a:t>
            </a:r>
            <a:r>
              <a:rPr kumimoji="0" lang="en-US" sz="3600" b="0" i="0" u="none" strike="noStrike" kern="1200" cap="none" spc="0" normalizeH="0" baseline="0" noProof="0" dirty="0">
                <a:ln>
                  <a:noFill/>
                </a:ln>
                <a:solidFill>
                  <a:srgbClr val="FF0000"/>
                </a:solidFill>
                <a:effectLst/>
                <a:uLnTx/>
                <a:uFillTx/>
                <a:latin typeface="#9Slide04 SFU Fenice Ultra" panose="00000400000000000000" pitchFamily="2" charset="0"/>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4 SFU Fenice Ultra" panose="00000400000000000000" pitchFamily="2" charset="0"/>
                <a:ea typeface="+mn-ea"/>
                <a:cs typeface="+mn-cs"/>
              </a:rPr>
              <a:t>quả</a:t>
            </a:r>
            <a:endParaRPr kumimoji="0" lang="en-US" sz="3600" b="0" i="0" u="none" strike="noStrike" kern="1200" cap="none" spc="0" normalizeH="0" baseline="0" noProof="0" dirty="0">
              <a:ln>
                <a:noFill/>
              </a:ln>
              <a:solidFill>
                <a:srgbClr val="FF0000"/>
              </a:solidFill>
              <a:effectLst/>
              <a:uLnTx/>
              <a:uFillTx/>
              <a:latin typeface="#9Slide04 SFU Fenice Ultra" panose="000004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Nhóm</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122790067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par>
                                <p:cTn id="11" presetID="16" presetClass="entr" presetSubtype="21"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759C1B"/>
        </a:solidFill>
        <a:effectLst/>
      </p:bgPr>
    </p:bg>
    <p:spTree>
      <p:nvGrpSpPr>
        <p:cNvPr id="1" name="">
          <a:extLst>
            <a:ext uri="{FF2B5EF4-FFF2-40B4-BE49-F238E27FC236}">
              <a16:creationId xmlns:a16="http://schemas.microsoft.com/office/drawing/2014/main" id="{C90272B1-1B80-901E-FD76-8163E684B49E}"/>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4CBBFADF-8A49-03B5-B062-8F8D75F48F34}"/>
              </a:ext>
            </a:extLst>
          </p:cNvPr>
          <p:cNvGrpSpPr/>
          <p:nvPr/>
        </p:nvGrpSpPr>
        <p:grpSpPr>
          <a:xfrm>
            <a:off x="304800" y="392342"/>
            <a:ext cx="17678400" cy="9627958"/>
            <a:chOff x="0" y="0"/>
            <a:chExt cx="4206641" cy="2197067"/>
          </a:xfrm>
        </p:grpSpPr>
        <p:sp>
          <p:nvSpPr>
            <p:cNvPr id="3" name="Freeform 3">
              <a:extLst>
                <a:ext uri="{FF2B5EF4-FFF2-40B4-BE49-F238E27FC236}">
                  <a16:creationId xmlns:a16="http://schemas.microsoft.com/office/drawing/2014/main" id="{C5BB9797-CE61-5B7B-0543-7EF89B76981E}"/>
                </a:ext>
              </a:extLst>
            </p:cNvPr>
            <p:cNvSpPr/>
            <p:nvPr/>
          </p:nvSpPr>
          <p:spPr>
            <a:xfrm>
              <a:off x="0" y="0"/>
              <a:ext cx="4206641" cy="2197067"/>
            </a:xfrm>
            <a:custGeom>
              <a:avLst/>
              <a:gdLst/>
              <a:ahLst/>
              <a:cxnLst/>
              <a:rect l="l" t="t" r="r" b="b"/>
              <a:pathLst>
                <a:path w="4206641" h="2197067">
                  <a:moveTo>
                    <a:pt x="18904" y="0"/>
                  </a:moveTo>
                  <a:lnTo>
                    <a:pt x="4187737" y="0"/>
                  </a:lnTo>
                  <a:cubicBezTo>
                    <a:pt x="4192750" y="0"/>
                    <a:pt x="4197559" y="1992"/>
                    <a:pt x="4201104" y="5537"/>
                  </a:cubicBezTo>
                  <a:cubicBezTo>
                    <a:pt x="4204649" y="9082"/>
                    <a:pt x="4206641" y="13890"/>
                    <a:pt x="4206641" y="18904"/>
                  </a:cubicBezTo>
                  <a:lnTo>
                    <a:pt x="4206641" y="2178163"/>
                  </a:lnTo>
                  <a:cubicBezTo>
                    <a:pt x="4206641" y="2183177"/>
                    <a:pt x="4204649" y="2187985"/>
                    <a:pt x="4201104" y="2191530"/>
                  </a:cubicBezTo>
                  <a:cubicBezTo>
                    <a:pt x="4197559" y="2195075"/>
                    <a:pt x="4192750" y="2197067"/>
                    <a:pt x="4187737" y="2197067"/>
                  </a:cubicBezTo>
                  <a:lnTo>
                    <a:pt x="18904" y="2197067"/>
                  </a:lnTo>
                  <a:cubicBezTo>
                    <a:pt x="13890" y="2197067"/>
                    <a:pt x="9082" y="2195075"/>
                    <a:pt x="5537" y="2191530"/>
                  </a:cubicBezTo>
                  <a:cubicBezTo>
                    <a:pt x="1992" y="2187985"/>
                    <a:pt x="0" y="2183177"/>
                    <a:pt x="0" y="2178163"/>
                  </a:cubicBezTo>
                  <a:lnTo>
                    <a:pt x="0" y="18904"/>
                  </a:lnTo>
                  <a:cubicBezTo>
                    <a:pt x="0" y="13890"/>
                    <a:pt x="1992" y="9082"/>
                    <a:pt x="5537" y="5537"/>
                  </a:cubicBezTo>
                  <a:cubicBezTo>
                    <a:pt x="9082" y="1992"/>
                    <a:pt x="13890" y="0"/>
                    <a:pt x="18904" y="0"/>
                  </a:cubicBezTo>
                  <a:close/>
                </a:path>
              </a:pathLst>
            </a:custGeom>
            <a:solidFill>
              <a:srgbClr val="FFFFFF"/>
            </a:solidFill>
            <a:ln cap="rnd">
              <a:noFill/>
              <a:prstDash val="solid"/>
              <a:round/>
            </a:ln>
          </p:spPr>
          <p:txBody>
            <a:bodyPr/>
            <a:lstStyle/>
            <a:p>
              <a:endParaRPr lang="en-US"/>
            </a:p>
          </p:txBody>
        </p:sp>
        <p:sp>
          <p:nvSpPr>
            <p:cNvPr id="4" name="TextBox 4">
              <a:extLst>
                <a:ext uri="{FF2B5EF4-FFF2-40B4-BE49-F238E27FC236}">
                  <a16:creationId xmlns:a16="http://schemas.microsoft.com/office/drawing/2014/main" id="{C4148B6E-9D83-E859-6B62-F02207412D59}"/>
                </a:ext>
              </a:extLst>
            </p:cNvPr>
            <p:cNvSpPr txBox="1"/>
            <p:nvPr/>
          </p:nvSpPr>
          <p:spPr>
            <a:xfrm>
              <a:off x="0" y="-38100"/>
              <a:ext cx="4206641" cy="2235167"/>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a:extLst>
              <a:ext uri="{FF2B5EF4-FFF2-40B4-BE49-F238E27FC236}">
                <a16:creationId xmlns:a16="http://schemas.microsoft.com/office/drawing/2014/main" id="{4205E6F1-37FB-2B17-AD44-362CDE136DD1}"/>
              </a:ext>
            </a:extLst>
          </p:cNvPr>
          <p:cNvGrpSpPr/>
          <p:nvPr/>
        </p:nvGrpSpPr>
        <p:grpSpPr>
          <a:xfrm>
            <a:off x="549227" y="620942"/>
            <a:ext cx="17189546" cy="9170758"/>
            <a:chOff x="0" y="0"/>
            <a:chExt cx="4097465" cy="2088272"/>
          </a:xfrm>
        </p:grpSpPr>
        <p:sp>
          <p:nvSpPr>
            <p:cNvPr id="6" name="Freeform 6">
              <a:extLst>
                <a:ext uri="{FF2B5EF4-FFF2-40B4-BE49-F238E27FC236}">
                  <a16:creationId xmlns:a16="http://schemas.microsoft.com/office/drawing/2014/main" id="{E69FCCCA-282B-116C-36B8-D60236BAF3A9}"/>
                </a:ext>
              </a:extLst>
            </p:cNvPr>
            <p:cNvSpPr/>
            <p:nvPr/>
          </p:nvSpPr>
          <p:spPr>
            <a:xfrm>
              <a:off x="0" y="0"/>
              <a:ext cx="4097465" cy="2088272"/>
            </a:xfrm>
            <a:custGeom>
              <a:avLst/>
              <a:gdLst/>
              <a:ahLst/>
              <a:cxnLst/>
              <a:rect l="l" t="t" r="r" b="b"/>
              <a:pathLst>
                <a:path w="4097465" h="2088272">
                  <a:moveTo>
                    <a:pt x="13934" y="0"/>
                  </a:moveTo>
                  <a:lnTo>
                    <a:pt x="4083531" y="0"/>
                  </a:lnTo>
                  <a:cubicBezTo>
                    <a:pt x="4087227" y="0"/>
                    <a:pt x="4090771" y="1468"/>
                    <a:pt x="4093384" y="4081"/>
                  </a:cubicBezTo>
                  <a:cubicBezTo>
                    <a:pt x="4095997" y="6694"/>
                    <a:pt x="4097465" y="10238"/>
                    <a:pt x="4097465" y="13934"/>
                  </a:cubicBezTo>
                  <a:lnTo>
                    <a:pt x="4097465" y="2074338"/>
                  </a:lnTo>
                  <a:cubicBezTo>
                    <a:pt x="4097465" y="2078034"/>
                    <a:pt x="4095997" y="2081578"/>
                    <a:pt x="4093384" y="2084191"/>
                  </a:cubicBezTo>
                  <a:cubicBezTo>
                    <a:pt x="4090771" y="2086804"/>
                    <a:pt x="4087227" y="2088272"/>
                    <a:pt x="4083531" y="2088272"/>
                  </a:cubicBezTo>
                  <a:lnTo>
                    <a:pt x="13934" y="2088272"/>
                  </a:lnTo>
                  <a:cubicBezTo>
                    <a:pt x="10238" y="2088272"/>
                    <a:pt x="6694" y="2086804"/>
                    <a:pt x="4081" y="2084191"/>
                  </a:cubicBezTo>
                  <a:cubicBezTo>
                    <a:pt x="1468" y="2081578"/>
                    <a:pt x="0" y="2078034"/>
                    <a:pt x="0" y="2074338"/>
                  </a:cubicBezTo>
                  <a:lnTo>
                    <a:pt x="0" y="13934"/>
                  </a:lnTo>
                  <a:cubicBezTo>
                    <a:pt x="0" y="10238"/>
                    <a:pt x="1468" y="6694"/>
                    <a:pt x="4081" y="4081"/>
                  </a:cubicBezTo>
                  <a:cubicBezTo>
                    <a:pt x="6694" y="1468"/>
                    <a:pt x="10238" y="0"/>
                    <a:pt x="13934" y="0"/>
                  </a:cubicBezTo>
                  <a:close/>
                </a:path>
              </a:pathLst>
            </a:custGeom>
            <a:solidFill>
              <a:srgbClr val="000000">
                <a:alpha val="0"/>
              </a:srgbClr>
            </a:solidFill>
            <a:ln w="57150" cap="rnd">
              <a:solidFill>
                <a:srgbClr val="759C1B"/>
              </a:solidFill>
              <a:prstDash val="lgDash"/>
              <a:round/>
            </a:ln>
          </p:spPr>
          <p:txBody>
            <a:bodyPr/>
            <a:lstStyle/>
            <a:p>
              <a:endParaRPr lang="en-US"/>
            </a:p>
          </p:txBody>
        </p:sp>
        <p:sp>
          <p:nvSpPr>
            <p:cNvPr id="7" name="TextBox 7">
              <a:extLst>
                <a:ext uri="{FF2B5EF4-FFF2-40B4-BE49-F238E27FC236}">
                  <a16:creationId xmlns:a16="http://schemas.microsoft.com/office/drawing/2014/main" id="{291B8B6B-51C4-B2EF-8528-BD5295816647}"/>
                </a:ext>
              </a:extLst>
            </p:cNvPr>
            <p:cNvSpPr txBox="1"/>
            <p:nvPr/>
          </p:nvSpPr>
          <p:spPr>
            <a:xfrm>
              <a:off x="0" y="-38100"/>
              <a:ext cx="4097465" cy="2126372"/>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a:extLst>
              <a:ext uri="{FF2B5EF4-FFF2-40B4-BE49-F238E27FC236}">
                <a16:creationId xmlns:a16="http://schemas.microsoft.com/office/drawing/2014/main" id="{1C4FCFDC-E216-9AA9-53B5-B5C4526914BE}"/>
              </a:ext>
            </a:extLst>
          </p:cNvPr>
          <p:cNvSpPr/>
          <p:nvPr/>
        </p:nvSpPr>
        <p:spPr>
          <a:xfrm>
            <a:off x="16509250" y="9158420"/>
            <a:ext cx="1851642" cy="1034911"/>
          </a:xfrm>
          <a:custGeom>
            <a:avLst/>
            <a:gdLst/>
            <a:ahLst/>
            <a:cxnLst/>
            <a:rect l="l" t="t" r="r" b="b"/>
            <a:pathLst>
              <a:path w="5176945" h="3138523">
                <a:moveTo>
                  <a:pt x="0" y="0"/>
                </a:moveTo>
                <a:lnTo>
                  <a:pt x="5176945" y="0"/>
                </a:lnTo>
                <a:lnTo>
                  <a:pt x="5176945" y="3138524"/>
                </a:lnTo>
                <a:lnTo>
                  <a:pt x="0" y="3138524"/>
                </a:lnTo>
                <a:lnTo>
                  <a:pt x="0" y="0"/>
                </a:lnTo>
                <a:close/>
              </a:path>
            </a:pathLst>
          </a:custGeom>
          <a:blipFill>
            <a:blip r:embed="rId2"/>
            <a:stretch>
              <a:fillRect/>
            </a:stretch>
          </a:blipFill>
        </p:spPr>
        <p:txBody>
          <a:bodyPr/>
          <a:lstStyle/>
          <a:p>
            <a:endParaRPr lang="en-US"/>
          </a:p>
        </p:txBody>
      </p:sp>
      <p:sp>
        <p:nvSpPr>
          <p:cNvPr id="11" name="Freeform 11">
            <a:extLst>
              <a:ext uri="{FF2B5EF4-FFF2-40B4-BE49-F238E27FC236}">
                <a16:creationId xmlns:a16="http://schemas.microsoft.com/office/drawing/2014/main" id="{FDE94FBF-2789-C56B-E73C-6337A52E9F82}"/>
              </a:ext>
            </a:extLst>
          </p:cNvPr>
          <p:cNvSpPr/>
          <p:nvPr/>
        </p:nvSpPr>
        <p:spPr>
          <a:xfrm rot="557471" flipH="1">
            <a:off x="16711359" y="-130730"/>
            <a:ext cx="1405308" cy="1504095"/>
          </a:xfrm>
          <a:custGeom>
            <a:avLst/>
            <a:gdLst/>
            <a:ahLst/>
            <a:cxnLst/>
            <a:rect l="l" t="t" r="r" b="b"/>
            <a:pathLst>
              <a:path w="2022953" h="2022953">
                <a:moveTo>
                  <a:pt x="2022952" y="0"/>
                </a:moveTo>
                <a:lnTo>
                  <a:pt x="0" y="0"/>
                </a:lnTo>
                <a:lnTo>
                  <a:pt x="0" y="2022953"/>
                </a:lnTo>
                <a:lnTo>
                  <a:pt x="2022952" y="2022953"/>
                </a:lnTo>
                <a:lnTo>
                  <a:pt x="2022952"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Hộp Văn bản 9">
            <a:extLst>
              <a:ext uri="{FF2B5EF4-FFF2-40B4-BE49-F238E27FC236}">
                <a16:creationId xmlns:a16="http://schemas.microsoft.com/office/drawing/2014/main" id="{4CB8E86A-3B3D-FEEF-27D8-9380091E7933}"/>
              </a:ext>
            </a:extLst>
          </p:cNvPr>
          <p:cNvSpPr txBox="1"/>
          <p:nvPr/>
        </p:nvSpPr>
        <p:spPr>
          <a:xfrm>
            <a:off x="850974" y="1101698"/>
            <a:ext cx="9178759" cy="2308324"/>
          </a:xfrm>
          <a:prstGeom prst="rect">
            <a:avLst/>
          </a:prstGeom>
          <a:solidFill>
            <a:srgbClr val="759C1B"/>
          </a:solidFill>
        </p:spPr>
        <p:txBody>
          <a:bodyPr wrap="square" rtlCol="0">
            <a:spAutoFit/>
          </a:bodyPr>
          <a:lstStyle/>
          <a:p>
            <a:pPr algn="ctr"/>
            <a:r>
              <a:rPr lang="vi-VN" sz="3600" dirty="0">
                <a:solidFill>
                  <a:schemeClr val="bg1"/>
                </a:solidFill>
                <a:latin typeface="#9Slide05 SVNLobster" panose="02040603050506020204" pitchFamily="18" charset="0"/>
              </a:rPr>
              <a:t>Ở sảnh các khách sạn thường treo một số đồng hồ của các địa điểm khác nhau trên thế giới, các đồng hồ này chỉ các giờ khác nhau. Tại sao lại như vậy? Nếu đặt thêm đồng hồ địa điểm Hà Nội vào hình thì đồng hồ đó sẽ chỉ mấy giờ?</a:t>
            </a:r>
            <a:endParaRPr lang="en-US" sz="3600" dirty="0">
              <a:solidFill>
                <a:schemeClr val="bg1"/>
              </a:solidFill>
              <a:latin typeface="#9Slide05 SVNLobster" panose="02040603050506020204" pitchFamily="18" charset="0"/>
            </a:endParaRPr>
          </a:p>
        </p:txBody>
      </p:sp>
      <p:sp>
        <p:nvSpPr>
          <p:cNvPr id="14" name="Hộp Văn bản 13">
            <a:extLst>
              <a:ext uri="{FF2B5EF4-FFF2-40B4-BE49-F238E27FC236}">
                <a16:creationId xmlns:a16="http://schemas.microsoft.com/office/drawing/2014/main" id="{CFE4FB6D-AEA5-157F-8119-66D6F8A1A263}"/>
              </a:ext>
            </a:extLst>
          </p:cNvPr>
          <p:cNvSpPr txBox="1"/>
          <p:nvPr/>
        </p:nvSpPr>
        <p:spPr>
          <a:xfrm>
            <a:off x="850974" y="3603650"/>
            <a:ext cx="9178759" cy="6001643"/>
          </a:xfrm>
          <a:prstGeom prst="rect">
            <a:avLst/>
          </a:prstGeom>
          <a:noFill/>
        </p:spPr>
        <p:txBody>
          <a:bodyPr wrap="square" rtlCol="0">
            <a:spAutoFit/>
          </a:bodyPr>
          <a:lstStyle/>
          <a:p>
            <a:pPr algn="just"/>
            <a:r>
              <a:rPr lang="vi-VN" sz="3200" dirty="0">
                <a:solidFill>
                  <a:srgbClr val="002060"/>
                </a:solidFill>
                <a:latin typeface="+mj-lt"/>
              </a:rPr>
              <a:t>- </a:t>
            </a:r>
            <a:r>
              <a:rPr lang="en-US" sz="3200" dirty="0">
                <a:solidFill>
                  <a:srgbClr val="002060"/>
                </a:solidFill>
                <a:latin typeface="Times New Roman" panose="02020603050405020304" pitchFamily="18" charset="0"/>
                <a:cs typeface="Times New Roman" panose="02020603050405020304" pitchFamily="18" charset="0"/>
              </a:rPr>
              <a:t>K</a:t>
            </a:r>
            <a:r>
              <a:rPr lang="vi-VN" sz="3200" dirty="0">
                <a:solidFill>
                  <a:srgbClr val="002060"/>
                </a:solidFill>
                <a:latin typeface="Times New Roman" panose="02020603050405020304" pitchFamily="18" charset="0"/>
                <a:cs typeface="Times New Roman" panose="02020603050405020304" pitchFamily="18" charset="0"/>
              </a:rPr>
              <a:t>hách sạn là nơi có khách du lịch </a:t>
            </a:r>
            <a:r>
              <a:rPr lang="en-US" sz="3200" dirty="0" err="1">
                <a:solidFill>
                  <a:srgbClr val="002060"/>
                </a:solidFill>
                <a:latin typeface="Times New Roman" panose="02020603050405020304" pitchFamily="18" charset="0"/>
                <a:cs typeface="Times New Roman" panose="02020603050405020304" pitchFamily="18" charset="0"/>
              </a:rPr>
              <a:t>từ</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nhiều</a:t>
            </a:r>
            <a:r>
              <a:rPr lang="vi-VN" sz="3200" dirty="0">
                <a:solidFill>
                  <a:srgbClr val="002060"/>
                </a:solidFill>
                <a:latin typeface="Times New Roman" panose="02020603050405020304" pitchFamily="18" charset="0"/>
                <a:cs typeface="Times New Roman" panose="02020603050405020304" pitchFamily="18" charset="0"/>
              </a:rPr>
              <a:t> nước trên thế giới. Việc treo nhiều đồng hồ ở một số địa điểm khác nhau giúp khách du lịch tiện theo dõi giờ. </a:t>
            </a:r>
          </a:p>
          <a:p>
            <a:pPr algn="just"/>
            <a:r>
              <a:rPr lang="vi-VN" sz="3200" dirty="0">
                <a:solidFill>
                  <a:srgbClr val="002060"/>
                </a:solidFill>
                <a:latin typeface="Times New Roman" panose="02020603050405020304" pitchFamily="18" charset="0"/>
                <a:cs typeface="Times New Roman" panose="02020603050405020304" pitchFamily="18" charset="0"/>
              </a:rPr>
              <a:t>- Các đồng hồ chỉ giờ khác nhau trong sảnh khách sạn là do Trái Đất tự quay quanh trục theo hướng từ Tây sang Đông nên ở các địa điểm khác nhau trên Trái Đất sẽ có giờ không giống nhau. </a:t>
            </a:r>
          </a:p>
          <a:p>
            <a:pPr algn="just"/>
            <a:r>
              <a:rPr lang="en-US" sz="3200" dirty="0">
                <a:solidFill>
                  <a:srgbClr val="002060"/>
                </a:solidFill>
                <a:latin typeface="Times New Roman" panose="02020603050405020304" pitchFamily="18" charset="0"/>
                <a:cs typeface="Times New Roman" panose="02020603050405020304" pitchFamily="18" charset="0"/>
              </a:rPr>
              <a:t>- </a:t>
            </a:r>
            <a:r>
              <a:rPr lang="vi-VN" sz="3200" dirty="0">
                <a:solidFill>
                  <a:srgbClr val="002060"/>
                </a:solidFill>
                <a:latin typeface="Times New Roman" panose="02020603050405020304" pitchFamily="18" charset="0"/>
                <a:cs typeface="Times New Roman" panose="02020603050405020304" pitchFamily="18" charset="0"/>
              </a:rPr>
              <a:t>Cách tính giờ ở Hà Nội (múi giờ số 7), cách múi giờ số 0 (Luân Đôn) là 7 giờ</a:t>
            </a:r>
            <a:r>
              <a:rPr lang="en-US" sz="3200" dirty="0">
                <a:solidFill>
                  <a:srgbClr val="002060"/>
                </a:solidFill>
                <a:latin typeface="Times New Roman" panose="02020603050405020304" pitchFamily="18" charset="0"/>
                <a:cs typeface="Times New Roman" panose="02020603050405020304" pitchFamily="18" charset="0"/>
              </a:rPr>
              <a:t> =&gt;</a:t>
            </a:r>
            <a:r>
              <a:rPr lang="vi-VN" sz="3200" dirty="0">
                <a:solidFill>
                  <a:srgbClr val="002060"/>
                </a:solidFill>
                <a:latin typeface="Times New Roman" panose="02020603050405020304" pitchFamily="18" charset="0"/>
                <a:cs typeface="Times New Roman" panose="02020603050405020304" pitchFamily="18" charset="0"/>
              </a:rPr>
              <a:t> Hà Nội là: </a:t>
            </a:r>
            <a:endParaRPr lang="en-US" sz="3200" dirty="0">
              <a:solidFill>
                <a:srgbClr val="002060"/>
              </a:solidFill>
              <a:latin typeface="Times New Roman" panose="02020603050405020304" pitchFamily="18" charset="0"/>
              <a:cs typeface="Times New Roman" panose="02020603050405020304" pitchFamily="18" charset="0"/>
            </a:endParaRPr>
          </a:p>
          <a:p>
            <a:pPr algn="ctr"/>
            <a:r>
              <a:rPr lang="vi-VN" sz="3200" b="1" dirty="0">
                <a:solidFill>
                  <a:srgbClr val="FF0000"/>
                </a:solidFill>
                <a:latin typeface="Times New Roman" panose="02020603050405020304" pitchFamily="18" charset="0"/>
                <a:cs typeface="Times New Roman" panose="02020603050405020304" pitchFamily="18" charset="0"/>
              </a:rPr>
              <a:t>10h30’ + 7h = 17h30’</a:t>
            </a:r>
          </a:p>
          <a:p>
            <a:pPr algn="just"/>
            <a:r>
              <a:rPr lang="vi-VN" sz="3200" dirty="0">
                <a:solidFill>
                  <a:srgbClr val="002060"/>
                </a:solidFill>
                <a:latin typeface="Times New Roman" panose="02020603050405020304" pitchFamily="18" charset="0"/>
                <a:cs typeface="Times New Roman" panose="02020603050405020304" pitchFamily="18" charset="0"/>
              </a:rPr>
              <a:t>-&gt; Đồng hồ ở Hà Nội sẽ chỉ thời gian là: 17</a:t>
            </a:r>
            <a:r>
              <a:rPr lang="en-US" sz="3200" dirty="0">
                <a:solidFill>
                  <a:srgbClr val="002060"/>
                </a:solidFill>
                <a:latin typeface="Times New Roman" panose="02020603050405020304" pitchFamily="18" charset="0"/>
                <a:cs typeface="Times New Roman" panose="02020603050405020304" pitchFamily="18" charset="0"/>
              </a:rPr>
              <a:t> </a:t>
            </a:r>
            <a:r>
              <a:rPr lang="vi-VN" sz="3200" dirty="0">
                <a:solidFill>
                  <a:srgbClr val="002060"/>
                </a:solidFill>
                <a:latin typeface="Times New Roman" panose="02020603050405020304" pitchFamily="18" charset="0"/>
                <a:cs typeface="Times New Roman" panose="02020603050405020304" pitchFamily="18" charset="0"/>
              </a:rPr>
              <a:t>giờ 30 phút.</a:t>
            </a:r>
            <a:endParaRPr lang="en-US" sz="3200" dirty="0">
              <a:solidFill>
                <a:srgbClr val="002060"/>
              </a:solidFill>
              <a:latin typeface="Times New Roman" panose="02020603050405020304" pitchFamily="18" charset="0"/>
              <a:cs typeface="Times New Roman" panose="02020603050405020304" pitchFamily="18" charset="0"/>
            </a:endParaRPr>
          </a:p>
        </p:txBody>
      </p:sp>
      <p:pic>
        <p:nvPicPr>
          <p:cNvPr id="16" name="Hình ảnh 15">
            <a:extLst>
              <a:ext uri="{FF2B5EF4-FFF2-40B4-BE49-F238E27FC236}">
                <a16:creationId xmlns:a16="http://schemas.microsoft.com/office/drawing/2014/main" id="{503B5A14-CBB7-30DB-0AFC-1B7B8720D24B}"/>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rcRect l="50000"/>
          <a:stretch>
            <a:fillRect/>
          </a:stretch>
        </p:blipFill>
        <p:spPr>
          <a:xfrm>
            <a:off x="10275403" y="5224868"/>
            <a:ext cx="6679096" cy="3931546"/>
          </a:xfrm>
          <a:prstGeom prst="rect">
            <a:avLst/>
          </a:prstGeom>
        </p:spPr>
      </p:pic>
      <p:pic>
        <p:nvPicPr>
          <p:cNvPr id="17" name="Hình ảnh 16">
            <a:extLst>
              <a:ext uri="{FF2B5EF4-FFF2-40B4-BE49-F238E27FC236}">
                <a16:creationId xmlns:a16="http://schemas.microsoft.com/office/drawing/2014/main" id="{AC460D12-3658-0897-01D2-FAF211F8C4E9}"/>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rcRect r="50000"/>
          <a:stretch>
            <a:fillRect/>
          </a:stretch>
        </p:blipFill>
        <p:spPr>
          <a:xfrm>
            <a:off x="10275402" y="1128365"/>
            <a:ext cx="6679097" cy="3931547"/>
          </a:xfrm>
          <a:prstGeom prst="rect">
            <a:avLst/>
          </a:prstGeom>
        </p:spPr>
      </p:pic>
    </p:spTree>
    <p:extLst>
      <p:ext uri="{BB962C8B-B14F-4D97-AF65-F5344CB8AC3E}">
        <p14:creationId xmlns:p14="http://schemas.microsoft.com/office/powerpoint/2010/main" val="3639543568"/>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par>
                                <p:cTn id="11" presetID="16" presetClass="entr" presetSubtype="21"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4">
                                            <p:txEl>
                                              <p:pRg st="0" end="0"/>
                                            </p:txEl>
                                          </p:spTgt>
                                        </p:tgtEl>
                                        <p:attrNameLst>
                                          <p:attrName>style.visibility</p:attrName>
                                        </p:attrNameLst>
                                      </p:cBhvr>
                                      <p:to>
                                        <p:strVal val="visible"/>
                                      </p:to>
                                    </p:set>
                                    <p:animEffect transition="in" filter="fade">
                                      <p:cBhvr>
                                        <p:cTn id="18" dur="1000"/>
                                        <p:tgtEl>
                                          <p:spTgt spid="14">
                                            <p:txEl>
                                              <p:pRg st="0" end="0"/>
                                            </p:txEl>
                                          </p:spTgt>
                                        </p:tgtEl>
                                      </p:cBhvr>
                                    </p:animEffect>
                                    <p:anim calcmode="lin" valueType="num">
                                      <p:cBhvr>
                                        <p:cTn id="19"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4">
                                            <p:txEl>
                                              <p:pRg st="1" end="1"/>
                                            </p:txEl>
                                          </p:spTgt>
                                        </p:tgtEl>
                                        <p:attrNameLst>
                                          <p:attrName>style.visibility</p:attrName>
                                        </p:attrNameLst>
                                      </p:cBhvr>
                                      <p:to>
                                        <p:strVal val="visible"/>
                                      </p:to>
                                    </p:set>
                                    <p:animEffect transition="in" filter="fade">
                                      <p:cBhvr>
                                        <p:cTn id="25" dur="1000"/>
                                        <p:tgtEl>
                                          <p:spTgt spid="14">
                                            <p:txEl>
                                              <p:pRg st="1" end="1"/>
                                            </p:txEl>
                                          </p:spTgt>
                                        </p:tgtEl>
                                      </p:cBhvr>
                                    </p:animEffect>
                                    <p:anim calcmode="lin" valueType="num">
                                      <p:cBhvr>
                                        <p:cTn id="26" dur="1000" fill="hold"/>
                                        <p:tgtEl>
                                          <p:spTgt spid="14">
                                            <p:txEl>
                                              <p:pRg st="1" end="1"/>
                                            </p:txEl>
                                          </p:spTgt>
                                        </p:tgtEl>
                                        <p:attrNameLst>
                                          <p:attrName>ppt_x</p:attrName>
                                        </p:attrNameLst>
                                      </p:cBhvr>
                                      <p:tavLst>
                                        <p:tav tm="0">
                                          <p:val>
                                            <p:strVal val="#ppt_x"/>
                                          </p:val>
                                        </p:tav>
                                        <p:tav tm="100000">
                                          <p:val>
                                            <p:strVal val="#ppt_x"/>
                                          </p:val>
                                        </p:tav>
                                      </p:tavLst>
                                    </p:anim>
                                    <p:anim calcmode="lin" valueType="num">
                                      <p:cBhvr>
                                        <p:cTn id="27" dur="1000" fill="hold"/>
                                        <p:tgtEl>
                                          <p:spTgt spid="1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4">
                                            <p:txEl>
                                              <p:pRg st="2" end="2"/>
                                            </p:txEl>
                                          </p:spTgt>
                                        </p:tgtEl>
                                        <p:attrNameLst>
                                          <p:attrName>style.visibility</p:attrName>
                                        </p:attrNameLst>
                                      </p:cBhvr>
                                      <p:to>
                                        <p:strVal val="visible"/>
                                      </p:to>
                                    </p:set>
                                    <p:animEffect transition="in" filter="fade">
                                      <p:cBhvr>
                                        <p:cTn id="32" dur="1000"/>
                                        <p:tgtEl>
                                          <p:spTgt spid="14">
                                            <p:txEl>
                                              <p:pRg st="2" end="2"/>
                                            </p:txEl>
                                          </p:spTgt>
                                        </p:tgtEl>
                                      </p:cBhvr>
                                    </p:animEffect>
                                    <p:anim calcmode="lin" valueType="num">
                                      <p:cBhvr>
                                        <p:cTn id="33" dur="1000" fill="hold"/>
                                        <p:tgtEl>
                                          <p:spTgt spid="14">
                                            <p:txEl>
                                              <p:pRg st="2" end="2"/>
                                            </p:txEl>
                                          </p:spTgt>
                                        </p:tgtEl>
                                        <p:attrNameLst>
                                          <p:attrName>ppt_x</p:attrName>
                                        </p:attrNameLst>
                                      </p:cBhvr>
                                      <p:tavLst>
                                        <p:tav tm="0">
                                          <p:val>
                                            <p:strVal val="#ppt_x"/>
                                          </p:val>
                                        </p:tav>
                                        <p:tav tm="100000">
                                          <p:val>
                                            <p:strVal val="#ppt_x"/>
                                          </p:val>
                                        </p:tav>
                                      </p:tavLst>
                                    </p:anim>
                                    <p:anim calcmode="lin" valueType="num">
                                      <p:cBhvr>
                                        <p:cTn id="34" dur="1000" fill="hold"/>
                                        <p:tgtEl>
                                          <p:spTgt spid="1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4">
                                            <p:txEl>
                                              <p:pRg st="3" end="3"/>
                                            </p:txEl>
                                          </p:spTgt>
                                        </p:tgtEl>
                                        <p:attrNameLst>
                                          <p:attrName>style.visibility</p:attrName>
                                        </p:attrNameLst>
                                      </p:cBhvr>
                                      <p:to>
                                        <p:strVal val="visible"/>
                                      </p:to>
                                    </p:set>
                                    <p:animEffect transition="in" filter="fade">
                                      <p:cBhvr>
                                        <p:cTn id="39" dur="1000"/>
                                        <p:tgtEl>
                                          <p:spTgt spid="14">
                                            <p:txEl>
                                              <p:pRg st="3" end="3"/>
                                            </p:txEl>
                                          </p:spTgt>
                                        </p:tgtEl>
                                      </p:cBhvr>
                                    </p:animEffect>
                                    <p:anim calcmode="lin" valueType="num">
                                      <p:cBhvr>
                                        <p:cTn id="40" dur="1000" fill="hold"/>
                                        <p:tgtEl>
                                          <p:spTgt spid="14">
                                            <p:txEl>
                                              <p:pRg st="3" end="3"/>
                                            </p:txEl>
                                          </p:spTgt>
                                        </p:tgtEl>
                                        <p:attrNameLst>
                                          <p:attrName>ppt_x</p:attrName>
                                        </p:attrNameLst>
                                      </p:cBhvr>
                                      <p:tavLst>
                                        <p:tav tm="0">
                                          <p:val>
                                            <p:strVal val="#ppt_x"/>
                                          </p:val>
                                        </p:tav>
                                        <p:tav tm="100000">
                                          <p:val>
                                            <p:strVal val="#ppt_x"/>
                                          </p:val>
                                        </p:tav>
                                      </p:tavLst>
                                    </p:anim>
                                    <p:anim calcmode="lin" valueType="num">
                                      <p:cBhvr>
                                        <p:cTn id="41" dur="1000" fill="hold"/>
                                        <p:tgtEl>
                                          <p:spTgt spid="1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14">
                                            <p:txEl>
                                              <p:pRg st="4" end="4"/>
                                            </p:txEl>
                                          </p:spTgt>
                                        </p:tgtEl>
                                        <p:attrNameLst>
                                          <p:attrName>style.visibility</p:attrName>
                                        </p:attrNameLst>
                                      </p:cBhvr>
                                      <p:to>
                                        <p:strVal val="visible"/>
                                      </p:to>
                                    </p:set>
                                    <p:animEffect transition="in" filter="fade">
                                      <p:cBhvr>
                                        <p:cTn id="46" dur="1000"/>
                                        <p:tgtEl>
                                          <p:spTgt spid="14">
                                            <p:txEl>
                                              <p:pRg st="4" end="4"/>
                                            </p:txEl>
                                          </p:spTgt>
                                        </p:tgtEl>
                                      </p:cBhvr>
                                    </p:animEffect>
                                    <p:anim calcmode="lin" valueType="num">
                                      <p:cBhvr>
                                        <p:cTn id="47" dur="1000" fill="hold"/>
                                        <p:tgtEl>
                                          <p:spTgt spid="14">
                                            <p:txEl>
                                              <p:pRg st="4" end="4"/>
                                            </p:txEl>
                                          </p:spTgt>
                                        </p:tgtEl>
                                        <p:attrNameLst>
                                          <p:attrName>ppt_x</p:attrName>
                                        </p:attrNameLst>
                                      </p:cBhvr>
                                      <p:tavLst>
                                        <p:tav tm="0">
                                          <p:val>
                                            <p:strVal val="#ppt_x"/>
                                          </p:val>
                                        </p:tav>
                                        <p:tav tm="100000">
                                          <p:val>
                                            <p:strVal val="#ppt_x"/>
                                          </p:val>
                                        </p:tav>
                                      </p:tavLst>
                                    </p:anim>
                                    <p:anim calcmode="lin" valueType="num">
                                      <p:cBhvr>
                                        <p:cTn id="48" dur="1000" fill="hold"/>
                                        <p:tgtEl>
                                          <p:spTgt spid="1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759C1B"/>
        </a:solidFill>
        <a:effectLst/>
      </p:bgPr>
    </p:bg>
    <p:spTree>
      <p:nvGrpSpPr>
        <p:cNvPr id="1" name="">
          <a:extLst>
            <a:ext uri="{FF2B5EF4-FFF2-40B4-BE49-F238E27FC236}">
              <a16:creationId xmlns:a16="http://schemas.microsoft.com/office/drawing/2014/main" id="{8403BE5C-4775-BC28-3E66-B75D789E77B6}"/>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69CB0227-C35B-3E35-9D34-334BACD371E3}"/>
              </a:ext>
            </a:extLst>
          </p:cNvPr>
          <p:cNvGrpSpPr/>
          <p:nvPr/>
        </p:nvGrpSpPr>
        <p:grpSpPr>
          <a:xfrm>
            <a:off x="304800" y="392342"/>
            <a:ext cx="17526000" cy="9627958"/>
            <a:chOff x="0" y="0"/>
            <a:chExt cx="4206641" cy="2197067"/>
          </a:xfrm>
        </p:grpSpPr>
        <p:sp>
          <p:nvSpPr>
            <p:cNvPr id="3" name="Freeform 3">
              <a:extLst>
                <a:ext uri="{FF2B5EF4-FFF2-40B4-BE49-F238E27FC236}">
                  <a16:creationId xmlns:a16="http://schemas.microsoft.com/office/drawing/2014/main" id="{FA5824C7-4FD2-663C-8292-B23C9A149242}"/>
                </a:ext>
              </a:extLst>
            </p:cNvPr>
            <p:cNvSpPr/>
            <p:nvPr/>
          </p:nvSpPr>
          <p:spPr>
            <a:xfrm>
              <a:off x="0" y="0"/>
              <a:ext cx="4206641" cy="2197067"/>
            </a:xfrm>
            <a:custGeom>
              <a:avLst/>
              <a:gdLst/>
              <a:ahLst/>
              <a:cxnLst/>
              <a:rect l="l" t="t" r="r" b="b"/>
              <a:pathLst>
                <a:path w="4206641" h="2197067">
                  <a:moveTo>
                    <a:pt x="18904" y="0"/>
                  </a:moveTo>
                  <a:lnTo>
                    <a:pt x="4187737" y="0"/>
                  </a:lnTo>
                  <a:cubicBezTo>
                    <a:pt x="4192750" y="0"/>
                    <a:pt x="4197559" y="1992"/>
                    <a:pt x="4201104" y="5537"/>
                  </a:cubicBezTo>
                  <a:cubicBezTo>
                    <a:pt x="4204649" y="9082"/>
                    <a:pt x="4206641" y="13890"/>
                    <a:pt x="4206641" y="18904"/>
                  </a:cubicBezTo>
                  <a:lnTo>
                    <a:pt x="4206641" y="2178163"/>
                  </a:lnTo>
                  <a:cubicBezTo>
                    <a:pt x="4206641" y="2183177"/>
                    <a:pt x="4204649" y="2187985"/>
                    <a:pt x="4201104" y="2191530"/>
                  </a:cubicBezTo>
                  <a:cubicBezTo>
                    <a:pt x="4197559" y="2195075"/>
                    <a:pt x="4192750" y="2197067"/>
                    <a:pt x="4187737" y="2197067"/>
                  </a:cubicBezTo>
                  <a:lnTo>
                    <a:pt x="18904" y="2197067"/>
                  </a:lnTo>
                  <a:cubicBezTo>
                    <a:pt x="13890" y="2197067"/>
                    <a:pt x="9082" y="2195075"/>
                    <a:pt x="5537" y="2191530"/>
                  </a:cubicBezTo>
                  <a:cubicBezTo>
                    <a:pt x="1992" y="2187985"/>
                    <a:pt x="0" y="2183177"/>
                    <a:pt x="0" y="2178163"/>
                  </a:cubicBezTo>
                  <a:lnTo>
                    <a:pt x="0" y="18904"/>
                  </a:lnTo>
                  <a:cubicBezTo>
                    <a:pt x="0" y="13890"/>
                    <a:pt x="1992" y="9082"/>
                    <a:pt x="5537" y="5537"/>
                  </a:cubicBezTo>
                  <a:cubicBezTo>
                    <a:pt x="9082" y="1992"/>
                    <a:pt x="13890" y="0"/>
                    <a:pt x="18904" y="0"/>
                  </a:cubicBezTo>
                  <a:close/>
                </a:path>
              </a:pathLst>
            </a:custGeom>
            <a:solidFill>
              <a:srgbClr val="FFFFFF"/>
            </a:solidFill>
            <a:ln cap="rnd">
              <a:noFill/>
              <a:prstDash val="solid"/>
              <a:round/>
            </a:ln>
          </p:spPr>
          <p:txBody>
            <a:bodyPr/>
            <a:lstStyle/>
            <a:p>
              <a:endParaRPr lang="en-US"/>
            </a:p>
          </p:txBody>
        </p:sp>
        <p:sp>
          <p:nvSpPr>
            <p:cNvPr id="4" name="TextBox 4">
              <a:extLst>
                <a:ext uri="{FF2B5EF4-FFF2-40B4-BE49-F238E27FC236}">
                  <a16:creationId xmlns:a16="http://schemas.microsoft.com/office/drawing/2014/main" id="{C34275BC-8117-3E13-F737-9899280BF967}"/>
                </a:ext>
              </a:extLst>
            </p:cNvPr>
            <p:cNvSpPr txBox="1"/>
            <p:nvPr/>
          </p:nvSpPr>
          <p:spPr>
            <a:xfrm>
              <a:off x="0" y="-38100"/>
              <a:ext cx="4206641" cy="2235167"/>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a:extLst>
              <a:ext uri="{FF2B5EF4-FFF2-40B4-BE49-F238E27FC236}">
                <a16:creationId xmlns:a16="http://schemas.microsoft.com/office/drawing/2014/main" id="{A277D93C-0A64-8CB6-E5D0-AB44EF0A01D4}"/>
              </a:ext>
            </a:extLst>
          </p:cNvPr>
          <p:cNvGrpSpPr/>
          <p:nvPr/>
        </p:nvGrpSpPr>
        <p:grpSpPr>
          <a:xfrm>
            <a:off x="457200" y="704976"/>
            <a:ext cx="17244042" cy="9170758"/>
            <a:chOff x="0" y="0"/>
            <a:chExt cx="4097465" cy="2088272"/>
          </a:xfrm>
        </p:grpSpPr>
        <p:sp>
          <p:nvSpPr>
            <p:cNvPr id="6" name="Freeform 6">
              <a:extLst>
                <a:ext uri="{FF2B5EF4-FFF2-40B4-BE49-F238E27FC236}">
                  <a16:creationId xmlns:a16="http://schemas.microsoft.com/office/drawing/2014/main" id="{2CE28B9E-8285-94F6-32E3-7E1721A18C34}"/>
                </a:ext>
              </a:extLst>
            </p:cNvPr>
            <p:cNvSpPr/>
            <p:nvPr/>
          </p:nvSpPr>
          <p:spPr>
            <a:xfrm>
              <a:off x="0" y="0"/>
              <a:ext cx="4097465" cy="2088272"/>
            </a:xfrm>
            <a:custGeom>
              <a:avLst/>
              <a:gdLst/>
              <a:ahLst/>
              <a:cxnLst/>
              <a:rect l="l" t="t" r="r" b="b"/>
              <a:pathLst>
                <a:path w="4097465" h="2088272">
                  <a:moveTo>
                    <a:pt x="13934" y="0"/>
                  </a:moveTo>
                  <a:lnTo>
                    <a:pt x="4083531" y="0"/>
                  </a:lnTo>
                  <a:cubicBezTo>
                    <a:pt x="4087227" y="0"/>
                    <a:pt x="4090771" y="1468"/>
                    <a:pt x="4093384" y="4081"/>
                  </a:cubicBezTo>
                  <a:cubicBezTo>
                    <a:pt x="4095997" y="6694"/>
                    <a:pt x="4097465" y="10238"/>
                    <a:pt x="4097465" y="13934"/>
                  </a:cubicBezTo>
                  <a:lnTo>
                    <a:pt x="4097465" y="2074338"/>
                  </a:lnTo>
                  <a:cubicBezTo>
                    <a:pt x="4097465" y="2078034"/>
                    <a:pt x="4095997" y="2081578"/>
                    <a:pt x="4093384" y="2084191"/>
                  </a:cubicBezTo>
                  <a:cubicBezTo>
                    <a:pt x="4090771" y="2086804"/>
                    <a:pt x="4087227" y="2088272"/>
                    <a:pt x="4083531" y="2088272"/>
                  </a:cubicBezTo>
                  <a:lnTo>
                    <a:pt x="13934" y="2088272"/>
                  </a:lnTo>
                  <a:cubicBezTo>
                    <a:pt x="10238" y="2088272"/>
                    <a:pt x="6694" y="2086804"/>
                    <a:pt x="4081" y="2084191"/>
                  </a:cubicBezTo>
                  <a:cubicBezTo>
                    <a:pt x="1468" y="2081578"/>
                    <a:pt x="0" y="2078034"/>
                    <a:pt x="0" y="2074338"/>
                  </a:cubicBezTo>
                  <a:lnTo>
                    <a:pt x="0" y="13934"/>
                  </a:lnTo>
                  <a:cubicBezTo>
                    <a:pt x="0" y="10238"/>
                    <a:pt x="1468" y="6694"/>
                    <a:pt x="4081" y="4081"/>
                  </a:cubicBezTo>
                  <a:cubicBezTo>
                    <a:pt x="6694" y="1468"/>
                    <a:pt x="10238" y="0"/>
                    <a:pt x="13934" y="0"/>
                  </a:cubicBezTo>
                  <a:close/>
                </a:path>
              </a:pathLst>
            </a:custGeom>
            <a:solidFill>
              <a:srgbClr val="000000">
                <a:alpha val="0"/>
              </a:srgbClr>
            </a:solidFill>
            <a:ln w="57150" cap="rnd">
              <a:solidFill>
                <a:srgbClr val="759C1B"/>
              </a:solidFill>
              <a:prstDash val="lgDash"/>
              <a:round/>
            </a:ln>
          </p:spPr>
          <p:txBody>
            <a:bodyPr/>
            <a:lstStyle/>
            <a:p>
              <a:endParaRPr lang="en-US"/>
            </a:p>
          </p:txBody>
        </p:sp>
        <p:sp>
          <p:nvSpPr>
            <p:cNvPr id="7" name="TextBox 7">
              <a:extLst>
                <a:ext uri="{FF2B5EF4-FFF2-40B4-BE49-F238E27FC236}">
                  <a16:creationId xmlns:a16="http://schemas.microsoft.com/office/drawing/2014/main" id="{1F75CF6B-5E4C-1942-B0E2-D29C85F9288B}"/>
                </a:ext>
              </a:extLst>
            </p:cNvPr>
            <p:cNvSpPr txBox="1"/>
            <p:nvPr/>
          </p:nvSpPr>
          <p:spPr>
            <a:xfrm>
              <a:off x="0" y="-38100"/>
              <a:ext cx="4097465" cy="2126372"/>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a:extLst>
              <a:ext uri="{FF2B5EF4-FFF2-40B4-BE49-F238E27FC236}">
                <a16:creationId xmlns:a16="http://schemas.microsoft.com/office/drawing/2014/main" id="{9BF568B9-E0AA-F09C-BD6B-CD81088E5592}"/>
              </a:ext>
            </a:extLst>
          </p:cNvPr>
          <p:cNvSpPr/>
          <p:nvPr/>
        </p:nvSpPr>
        <p:spPr>
          <a:xfrm>
            <a:off x="16509250" y="9158420"/>
            <a:ext cx="1851642" cy="1034911"/>
          </a:xfrm>
          <a:custGeom>
            <a:avLst/>
            <a:gdLst/>
            <a:ahLst/>
            <a:cxnLst/>
            <a:rect l="l" t="t" r="r" b="b"/>
            <a:pathLst>
              <a:path w="5176945" h="3138523">
                <a:moveTo>
                  <a:pt x="0" y="0"/>
                </a:moveTo>
                <a:lnTo>
                  <a:pt x="5176945" y="0"/>
                </a:lnTo>
                <a:lnTo>
                  <a:pt x="5176945" y="3138524"/>
                </a:lnTo>
                <a:lnTo>
                  <a:pt x="0" y="3138524"/>
                </a:lnTo>
                <a:lnTo>
                  <a:pt x="0" y="0"/>
                </a:lnTo>
                <a:close/>
              </a:path>
            </a:pathLst>
          </a:custGeom>
          <a:blipFill>
            <a:blip r:embed="rId2"/>
            <a:stretch>
              <a:fillRect/>
            </a:stretch>
          </a:blipFill>
        </p:spPr>
        <p:txBody>
          <a:bodyPr/>
          <a:lstStyle/>
          <a:p>
            <a:endParaRPr lang="en-US"/>
          </a:p>
        </p:txBody>
      </p:sp>
      <p:sp>
        <p:nvSpPr>
          <p:cNvPr id="11" name="Freeform 11">
            <a:extLst>
              <a:ext uri="{FF2B5EF4-FFF2-40B4-BE49-F238E27FC236}">
                <a16:creationId xmlns:a16="http://schemas.microsoft.com/office/drawing/2014/main" id="{48F0E801-990F-0787-C3A4-1DF1D2FB1959}"/>
              </a:ext>
            </a:extLst>
          </p:cNvPr>
          <p:cNvSpPr/>
          <p:nvPr/>
        </p:nvSpPr>
        <p:spPr>
          <a:xfrm rot="557471" flipH="1">
            <a:off x="16286627" y="362186"/>
            <a:ext cx="1317711" cy="1659639"/>
          </a:xfrm>
          <a:custGeom>
            <a:avLst/>
            <a:gdLst/>
            <a:ahLst/>
            <a:cxnLst/>
            <a:rect l="l" t="t" r="r" b="b"/>
            <a:pathLst>
              <a:path w="2022953" h="2022953">
                <a:moveTo>
                  <a:pt x="2022952" y="0"/>
                </a:moveTo>
                <a:lnTo>
                  <a:pt x="0" y="0"/>
                </a:lnTo>
                <a:lnTo>
                  <a:pt x="0" y="2022953"/>
                </a:lnTo>
                <a:lnTo>
                  <a:pt x="2022952" y="2022953"/>
                </a:lnTo>
                <a:lnTo>
                  <a:pt x="2022952"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1" name="Hộp Văn bản 20">
            <a:extLst>
              <a:ext uri="{FF2B5EF4-FFF2-40B4-BE49-F238E27FC236}">
                <a16:creationId xmlns:a16="http://schemas.microsoft.com/office/drawing/2014/main" id="{DF628BEC-EED7-94E7-D2E5-A92DA809EDDD}"/>
              </a:ext>
            </a:extLst>
          </p:cNvPr>
          <p:cNvSpPr txBox="1"/>
          <p:nvPr/>
        </p:nvSpPr>
        <p:spPr>
          <a:xfrm>
            <a:off x="586758" y="923894"/>
            <a:ext cx="13064338" cy="707886"/>
          </a:xfrm>
          <a:prstGeom prst="rect">
            <a:avLst/>
          </a:prstGeom>
          <a:noFill/>
          <a:ln>
            <a:noFill/>
          </a:ln>
        </p:spPr>
        <p:txBody>
          <a:bodyPr wrap="square">
            <a:spAutoFit/>
          </a:bodyPr>
          <a:lstStyle/>
          <a:p>
            <a:pPr lvl="0" algn="just">
              <a:defRPr/>
            </a:pP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2. Hệ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quả</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chuyển</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động</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tự</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quay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quanh</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trục</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của</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Trái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Đất</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p>
        </p:txBody>
      </p:sp>
      <p:sp>
        <p:nvSpPr>
          <p:cNvPr id="23" name="Hộp Văn bản 22">
            <a:extLst>
              <a:ext uri="{FF2B5EF4-FFF2-40B4-BE49-F238E27FC236}">
                <a16:creationId xmlns:a16="http://schemas.microsoft.com/office/drawing/2014/main" id="{B1DEBF34-F026-1DAD-560E-C5490CEA905F}"/>
              </a:ext>
            </a:extLst>
          </p:cNvPr>
          <p:cNvSpPr txBox="1"/>
          <p:nvPr/>
        </p:nvSpPr>
        <p:spPr>
          <a:xfrm>
            <a:off x="850719" y="1654640"/>
            <a:ext cx="15621000" cy="830997"/>
          </a:xfrm>
          <a:prstGeom prst="rect">
            <a:avLst/>
          </a:prstGeom>
          <a:noFill/>
        </p:spPr>
        <p:txBody>
          <a:bodyPr wrap="square" rtlCol="0">
            <a:spAutoFit/>
          </a:bodyPr>
          <a:lstStyle/>
          <a:p>
            <a:r>
              <a:rPr lang="en-US" sz="4800" dirty="0">
                <a:solidFill>
                  <a:srgbClr val="FF6600"/>
                </a:solidFill>
                <a:latin typeface="#9Slide05 SVNLobster" panose="02040603050506020204" pitchFamily="18" charset="0"/>
              </a:rPr>
              <a:t>b. </a:t>
            </a:r>
            <a:r>
              <a:rPr lang="en-US" sz="4800" dirty="0" err="1">
                <a:solidFill>
                  <a:srgbClr val="FF6600"/>
                </a:solidFill>
                <a:latin typeface="#9Slide05 SVNLobster" panose="02040603050506020204" pitchFamily="18" charset="0"/>
              </a:rPr>
              <a:t>Giờ</a:t>
            </a:r>
            <a:r>
              <a:rPr lang="en-US" sz="4800" dirty="0">
                <a:solidFill>
                  <a:srgbClr val="FF6600"/>
                </a:solidFill>
                <a:latin typeface="#9Slide05 SVNLobster" panose="02040603050506020204" pitchFamily="18" charset="0"/>
              </a:rPr>
              <a:t> </a:t>
            </a:r>
            <a:r>
              <a:rPr lang="en-US" sz="4800" dirty="0" err="1">
                <a:solidFill>
                  <a:srgbClr val="FF6600"/>
                </a:solidFill>
                <a:latin typeface="#9Slide05 SVNLobster" panose="02040603050506020204" pitchFamily="18" charset="0"/>
              </a:rPr>
              <a:t>trên</a:t>
            </a:r>
            <a:r>
              <a:rPr lang="en-US" sz="4800" dirty="0">
                <a:solidFill>
                  <a:srgbClr val="FF6600"/>
                </a:solidFill>
                <a:latin typeface="#9Slide05 SVNLobster" panose="02040603050506020204" pitchFamily="18" charset="0"/>
              </a:rPr>
              <a:t> Trái </a:t>
            </a:r>
            <a:r>
              <a:rPr lang="en-US" sz="4800" dirty="0" err="1">
                <a:solidFill>
                  <a:srgbClr val="FF6600"/>
                </a:solidFill>
                <a:latin typeface="#9Slide05 SVNLobster" panose="02040603050506020204" pitchFamily="18" charset="0"/>
              </a:rPr>
              <a:t>Đất</a:t>
            </a:r>
            <a:endParaRPr lang="en-US" sz="4800" dirty="0">
              <a:solidFill>
                <a:srgbClr val="FF6600"/>
              </a:solidFill>
              <a:latin typeface="#9Slide05 SVNLobster" panose="02040603050506020204" pitchFamily="18" charset="0"/>
            </a:endParaRPr>
          </a:p>
        </p:txBody>
      </p:sp>
      <p:pic>
        <p:nvPicPr>
          <p:cNvPr id="9" name="Hình ảnh 8">
            <a:extLst>
              <a:ext uri="{FF2B5EF4-FFF2-40B4-BE49-F238E27FC236}">
                <a16:creationId xmlns:a16="http://schemas.microsoft.com/office/drawing/2014/main" id="{BB5888FA-5BD5-5F7E-14B1-9D8A34BDAB5A}"/>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6692470" y="2514035"/>
            <a:ext cx="10498407" cy="6945255"/>
          </a:xfrm>
          <a:prstGeom prst="rect">
            <a:avLst/>
          </a:prstGeom>
          <a:ln>
            <a:noFill/>
          </a:ln>
          <a:effectLst>
            <a:outerShdw blurRad="292100" dist="139700" dir="2700000" algn="tl" rotWithShape="0">
              <a:srgbClr val="333333">
                <a:alpha val="65000"/>
              </a:srgbClr>
            </a:outerShdw>
          </a:effectLst>
        </p:spPr>
      </p:pic>
      <p:sp>
        <p:nvSpPr>
          <p:cNvPr id="25" name="Hộp Văn bản 24">
            <a:extLst>
              <a:ext uri="{FF2B5EF4-FFF2-40B4-BE49-F238E27FC236}">
                <a16:creationId xmlns:a16="http://schemas.microsoft.com/office/drawing/2014/main" id="{997171FD-59AD-D7EB-8DEB-68200ED6DC9C}"/>
              </a:ext>
            </a:extLst>
          </p:cNvPr>
          <p:cNvSpPr txBox="1"/>
          <p:nvPr/>
        </p:nvSpPr>
        <p:spPr>
          <a:xfrm>
            <a:off x="738662" y="4305652"/>
            <a:ext cx="5607666" cy="5233897"/>
          </a:xfrm>
          <a:prstGeom prst="roundRect">
            <a:avLst>
              <a:gd name="adj" fmla="val 7669"/>
            </a:avLst>
          </a:prstGeom>
          <a:solidFill>
            <a:srgbClr val="759C1B"/>
          </a:solidFill>
          <a:ln w="19050">
            <a:solidFill>
              <a:srgbClr val="00B050"/>
            </a:solidFill>
            <a:prstDash val="sysDash"/>
          </a:ln>
        </p:spPr>
        <p:txBody>
          <a:bodyPr vert="horz" lIns="91440" tIns="45720" rIns="91440" bIns="45720" rtlCol="0">
            <a:normAutofit fontScale="92500"/>
          </a:bodyPr>
          <a:lstStyle/>
          <a:p>
            <a:pPr algn="just">
              <a:lnSpc>
                <a:spcPct val="110000"/>
              </a:lnSpc>
              <a:spcAft>
                <a:spcPts val="800"/>
              </a:spcAft>
            </a:pPr>
            <a:r>
              <a:rPr lang="en-US" sz="2800" dirty="0">
                <a:solidFill>
                  <a:schemeClr val="bg1"/>
                </a:solidFill>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800" dirty="0" err="1">
                <a:solidFill>
                  <a:schemeClr val="bg1"/>
                </a:solidFill>
                <a:latin typeface="Times New Roman" panose="02020603050405020304" pitchFamily="18" charset="0"/>
                <a:ea typeface="#9Slide02 Noi dung rat dai" panose="02000000000000000000" pitchFamily="2" charset="0"/>
                <a:cs typeface="Times New Roman" panose="02020603050405020304" pitchFamily="18" charset="0"/>
              </a:rPr>
              <a:t>Bề</a:t>
            </a:r>
            <a:r>
              <a:rPr lang="en-US" sz="2800" dirty="0">
                <a:solidFill>
                  <a:schemeClr val="bg1"/>
                </a:solidFill>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800" dirty="0" err="1">
                <a:solidFill>
                  <a:schemeClr val="bg1"/>
                </a:solidFill>
                <a:latin typeface="Times New Roman" panose="02020603050405020304" pitchFamily="18" charset="0"/>
                <a:ea typeface="#9Slide02 Noi dung rat dai" panose="02000000000000000000" pitchFamily="2" charset="0"/>
                <a:cs typeface="Times New Roman" panose="02020603050405020304" pitchFamily="18" charset="0"/>
              </a:rPr>
              <a:t>mặt</a:t>
            </a:r>
            <a:r>
              <a:rPr lang="en-US" sz="2800" dirty="0">
                <a:solidFill>
                  <a:schemeClr val="bg1"/>
                </a:solidFill>
                <a:latin typeface="Times New Roman" panose="02020603050405020304" pitchFamily="18" charset="0"/>
                <a:ea typeface="#9Slide02 Noi dung rat dai" panose="02000000000000000000" pitchFamily="2" charset="0"/>
                <a:cs typeface="Times New Roman" panose="02020603050405020304" pitchFamily="18" charset="0"/>
              </a:rPr>
              <a:t> Trái </a:t>
            </a:r>
            <a:r>
              <a:rPr lang="en-US" sz="2800" dirty="0" err="1">
                <a:solidFill>
                  <a:schemeClr val="bg1"/>
                </a:solidFill>
                <a:latin typeface="Times New Roman" panose="02020603050405020304" pitchFamily="18" charset="0"/>
                <a:ea typeface="#9Slide02 Noi dung rat dai" panose="02000000000000000000" pitchFamily="2" charset="0"/>
                <a:cs typeface="Times New Roman" panose="02020603050405020304" pitchFamily="18" charset="0"/>
              </a:rPr>
              <a:t>Đất</a:t>
            </a:r>
            <a:r>
              <a:rPr lang="en-US" sz="2800" dirty="0">
                <a:solidFill>
                  <a:schemeClr val="bg1"/>
                </a:solidFill>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800" dirty="0" err="1">
                <a:solidFill>
                  <a:schemeClr val="bg1"/>
                </a:solidFill>
                <a:latin typeface="Times New Roman" panose="02020603050405020304" pitchFamily="18" charset="0"/>
                <a:ea typeface="#9Slide02 Noi dung rat dai" panose="02000000000000000000" pitchFamily="2" charset="0"/>
                <a:cs typeface="Times New Roman" panose="02020603050405020304" pitchFamily="18" charset="0"/>
              </a:rPr>
              <a:t>được</a:t>
            </a:r>
            <a:r>
              <a:rPr lang="en-US" sz="2800" dirty="0">
                <a:solidFill>
                  <a:schemeClr val="bg1"/>
                </a:solidFill>
                <a:latin typeface="Times New Roman" panose="02020603050405020304" pitchFamily="18" charset="0"/>
                <a:ea typeface="#9Slide02 Noi dung rat dai" panose="02000000000000000000" pitchFamily="2" charset="0"/>
                <a:cs typeface="Times New Roman" panose="02020603050405020304" pitchFamily="18" charset="0"/>
              </a:rPr>
              <a:t> chia </a:t>
            </a:r>
            <a:r>
              <a:rPr lang="en-US" sz="2800" dirty="0" err="1">
                <a:solidFill>
                  <a:schemeClr val="bg1"/>
                </a:solidFill>
                <a:latin typeface="Times New Roman" panose="02020603050405020304" pitchFamily="18" charset="0"/>
                <a:ea typeface="#9Slide02 Noi dung rat dai" panose="02000000000000000000" pitchFamily="2" charset="0"/>
                <a:cs typeface="Times New Roman" panose="02020603050405020304" pitchFamily="18" charset="0"/>
              </a:rPr>
              <a:t>thành</a:t>
            </a:r>
            <a:r>
              <a:rPr lang="en-US" sz="2800" dirty="0">
                <a:solidFill>
                  <a:schemeClr val="bg1"/>
                </a:solidFill>
                <a:latin typeface="Times New Roman" panose="02020603050405020304" pitchFamily="18" charset="0"/>
                <a:ea typeface="#9Slide02 Noi dung rat dai" panose="02000000000000000000" pitchFamily="2" charset="0"/>
                <a:cs typeface="Times New Roman" panose="02020603050405020304" pitchFamily="18" charset="0"/>
              </a:rPr>
              <a:t> ....... </a:t>
            </a:r>
            <a:r>
              <a:rPr lang="en-US" sz="2800" dirty="0" err="1">
                <a:solidFill>
                  <a:schemeClr val="bg1"/>
                </a:solidFill>
                <a:latin typeface="Times New Roman" panose="02020603050405020304" pitchFamily="18" charset="0"/>
                <a:ea typeface="#9Slide02 Noi dung rat dai" panose="02000000000000000000" pitchFamily="2" charset="0"/>
                <a:cs typeface="Times New Roman" panose="02020603050405020304" pitchFamily="18" charset="0"/>
              </a:rPr>
              <a:t>khu</a:t>
            </a:r>
            <a:r>
              <a:rPr lang="en-US" sz="2800" dirty="0">
                <a:solidFill>
                  <a:schemeClr val="bg1"/>
                </a:solidFill>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800" dirty="0" err="1">
                <a:solidFill>
                  <a:schemeClr val="bg1"/>
                </a:solidFill>
                <a:latin typeface="Times New Roman" panose="02020603050405020304" pitchFamily="18" charset="0"/>
                <a:ea typeface="#9Slide02 Noi dung rat dai" panose="02000000000000000000" pitchFamily="2" charset="0"/>
                <a:cs typeface="Times New Roman" panose="02020603050405020304" pitchFamily="18" charset="0"/>
              </a:rPr>
              <a:t>vực</a:t>
            </a:r>
            <a:r>
              <a:rPr lang="en-US" sz="2800" dirty="0">
                <a:solidFill>
                  <a:schemeClr val="bg1"/>
                </a:solidFill>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800" dirty="0" err="1">
                <a:solidFill>
                  <a:schemeClr val="bg1"/>
                </a:solidFill>
                <a:latin typeface="Times New Roman" panose="02020603050405020304" pitchFamily="18" charset="0"/>
                <a:ea typeface="#9Slide02 Noi dung rat dai" panose="02000000000000000000" pitchFamily="2" charset="0"/>
                <a:cs typeface="Times New Roman" panose="02020603050405020304" pitchFamily="18" charset="0"/>
              </a:rPr>
              <a:t>múi</a:t>
            </a:r>
            <a:r>
              <a:rPr lang="en-US" sz="2800" dirty="0">
                <a:solidFill>
                  <a:schemeClr val="bg1"/>
                </a:solidFill>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800" dirty="0" err="1">
                <a:solidFill>
                  <a:schemeClr val="bg1"/>
                </a:solidFill>
                <a:latin typeface="Times New Roman" panose="02020603050405020304" pitchFamily="18" charset="0"/>
                <a:ea typeface="#9Slide02 Noi dung rat dai" panose="02000000000000000000" pitchFamily="2" charset="0"/>
                <a:cs typeface="Times New Roman" panose="02020603050405020304" pitchFamily="18" charset="0"/>
              </a:rPr>
              <a:t>giờ</a:t>
            </a:r>
            <a:r>
              <a:rPr lang="en-US" sz="2800" dirty="0">
                <a:solidFill>
                  <a:schemeClr val="bg1"/>
                </a:solidFill>
                <a:latin typeface="Times New Roman" panose="02020603050405020304" pitchFamily="18" charset="0"/>
                <a:ea typeface="#9Slide02 Noi dung rat dai" panose="02000000000000000000" pitchFamily="2" charset="0"/>
                <a:cs typeface="Times New Roman" panose="02020603050405020304" pitchFamily="18" charset="0"/>
              </a:rPr>
              <a:t>.</a:t>
            </a:r>
          </a:p>
          <a:p>
            <a:pPr algn="just">
              <a:lnSpc>
                <a:spcPct val="110000"/>
              </a:lnSpc>
              <a:spcAft>
                <a:spcPts val="800"/>
              </a:spcAft>
            </a:pPr>
            <a:r>
              <a:rPr lang="vi-VN" sz="2800" dirty="0">
                <a:solidFill>
                  <a:schemeClr val="bg1"/>
                </a:solidFill>
                <a:latin typeface="Times New Roman" panose="02020603050405020304" pitchFamily="18" charset="0"/>
                <a:ea typeface="#9Slide02 Noi dung rat dai" panose="02000000000000000000" pitchFamily="2" charset="0"/>
                <a:cs typeface="Times New Roman" panose="02020603050405020304" pitchFamily="18" charset="0"/>
              </a:rPr>
              <a:t>- Mỗi múi giờ cạnh nhau hơn kém nhau .... giờ.</a:t>
            </a:r>
          </a:p>
          <a:p>
            <a:pPr algn="just">
              <a:lnSpc>
                <a:spcPct val="110000"/>
              </a:lnSpc>
              <a:spcAft>
                <a:spcPts val="800"/>
              </a:spcAft>
            </a:pPr>
            <a:r>
              <a:rPr lang="en-US" sz="2800" dirty="0">
                <a:solidFill>
                  <a:schemeClr val="bg1"/>
                </a:solidFill>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800" dirty="0" err="1">
                <a:solidFill>
                  <a:schemeClr val="bg1"/>
                </a:solidFill>
                <a:latin typeface="Times New Roman" panose="02020603050405020304" pitchFamily="18" charset="0"/>
                <a:ea typeface="#9Slide02 Noi dung rat dai" panose="02000000000000000000" pitchFamily="2" charset="0"/>
                <a:cs typeface="Times New Roman" panose="02020603050405020304" pitchFamily="18" charset="0"/>
              </a:rPr>
              <a:t>Giờ</a:t>
            </a:r>
            <a:r>
              <a:rPr lang="en-US" sz="2800" dirty="0">
                <a:solidFill>
                  <a:schemeClr val="bg1"/>
                </a:solidFill>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800" dirty="0" err="1">
                <a:solidFill>
                  <a:schemeClr val="bg1"/>
                </a:solidFill>
                <a:latin typeface="Times New Roman" panose="02020603050405020304" pitchFamily="18" charset="0"/>
                <a:ea typeface="#9Slide02 Noi dung rat dai" panose="02000000000000000000" pitchFamily="2" charset="0"/>
                <a:cs typeface="Times New Roman" panose="02020603050405020304" pitchFamily="18" charset="0"/>
              </a:rPr>
              <a:t>quốc</a:t>
            </a:r>
            <a:r>
              <a:rPr lang="en-US" sz="2800" dirty="0">
                <a:solidFill>
                  <a:schemeClr val="bg1"/>
                </a:solidFill>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800" dirty="0" err="1">
                <a:solidFill>
                  <a:schemeClr val="bg1"/>
                </a:solidFill>
                <a:latin typeface="Times New Roman" panose="02020603050405020304" pitchFamily="18" charset="0"/>
                <a:ea typeface="#9Slide02 Noi dung rat dai" panose="02000000000000000000" pitchFamily="2" charset="0"/>
                <a:cs typeface="Times New Roman" panose="02020603050405020304" pitchFamily="18" charset="0"/>
              </a:rPr>
              <a:t>tế</a:t>
            </a:r>
            <a:r>
              <a:rPr lang="en-US" sz="2800" dirty="0">
                <a:solidFill>
                  <a:schemeClr val="bg1"/>
                </a:solidFill>
                <a:latin typeface="Times New Roman" panose="02020603050405020304" pitchFamily="18" charset="0"/>
                <a:ea typeface="#9Slide02 Noi dung rat dai" panose="02000000000000000000" pitchFamily="2" charset="0"/>
                <a:cs typeface="Times New Roman" panose="02020603050405020304" pitchFamily="18" charset="0"/>
              </a:rPr>
              <a:t> (GMT) là …………...</a:t>
            </a:r>
          </a:p>
          <a:p>
            <a:pPr algn="just">
              <a:lnSpc>
                <a:spcPct val="110000"/>
              </a:lnSpc>
              <a:spcAft>
                <a:spcPts val="800"/>
              </a:spcAft>
            </a:pPr>
            <a:r>
              <a:rPr lang="en-US" sz="2800" dirty="0">
                <a:solidFill>
                  <a:schemeClr val="bg1"/>
                </a:solidFill>
                <a:latin typeface="Times New Roman" panose="02020603050405020304" pitchFamily="18" charset="0"/>
                <a:ea typeface="#9Slide02 Noi dung rat dai" panose="02000000000000000000" pitchFamily="2" charset="0"/>
                <a:cs typeface="Times New Roman" panose="02020603050405020304" pitchFamily="18" charset="0"/>
              </a:rPr>
              <a:t>………………………………………</a:t>
            </a:r>
            <a:endParaRPr lang="vi-VN" sz="2800" dirty="0">
              <a:solidFill>
                <a:schemeClr val="bg1"/>
              </a:solidFill>
              <a:latin typeface="Times New Roman" panose="02020603050405020304" pitchFamily="18" charset="0"/>
              <a:ea typeface="#9Slide02 Noi dung rat dai" panose="02000000000000000000" pitchFamily="2" charset="0"/>
              <a:cs typeface="Times New Roman" panose="02020603050405020304" pitchFamily="18" charset="0"/>
            </a:endParaRPr>
          </a:p>
          <a:p>
            <a:pPr algn="just">
              <a:lnSpc>
                <a:spcPct val="110000"/>
              </a:lnSpc>
              <a:spcAft>
                <a:spcPts val="800"/>
              </a:spcAft>
            </a:pPr>
            <a:r>
              <a:rPr lang="en-US" sz="2800" dirty="0">
                <a:solidFill>
                  <a:schemeClr val="bg1"/>
                </a:solidFill>
                <a:latin typeface="Times New Roman" panose="02020603050405020304" pitchFamily="18" charset="0"/>
                <a:ea typeface="#9Slide02 Noi dung rat dai" panose="02000000000000000000" pitchFamily="2" charset="0"/>
                <a:cs typeface="Times New Roman" panose="02020603050405020304" pitchFamily="18" charset="0"/>
              </a:rPr>
              <a:t>- Việt Nam </a:t>
            </a:r>
            <a:r>
              <a:rPr lang="en-US" sz="2800" dirty="0" err="1">
                <a:solidFill>
                  <a:schemeClr val="bg1"/>
                </a:solidFill>
                <a:latin typeface="Times New Roman" panose="02020603050405020304" pitchFamily="18" charset="0"/>
                <a:ea typeface="#9Slide02 Noi dung rat dai" panose="02000000000000000000" pitchFamily="2" charset="0"/>
                <a:cs typeface="Times New Roman" panose="02020603050405020304" pitchFamily="18" charset="0"/>
              </a:rPr>
              <a:t>nằm</a:t>
            </a:r>
            <a:r>
              <a:rPr lang="en-US" sz="2800" dirty="0">
                <a:solidFill>
                  <a:schemeClr val="bg1"/>
                </a:solidFill>
                <a:latin typeface="Times New Roman" panose="02020603050405020304" pitchFamily="18" charset="0"/>
                <a:ea typeface="#9Slide02 Noi dung rat dai" panose="02000000000000000000" pitchFamily="2" charset="0"/>
                <a:cs typeface="Times New Roman" panose="02020603050405020304" pitchFamily="18" charset="0"/>
              </a:rPr>
              <a:t> ở </a:t>
            </a:r>
            <a:r>
              <a:rPr lang="en-US" sz="2800" dirty="0" err="1">
                <a:solidFill>
                  <a:schemeClr val="bg1"/>
                </a:solidFill>
                <a:latin typeface="Times New Roman" panose="02020603050405020304" pitchFamily="18" charset="0"/>
                <a:ea typeface="#9Slide02 Noi dung rat dai" panose="02000000000000000000" pitchFamily="2" charset="0"/>
                <a:cs typeface="Times New Roman" panose="02020603050405020304" pitchFamily="18" charset="0"/>
              </a:rPr>
              <a:t>múi</a:t>
            </a:r>
            <a:r>
              <a:rPr lang="en-US" sz="2800" dirty="0">
                <a:solidFill>
                  <a:schemeClr val="bg1"/>
                </a:solidFill>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800" dirty="0" err="1">
                <a:solidFill>
                  <a:schemeClr val="bg1"/>
                </a:solidFill>
                <a:latin typeface="Times New Roman" panose="02020603050405020304" pitchFamily="18" charset="0"/>
                <a:ea typeface="#9Slide02 Noi dung rat dai" panose="02000000000000000000" pitchFamily="2" charset="0"/>
                <a:cs typeface="Times New Roman" panose="02020603050405020304" pitchFamily="18" charset="0"/>
              </a:rPr>
              <a:t>giờ</a:t>
            </a:r>
            <a:r>
              <a:rPr lang="en-US" sz="2800" dirty="0">
                <a:solidFill>
                  <a:schemeClr val="bg1"/>
                </a:solidFill>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800" dirty="0" err="1">
                <a:solidFill>
                  <a:schemeClr val="bg1"/>
                </a:solidFill>
                <a:latin typeface="Times New Roman" panose="02020603050405020304" pitchFamily="18" charset="0"/>
                <a:ea typeface="#9Slide02 Noi dung rat dai" panose="02000000000000000000" pitchFamily="2" charset="0"/>
                <a:cs typeface="Times New Roman" panose="02020603050405020304" pitchFamily="18" charset="0"/>
              </a:rPr>
              <a:t>số</a:t>
            </a:r>
            <a:r>
              <a:rPr lang="en-US" sz="2800" dirty="0">
                <a:solidFill>
                  <a:schemeClr val="bg1"/>
                </a:solidFill>
                <a:latin typeface="Times New Roman" panose="02020603050405020304" pitchFamily="18" charset="0"/>
                <a:ea typeface="#9Slide02 Noi dung rat dai" panose="02000000000000000000" pitchFamily="2" charset="0"/>
                <a:cs typeface="Times New Roman" panose="02020603050405020304" pitchFamily="18" charset="0"/>
              </a:rPr>
              <a:t> .............</a:t>
            </a:r>
          </a:p>
          <a:p>
            <a:pPr algn="just">
              <a:lnSpc>
                <a:spcPct val="110000"/>
              </a:lnSpc>
              <a:spcAft>
                <a:spcPts val="800"/>
              </a:spcAft>
            </a:pPr>
            <a:r>
              <a:rPr lang="en-US" sz="2800" dirty="0">
                <a:solidFill>
                  <a:schemeClr val="bg1"/>
                </a:solidFill>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800" dirty="0" err="1">
                <a:solidFill>
                  <a:schemeClr val="bg1"/>
                </a:solidFill>
                <a:latin typeface="Times New Roman" panose="02020603050405020304" pitchFamily="18" charset="0"/>
                <a:ea typeface="#9Slide02 Noi dung rat dai" panose="02000000000000000000" pitchFamily="2" charset="0"/>
                <a:cs typeface="Times New Roman" panose="02020603050405020304" pitchFamily="18" charset="0"/>
              </a:rPr>
              <a:t>Giờ</a:t>
            </a:r>
            <a:r>
              <a:rPr lang="en-US" sz="2800" dirty="0">
                <a:solidFill>
                  <a:schemeClr val="bg1"/>
                </a:solidFill>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800" dirty="0" err="1">
                <a:solidFill>
                  <a:schemeClr val="bg1"/>
                </a:solidFill>
                <a:latin typeface="Times New Roman" panose="02020603050405020304" pitchFamily="18" charset="0"/>
                <a:ea typeface="#9Slide02 Noi dung rat dai" panose="02000000000000000000" pitchFamily="2" charset="0"/>
                <a:cs typeface="Times New Roman" panose="02020603050405020304" pitchFamily="18" charset="0"/>
              </a:rPr>
              <a:t>phía</a:t>
            </a:r>
            <a:r>
              <a:rPr lang="en-US" sz="2800" dirty="0">
                <a:solidFill>
                  <a:schemeClr val="bg1"/>
                </a:solidFill>
                <a:latin typeface="Times New Roman" panose="02020603050405020304" pitchFamily="18" charset="0"/>
                <a:ea typeface="#9Slide02 Noi dung rat dai" panose="02000000000000000000" pitchFamily="2" charset="0"/>
                <a:cs typeface="Times New Roman" panose="02020603050405020304" pitchFamily="18" charset="0"/>
              </a:rPr>
              <a:t> .......... </a:t>
            </a:r>
            <a:r>
              <a:rPr lang="en-US" sz="2800" dirty="0" err="1">
                <a:solidFill>
                  <a:schemeClr val="bg1"/>
                </a:solidFill>
                <a:latin typeface="Times New Roman" panose="02020603050405020304" pitchFamily="18" charset="0"/>
                <a:ea typeface="#9Slide02 Noi dung rat dai" panose="02000000000000000000" pitchFamily="2" charset="0"/>
                <a:cs typeface="Times New Roman" panose="02020603050405020304" pitchFamily="18" charset="0"/>
              </a:rPr>
              <a:t>sớm</a:t>
            </a:r>
            <a:r>
              <a:rPr lang="en-US" sz="2800" dirty="0">
                <a:solidFill>
                  <a:schemeClr val="bg1"/>
                </a:solidFill>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800" dirty="0" err="1">
                <a:solidFill>
                  <a:schemeClr val="bg1"/>
                </a:solidFill>
                <a:latin typeface="Times New Roman" panose="02020603050405020304" pitchFamily="18" charset="0"/>
                <a:ea typeface="#9Slide02 Noi dung rat dai" panose="02000000000000000000" pitchFamily="2" charset="0"/>
                <a:cs typeface="Times New Roman" panose="02020603050405020304" pitchFamily="18" charset="0"/>
              </a:rPr>
              <a:t>hơn</a:t>
            </a:r>
            <a:r>
              <a:rPr lang="en-US" sz="2800" dirty="0">
                <a:solidFill>
                  <a:schemeClr val="bg1"/>
                </a:solidFill>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800" dirty="0" err="1">
                <a:solidFill>
                  <a:schemeClr val="bg1"/>
                </a:solidFill>
                <a:latin typeface="Times New Roman" panose="02020603050405020304" pitchFamily="18" charset="0"/>
                <a:ea typeface="#9Slide02 Noi dung rat dai" panose="02000000000000000000" pitchFamily="2" charset="0"/>
                <a:cs typeface="Times New Roman" panose="02020603050405020304" pitchFamily="18" charset="0"/>
              </a:rPr>
              <a:t>giờ</a:t>
            </a:r>
            <a:r>
              <a:rPr lang="en-US" sz="2800" dirty="0">
                <a:solidFill>
                  <a:schemeClr val="bg1"/>
                </a:solidFill>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800" dirty="0" err="1">
                <a:solidFill>
                  <a:schemeClr val="bg1"/>
                </a:solidFill>
                <a:latin typeface="Times New Roman" panose="02020603050405020304" pitchFamily="18" charset="0"/>
                <a:ea typeface="#9Slide02 Noi dung rat dai" panose="02000000000000000000" pitchFamily="2" charset="0"/>
                <a:cs typeface="Times New Roman" panose="02020603050405020304" pitchFamily="18" charset="0"/>
              </a:rPr>
              <a:t>phía</a:t>
            </a:r>
            <a:r>
              <a:rPr lang="en-US" sz="2800" dirty="0">
                <a:solidFill>
                  <a:schemeClr val="bg1"/>
                </a:solidFill>
                <a:latin typeface="Times New Roman" panose="02020603050405020304" pitchFamily="18" charset="0"/>
                <a:ea typeface="#9Slide02 Noi dung rat dai" panose="02000000000000000000" pitchFamily="2" charset="0"/>
                <a:cs typeface="Times New Roman" panose="02020603050405020304" pitchFamily="18" charset="0"/>
              </a:rPr>
              <a:t> ........</a:t>
            </a:r>
            <a:endParaRPr lang="en-US" sz="2400" dirty="0">
              <a:solidFill>
                <a:schemeClr val="bg1"/>
              </a:solidFill>
              <a:latin typeface="Times New Roman" panose="02020603050405020304" pitchFamily="18" charset="0"/>
              <a:ea typeface="#9Slide02 Noi dung rat dai" panose="02000000000000000000" pitchFamily="2" charset="0"/>
              <a:cs typeface="Times New Roman" panose="02020603050405020304" pitchFamily="18" charset="0"/>
            </a:endParaRPr>
          </a:p>
        </p:txBody>
      </p:sp>
      <p:sp>
        <p:nvSpPr>
          <p:cNvPr id="26" name="Hộp Văn bản 25">
            <a:extLst>
              <a:ext uri="{FF2B5EF4-FFF2-40B4-BE49-F238E27FC236}">
                <a16:creationId xmlns:a16="http://schemas.microsoft.com/office/drawing/2014/main" id="{963CACF2-21CE-1DFA-19FA-ED53178AE49D}"/>
              </a:ext>
            </a:extLst>
          </p:cNvPr>
          <p:cNvSpPr txBox="1"/>
          <p:nvPr/>
        </p:nvSpPr>
        <p:spPr>
          <a:xfrm>
            <a:off x="850719" y="2617877"/>
            <a:ext cx="5426140" cy="1421928"/>
          </a:xfrm>
          <a:prstGeom prst="rect">
            <a:avLst/>
          </a:prstGeom>
          <a:noFill/>
        </p:spPr>
        <p:txBody>
          <a:bodyPr wrap="square">
            <a:spAutoFit/>
          </a:bodyPr>
          <a:lstStyle/>
          <a:p>
            <a:pPr algn="just">
              <a:lnSpc>
                <a:spcPct val="90000"/>
              </a:lnSpc>
              <a:spcAft>
                <a:spcPts val="800"/>
              </a:spcAft>
              <a:defRPr/>
            </a:pPr>
            <a:r>
              <a:rPr lang="en-US" sz="3200" dirty="0">
                <a:solidFill>
                  <a:srgbClr val="002060"/>
                </a:solidFill>
                <a:latin typeface="Times New Roman" panose="02020603050405020304" pitchFamily="18" charset="0"/>
                <a:ea typeface="#9Slide02 Noi dung rat dai" panose="02000000000000000000" pitchFamily="2" charset="0"/>
                <a:cs typeface="Times New Roman" panose="02020603050405020304" pitchFamily="18" charset="0"/>
              </a:rPr>
              <a:t>Dựa </a:t>
            </a:r>
            <a:r>
              <a:rPr lang="en-US" sz="3200" dirty="0" err="1">
                <a:solidFill>
                  <a:srgbClr val="002060"/>
                </a:solidFill>
                <a:latin typeface="Times New Roman" panose="02020603050405020304" pitchFamily="18" charset="0"/>
                <a:ea typeface="#9Slide02 Noi dung rat dai" panose="02000000000000000000" pitchFamily="2" charset="0"/>
                <a:cs typeface="Times New Roman" panose="02020603050405020304" pitchFamily="18" charset="0"/>
              </a:rPr>
              <a:t>vào</a:t>
            </a:r>
            <a:r>
              <a:rPr lang="en-US" sz="3200" dirty="0">
                <a:solidFill>
                  <a:srgbClr val="002060"/>
                </a:solidFill>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3200" dirty="0" err="1">
                <a:solidFill>
                  <a:srgbClr val="002060"/>
                </a:solidFill>
                <a:latin typeface="Times New Roman" panose="02020603050405020304" pitchFamily="18" charset="0"/>
                <a:ea typeface="#9Slide02 Noi dung rat dai" panose="02000000000000000000" pitchFamily="2" charset="0"/>
                <a:cs typeface="Times New Roman" panose="02020603050405020304" pitchFamily="18" charset="0"/>
              </a:rPr>
              <a:t>hình</a:t>
            </a:r>
            <a:r>
              <a:rPr lang="en-US" sz="3200" dirty="0">
                <a:solidFill>
                  <a:srgbClr val="002060"/>
                </a:solidFill>
                <a:latin typeface="Times New Roman" panose="02020603050405020304" pitchFamily="18" charset="0"/>
                <a:ea typeface="#9Slide02 Noi dung rat dai" panose="02000000000000000000" pitchFamily="2" charset="0"/>
                <a:cs typeface="Times New Roman" panose="02020603050405020304" pitchFamily="18" charset="0"/>
              </a:rPr>
              <a:t> 2 </a:t>
            </a:r>
            <a:r>
              <a:rPr lang="en-US" sz="3200" dirty="0" err="1">
                <a:solidFill>
                  <a:srgbClr val="002060"/>
                </a:solidFill>
                <a:latin typeface="Times New Roman" panose="02020603050405020304" pitchFamily="18" charset="0"/>
                <a:ea typeface="#9Slide02 Noi dung rat dai" panose="02000000000000000000" pitchFamily="2" charset="0"/>
                <a:cs typeface="Times New Roman" panose="02020603050405020304" pitchFamily="18" charset="0"/>
              </a:rPr>
              <a:t>và</a:t>
            </a:r>
            <a:r>
              <a:rPr lang="en-US" sz="3200" dirty="0">
                <a:solidFill>
                  <a:srgbClr val="002060"/>
                </a:solidFill>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3200" dirty="0" err="1">
                <a:solidFill>
                  <a:srgbClr val="002060"/>
                </a:solidFill>
                <a:latin typeface="Times New Roman" panose="02020603050405020304" pitchFamily="18" charset="0"/>
                <a:ea typeface="#9Slide02 Noi dung rat dai" panose="02000000000000000000" pitchFamily="2" charset="0"/>
                <a:cs typeface="Times New Roman" panose="02020603050405020304" pitchFamily="18" charset="0"/>
              </a:rPr>
              <a:t>thông</a:t>
            </a:r>
            <a:r>
              <a:rPr lang="en-US" sz="3200" dirty="0">
                <a:solidFill>
                  <a:srgbClr val="002060"/>
                </a:solidFill>
                <a:latin typeface="Times New Roman" panose="02020603050405020304" pitchFamily="18" charset="0"/>
                <a:ea typeface="#9Slide02 Noi dung rat dai" panose="02000000000000000000" pitchFamily="2" charset="0"/>
                <a:cs typeface="Times New Roman" panose="02020603050405020304" pitchFamily="18" charset="0"/>
              </a:rPr>
              <a:t> tin SGK, </a:t>
            </a:r>
            <a:r>
              <a:rPr lang="en-US" sz="3200" dirty="0" err="1">
                <a:solidFill>
                  <a:srgbClr val="002060"/>
                </a:solidFill>
                <a:latin typeface="Times New Roman" panose="02020603050405020304" pitchFamily="18" charset="0"/>
                <a:ea typeface="#9Slide02 Noi dung rat dai" panose="02000000000000000000" pitchFamily="2" charset="0"/>
                <a:cs typeface="Times New Roman" panose="02020603050405020304" pitchFamily="18" charset="0"/>
              </a:rPr>
              <a:t>điền</a:t>
            </a:r>
            <a:r>
              <a:rPr lang="en-US" sz="3200" dirty="0">
                <a:solidFill>
                  <a:srgbClr val="002060"/>
                </a:solidFill>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3200" dirty="0" err="1">
                <a:solidFill>
                  <a:srgbClr val="002060"/>
                </a:solidFill>
                <a:latin typeface="Times New Roman" panose="02020603050405020304" pitchFamily="18" charset="0"/>
                <a:ea typeface="#9Slide02 Noi dung rat dai" panose="02000000000000000000" pitchFamily="2" charset="0"/>
                <a:cs typeface="Times New Roman" panose="02020603050405020304" pitchFamily="18" charset="0"/>
              </a:rPr>
              <a:t>từ</a:t>
            </a:r>
            <a:r>
              <a:rPr lang="en-US" sz="3200" dirty="0">
                <a:solidFill>
                  <a:srgbClr val="002060"/>
                </a:solidFill>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3200" dirty="0" err="1">
                <a:solidFill>
                  <a:srgbClr val="002060"/>
                </a:solidFill>
                <a:latin typeface="Times New Roman" panose="02020603050405020304" pitchFamily="18" charset="0"/>
                <a:ea typeface="#9Slide02 Noi dung rat dai" panose="02000000000000000000" pitchFamily="2" charset="0"/>
                <a:cs typeface="Times New Roman" panose="02020603050405020304" pitchFamily="18" charset="0"/>
              </a:rPr>
              <a:t>còn</a:t>
            </a:r>
            <a:r>
              <a:rPr lang="en-US" sz="3200" dirty="0">
                <a:solidFill>
                  <a:srgbClr val="002060"/>
                </a:solidFill>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3200" dirty="0" err="1">
                <a:solidFill>
                  <a:srgbClr val="002060"/>
                </a:solidFill>
                <a:latin typeface="Times New Roman" panose="02020603050405020304" pitchFamily="18" charset="0"/>
                <a:ea typeface="#9Slide02 Noi dung rat dai" panose="02000000000000000000" pitchFamily="2" charset="0"/>
                <a:cs typeface="Times New Roman" panose="02020603050405020304" pitchFamily="18" charset="0"/>
              </a:rPr>
              <a:t>thiếu</a:t>
            </a:r>
            <a:r>
              <a:rPr lang="en-US" sz="3200" dirty="0">
                <a:solidFill>
                  <a:srgbClr val="002060"/>
                </a:solidFill>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3200" dirty="0" err="1">
                <a:solidFill>
                  <a:srgbClr val="002060"/>
                </a:solidFill>
                <a:latin typeface="Times New Roman" panose="02020603050405020304" pitchFamily="18" charset="0"/>
                <a:ea typeface="#9Slide02 Noi dung rat dai" panose="02000000000000000000" pitchFamily="2" charset="0"/>
                <a:cs typeface="Times New Roman" panose="02020603050405020304" pitchFamily="18" charset="0"/>
              </a:rPr>
              <a:t>vào</a:t>
            </a:r>
            <a:r>
              <a:rPr lang="en-US" sz="3200" dirty="0">
                <a:solidFill>
                  <a:srgbClr val="002060"/>
                </a:solidFill>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3200" dirty="0" err="1">
                <a:solidFill>
                  <a:srgbClr val="002060"/>
                </a:solidFill>
                <a:latin typeface="Times New Roman" panose="02020603050405020304" pitchFamily="18" charset="0"/>
                <a:ea typeface="#9Slide02 Noi dung rat dai" panose="02000000000000000000" pitchFamily="2" charset="0"/>
                <a:cs typeface="Times New Roman" panose="02020603050405020304" pitchFamily="18" charset="0"/>
              </a:rPr>
              <a:t>chỗ</a:t>
            </a:r>
            <a:r>
              <a:rPr lang="en-US" sz="3200" dirty="0">
                <a:solidFill>
                  <a:srgbClr val="002060"/>
                </a:solidFill>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3200" dirty="0" err="1">
                <a:solidFill>
                  <a:srgbClr val="002060"/>
                </a:solidFill>
                <a:latin typeface="Times New Roman" panose="02020603050405020304" pitchFamily="18" charset="0"/>
                <a:ea typeface="#9Slide02 Noi dung rat dai" panose="02000000000000000000" pitchFamily="2" charset="0"/>
                <a:cs typeface="Times New Roman" panose="02020603050405020304" pitchFamily="18" charset="0"/>
              </a:rPr>
              <a:t>chấm</a:t>
            </a:r>
            <a:r>
              <a:rPr lang="en-US" sz="3200" dirty="0">
                <a:solidFill>
                  <a:srgbClr val="002060"/>
                </a:solidFill>
                <a:latin typeface="Times New Roman" panose="02020603050405020304" pitchFamily="18" charset="0"/>
                <a:ea typeface="#9Slide02 Noi dung rat dai" panose="02000000000000000000" pitchFamily="2" charset="0"/>
                <a:cs typeface="Times New Roman" panose="02020603050405020304" pitchFamily="18" charset="0"/>
              </a:rPr>
              <a:t>.</a:t>
            </a:r>
            <a:endParaRPr lang="vi-VN" sz="3200" dirty="0">
              <a:solidFill>
                <a:srgbClr val="002060"/>
              </a:solidFill>
              <a:latin typeface="Times New Roman" panose="02020603050405020304" pitchFamily="18" charset="0"/>
              <a:ea typeface="#9Slide02 Noi dung rat dai" panose="02000000000000000000" pitchFamily="2" charset="0"/>
              <a:cs typeface="Times New Roman" panose="02020603050405020304" pitchFamily="18" charset="0"/>
            </a:endParaRPr>
          </a:p>
        </p:txBody>
      </p:sp>
      <p:sp>
        <p:nvSpPr>
          <p:cNvPr id="27" name="Hộp Văn bản 26">
            <a:extLst>
              <a:ext uri="{FF2B5EF4-FFF2-40B4-BE49-F238E27FC236}">
                <a16:creationId xmlns:a16="http://schemas.microsoft.com/office/drawing/2014/main" id="{EE3BFF31-2BF7-86D2-26B1-6212E91FF78A}"/>
              </a:ext>
            </a:extLst>
          </p:cNvPr>
          <p:cNvSpPr txBox="1"/>
          <p:nvPr/>
        </p:nvSpPr>
        <p:spPr>
          <a:xfrm>
            <a:off x="5591957" y="4368909"/>
            <a:ext cx="819150" cy="523220"/>
          </a:xfrm>
          <a:prstGeom prst="rect">
            <a:avLst/>
          </a:prstGeom>
          <a:noFill/>
        </p:spPr>
        <p:txBody>
          <a:bodyPr wrap="square" rtlCol="0">
            <a:spAutoFit/>
          </a:bodyPr>
          <a:lstStyle/>
          <a:p>
            <a:r>
              <a:rPr lang="vi-VN" sz="2800" b="1" dirty="0">
                <a:solidFill>
                  <a:srgbClr val="FFFF00"/>
                </a:solidFill>
                <a:latin typeface="Times New Roman" panose="02020603050405020304" pitchFamily="18" charset="0"/>
                <a:ea typeface="#9Slide02 Noi dung rat dai" panose="02000000000000000000" pitchFamily="2" charset="0"/>
                <a:cs typeface="Times New Roman" panose="02020603050405020304" pitchFamily="18" charset="0"/>
              </a:rPr>
              <a:t>24</a:t>
            </a:r>
            <a:endParaRPr lang="en-US" sz="2800" b="1" dirty="0">
              <a:solidFill>
                <a:srgbClr val="FFFF00"/>
              </a:solidFill>
              <a:latin typeface="Times New Roman" panose="02020603050405020304" pitchFamily="18" charset="0"/>
              <a:ea typeface="#9Slide02 Noi dung rat dai" panose="02000000000000000000" pitchFamily="2" charset="0"/>
              <a:cs typeface="Times New Roman" panose="02020603050405020304" pitchFamily="18" charset="0"/>
            </a:endParaRPr>
          </a:p>
        </p:txBody>
      </p:sp>
      <p:sp>
        <p:nvSpPr>
          <p:cNvPr id="28" name="Hộp Văn bản 27">
            <a:extLst>
              <a:ext uri="{FF2B5EF4-FFF2-40B4-BE49-F238E27FC236}">
                <a16:creationId xmlns:a16="http://schemas.microsoft.com/office/drawing/2014/main" id="{42DC726B-AC0E-55F7-CFAC-34CF31CC989E}"/>
              </a:ext>
            </a:extLst>
          </p:cNvPr>
          <p:cNvSpPr txBox="1"/>
          <p:nvPr/>
        </p:nvSpPr>
        <p:spPr>
          <a:xfrm>
            <a:off x="822939" y="6845756"/>
            <a:ext cx="6354593" cy="523220"/>
          </a:xfrm>
          <a:prstGeom prst="rect">
            <a:avLst/>
          </a:prstGeom>
          <a:noFill/>
        </p:spPr>
        <p:txBody>
          <a:bodyPr wrap="square" rtlCol="0">
            <a:spAutoFit/>
          </a:bodyPr>
          <a:lstStyle/>
          <a:p>
            <a:r>
              <a:rPr lang="en-US" sz="2800" b="1" dirty="0" err="1">
                <a:solidFill>
                  <a:srgbClr val="FFFF00"/>
                </a:solidFill>
                <a:latin typeface="Times New Roman" panose="02020603050405020304" pitchFamily="18" charset="0"/>
                <a:ea typeface="#9Slide02 Noi dung rat dai" panose="02000000000000000000" pitchFamily="2" charset="0"/>
                <a:cs typeface="Times New Roman" panose="02020603050405020304" pitchFamily="18" charset="0"/>
              </a:rPr>
              <a:t>giờ</a:t>
            </a:r>
            <a:r>
              <a:rPr lang="en-US" sz="2800" b="1" dirty="0">
                <a:solidFill>
                  <a:srgbClr val="FFFF00"/>
                </a:solidFill>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800" b="1" dirty="0" err="1">
                <a:solidFill>
                  <a:srgbClr val="FFFF00"/>
                </a:solidFill>
                <a:latin typeface="Times New Roman" panose="02020603050405020304" pitchFamily="18" charset="0"/>
                <a:ea typeface="#9Slide02 Noi dung rat dai" panose="02000000000000000000" pitchFamily="2" charset="0"/>
                <a:cs typeface="Times New Roman" panose="02020603050405020304" pitchFamily="18" charset="0"/>
              </a:rPr>
              <a:t>của</a:t>
            </a:r>
            <a:r>
              <a:rPr lang="en-US" sz="2800" b="1" dirty="0">
                <a:solidFill>
                  <a:srgbClr val="FFFF00"/>
                </a:solidFill>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800" b="1" dirty="0" err="1">
                <a:solidFill>
                  <a:srgbClr val="FFFF00"/>
                </a:solidFill>
                <a:latin typeface="Times New Roman" panose="02020603050405020304" pitchFamily="18" charset="0"/>
                <a:ea typeface="#9Slide02 Noi dung rat dai" panose="02000000000000000000" pitchFamily="2" charset="0"/>
                <a:cs typeface="Times New Roman" panose="02020603050405020304" pitchFamily="18" charset="0"/>
              </a:rPr>
              <a:t>khu</a:t>
            </a:r>
            <a:r>
              <a:rPr lang="en-US" sz="2800" b="1" dirty="0">
                <a:solidFill>
                  <a:srgbClr val="FFFF00"/>
                </a:solidFill>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800" b="1" dirty="0" err="1">
                <a:solidFill>
                  <a:srgbClr val="FFFF00"/>
                </a:solidFill>
                <a:latin typeface="Times New Roman" panose="02020603050405020304" pitchFamily="18" charset="0"/>
                <a:ea typeface="#9Slide02 Noi dung rat dai" panose="02000000000000000000" pitchFamily="2" charset="0"/>
                <a:cs typeface="Times New Roman" panose="02020603050405020304" pitchFamily="18" charset="0"/>
              </a:rPr>
              <a:t>vực</a:t>
            </a:r>
            <a:r>
              <a:rPr lang="en-US" sz="2800" b="1" dirty="0">
                <a:solidFill>
                  <a:srgbClr val="FFFF00"/>
                </a:solidFill>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800" b="1" dirty="0" err="1">
                <a:solidFill>
                  <a:srgbClr val="FFFF00"/>
                </a:solidFill>
                <a:latin typeface="Times New Roman" panose="02020603050405020304" pitchFamily="18" charset="0"/>
                <a:ea typeface="#9Slide02 Noi dung rat dai" panose="02000000000000000000" pitchFamily="2" charset="0"/>
                <a:cs typeface="Times New Roman" panose="02020603050405020304" pitchFamily="18" charset="0"/>
              </a:rPr>
              <a:t>số</a:t>
            </a:r>
            <a:r>
              <a:rPr lang="en-US" sz="2800" b="1" dirty="0">
                <a:solidFill>
                  <a:srgbClr val="FFFF00"/>
                </a:solidFill>
                <a:latin typeface="Times New Roman" panose="02020603050405020304" pitchFamily="18" charset="0"/>
                <a:ea typeface="#9Slide02 Noi dung rat dai" panose="02000000000000000000" pitchFamily="2" charset="0"/>
                <a:cs typeface="Times New Roman" panose="02020603050405020304" pitchFamily="18" charset="0"/>
              </a:rPr>
              <a:t> 0</a:t>
            </a:r>
          </a:p>
        </p:txBody>
      </p:sp>
      <p:sp>
        <p:nvSpPr>
          <p:cNvPr id="29" name="Hộp Văn bản 28">
            <a:extLst>
              <a:ext uri="{FF2B5EF4-FFF2-40B4-BE49-F238E27FC236}">
                <a16:creationId xmlns:a16="http://schemas.microsoft.com/office/drawing/2014/main" id="{8F46107B-D906-DEBC-5257-63A9643CBBDF}"/>
              </a:ext>
            </a:extLst>
          </p:cNvPr>
          <p:cNvSpPr txBox="1"/>
          <p:nvPr/>
        </p:nvSpPr>
        <p:spPr>
          <a:xfrm>
            <a:off x="5131818" y="7410808"/>
            <a:ext cx="819150" cy="523220"/>
          </a:xfrm>
          <a:prstGeom prst="rect">
            <a:avLst/>
          </a:prstGeom>
          <a:noFill/>
        </p:spPr>
        <p:txBody>
          <a:bodyPr wrap="square" rtlCol="0">
            <a:spAutoFit/>
          </a:bodyPr>
          <a:lstStyle/>
          <a:p>
            <a:r>
              <a:rPr lang="vi-VN" sz="2800" b="1" dirty="0">
                <a:solidFill>
                  <a:srgbClr val="FFFF00"/>
                </a:solidFill>
                <a:latin typeface="Times New Roman" panose="02020603050405020304" pitchFamily="18" charset="0"/>
                <a:ea typeface="#9Slide02 Noi dung rat dai" panose="02000000000000000000" pitchFamily="2" charset="0"/>
                <a:cs typeface="Times New Roman" panose="02020603050405020304" pitchFamily="18" charset="0"/>
              </a:rPr>
              <a:t>7</a:t>
            </a:r>
            <a:endParaRPr lang="en-US" sz="2800" b="1" dirty="0">
              <a:solidFill>
                <a:srgbClr val="FFFF00"/>
              </a:solidFill>
              <a:latin typeface="Times New Roman" panose="02020603050405020304" pitchFamily="18" charset="0"/>
              <a:ea typeface="#9Slide02 Noi dung rat dai" panose="02000000000000000000" pitchFamily="2" charset="0"/>
              <a:cs typeface="Times New Roman" panose="02020603050405020304" pitchFamily="18" charset="0"/>
            </a:endParaRPr>
          </a:p>
        </p:txBody>
      </p:sp>
      <p:sp>
        <p:nvSpPr>
          <p:cNvPr id="30" name="Hộp Văn bản 29">
            <a:extLst>
              <a:ext uri="{FF2B5EF4-FFF2-40B4-BE49-F238E27FC236}">
                <a16:creationId xmlns:a16="http://schemas.microsoft.com/office/drawing/2014/main" id="{A626E56E-9057-AFEB-A09B-6E9B26F8BEDE}"/>
              </a:ext>
            </a:extLst>
          </p:cNvPr>
          <p:cNvSpPr txBox="1"/>
          <p:nvPr/>
        </p:nvSpPr>
        <p:spPr>
          <a:xfrm>
            <a:off x="1680824" y="5706887"/>
            <a:ext cx="819150" cy="461665"/>
          </a:xfrm>
          <a:prstGeom prst="rect">
            <a:avLst/>
          </a:prstGeom>
          <a:noFill/>
        </p:spPr>
        <p:txBody>
          <a:bodyPr wrap="square" rtlCol="0">
            <a:spAutoFit/>
          </a:bodyPr>
          <a:lstStyle/>
          <a:p>
            <a:r>
              <a:rPr lang="vi-VN" sz="2400" b="1" dirty="0">
                <a:solidFill>
                  <a:srgbClr val="FFFF00"/>
                </a:solidFill>
                <a:latin typeface="Times New Roman" panose="02020603050405020304" pitchFamily="18" charset="0"/>
                <a:ea typeface="#9Slide02 Noi dung rat dai" panose="02000000000000000000" pitchFamily="2" charset="0"/>
                <a:cs typeface="Times New Roman" panose="02020603050405020304" pitchFamily="18" charset="0"/>
              </a:rPr>
              <a:t>1</a:t>
            </a:r>
            <a:endParaRPr lang="en-US" sz="2400" b="1" dirty="0">
              <a:solidFill>
                <a:srgbClr val="FFFF00"/>
              </a:solidFill>
              <a:latin typeface="Times New Roman" panose="02020603050405020304" pitchFamily="18" charset="0"/>
              <a:ea typeface="#9Slide02 Noi dung rat dai" panose="02000000000000000000" pitchFamily="2" charset="0"/>
              <a:cs typeface="Times New Roman" panose="02020603050405020304" pitchFamily="18" charset="0"/>
            </a:endParaRPr>
          </a:p>
        </p:txBody>
      </p:sp>
      <p:sp>
        <p:nvSpPr>
          <p:cNvPr id="31" name="Hộp Văn bản 30">
            <a:extLst>
              <a:ext uri="{FF2B5EF4-FFF2-40B4-BE49-F238E27FC236}">
                <a16:creationId xmlns:a16="http://schemas.microsoft.com/office/drawing/2014/main" id="{70A2C0C2-5416-4F81-499C-80EB24FC09A6}"/>
              </a:ext>
            </a:extLst>
          </p:cNvPr>
          <p:cNvSpPr txBox="1"/>
          <p:nvPr/>
        </p:nvSpPr>
        <p:spPr>
          <a:xfrm>
            <a:off x="2499974" y="7957718"/>
            <a:ext cx="1098550" cy="523220"/>
          </a:xfrm>
          <a:prstGeom prst="rect">
            <a:avLst/>
          </a:prstGeom>
          <a:noFill/>
        </p:spPr>
        <p:txBody>
          <a:bodyPr wrap="square" rtlCol="0">
            <a:spAutoFit/>
          </a:bodyPr>
          <a:lstStyle/>
          <a:p>
            <a:r>
              <a:rPr lang="vi-VN" sz="2800" b="1" dirty="0">
                <a:solidFill>
                  <a:srgbClr val="FFFF00"/>
                </a:solidFill>
                <a:latin typeface="Times New Roman" panose="02020603050405020304" pitchFamily="18" charset="0"/>
                <a:ea typeface="#9Slide02 Noi dung rat dai" panose="02000000000000000000" pitchFamily="2" charset="0"/>
                <a:cs typeface="Times New Roman" panose="02020603050405020304" pitchFamily="18" charset="0"/>
              </a:rPr>
              <a:t>Đông</a:t>
            </a:r>
            <a:endParaRPr lang="en-US" sz="2800" b="1" dirty="0">
              <a:solidFill>
                <a:srgbClr val="FFFF00"/>
              </a:solidFill>
              <a:latin typeface="Times New Roman" panose="02020603050405020304" pitchFamily="18" charset="0"/>
              <a:ea typeface="#9Slide02 Noi dung rat dai" panose="02000000000000000000" pitchFamily="2" charset="0"/>
              <a:cs typeface="Times New Roman" panose="02020603050405020304" pitchFamily="18" charset="0"/>
            </a:endParaRPr>
          </a:p>
        </p:txBody>
      </p:sp>
      <p:sp>
        <p:nvSpPr>
          <p:cNvPr id="32" name="Hộp Văn bản 31">
            <a:extLst>
              <a:ext uri="{FF2B5EF4-FFF2-40B4-BE49-F238E27FC236}">
                <a16:creationId xmlns:a16="http://schemas.microsoft.com/office/drawing/2014/main" id="{A6C80208-64E4-74BD-0633-F82BDB0F429A}"/>
              </a:ext>
            </a:extLst>
          </p:cNvPr>
          <p:cNvSpPr txBox="1"/>
          <p:nvPr/>
        </p:nvSpPr>
        <p:spPr>
          <a:xfrm>
            <a:off x="850719" y="8397088"/>
            <a:ext cx="1720850" cy="523220"/>
          </a:xfrm>
          <a:prstGeom prst="rect">
            <a:avLst/>
          </a:prstGeom>
          <a:noFill/>
        </p:spPr>
        <p:txBody>
          <a:bodyPr wrap="square" rtlCol="0">
            <a:spAutoFit/>
          </a:bodyPr>
          <a:lstStyle/>
          <a:p>
            <a:r>
              <a:rPr lang="vi-VN" sz="2800" b="1" dirty="0">
                <a:solidFill>
                  <a:srgbClr val="FFFF00"/>
                </a:solidFill>
                <a:latin typeface="+mj-lt"/>
                <a:ea typeface="#9Slide02 Noi dung rat dai" panose="02000000000000000000" pitchFamily="2" charset="0"/>
              </a:rPr>
              <a:t>Tây</a:t>
            </a:r>
            <a:endParaRPr lang="en-US" sz="2800" b="1" dirty="0">
              <a:solidFill>
                <a:srgbClr val="FFFF00"/>
              </a:solidFill>
              <a:latin typeface="+mj-lt"/>
              <a:ea typeface="#9Slide02 Noi dung rat dai" panose="02000000000000000000" pitchFamily="2" charset="0"/>
            </a:endParaRPr>
          </a:p>
        </p:txBody>
      </p:sp>
    </p:spTree>
    <p:extLst>
      <p:ext uri="{BB962C8B-B14F-4D97-AF65-F5344CB8AC3E}">
        <p14:creationId xmlns:p14="http://schemas.microsoft.com/office/powerpoint/2010/main" val="25761869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barn(inVertical)">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barn(inVertical)">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barn(inVertical)">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barn(inVertical)">
                                      <p:cBhvr>
                                        <p:cTn id="27" dur="5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barn(inVertical)">
                                      <p:cBhvr>
                                        <p:cTn id="3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P spid="31" grpId="0"/>
      <p:bldP spid="3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759C1B"/>
        </a:solidFill>
        <a:effectLst/>
      </p:bgPr>
    </p:bg>
    <p:spTree>
      <p:nvGrpSpPr>
        <p:cNvPr id="1" name="">
          <a:extLst>
            <a:ext uri="{FF2B5EF4-FFF2-40B4-BE49-F238E27FC236}">
              <a16:creationId xmlns:a16="http://schemas.microsoft.com/office/drawing/2014/main" id="{CE35A0F2-875E-70E6-5864-DF22679E81D7}"/>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818B3BCB-6F76-C0B0-C54C-3D599DBFAF05}"/>
              </a:ext>
            </a:extLst>
          </p:cNvPr>
          <p:cNvGrpSpPr/>
          <p:nvPr/>
        </p:nvGrpSpPr>
        <p:grpSpPr>
          <a:xfrm>
            <a:off x="304800" y="392342"/>
            <a:ext cx="17678400" cy="9627958"/>
            <a:chOff x="0" y="0"/>
            <a:chExt cx="4206641" cy="2197067"/>
          </a:xfrm>
        </p:grpSpPr>
        <p:sp>
          <p:nvSpPr>
            <p:cNvPr id="3" name="Freeform 3">
              <a:extLst>
                <a:ext uri="{FF2B5EF4-FFF2-40B4-BE49-F238E27FC236}">
                  <a16:creationId xmlns:a16="http://schemas.microsoft.com/office/drawing/2014/main" id="{9D1D2A0F-04B7-4FCB-D2BA-BF39B2B3203D}"/>
                </a:ext>
              </a:extLst>
            </p:cNvPr>
            <p:cNvSpPr/>
            <p:nvPr/>
          </p:nvSpPr>
          <p:spPr>
            <a:xfrm>
              <a:off x="0" y="0"/>
              <a:ext cx="4206641" cy="2197067"/>
            </a:xfrm>
            <a:custGeom>
              <a:avLst/>
              <a:gdLst/>
              <a:ahLst/>
              <a:cxnLst/>
              <a:rect l="l" t="t" r="r" b="b"/>
              <a:pathLst>
                <a:path w="4206641" h="2197067">
                  <a:moveTo>
                    <a:pt x="18904" y="0"/>
                  </a:moveTo>
                  <a:lnTo>
                    <a:pt x="4187737" y="0"/>
                  </a:lnTo>
                  <a:cubicBezTo>
                    <a:pt x="4192750" y="0"/>
                    <a:pt x="4197559" y="1992"/>
                    <a:pt x="4201104" y="5537"/>
                  </a:cubicBezTo>
                  <a:cubicBezTo>
                    <a:pt x="4204649" y="9082"/>
                    <a:pt x="4206641" y="13890"/>
                    <a:pt x="4206641" y="18904"/>
                  </a:cubicBezTo>
                  <a:lnTo>
                    <a:pt x="4206641" y="2178163"/>
                  </a:lnTo>
                  <a:cubicBezTo>
                    <a:pt x="4206641" y="2183177"/>
                    <a:pt x="4204649" y="2187985"/>
                    <a:pt x="4201104" y="2191530"/>
                  </a:cubicBezTo>
                  <a:cubicBezTo>
                    <a:pt x="4197559" y="2195075"/>
                    <a:pt x="4192750" y="2197067"/>
                    <a:pt x="4187737" y="2197067"/>
                  </a:cubicBezTo>
                  <a:lnTo>
                    <a:pt x="18904" y="2197067"/>
                  </a:lnTo>
                  <a:cubicBezTo>
                    <a:pt x="13890" y="2197067"/>
                    <a:pt x="9082" y="2195075"/>
                    <a:pt x="5537" y="2191530"/>
                  </a:cubicBezTo>
                  <a:cubicBezTo>
                    <a:pt x="1992" y="2187985"/>
                    <a:pt x="0" y="2183177"/>
                    <a:pt x="0" y="2178163"/>
                  </a:cubicBezTo>
                  <a:lnTo>
                    <a:pt x="0" y="18904"/>
                  </a:lnTo>
                  <a:cubicBezTo>
                    <a:pt x="0" y="13890"/>
                    <a:pt x="1992" y="9082"/>
                    <a:pt x="5537" y="5537"/>
                  </a:cubicBezTo>
                  <a:cubicBezTo>
                    <a:pt x="9082" y="1992"/>
                    <a:pt x="13890" y="0"/>
                    <a:pt x="18904" y="0"/>
                  </a:cubicBezTo>
                  <a:close/>
                </a:path>
              </a:pathLst>
            </a:custGeom>
            <a:solidFill>
              <a:srgbClr val="FFFFFF"/>
            </a:solidFill>
            <a:ln cap="rnd">
              <a:noFill/>
              <a:prstDash val="solid"/>
              <a:round/>
            </a:ln>
          </p:spPr>
          <p:txBody>
            <a:bodyPr/>
            <a:lstStyle/>
            <a:p>
              <a:endParaRPr lang="en-US"/>
            </a:p>
          </p:txBody>
        </p:sp>
        <p:sp>
          <p:nvSpPr>
            <p:cNvPr id="4" name="TextBox 4">
              <a:extLst>
                <a:ext uri="{FF2B5EF4-FFF2-40B4-BE49-F238E27FC236}">
                  <a16:creationId xmlns:a16="http://schemas.microsoft.com/office/drawing/2014/main" id="{B164A23C-6E28-7C46-EA8F-E4DD16CD0243}"/>
                </a:ext>
              </a:extLst>
            </p:cNvPr>
            <p:cNvSpPr txBox="1"/>
            <p:nvPr/>
          </p:nvSpPr>
          <p:spPr>
            <a:xfrm>
              <a:off x="0" y="-38100"/>
              <a:ext cx="4206641" cy="2235167"/>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a:extLst>
              <a:ext uri="{FF2B5EF4-FFF2-40B4-BE49-F238E27FC236}">
                <a16:creationId xmlns:a16="http://schemas.microsoft.com/office/drawing/2014/main" id="{8FB7D7CF-4125-991E-49C5-AA9C20472641}"/>
              </a:ext>
            </a:extLst>
          </p:cNvPr>
          <p:cNvGrpSpPr/>
          <p:nvPr/>
        </p:nvGrpSpPr>
        <p:grpSpPr>
          <a:xfrm>
            <a:off x="549227" y="620942"/>
            <a:ext cx="17189546" cy="9170758"/>
            <a:chOff x="0" y="0"/>
            <a:chExt cx="4097465" cy="2088272"/>
          </a:xfrm>
        </p:grpSpPr>
        <p:sp>
          <p:nvSpPr>
            <p:cNvPr id="6" name="Freeform 6">
              <a:extLst>
                <a:ext uri="{FF2B5EF4-FFF2-40B4-BE49-F238E27FC236}">
                  <a16:creationId xmlns:a16="http://schemas.microsoft.com/office/drawing/2014/main" id="{3CB1AA16-7688-37FD-0FD6-D911F55F870D}"/>
                </a:ext>
              </a:extLst>
            </p:cNvPr>
            <p:cNvSpPr/>
            <p:nvPr/>
          </p:nvSpPr>
          <p:spPr>
            <a:xfrm>
              <a:off x="0" y="0"/>
              <a:ext cx="4097465" cy="2088272"/>
            </a:xfrm>
            <a:custGeom>
              <a:avLst/>
              <a:gdLst/>
              <a:ahLst/>
              <a:cxnLst/>
              <a:rect l="l" t="t" r="r" b="b"/>
              <a:pathLst>
                <a:path w="4097465" h="2088272">
                  <a:moveTo>
                    <a:pt x="13934" y="0"/>
                  </a:moveTo>
                  <a:lnTo>
                    <a:pt x="4083531" y="0"/>
                  </a:lnTo>
                  <a:cubicBezTo>
                    <a:pt x="4087227" y="0"/>
                    <a:pt x="4090771" y="1468"/>
                    <a:pt x="4093384" y="4081"/>
                  </a:cubicBezTo>
                  <a:cubicBezTo>
                    <a:pt x="4095997" y="6694"/>
                    <a:pt x="4097465" y="10238"/>
                    <a:pt x="4097465" y="13934"/>
                  </a:cubicBezTo>
                  <a:lnTo>
                    <a:pt x="4097465" y="2074338"/>
                  </a:lnTo>
                  <a:cubicBezTo>
                    <a:pt x="4097465" y="2078034"/>
                    <a:pt x="4095997" y="2081578"/>
                    <a:pt x="4093384" y="2084191"/>
                  </a:cubicBezTo>
                  <a:cubicBezTo>
                    <a:pt x="4090771" y="2086804"/>
                    <a:pt x="4087227" y="2088272"/>
                    <a:pt x="4083531" y="2088272"/>
                  </a:cubicBezTo>
                  <a:lnTo>
                    <a:pt x="13934" y="2088272"/>
                  </a:lnTo>
                  <a:cubicBezTo>
                    <a:pt x="10238" y="2088272"/>
                    <a:pt x="6694" y="2086804"/>
                    <a:pt x="4081" y="2084191"/>
                  </a:cubicBezTo>
                  <a:cubicBezTo>
                    <a:pt x="1468" y="2081578"/>
                    <a:pt x="0" y="2078034"/>
                    <a:pt x="0" y="2074338"/>
                  </a:cubicBezTo>
                  <a:lnTo>
                    <a:pt x="0" y="13934"/>
                  </a:lnTo>
                  <a:cubicBezTo>
                    <a:pt x="0" y="10238"/>
                    <a:pt x="1468" y="6694"/>
                    <a:pt x="4081" y="4081"/>
                  </a:cubicBezTo>
                  <a:cubicBezTo>
                    <a:pt x="6694" y="1468"/>
                    <a:pt x="10238" y="0"/>
                    <a:pt x="13934" y="0"/>
                  </a:cubicBezTo>
                  <a:close/>
                </a:path>
              </a:pathLst>
            </a:custGeom>
            <a:solidFill>
              <a:srgbClr val="000000">
                <a:alpha val="0"/>
              </a:srgbClr>
            </a:solidFill>
            <a:ln w="57150" cap="rnd">
              <a:solidFill>
                <a:srgbClr val="759C1B"/>
              </a:solidFill>
              <a:prstDash val="lgDash"/>
              <a:round/>
            </a:ln>
          </p:spPr>
          <p:txBody>
            <a:bodyPr/>
            <a:lstStyle/>
            <a:p>
              <a:endParaRPr lang="en-US"/>
            </a:p>
          </p:txBody>
        </p:sp>
        <p:sp>
          <p:nvSpPr>
            <p:cNvPr id="7" name="TextBox 7">
              <a:extLst>
                <a:ext uri="{FF2B5EF4-FFF2-40B4-BE49-F238E27FC236}">
                  <a16:creationId xmlns:a16="http://schemas.microsoft.com/office/drawing/2014/main" id="{6FB606AC-A1BA-02C3-12C7-9CA8CB3000AC}"/>
                </a:ext>
              </a:extLst>
            </p:cNvPr>
            <p:cNvSpPr txBox="1"/>
            <p:nvPr/>
          </p:nvSpPr>
          <p:spPr>
            <a:xfrm>
              <a:off x="0" y="-38100"/>
              <a:ext cx="4097465" cy="2126372"/>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a:extLst>
              <a:ext uri="{FF2B5EF4-FFF2-40B4-BE49-F238E27FC236}">
                <a16:creationId xmlns:a16="http://schemas.microsoft.com/office/drawing/2014/main" id="{B10678F1-683F-E2D0-9B84-D23449D36E03}"/>
              </a:ext>
            </a:extLst>
          </p:cNvPr>
          <p:cNvSpPr/>
          <p:nvPr/>
        </p:nvSpPr>
        <p:spPr>
          <a:xfrm>
            <a:off x="16509250" y="9158420"/>
            <a:ext cx="1851642" cy="1034911"/>
          </a:xfrm>
          <a:custGeom>
            <a:avLst/>
            <a:gdLst/>
            <a:ahLst/>
            <a:cxnLst/>
            <a:rect l="l" t="t" r="r" b="b"/>
            <a:pathLst>
              <a:path w="5176945" h="3138523">
                <a:moveTo>
                  <a:pt x="0" y="0"/>
                </a:moveTo>
                <a:lnTo>
                  <a:pt x="5176945" y="0"/>
                </a:lnTo>
                <a:lnTo>
                  <a:pt x="5176945" y="3138524"/>
                </a:lnTo>
                <a:lnTo>
                  <a:pt x="0" y="3138524"/>
                </a:lnTo>
                <a:lnTo>
                  <a:pt x="0" y="0"/>
                </a:lnTo>
                <a:close/>
              </a:path>
            </a:pathLst>
          </a:custGeom>
          <a:blipFill>
            <a:blip r:embed="rId2"/>
            <a:stretch>
              <a:fillRect/>
            </a:stretch>
          </a:blipFill>
        </p:spPr>
        <p:txBody>
          <a:bodyPr/>
          <a:lstStyle/>
          <a:p>
            <a:endParaRPr lang="en-US"/>
          </a:p>
        </p:txBody>
      </p:sp>
      <p:sp>
        <p:nvSpPr>
          <p:cNvPr id="11" name="Freeform 11">
            <a:extLst>
              <a:ext uri="{FF2B5EF4-FFF2-40B4-BE49-F238E27FC236}">
                <a16:creationId xmlns:a16="http://schemas.microsoft.com/office/drawing/2014/main" id="{3F7432DC-C2F4-312E-9180-2F39CAA6878D}"/>
              </a:ext>
            </a:extLst>
          </p:cNvPr>
          <p:cNvSpPr/>
          <p:nvPr/>
        </p:nvSpPr>
        <p:spPr>
          <a:xfrm rot="557471" flipH="1">
            <a:off x="16711359" y="-130730"/>
            <a:ext cx="1405308" cy="1504095"/>
          </a:xfrm>
          <a:custGeom>
            <a:avLst/>
            <a:gdLst/>
            <a:ahLst/>
            <a:cxnLst/>
            <a:rect l="l" t="t" r="r" b="b"/>
            <a:pathLst>
              <a:path w="2022953" h="2022953">
                <a:moveTo>
                  <a:pt x="2022952" y="0"/>
                </a:moveTo>
                <a:lnTo>
                  <a:pt x="0" y="0"/>
                </a:lnTo>
                <a:lnTo>
                  <a:pt x="0" y="2022953"/>
                </a:lnTo>
                <a:lnTo>
                  <a:pt x="2022952" y="2022953"/>
                </a:lnTo>
                <a:lnTo>
                  <a:pt x="2022952"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pic>
        <p:nvPicPr>
          <p:cNvPr id="9" name="Hình ảnh 8">
            <a:extLst>
              <a:ext uri="{FF2B5EF4-FFF2-40B4-BE49-F238E27FC236}">
                <a16:creationId xmlns:a16="http://schemas.microsoft.com/office/drawing/2014/main" id="{48A858B8-D9B1-9862-2DDC-9B68601C7ADD}"/>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475414" y="2308826"/>
            <a:ext cx="11089585" cy="7541406"/>
          </a:xfrm>
          <a:prstGeom prst="rect">
            <a:avLst/>
          </a:prstGeom>
        </p:spPr>
      </p:pic>
      <p:sp>
        <p:nvSpPr>
          <p:cNvPr id="10" name="Hộp Văn bản 9">
            <a:extLst>
              <a:ext uri="{FF2B5EF4-FFF2-40B4-BE49-F238E27FC236}">
                <a16:creationId xmlns:a16="http://schemas.microsoft.com/office/drawing/2014/main" id="{9F09808A-D479-4ACF-8F76-A6C0220A7C2F}"/>
              </a:ext>
            </a:extLst>
          </p:cNvPr>
          <p:cNvSpPr txBox="1"/>
          <p:nvPr/>
        </p:nvSpPr>
        <p:spPr>
          <a:xfrm>
            <a:off x="850974" y="955395"/>
            <a:ext cx="10366392" cy="1569660"/>
          </a:xfrm>
          <a:prstGeom prst="rect">
            <a:avLst/>
          </a:prstGeom>
          <a:solidFill>
            <a:srgbClr val="759C1B"/>
          </a:solidFill>
        </p:spPr>
        <p:txBody>
          <a:bodyPr wrap="square" rtlCol="0">
            <a:spAutoFit/>
          </a:bodyPr>
          <a:lstStyle/>
          <a:p>
            <a:r>
              <a:rPr lang="en-US" sz="3200" dirty="0">
                <a:solidFill>
                  <a:schemeClr val="bg1"/>
                </a:solidFill>
                <a:latin typeface="#9Slide05 SVNLobster" panose="02040603050506020204" pitchFamily="18" charset="0"/>
              </a:rPr>
              <a:t>Quan </a:t>
            </a:r>
            <a:r>
              <a:rPr lang="en-US" sz="3200" dirty="0" err="1">
                <a:solidFill>
                  <a:schemeClr val="bg1"/>
                </a:solidFill>
                <a:latin typeface="#9Slide05 SVNLobster" panose="02040603050506020204" pitchFamily="18" charset="0"/>
              </a:rPr>
              <a:t>sát</a:t>
            </a:r>
            <a:r>
              <a:rPr lang="en-US" sz="3200" dirty="0">
                <a:solidFill>
                  <a:schemeClr val="bg1"/>
                </a:solidFill>
                <a:latin typeface="#9Slide05 SVNLobster" panose="02040603050506020204" pitchFamily="18" charset="0"/>
              </a:rPr>
              <a:t> </a:t>
            </a:r>
            <a:r>
              <a:rPr lang="en-US" sz="3200" dirty="0" err="1">
                <a:solidFill>
                  <a:schemeClr val="bg1"/>
                </a:solidFill>
                <a:latin typeface="#9Slide05 SVNLobster" panose="02040603050506020204" pitchFamily="18" charset="0"/>
              </a:rPr>
              <a:t>hình</a:t>
            </a:r>
            <a:r>
              <a:rPr lang="en-US" sz="3200" dirty="0">
                <a:solidFill>
                  <a:schemeClr val="bg1"/>
                </a:solidFill>
                <a:latin typeface="#9Slide05 SVNLobster" panose="02040603050506020204" pitchFamily="18" charset="0"/>
              </a:rPr>
              <a:t> 2, </a:t>
            </a:r>
            <a:r>
              <a:rPr lang="en-US" sz="3200" dirty="0" err="1">
                <a:solidFill>
                  <a:schemeClr val="bg1"/>
                </a:solidFill>
                <a:latin typeface="#9Slide05 SVNLobster" panose="02040603050506020204" pitchFamily="18" charset="0"/>
              </a:rPr>
              <a:t>em</a:t>
            </a:r>
            <a:r>
              <a:rPr lang="en-US" sz="3200" dirty="0">
                <a:solidFill>
                  <a:schemeClr val="bg1"/>
                </a:solidFill>
                <a:latin typeface="#9Slide05 SVNLobster" panose="02040603050506020204" pitchFamily="18" charset="0"/>
              </a:rPr>
              <a:t> </a:t>
            </a:r>
            <a:r>
              <a:rPr lang="en-US" sz="3200" dirty="0" err="1">
                <a:solidFill>
                  <a:schemeClr val="bg1"/>
                </a:solidFill>
                <a:latin typeface="#9Slide05 SVNLobster" panose="02040603050506020204" pitchFamily="18" charset="0"/>
              </a:rPr>
              <a:t>hãy</a:t>
            </a:r>
            <a:r>
              <a:rPr lang="en-US" sz="3200" dirty="0">
                <a:solidFill>
                  <a:schemeClr val="bg1"/>
                </a:solidFill>
                <a:latin typeface="#9Slide05 SVNLobster" panose="02040603050506020204" pitchFamily="18" charset="0"/>
              </a:rPr>
              <a:t> </a:t>
            </a:r>
            <a:r>
              <a:rPr lang="en-US" sz="3200" dirty="0" err="1">
                <a:solidFill>
                  <a:schemeClr val="bg1"/>
                </a:solidFill>
                <a:latin typeface="#9Slide05 SVNLobster" panose="02040603050506020204" pitchFamily="18" charset="0"/>
              </a:rPr>
              <a:t>cho</a:t>
            </a:r>
            <a:r>
              <a:rPr lang="en-US" sz="3200" dirty="0">
                <a:solidFill>
                  <a:schemeClr val="bg1"/>
                </a:solidFill>
                <a:latin typeface="#9Slide05 SVNLobster" panose="02040603050506020204" pitchFamily="18" charset="0"/>
              </a:rPr>
              <a:t> </a:t>
            </a:r>
            <a:r>
              <a:rPr lang="en-US" sz="3200" dirty="0" err="1">
                <a:solidFill>
                  <a:schemeClr val="bg1"/>
                </a:solidFill>
                <a:latin typeface="#9Slide05 SVNLobster" panose="02040603050506020204" pitchFamily="18" charset="0"/>
              </a:rPr>
              <a:t>biết</a:t>
            </a:r>
            <a:r>
              <a:rPr lang="en-US" sz="3200" dirty="0">
                <a:solidFill>
                  <a:schemeClr val="bg1"/>
                </a:solidFill>
                <a:latin typeface="#9Slide05 SVNLobster" panose="02040603050506020204" pitchFamily="18" charset="0"/>
              </a:rPr>
              <a:t>:</a:t>
            </a:r>
          </a:p>
          <a:p>
            <a:r>
              <a:rPr lang="en-US" sz="3200" dirty="0">
                <a:solidFill>
                  <a:schemeClr val="bg1"/>
                </a:solidFill>
                <a:latin typeface="#9Slide05 SVNLobster" panose="02040603050506020204" pitchFamily="18" charset="0"/>
              </a:rPr>
              <a:t>• </a:t>
            </a:r>
            <a:r>
              <a:rPr lang="en-US" sz="3200" dirty="0" err="1">
                <a:solidFill>
                  <a:schemeClr val="bg1"/>
                </a:solidFill>
                <a:latin typeface="#9Slide05 SVNLobster" panose="02040603050506020204" pitchFamily="18" charset="0"/>
              </a:rPr>
              <a:t>Tên</a:t>
            </a:r>
            <a:r>
              <a:rPr lang="en-US" sz="3200" dirty="0">
                <a:solidFill>
                  <a:schemeClr val="bg1"/>
                </a:solidFill>
                <a:latin typeface="#9Slide05 SVNLobster" panose="02040603050506020204" pitchFamily="18" charset="0"/>
              </a:rPr>
              <a:t> </a:t>
            </a:r>
            <a:r>
              <a:rPr lang="en-US" sz="3200" dirty="0" err="1">
                <a:solidFill>
                  <a:schemeClr val="bg1"/>
                </a:solidFill>
                <a:latin typeface="#9Slide05 SVNLobster" panose="02040603050506020204" pitchFamily="18" charset="0"/>
              </a:rPr>
              <a:t>một</a:t>
            </a:r>
            <a:r>
              <a:rPr lang="en-US" sz="3200" dirty="0">
                <a:solidFill>
                  <a:schemeClr val="bg1"/>
                </a:solidFill>
                <a:latin typeface="#9Slide05 SVNLobster" panose="02040603050506020204" pitchFamily="18" charset="0"/>
              </a:rPr>
              <a:t> </a:t>
            </a:r>
            <a:r>
              <a:rPr lang="en-US" sz="3200" dirty="0" err="1">
                <a:solidFill>
                  <a:schemeClr val="bg1"/>
                </a:solidFill>
                <a:latin typeface="#9Slide05 SVNLobster" panose="02040603050506020204" pitchFamily="18" charset="0"/>
              </a:rPr>
              <a:t>số</a:t>
            </a:r>
            <a:r>
              <a:rPr lang="en-US" sz="3200" dirty="0">
                <a:solidFill>
                  <a:schemeClr val="bg1"/>
                </a:solidFill>
                <a:latin typeface="#9Slide05 SVNLobster" panose="02040603050506020204" pitchFamily="18" charset="0"/>
              </a:rPr>
              <a:t> </a:t>
            </a:r>
            <a:r>
              <a:rPr lang="en-US" sz="3200" dirty="0" err="1">
                <a:solidFill>
                  <a:schemeClr val="bg1"/>
                </a:solidFill>
                <a:latin typeface="#9Slide05 SVNLobster" panose="02040603050506020204" pitchFamily="18" charset="0"/>
              </a:rPr>
              <a:t>quốc</a:t>
            </a:r>
            <a:r>
              <a:rPr lang="en-US" sz="3200" dirty="0">
                <a:solidFill>
                  <a:schemeClr val="bg1"/>
                </a:solidFill>
                <a:latin typeface="#9Slide05 SVNLobster" panose="02040603050506020204" pitchFamily="18" charset="0"/>
              </a:rPr>
              <a:t> </a:t>
            </a:r>
            <a:r>
              <a:rPr lang="en-US" sz="3200" dirty="0" err="1">
                <a:solidFill>
                  <a:schemeClr val="bg1"/>
                </a:solidFill>
                <a:latin typeface="#9Slide05 SVNLobster" panose="02040603050506020204" pitchFamily="18" charset="0"/>
              </a:rPr>
              <a:t>gia</a:t>
            </a:r>
            <a:r>
              <a:rPr lang="en-US" sz="3200" dirty="0">
                <a:solidFill>
                  <a:schemeClr val="bg1"/>
                </a:solidFill>
                <a:latin typeface="#9Slide05 SVNLobster" panose="02040603050506020204" pitchFamily="18" charset="0"/>
              </a:rPr>
              <a:t> </a:t>
            </a:r>
            <a:r>
              <a:rPr lang="en-US" sz="3200" dirty="0" err="1">
                <a:solidFill>
                  <a:schemeClr val="bg1"/>
                </a:solidFill>
                <a:latin typeface="#9Slide05 SVNLobster" panose="02040603050506020204" pitchFamily="18" charset="0"/>
              </a:rPr>
              <a:t>sử</a:t>
            </a:r>
            <a:r>
              <a:rPr lang="en-US" sz="3200" dirty="0">
                <a:solidFill>
                  <a:schemeClr val="bg1"/>
                </a:solidFill>
                <a:latin typeface="#9Slide05 SVNLobster" panose="02040603050506020204" pitchFamily="18" charset="0"/>
              </a:rPr>
              <a:t> </a:t>
            </a:r>
            <a:r>
              <a:rPr lang="en-US" sz="3200" dirty="0" err="1">
                <a:solidFill>
                  <a:schemeClr val="bg1"/>
                </a:solidFill>
                <a:latin typeface="#9Slide05 SVNLobster" panose="02040603050506020204" pitchFamily="18" charset="0"/>
              </a:rPr>
              <a:t>dụng</a:t>
            </a:r>
            <a:r>
              <a:rPr lang="en-US" sz="3200" dirty="0">
                <a:solidFill>
                  <a:schemeClr val="bg1"/>
                </a:solidFill>
                <a:latin typeface="#9Slide05 SVNLobster" panose="02040603050506020204" pitchFamily="18" charset="0"/>
              </a:rPr>
              <a:t> </a:t>
            </a:r>
            <a:r>
              <a:rPr lang="en-US" sz="3200" dirty="0" err="1">
                <a:solidFill>
                  <a:schemeClr val="bg1"/>
                </a:solidFill>
                <a:latin typeface="#9Slide05 SVNLobster" panose="02040603050506020204" pitchFamily="18" charset="0"/>
              </a:rPr>
              <a:t>giờ</a:t>
            </a:r>
            <a:r>
              <a:rPr lang="en-US" sz="3200" dirty="0">
                <a:solidFill>
                  <a:schemeClr val="bg1"/>
                </a:solidFill>
                <a:latin typeface="#9Slide05 SVNLobster" panose="02040603050506020204" pitchFamily="18" charset="0"/>
              </a:rPr>
              <a:t> </a:t>
            </a:r>
            <a:r>
              <a:rPr lang="en-US" sz="3200" dirty="0" err="1">
                <a:solidFill>
                  <a:schemeClr val="bg1"/>
                </a:solidFill>
                <a:latin typeface="#9Slide05 SVNLobster" panose="02040603050506020204" pitchFamily="18" charset="0"/>
              </a:rPr>
              <a:t>của</a:t>
            </a:r>
            <a:r>
              <a:rPr lang="en-US" sz="3200" dirty="0">
                <a:solidFill>
                  <a:schemeClr val="bg1"/>
                </a:solidFill>
                <a:latin typeface="#9Slide05 SVNLobster" panose="02040603050506020204" pitchFamily="18" charset="0"/>
              </a:rPr>
              <a:t> </a:t>
            </a:r>
            <a:r>
              <a:rPr lang="en-US" sz="3200" dirty="0" err="1">
                <a:solidFill>
                  <a:schemeClr val="bg1"/>
                </a:solidFill>
                <a:latin typeface="#9Slide05 SVNLobster" panose="02040603050506020204" pitchFamily="18" charset="0"/>
              </a:rPr>
              <a:t>nhiều</a:t>
            </a:r>
            <a:r>
              <a:rPr lang="en-US" sz="3200" dirty="0">
                <a:solidFill>
                  <a:schemeClr val="bg1"/>
                </a:solidFill>
                <a:latin typeface="#9Slide05 SVNLobster" panose="02040603050506020204" pitchFamily="18" charset="0"/>
              </a:rPr>
              <a:t> </a:t>
            </a:r>
            <a:r>
              <a:rPr lang="en-US" sz="3200" dirty="0" err="1">
                <a:solidFill>
                  <a:schemeClr val="bg1"/>
                </a:solidFill>
                <a:latin typeface="#9Slide05 SVNLobster" panose="02040603050506020204" pitchFamily="18" charset="0"/>
              </a:rPr>
              <a:t>khu</a:t>
            </a:r>
            <a:r>
              <a:rPr lang="en-US" sz="3200" dirty="0">
                <a:solidFill>
                  <a:schemeClr val="bg1"/>
                </a:solidFill>
                <a:latin typeface="#9Slide05 SVNLobster" panose="02040603050506020204" pitchFamily="18" charset="0"/>
              </a:rPr>
              <a:t> </a:t>
            </a:r>
            <a:r>
              <a:rPr lang="en-US" sz="3200" dirty="0" err="1">
                <a:solidFill>
                  <a:schemeClr val="bg1"/>
                </a:solidFill>
                <a:latin typeface="#9Slide05 SVNLobster" panose="02040603050506020204" pitchFamily="18" charset="0"/>
              </a:rPr>
              <a:t>vực</a:t>
            </a:r>
            <a:r>
              <a:rPr lang="en-US" sz="3200" dirty="0">
                <a:solidFill>
                  <a:schemeClr val="bg1"/>
                </a:solidFill>
                <a:latin typeface="#9Slide05 SVNLobster" panose="02040603050506020204" pitchFamily="18" charset="0"/>
              </a:rPr>
              <a:t>.</a:t>
            </a:r>
          </a:p>
          <a:p>
            <a:r>
              <a:rPr lang="en-US" sz="3200" dirty="0">
                <a:solidFill>
                  <a:schemeClr val="bg1"/>
                </a:solidFill>
                <a:latin typeface="#9Slide05 SVNLobster" panose="02040603050506020204" pitchFamily="18" charset="0"/>
              </a:rPr>
              <a:t>•</a:t>
            </a:r>
            <a:r>
              <a:rPr lang="en-US" sz="3200" dirty="0" err="1">
                <a:solidFill>
                  <a:schemeClr val="bg1"/>
                </a:solidFill>
                <a:latin typeface="#9Slide05 SVNLobster" panose="02040603050506020204" pitchFamily="18" charset="0"/>
              </a:rPr>
              <a:t>Một</a:t>
            </a:r>
            <a:r>
              <a:rPr lang="en-US" sz="3200" dirty="0">
                <a:solidFill>
                  <a:schemeClr val="bg1"/>
                </a:solidFill>
                <a:latin typeface="#9Slide05 SVNLobster" panose="02040603050506020204" pitchFamily="18" charset="0"/>
              </a:rPr>
              <a:t> </a:t>
            </a:r>
            <a:r>
              <a:rPr lang="en-US" sz="3200" dirty="0" err="1">
                <a:solidFill>
                  <a:schemeClr val="bg1"/>
                </a:solidFill>
                <a:latin typeface="#9Slide05 SVNLobster" panose="02040603050506020204" pitchFamily="18" charset="0"/>
              </a:rPr>
              <a:t>số</a:t>
            </a:r>
            <a:r>
              <a:rPr lang="en-US" sz="3200" dirty="0">
                <a:solidFill>
                  <a:schemeClr val="bg1"/>
                </a:solidFill>
                <a:latin typeface="#9Slide05 SVNLobster" panose="02040603050506020204" pitchFamily="18" charset="0"/>
              </a:rPr>
              <a:t> </a:t>
            </a:r>
            <a:r>
              <a:rPr lang="en-US" sz="3200" dirty="0" err="1">
                <a:solidFill>
                  <a:schemeClr val="bg1"/>
                </a:solidFill>
                <a:latin typeface="#9Slide05 SVNLobster" panose="02040603050506020204" pitchFamily="18" charset="0"/>
              </a:rPr>
              <a:t>quốc</a:t>
            </a:r>
            <a:r>
              <a:rPr lang="en-US" sz="3200" dirty="0">
                <a:solidFill>
                  <a:schemeClr val="bg1"/>
                </a:solidFill>
                <a:latin typeface="#9Slide05 SVNLobster" panose="02040603050506020204" pitchFamily="18" charset="0"/>
              </a:rPr>
              <a:t> </a:t>
            </a:r>
            <a:r>
              <a:rPr lang="en-US" sz="3200" dirty="0" err="1">
                <a:solidFill>
                  <a:schemeClr val="bg1"/>
                </a:solidFill>
                <a:latin typeface="#9Slide05 SVNLobster" panose="02040603050506020204" pitchFamily="18" charset="0"/>
              </a:rPr>
              <a:t>gia</a:t>
            </a:r>
            <a:r>
              <a:rPr lang="en-US" sz="3200" dirty="0">
                <a:solidFill>
                  <a:schemeClr val="bg1"/>
                </a:solidFill>
                <a:latin typeface="#9Slide05 SVNLobster" panose="02040603050506020204" pitchFamily="18" charset="0"/>
              </a:rPr>
              <a:t> </a:t>
            </a:r>
            <a:r>
              <a:rPr lang="en-US" sz="3200" dirty="0" err="1">
                <a:solidFill>
                  <a:schemeClr val="bg1"/>
                </a:solidFill>
                <a:latin typeface="#9Slide05 SVNLobster" panose="02040603050506020204" pitchFamily="18" charset="0"/>
              </a:rPr>
              <a:t>sử</a:t>
            </a:r>
            <a:r>
              <a:rPr lang="en-US" sz="3200" dirty="0">
                <a:solidFill>
                  <a:schemeClr val="bg1"/>
                </a:solidFill>
                <a:latin typeface="#9Slide05 SVNLobster" panose="02040603050506020204" pitchFamily="18" charset="0"/>
              </a:rPr>
              <a:t> </a:t>
            </a:r>
            <a:r>
              <a:rPr lang="en-US" sz="3200" dirty="0" err="1">
                <a:solidFill>
                  <a:schemeClr val="bg1"/>
                </a:solidFill>
                <a:latin typeface="#9Slide05 SVNLobster" panose="02040603050506020204" pitchFamily="18" charset="0"/>
              </a:rPr>
              <a:t>dụng</a:t>
            </a:r>
            <a:r>
              <a:rPr lang="en-US" sz="3200" dirty="0">
                <a:solidFill>
                  <a:schemeClr val="bg1"/>
                </a:solidFill>
                <a:latin typeface="#9Slide05 SVNLobster" panose="02040603050506020204" pitchFamily="18" charset="0"/>
              </a:rPr>
              <a:t> </a:t>
            </a:r>
            <a:r>
              <a:rPr lang="en-US" sz="3200" dirty="0" err="1">
                <a:solidFill>
                  <a:schemeClr val="bg1"/>
                </a:solidFill>
                <a:latin typeface="#9Slide05 SVNLobster" panose="02040603050506020204" pitchFamily="18" charset="0"/>
              </a:rPr>
              <a:t>cùng</a:t>
            </a:r>
            <a:r>
              <a:rPr lang="en-US" sz="3200" dirty="0">
                <a:solidFill>
                  <a:schemeClr val="bg1"/>
                </a:solidFill>
                <a:latin typeface="#9Slide05 SVNLobster" panose="02040603050506020204" pitchFamily="18" charset="0"/>
              </a:rPr>
              <a:t> </a:t>
            </a:r>
            <a:r>
              <a:rPr lang="en-US" sz="3200" dirty="0" err="1">
                <a:solidFill>
                  <a:schemeClr val="bg1"/>
                </a:solidFill>
                <a:latin typeface="#9Slide05 SVNLobster" panose="02040603050506020204" pitchFamily="18" charset="0"/>
              </a:rPr>
              <a:t>khu</a:t>
            </a:r>
            <a:r>
              <a:rPr lang="en-US" sz="3200" dirty="0">
                <a:solidFill>
                  <a:schemeClr val="bg1"/>
                </a:solidFill>
                <a:latin typeface="#9Slide05 SVNLobster" panose="02040603050506020204" pitchFamily="18" charset="0"/>
              </a:rPr>
              <a:t> </a:t>
            </a:r>
            <a:r>
              <a:rPr lang="en-US" sz="3200" dirty="0" err="1">
                <a:solidFill>
                  <a:schemeClr val="bg1"/>
                </a:solidFill>
                <a:latin typeface="#9Slide05 SVNLobster" panose="02040603050506020204" pitchFamily="18" charset="0"/>
              </a:rPr>
              <a:t>vực</a:t>
            </a:r>
            <a:r>
              <a:rPr lang="en-US" sz="3200" dirty="0">
                <a:solidFill>
                  <a:schemeClr val="bg1"/>
                </a:solidFill>
                <a:latin typeface="#9Slide05 SVNLobster" panose="02040603050506020204" pitchFamily="18" charset="0"/>
              </a:rPr>
              <a:t> </a:t>
            </a:r>
            <a:r>
              <a:rPr lang="en-US" sz="3200" dirty="0" err="1">
                <a:solidFill>
                  <a:schemeClr val="bg1"/>
                </a:solidFill>
                <a:latin typeface="#9Slide05 SVNLobster" panose="02040603050506020204" pitchFamily="18" charset="0"/>
              </a:rPr>
              <a:t>giờ</a:t>
            </a:r>
            <a:r>
              <a:rPr lang="en-US" sz="3200" dirty="0">
                <a:solidFill>
                  <a:schemeClr val="bg1"/>
                </a:solidFill>
                <a:latin typeface="#9Slide05 SVNLobster" panose="02040603050506020204" pitchFamily="18" charset="0"/>
              </a:rPr>
              <a:t> </a:t>
            </a:r>
            <a:r>
              <a:rPr lang="en-US" sz="3200" dirty="0" err="1">
                <a:solidFill>
                  <a:schemeClr val="bg1"/>
                </a:solidFill>
                <a:latin typeface="#9Slide05 SVNLobster" panose="02040603050506020204" pitchFamily="18" charset="0"/>
              </a:rPr>
              <a:t>với</a:t>
            </a:r>
            <a:r>
              <a:rPr lang="en-US" sz="3200" dirty="0">
                <a:solidFill>
                  <a:schemeClr val="bg1"/>
                </a:solidFill>
                <a:latin typeface="#9Slide05 SVNLobster" panose="02040603050506020204" pitchFamily="18" charset="0"/>
              </a:rPr>
              <a:t> Việt Nam.</a:t>
            </a:r>
          </a:p>
        </p:txBody>
      </p:sp>
      <p:sp>
        <p:nvSpPr>
          <p:cNvPr id="12" name="Hộp Văn bản 11">
            <a:extLst>
              <a:ext uri="{FF2B5EF4-FFF2-40B4-BE49-F238E27FC236}">
                <a16:creationId xmlns:a16="http://schemas.microsoft.com/office/drawing/2014/main" id="{5A3E6A9F-6AE9-4044-AC97-CF55F631F71E}"/>
              </a:ext>
            </a:extLst>
          </p:cNvPr>
          <p:cNvSpPr txBox="1"/>
          <p:nvPr/>
        </p:nvSpPr>
        <p:spPr>
          <a:xfrm>
            <a:off x="11514199" y="1248428"/>
            <a:ext cx="5884727" cy="6001643"/>
          </a:xfrm>
          <a:prstGeom prst="rect">
            <a:avLst/>
          </a:prstGeom>
          <a:noFill/>
        </p:spPr>
        <p:txBody>
          <a:bodyPr wrap="square" rtlCol="0">
            <a:spAutoFit/>
          </a:bodyPr>
          <a:lstStyle/>
          <a:p>
            <a:pPr algn="just"/>
            <a:r>
              <a:rPr lang="en-US" sz="3200" dirty="0">
                <a:solidFill>
                  <a:srgbClr val="FF6600"/>
                </a:solidFill>
                <a:latin typeface="#9Slide05 SVNLobster" panose="02040603050506020204" pitchFamily="18" charset="0"/>
              </a:rPr>
              <a:t>- </a:t>
            </a:r>
            <a:r>
              <a:rPr lang="vi-VN" sz="3200" dirty="0">
                <a:solidFill>
                  <a:srgbClr val="FF6600"/>
                </a:solidFill>
                <a:latin typeface="#9Slide05 SVNLobster" panose="02040603050506020204" pitchFamily="18" charset="0"/>
              </a:rPr>
              <a:t>Danh sách 10 quốc gia có nhiều múi giờ đi qua lãnh thổ nhất</a:t>
            </a:r>
          </a:p>
          <a:p>
            <a:pPr algn="just"/>
            <a:r>
              <a:rPr lang="vi-VN" sz="3200" dirty="0">
                <a:solidFill>
                  <a:srgbClr val="002060"/>
                </a:solidFill>
                <a:latin typeface="#9Slide05 SVNLobster" panose="02040603050506020204" pitchFamily="18" charset="0"/>
              </a:rPr>
              <a:t>1. Pháp: 12 múi</a:t>
            </a:r>
          </a:p>
          <a:p>
            <a:pPr algn="just"/>
            <a:r>
              <a:rPr lang="vi-VN" sz="3200" dirty="0">
                <a:solidFill>
                  <a:srgbClr val="002060"/>
                </a:solidFill>
                <a:latin typeface="#9Slide05 SVNLobster" panose="02040603050506020204" pitchFamily="18" charset="0"/>
              </a:rPr>
              <a:t>2. Mỹ: 11 múi</a:t>
            </a:r>
          </a:p>
          <a:p>
            <a:pPr algn="just"/>
            <a:r>
              <a:rPr lang="vi-VN" sz="3200" dirty="0">
                <a:solidFill>
                  <a:srgbClr val="002060"/>
                </a:solidFill>
                <a:latin typeface="#9Slide05 SVNLobster" panose="02040603050506020204" pitchFamily="18" charset="0"/>
              </a:rPr>
              <a:t>3. Nga: 11 múi</a:t>
            </a:r>
          </a:p>
          <a:p>
            <a:pPr algn="just"/>
            <a:r>
              <a:rPr lang="vi-VN" sz="3200" dirty="0">
                <a:solidFill>
                  <a:srgbClr val="002060"/>
                </a:solidFill>
                <a:latin typeface="#9Slide05 SVNLobster" panose="02040603050506020204" pitchFamily="18" charset="0"/>
              </a:rPr>
              <a:t>4. Anh: 9 múi</a:t>
            </a:r>
          </a:p>
          <a:p>
            <a:pPr algn="just"/>
            <a:r>
              <a:rPr lang="vi-VN" sz="3200" dirty="0">
                <a:solidFill>
                  <a:srgbClr val="002060"/>
                </a:solidFill>
                <a:latin typeface="#9Slide05 SVNLobster" panose="02040603050506020204" pitchFamily="18" charset="0"/>
              </a:rPr>
              <a:t>5. Úc: 8 múi</a:t>
            </a:r>
          </a:p>
          <a:p>
            <a:pPr algn="just"/>
            <a:r>
              <a:rPr lang="vi-VN" sz="3200" dirty="0">
                <a:solidFill>
                  <a:srgbClr val="002060"/>
                </a:solidFill>
                <a:latin typeface="#9Slide05 SVNLobster" panose="02040603050506020204" pitchFamily="18" charset="0"/>
              </a:rPr>
              <a:t>6. Canada: 6 múi</a:t>
            </a:r>
          </a:p>
          <a:p>
            <a:pPr algn="just"/>
            <a:r>
              <a:rPr lang="vi-VN" sz="3200" dirty="0">
                <a:solidFill>
                  <a:srgbClr val="002060"/>
                </a:solidFill>
                <a:latin typeface="#9Slide05 SVNLobster" panose="02040603050506020204" pitchFamily="18" charset="0"/>
              </a:rPr>
              <a:t>7. Đan Mạch: 5 múi</a:t>
            </a:r>
          </a:p>
          <a:p>
            <a:pPr algn="just"/>
            <a:r>
              <a:rPr lang="vi-VN" sz="3200" dirty="0">
                <a:solidFill>
                  <a:srgbClr val="002060"/>
                </a:solidFill>
                <a:latin typeface="#9Slide05 SVNLobster" panose="02040603050506020204" pitchFamily="18" charset="0"/>
              </a:rPr>
              <a:t>8. </a:t>
            </a:r>
            <a:r>
              <a:rPr lang="vi-VN" sz="3200" dirty="0" err="1">
                <a:solidFill>
                  <a:srgbClr val="002060"/>
                </a:solidFill>
                <a:latin typeface="#9Slide05 SVNLobster" panose="02040603050506020204" pitchFamily="18" charset="0"/>
              </a:rPr>
              <a:t>New</a:t>
            </a:r>
            <a:r>
              <a:rPr lang="vi-VN" sz="3200" dirty="0">
                <a:solidFill>
                  <a:srgbClr val="002060"/>
                </a:solidFill>
                <a:latin typeface="#9Slide05 SVNLobster" panose="02040603050506020204" pitchFamily="18" charset="0"/>
              </a:rPr>
              <a:t> </a:t>
            </a:r>
            <a:r>
              <a:rPr lang="vi-VN" sz="3200" dirty="0" err="1">
                <a:solidFill>
                  <a:srgbClr val="002060"/>
                </a:solidFill>
                <a:latin typeface="#9Slide05 SVNLobster" panose="02040603050506020204" pitchFamily="18" charset="0"/>
              </a:rPr>
              <a:t>Zealand</a:t>
            </a:r>
            <a:r>
              <a:rPr lang="vi-VN" sz="3200" dirty="0">
                <a:solidFill>
                  <a:srgbClr val="002060"/>
                </a:solidFill>
                <a:latin typeface="#9Slide05 SVNLobster" panose="02040603050506020204" pitchFamily="18" charset="0"/>
              </a:rPr>
              <a:t>: 5 múi</a:t>
            </a:r>
          </a:p>
          <a:p>
            <a:pPr algn="just"/>
            <a:r>
              <a:rPr lang="vi-VN" sz="3200" dirty="0">
                <a:solidFill>
                  <a:srgbClr val="002060"/>
                </a:solidFill>
                <a:latin typeface="#9Slide05 SVNLobster" panose="02040603050506020204" pitchFamily="18" charset="0"/>
              </a:rPr>
              <a:t>9. Brazil: 4 múi</a:t>
            </a:r>
          </a:p>
          <a:p>
            <a:pPr algn="just"/>
            <a:r>
              <a:rPr lang="vi-VN" sz="3200" dirty="0">
                <a:solidFill>
                  <a:srgbClr val="002060"/>
                </a:solidFill>
                <a:latin typeface="#9Slide05 SVNLobster" panose="02040603050506020204" pitchFamily="18" charset="0"/>
              </a:rPr>
              <a:t>10. Mexico: 4 múi</a:t>
            </a:r>
            <a:r>
              <a:rPr lang="en-US" sz="3200" dirty="0">
                <a:solidFill>
                  <a:srgbClr val="002060"/>
                </a:solidFill>
                <a:latin typeface="#9Slide05 SVNLobster" panose="02040603050506020204" pitchFamily="18" charset="0"/>
              </a:rPr>
              <a:t> </a:t>
            </a:r>
          </a:p>
        </p:txBody>
      </p:sp>
      <p:sp>
        <p:nvSpPr>
          <p:cNvPr id="13" name="Hộp Văn bản 12">
            <a:extLst>
              <a:ext uri="{FF2B5EF4-FFF2-40B4-BE49-F238E27FC236}">
                <a16:creationId xmlns:a16="http://schemas.microsoft.com/office/drawing/2014/main" id="{1E9D1852-878C-5885-AD6D-6C8A0B7EAFF3}"/>
              </a:ext>
            </a:extLst>
          </p:cNvPr>
          <p:cNvSpPr txBox="1"/>
          <p:nvPr/>
        </p:nvSpPr>
        <p:spPr>
          <a:xfrm>
            <a:off x="14549340" y="2297299"/>
            <a:ext cx="2971800" cy="4708981"/>
          </a:xfrm>
          <a:prstGeom prst="rect">
            <a:avLst/>
          </a:prstGeom>
          <a:solidFill>
            <a:srgbClr val="759C1B"/>
          </a:solidFill>
        </p:spPr>
        <p:txBody>
          <a:bodyPr wrap="square" rtlCol="0">
            <a:spAutoFit/>
          </a:bodyPr>
          <a:lstStyle/>
          <a:p>
            <a:pPr algn="just"/>
            <a:r>
              <a:rPr lang="en-US" sz="3000" dirty="0">
                <a:solidFill>
                  <a:schemeClr val="bg1"/>
                </a:solidFill>
                <a:latin typeface="#9Slide05 SVNLobster" panose="02040603050506020204" pitchFamily="18" charset="0"/>
              </a:rPr>
              <a:t>- </a:t>
            </a:r>
            <a:r>
              <a:rPr lang="vi-VN" sz="3000" dirty="0">
                <a:solidFill>
                  <a:schemeClr val="bg1"/>
                </a:solidFill>
                <a:latin typeface="#9Slide05 SVNLobster" panose="02040603050506020204" pitchFamily="18" charset="0"/>
              </a:rPr>
              <a:t>Trung Quốc – 1 múi</a:t>
            </a:r>
            <a:r>
              <a:rPr lang="en-US" sz="3000" dirty="0">
                <a:solidFill>
                  <a:schemeClr val="bg1"/>
                </a:solidFill>
                <a:latin typeface="#9Slide05 SVNLobster" panose="02040603050506020204" pitchFamily="18" charset="0"/>
              </a:rPr>
              <a:t> </a:t>
            </a:r>
            <a:r>
              <a:rPr lang="en-US" sz="3000" dirty="0" err="1">
                <a:solidFill>
                  <a:schemeClr val="bg1"/>
                </a:solidFill>
                <a:latin typeface="#9Slide05 SVNLobster" panose="02040603050506020204" pitchFamily="18" charset="0"/>
              </a:rPr>
              <a:t>giò</a:t>
            </a:r>
            <a:r>
              <a:rPr lang="en-US" sz="3000" dirty="0">
                <a:solidFill>
                  <a:schemeClr val="bg1"/>
                </a:solidFill>
                <a:latin typeface="#9Slide05 SVNLobster" panose="02040603050506020204" pitchFamily="18" charset="0"/>
              </a:rPr>
              <a:t>. </a:t>
            </a:r>
            <a:r>
              <a:rPr lang="vi-VN" sz="3000" dirty="0">
                <a:solidFill>
                  <a:schemeClr val="bg1"/>
                </a:solidFill>
                <a:latin typeface="#9Slide05 SVNLobster" panose="02040603050506020204" pitchFamily="18" charset="0"/>
              </a:rPr>
              <a:t>Thật bất ngờ là mặc dù diện tích của Trung Quốc trải dài trên 5 múi giờ nhưng chính quyền của họ chỉ dùng 1 múi giờ duy nhất với lý do là để tạo ra sự “thống nhất trên toàn lãnh thổ” </a:t>
            </a:r>
            <a:endParaRPr lang="en-US" sz="3000" dirty="0">
              <a:solidFill>
                <a:schemeClr val="bg1"/>
              </a:solidFill>
              <a:latin typeface="#9Slide05 SVNLobster" panose="02040603050506020204" pitchFamily="18" charset="0"/>
            </a:endParaRPr>
          </a:p>
        </p:txBody>
      </p:sp>
      <p:sp>
        <p:nvSpPr>
          <p:cNvPr id="14" name="Hộp Văn bản 13">
            <a:extLst>
              <a:ext uri="{FF2B5EF4-FFF2-40B4-BE49-F238E27FC236}">
                <a16:creationId xmlns:a16="http://schemas.microsoft.com/office/drawing/2014/main" id="{8536719F-F9ED-1DFA-EEA4-50578392D8A6}"/>
              </a:ext>
            </a:extLst>
          </p:cNvPr>
          <p:cNvSpPr txBox="1"/>
          <p:nvPr/>
        </p:nvSpPr>
        <p:spPr>
          <a:xfrm>
            <a:off x="11549236" y="7682376"/>
            <a:ext cx="5937393" cy="1569660"/>
          </a:xfrm>
          <a:prstGeom prst="rect">
            <a:avLst/>
          </a:prstGeom>
          <a:noFill/>
        </p:spPr>
        <p:txBody>
          <a:bodyPr wrap="square" rtlCol="0">
            <a:spAutoFit/>
          </a:bodyPr>
          <a:lstStyle/>
          <a:p>
            <a:pPr algn="just"/>
            <a:r>
              <a:rPr lang="en-US" sz="3200" dirty="0">
                <a:solidFill>
                  <a:srgbClr val="FF6600"/>
                </a:solidFill>
                <a:latin typeface="#9Slide05 SVNLobster" panose="02040603050506020204" pitchFamily="18" charset="0"/>
              </a:rPr>
              <a:t>- </a:t>
            </a:r>
            <a:r>
              <a:rPr lang="en-US" sz="3200" dirty="0" err="1">
                <a:solidFill>
                  <a:srgbClr val="FF6600"/>
                </a:solidFill>
                <a:latin typeface="#9Slide05 SVNLobster" panose="02040603050506020204" pitchFamily="18" charset="0"/>
              </a:rPr>
              <a:t>Một</a:t>
            </a:r>
            <a:r>
              <a:rPr lang="en-US" sz="3200" dirty="0">
                <a:solidFill>
                  <a:srgbClr val="FF6600"/>
                </a:solidFill>
                <a:latin typeface="#9Slide05 SVNLobster" panose="02040603050506020204" pitchFamily="18" charset="0"/>
              </a:rPr>
              <a:t> </a:t>
            </a:r>
            <a:r>
              <a:rPr lang="en-US" sz="3200" dirty="0" err="1">
                <a:solidFill>
                  <a:srgbClr val="FF6600"/>
                </a:solidFill>
                <a:latin typeface="#9Slide05 SVNLobster" panose="02040603050506020204" pitchFamily="18" charset="0"/>
              </a:rPr>
              <a:t>số</a:t>
            </a:r>
            <a:r>
              <a:rPr lang="en-US" sz="3200" dirty="0">
                <a:solidFill>
                  <a:srgbClr val="FF6600"/>
                </a:solidFill>
                <a:latin typeface="#9Slide05 SVNLobster" panose="02040603050506020204" pitchFamily="18" charset="0"/>
              </a:rPr>
              <a:t> </a:t>
            </a:r>
            <a:r>
              <a:rPr lang="en-US" sz="3200" dirty="0" err="1">
                <a:solidFill>
                  <a:srgbClr val="FF6600"/>
                </a:solidFill>
                <a:latin typeface="#9Slide05 SVNLobster" panose="02040603050506020204" pitchFamily="18" charset="0"/>
              </a:rPr>
              <a:t>quốc</a:t>
            </a:r>
            <a:r>
              <a:rPr lang="en-US" sz="3200" dirty="0">
                <a:solidFill>
                  <a:srgbClr val="FF6600"/>
                </a:solidFill>
                <a:latin typeface="#9Slide05 SVNLobster" panose="02040603050506020204" pitchFamily="18" charset="0"/>
              </a:rPr>
              <a:t> </a:t>
            </a:r>
            <a:r>
              <a:rPr lang="en-US" sz="3200" dirty="0" err="1">
                <a:solidFill>
                  <a:srgbClr val="FF6600"/>
                </a:solidFill>
                <a:latin typeface="#9Slide05 SVNLobster" panose="02040603050506020204" pitchFamily="18" charset="0"/>
              </a:rPr>
              <a:t>gia</a:t>
            </a:r>
            <a:r>
              <a:rPr lang="en-US" sz="3200" dirty="0">
                <a:solidFill>
                  <a:srgbClr val="FF6600"/>
                </a:solidFill>
                <a:latin typeface="#9Slide05 SVNLobster" panose="02040603050506020204" pitchFamily="18" charset="0"/>
              </a:rPr>
              <a:t> </a:t>
            </a:r>
            <a:r>
              <a:rPr lang="en-US" sz="3200" dirty="0" err="1">
                <a:solidFill>
                  <a:srgbClr val="FF6600"/>
                </a:solidFill>
                <a:latin typeface="#9Slide05 SVNLobster" panose="02040603050506020204" pitchFamily="18" charset="0"/>
              </a:rPr>
              <a:t>sử</a:t>
            </a:r>
            <a:r>
              <a:rPr lang="en-US" sz="3200" dirty="0">
                <a:solidFill>
                  <a:srgbClr val="FF6600"/>
                </a:solidFill>
                <a:latin typeface="#9Slide05 SVNLobster" panose="02040603050506020204" pitchFamily="18" charset="0"/>
              </a:rPr>
              <a:t> </a:t>
            </a:r>
            <a:r>
              <a:rPr lang="en-US" sz="3200" dirty="0" err="1">
                <a:solidFill>
                  <a:srgbClr val="FF6600"/>
                </a:solidFill>
                <a:latin typeface="#9Slide05 SVNLobster" panose="02040603050506020204" pitchFamily="18" charset="0"/>
              </a:rPr>
              <a:t>dụng</a:t>
            </a:r>
            <a:r>
              <a:rPr lang="en-US" sz="3200" dirty="0">
                <a:solidFill>
                  <a:srgbClr val="FF6600"/>
                </a:solidFill>
                <a:latin typeface="#9Slide05 SVNLobster" panose="02040603050506020204" pitchFamily="18" charset="0"/>
              </a:rPr>
              <a:t> </a:t>
            </a:r>
            <a:r>
              <a:rPr lang="en-US" sz="3200" dirty="0" err="1">
                <a:solidFill>
                  <a:srgbClr val="FF6600"/>
                </a:solidFill>
                <a:latin typeface="#9Slide05 SVNLobster" panose="02040603050506020204" pitchFamily="18" charset="0"/>
              </a:rPr>
              <a:t>cùng</a:t>
            </a:r>
            <a:r>
              <a:rPr lang="en-US" sz="3200" dirty="0">
                <a:solidFill>
                  <a:srgbClr val="FF6600"/>
                </a:solidFill>
                <a:latin typeface="#9Slide05 SVNLobster" panose="02040603050506020204" pitchFamily="18" charset="0"/>
              </a:rPr>
              <a:t> </a:t>
            </a:r>
            <a:r>
              <a:rPr lang="en-US" sz="3200" dirty="0" err="1">
                <a:solidFill>
                  <a:srgbClr val="FF6600"/>
                </a:solidFill>
                <a:latin typeface="#9Slide05 SVNLobster" panose="02040603050506020204" pitchFamily="18" charset="0"/>
              </a:rPr>
              <a:t>khu</a:t>
            </a:r>
            <a:r>
              <a:rPr lang="en-US" sz="3200" dirty="0">
                <a:solidFill>
                  <a:srgbClr val="FF6600"/>
                </a:solidFill>
                <a:latin typeface="#9Slide05 SVNLobster" panose="02040603050506020204" pitchFamily="18" charset="0"/>
              </a:rPr>
              <a:t> </a:t>
            </a:r>
            <a:r>
              <a:rPr lang="en-US" sz="3200" dirty="0" err="1">
                <a:solidFill>
                  <a:srgbClr val="FF6600"/>
                </a:solidFill>
                <a:latin typeface="#9Slide05 SVNLobster" panose="02040603050506020204" pitchFamily="18" charset="0"/>
              </a:rPr>
              <a:t>vực</a:t>
            </a:r>
            <a:r>
              <a:rPr lang="en-US" sz="3200" dirty="0">
                <a:solidFill>
                  <a:srgbClr val="FF6600"/>
                </a:solidFill>
                <a:latin typeface="#9Slide05 SVNLobster" panose="02040603050506020204" pitchFamily="18" charset="0"/>
              </a:rPr>
              <a:t> </a:t>
            </a:r>
            <a:r>
              <a:rPr lang="en-US" sz="3200" dirty="0" err="1">
                <a:solidFill>
                  <a:srgbClr val="FF6600"/>
                </a:solidFill>
                <a:latin typeface="#9Slide05 SVNLobster" panose="02040603050506020204" pitchFamily="18" charset="0"/>
              </a:rPr>
              <a:t>giờ</a:t>
            </a:r>
            <a:r>
              <a:rPr lang="en-US" sz="3200" dirty="0">
                <a:solidFill>
                  <a:srgbClr val="FF6600"/>
                </a:solidFill>
                <a:latin typeface="#9Slide05 SVNLobster" panose="02040603050506020204" pitchFamily="18" charset="0"/>
              </a:rPr>
              <a:t> </a:t>
            </a:r>
            <a:r>
              <a:rPr lang="en-US" sz="3200" dirty="0" err="1">
                <a:solidFill>
                  <a:srgbClr val="FF6600"/>
                </a:solidFill>
                <a:latin typeface="#9Slide05 SVNLobster" panose="02040603050506020204" pitchFamily="18" charset="0"/>
              </a:rPr>
              <a:t>với</a:t>
            </a:r>
            <a:r>
              <a:rPr lang="en-US" sz="3200" dirty="0">
                <a:solidFill>
                  <a:srgbClr val="FF6600"/>
                </a:solidFill>
                <a:latin typeface="#9Slide05 SVNLobster" panose="02040603050506020204" pitchFamily="18" charset="0"/>
              </a:rPr>
              <a:t> Việt Nam: </a:t>
            </a:r>
            <a:r>
              <a:rPr lang="en-US" sz="3200" dirty="0">
                <a:solidFill>
                  <a:srgbClr val="002060"/>
                </a:solidFill>
                <a:latin typeface="#9Slide05 SVNLobster" panose="02040603050506020204" pitchFamily="18" charset="0"/>
              </a:rPr>
              <a:t>In-</a:t>
            </a:r>
            <a:r>
              <a:rPr lang="en-US" sz="3200" dirty="0" err="1">
                <a:solidFill>
                  <a:srgbClr val="002060"/>
                </a:solidFill>
                <a:latin typeface="#9Slide05 SVNLobster" panose="02040603050506020204" pitchFamily="18" charset="0"/>
              </a:rPr>
              <a:t>đô</a:t>
            </a:r>
            <a:r>
              <a:rPr lang="en-US" sz="3200" dirty="0">
                <a:solidFill>
                  <a:srgbClr val="002060"/>
                </a:solidFill>
                <a:latin typeface="#9Slide05 SVNLobster" panose="02040603050506020204" pitchFamily="18" charset="0"/>
              </a:rPr>
              <a:t>-</a:t>
            </a:r>
            <a:r>
              <a:rPr lang="en-US" sz="3200" dirty="0" err="1">
                <a:solidFill>
                  <a:srgbClr val="002060"/>
                </a:solidFill>
                <a:latin typeface="#9Slide05 SVNLobster" panose="02040603050506020204" pitchFamily="18" charset="0"/>
              </a:rPr>
              <a:t>nê</a:t>
            </a:r>
            <a:r>
              <a:rPr lang="en-US" sz="3200" dirty="0">
                <a:solidFill>
                  <a:srgbClr val="002060"/>
                </a:solidFill>
                <a:latin typeface="#9Slide05 SVNLobster" panose="02040603050506020204" pitchFamily="18" charset="0"/>
              </a:rPr>
              <a:t>-xi-a, Liên bang Nga, </a:t>
            </a:r>
            <a:r>
              <a:rPr lang="en-US" sz="3200" dirty="0" err="1">
                <a:solidFill>
                  <a:srgbClr val="002060"/>
                </a:solidFill>
                <a:latin typeface="#9Slide05 SVNLobster" panose="02040603050506020204" pitchFamily="18" charset="0"/>
              </a:rPr>
              <a:t>Lào</a:t>
            </a:r>
            <a:r>
              <a:rPr lang="en-US" sz="3200" dirty="0">
                <a:solidFill>
                  <a:srgbClr val="002060"/>
                </a:solidFill>
                <a:latin typeface="#9Slide05 SVNLobster" panose="02040603050506020204" pitchFamily="18" charset="0"/>
              </a:rPr>
              <a:t>, Cam-</a:t>
            </a:r>
            <a:r>
              <a:rPr lang="en-US" sz="3200" dirty="0" err="1">
                <a:solidFill>
                  <a:srgbClr val="002060"/>
                </a:solidFill>
                <a:latin typeface="#9Slide05 SVNLobster" panose="02040603050506020204" pitchFamily="18" charset="0"/>
              </a:rPr>
              <a:t>pu</a:t>
            </a:r>
            <a:r>
              <a:rPr lang="en-US" sz="3200" dirty="0">
                <a:solidFill>
                  <a:srgbClr val="002060"/>
                </a:solidFill>
                <a:latin typeface="#9Slide05 SVNLobster" panose="02040603050506020204" pitchFamily="18" charset="0"/>
              </a:rPr>
              <a:t>-chia,...</a:t>
            </a:r>
          </a:p>
        </p:txBody>
      </p:sp>
    </p:spTree>
    <p:extLst>
      <p:ext uri="{BB962C8B-B14F-4D97-AF65-F5344CB8AC3E}">
        <p14:creationId xmlns:p14="http://schemas.microsoft.com/office/powerpoint/2010/main" val="28650450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arn(inVertical)">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P spid="13" grpId="0" animBg="1"/>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759C1B"/>
        </a:solidFill>
        <a:effectLst/>
      </p:bgPr>
    </p:bg>
    <p:spTree>
      <p:nvGrpSpPr>
        <p:cNvPr id="1" name="">
          <a:extLst>
            <a:ext uri="{FF2B5EF4-FFF2-40B4-BE49-F238E27FC236}">
              <a16:creationId xmlns:a16="http://schemas.microsoft.com/office/drawing/2014/main" id="{82D80B56-47F5-86BE-C875-6EB0E1960CB0}"/>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86BFECBF-2ECD-2EB4-49E9-D15DA5FEBE24}"/>
              </a:ext>
            </a:extLst>
          </p:cNvPr>
          <p:cNvGrpSpPr/>
          <p:nvPr/>
        </p:nvGrpSpPr>
        <p:grpSpPr>
          <a:xfrm>
            <a:off x="304800" y="392342"/>
            <a:ext cx="17526000" cy="9627958"/>
            <a:chOff x="0" y="0"/>
            <a:chExt cx="4206641" cy="2197067"/>
          </a:xfrm>
        </p:grpSpPr>
        <p:sp>
          <p:nvSpPr>
            <p:cNvPr id="3" name="Freeform 3">
              <a:extLst>
                <a:ext uri="{FF2B5EF4-FFF2-40B4-BE49-F238E27FC236}">
                  <a16:creationId xmlns:a16="http://schemas.microsoft.com/office/drawing/2014/main" id="{46BA1881-9FCC-B62B-8939-8231DBFE25B8}"/>
                </a:ext>
              </a:extLst>
            </p:cNvPr>
            <p:cNvSpPr/>
            <p:nvPr/>
          </p:nvSpPr>
          <p:spPr>
            <a:xfrm>
              <a:off x="0" y="0"/>
              <a:ext cx="4206641" cy="2197067"/>
            </a:xfrm>
            <a:custGeom>
              <a:avLst/>
              <a:gdLst/>
              <a:ahLst/>
              <a:cxnLst/>
              <a:rect l="l" t="t" r="r" b="b"/>
              <a:pathLst>
                <a:path w="4206641" h="2197067">
                  <a:moveTo>
                    <a:pt x="18904" y="0"/>
                  </a:moveTo>
                  <a:lnTo>
                    <a:pt x="4187737" y="0"/>
                  </a:lnTo>
                  <a:cubicBezTo>
                    <a:pt x="4192750" y="0"/>
                    <a:pt x="4197559" y="1992"/>
                    <a:pt x="4201104" y="5537"/>
                  </a:cubicBezTo>
                  <a:cubicBezTo>
                    <a:pt x="4204649" y="9082"/>
                    <a:pt x="4206641" y="13890"/>
                    <a:pt x="4206641" y="18904"/>
                  </a:cubicBezTo>
                  <a:lnTo>
                    <a:pt x="4206641" y="2178163"/>
                  </a:lnTo>
                  <a:cubicBezTo>
                    <a:pt x="4206641" y="2183177"/>
                    <a:pt x="4204649" y="2187985"/>
                    <a:pt x="4201104" y="2191530"/>
                  </a:cubicBezTo>
                  <a:cubicBezTo>
                    <a:pt x="4197559" y="2195075"/>
                    <a:pt x="4192750" y="2197067"/>
                    <a:pt x="4187737" y="2197067"/>
                  </a:cubicBezTo>
                  <a:lnTo>
                    <a:pt x="18904" y="2197067"/>
                  </a:lnTo>
                  <a:cubicBezTo>
                    <a:pt x="13890" y="2197067"/>
                    <a:pt x="9082" y="2195075"/>
                    <a:pt x="5537" y="2191530"/>
                  </a:cubicBezTo>
                  <a:cubicBezTo>
                    <a:pt x="1992" y="2187985"/>
                    <a:pt x="0" y="2183177"/>
                    <a:pt x="0" y="2178163"/>
                  </a:cubicBezTo>
                  <a:lnTo>
                    <a:pt x="0" y="18904"/>
                  </a:lnTo>
                  <a:cubicBezTo>
                    <a:pt x="0" y="13890"/>
                    <a:pt x="1992" y="9082"/>
                    <a:pt x="5537" y="5537"/>
                  </a:cubicBezTo>
                  <a:cubicBezTo>
                    <a:pt x="9082" y="1992"/>
                    <a:pt x="13890" y="0"/>
                    <a:pt x="18904" y="0"/>
                  </a:cubicBezTo>
                  <a:close/>
                </a:path>
              </a:pathLst>
            </a:custGeom>
            <a:solidFill>
              <a:srgbClr val="FFFFFF"/>
            </a:solidFill>
            <a:ln cap="rnd">
              <a:noFill/>
              <a:prstDash val="solid"/>
              <a:round/>
            </a:ln>
          </p:spPr>
          <p:txBody>
            <a:bodyPr/>
            <a:lstStyle/>
            <a:p>
              <a:endParaRPr lang="en-US"/>
            </a:p>
          </p:txBody>
        </p:sp>
        <p:sp>
          <p:nvSpPr>
            <p:cNvPr id="4" name="TextBox 4">
              <a:extLst>
                <a:ext uri="{FF2B5EF4-FFF2-40B4-BE49-F238E27FC236}">
                  <a16:creationId xmlns:a16="http://schemas.microsoft.com/office/drawing/2014/main" id="{93AAC9AA-1CD7-DC7E-BBAC-3F4B67F00947}"/>
                </a:ext>
              </a:extLst>
            </p:cNvPr>
            <p:cNvSpPr txBox="1"/>
            <p:nvPr/>
          </p:nvSpPr>
          <p:spPr>
            <a:xfrm>
              <a:off x="0" y="-38100"/>
              <a:ext cx="4206641" cy="2235167"/>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a:extLst>
              <a:ext uri="{FF2B5EF4-FFF2-40B4-BE49-F238E27FC236}">
                <a16:creationId xmlns:a16="http://schemas.microsoft.com/office/drawing/2014/main" id="{FF397568-DC61-F885-0022-F3510EA01218}"/>
              </a:ext>
            </a:extLst>
          </p:cNvPr>
          <p:cNvGrpSpPr/>
          <p:nvPr/>
        </p:nvGrpSpPr>
        <p:grpSpPr>
          <a:xfrm>
            <a:off x="515446" y="620942"/>
            <a:ext cx="17244042" cy="9170758"/>
            <a:chOff x="0" y="0"/>
            <a:chExt cx="4097465" cy="2088272"/>
          </a:xfrm>
        </p:grpSpPr>
        <p:sp>
          <p:nvSpPr>
            <p:cNvPr id="6" name="Freeform 6">
              <a:extLst>
                <a:ext uri="{FF2B5EF4-FFF2-40B4-BE49-F238E27FC236}">
                  <a16:creationId xmlns:a16="http://schemas.microsoft.com/office/drawing/2014/main" id="{5E720ABF-42D9-9D84-B243-9B49A9A3ADE7}"/>
                </a:ext>
              </a:extLst>
            </p:cNvPr>
            <p:cNvSpPr/>
            <p:nvPr/>
          </p:nvSpPr>
          <p:spPr>
            <a:xfrm>
              <a:off x="0" y="0"/>
              <a:ext cx="4097465" cy="2088272"/>
            </a:xfrm>
            <a:custGeom>
              <a:avLst/>
              <a:gdLst/>
              <a:ahLst/>
              <a:cxnLst/>
              <a:rect l="l" t="t" r="r" b="b"/>
              <a:pathLst>
                <a:path w="4097465" h="2088272">
                  <a:moveTo>
                    <a:pt x="13934" y="0"/>
                  </a:moveTo>
                  <a:lnTo>
                    <a:pt x="4083531" y="0"/>
                  </a:lnTo>
                  <a:cubicBezTo>
                    <a:pt x="4087227" y="0"/>
                    <a:pt x="4090771" y="1468"/>
                    <a:pt x="4093384" y="4081"/>
                  </a:cubicBezTo>
                  <a:cubicBezTo>
                    <a:pt x="4095997" y="6694"/>
                    <a:pt x="4097465" y="10238"/>
                    <a:pt x="4097465" y="13934"/>
                  </a:cubicBezTo>
                  <a:lnTo>
                    <a:pt x="4097465" y="2074338"/>
                  </a:lnTo>
                  <a:cubicBezTo>
                    <a:pt x="4097465" y="2078034"/>
                    <a:pt x="4095997" y="2081578"/>
                    <a:pt x="4093384" y="2084191"/>
                  </a:cubicBezTo>
                  <a:cubicBezTo>
                    <a:pt x="4090771" y="2086804"/>
                    <a:pt x="4087227" y="2088272"/>
                    <a:pt x="4083531" y="2088272"/>
                  </a:cubicBezTo>
                  <a:lnTo>
                    <a:pt x="13934" y="2088272"/>
                  </a:lnTo>
                  <a:cubicBezTo>
                    <a:pt x="10238" y="2088272"/>
                    <a:pt x="6694" y="2086804"/>
                    <a:pt x="4081" y="2084191"/>
                  </a:cubicBezTo>
                  <a:cubicBezTo>
                    <a:pt x="1468" y="2081578"/>
                    <a:pt x="0" y="2078034"/>
                    <a:pt x="0" y="2074338"/>
                  </a:cubicBezTo>
                  <a:lnTo>
                    <a:pt x="0" y="13934"/>
                  </a:lnTo>
                  <a:cubicBezTo>
                    <a:pt x="0" y="10238"/>
                    <a:pt x="1468" y="6694"/>
                    <a:pt x="4081" y="4081"/>
                  </a:cubicBezTo>
                  <a:cubicBezTo>
                    <a:pt x="6694" y="1468"/>
                    <a:pt x="10238" y="0"/>
                    <a:pt x="13934" y="0"/>
                  </a:cubicBezTo>
                  <a:close/>
                </a:path>
              </a:pathLst>
            </a:custGeom>
            <a:solidFill>
              <a:srgbClr val="000000">
                <a:alpha val="0"/>
              </a:srgbClr>
            </a:solidFill>
            <a:ln w="57150" cap="rnd">
              <a:solidFill>
                <a:srgbClr val="759C1B"/>
              </a:solidFill>
              <a:prstDash val="lgDash"/>
              <a:round/>
            </a:ln>
          </p:spPr>
          <p:txBody>
            <a:bodyPr/>
            <a:lstStyle/>
            <a:p>
              <a:endParaRPr lang="en-US"/>
            </a:p>
          </p:txBody>
        </p:sp>
        <p:sp>
          <p:nvSpPr>
            <p:cNvPr id="7" name="TextBox 7">
              <a:extLst>
                <a:ext uri="{FF2B5EF4-FFF2-40B4-BE49-F238E27FC236}">
                  <a16:creationId xmlns:a16="http://schemas.microsoft.com/office/drawing/2014/main" id="{B5EE0985-FC7B-434E-CFD2-88979EA405DA}"/>
                </a:ext>
              </a:extLst>
            </p:cNvPr>
            <p:cNvSpPr txBox="1"/>
            <p:nvPr/>
          </p:nvSpPr>
          <p:spPr>
            <a:xfrm>
              <a:off x="0" y="-38100"/>
              <a:ext cx="4097465" cy="2126372"/>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a:extLst>
              <a:ext uri="{FF2B5EF4-FFF2-40B4-BE49-F238E27FC236}">
                <a16:creationId xmlns:a16="http://schemas.microsoft.com/office/drawing/2014/main" id="{667FDB10-0877-496D-514C-4B0CCBAD80C6}"/>
              </a:ext>
            </a:extLst>
          </p:cNvPr>
          <p:cNvSpPr/>
          <p:nvPr/>
        </p:nvSpPr>
        <p:spPr>
          <a:xfrm>
            <a:off x="16509250" y="9158420"/>
            <a:ext cx="1851642" cy="1034911"/>
          </a:xfrm>
          <a:custGeom>
            <a:avLst/>
            <a:gdLst/>
            <a:ahLst/>
            <a:cxnLst/>
            <a:rect l="l" t="t" r="r" b="b"/>
            <a:pathLst>
              <a:path w="5176945" h="3138523">
                <a:moveTo>
                  <a:pt x="0" y="0"/>
                </a:moveTo>
                <a:lnTo>
                  <a:pt x="5176945" y="0"/>
                </a:lnTo>
                <a:lnTo>
                  <a:pt x="5176945" y="3138524"/>
                </a:lnTo>
                <a:lnTo>
                  <a:pt x="0" y="3138524"/>
                </a:lnTo>
                <a:lnTo>
                  <a:pt x="0" y="0"/>
                </a:lnTo>
                <a:close/>
              </a:path>
            </a:pathLst>
          </a:custGeom>
          <a:blipFill>
            <a:blip r:embed="rId2"/>
            <a:stretch>
              <a:fillRect/>
            </a:stretch>
          </a:blipFill>
        </p:spPr>
        <p:txBody>
          <a:bodyPr/>
          <a:lstStyle/>
          <a:p>
            <a:endParaRPr lang="en-US"/>
          </a:p>
        </p:txBody>
      </p:sp>
      <p:sp>
        <p:nvSpPr>
          <p:cNvPr id="11" name="Freeform 11">
            <a:extLst>
              <a:ext uri="{FF2B5EF4-FFF2-40B4-BE49-F238E27FC236}">
                <a16:creationId xmlns:a16="http://schemas.microsoft.com/office/drawing/2014/main" id="{DFE600BE-6ECB-884B-3918-52CE73A28E15}"/>
              </a:ext>
            </a:extLst>
          </p:cNvPr>
          <p:cNvSpPr/>
          <p:nvPr/>
        </p:nvSpPr>
        <p:spPr>
          <a:xfrm rot="557471" flipH="1">
            <a:off x="16286627" y="362186"/>
            <a:ext cx="1317711" cy="1659639"/>
          </a:xfrm>
          <a:custGeom>
            <a:avLst/>
            <a:gdLst/>
            <a:ahLst/>
            <a:cxnLst/>
            <a:rect l="l" t="t" r="r" b="b"/>
            <a:pathLst>
              <a:path w="2022953" h="2022953">
                <a:moveTo>
                  <a:pt x="2022952" y="0"/>
                </a:moveTo>
                <a:lnTo>
                  <a:pt x="0" y="0"/>
                </a:lnTo>
                <a:lnTo>
                  <a:pt x="0" y="2022953"/>
                </a:lnTo>
                <a:lnTo>
                  <a:pt x="2022952" y="2022953"/>
                </a:lnTo>
                <a:lnTo>
                  <a:pt x="2022952"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3" name="Hộp Văn bản 22">
            <a:extLst>
              <a:ext uri="{FF2B5EF4-FFF2-40B4-BE49-F238E27FC236}">
                <a16:creationId xmlns:a16="http://schemas.microsoft.com/office/drawing/2014/main" id="{777C9137-BB15-B7E4-626E-B93122B6F081}"/>
              </a:ext>
            </a:extLst>
          </p:cNvPr>
          <p:cNvSpPr txBox="1"/>
          <p:nvPr/>
        </p:nvSpPr>
        <p:spPr>
          <a:xfrm>
            <a:off x="2349134" y="1000795"/>
            <a:ext cx="15621000" cy="830997"/>
          </a:xfrm>
          <a:prstGeom prst="rect">
            <a:avLst/>
          </a:prstGeom>
          <a:noFill/>
        </p:spPr>
        <p:txBody>
          <a:bodyPr wrap="square" rtlCol="0">
            <a:spAutoFit/>
          </a:bodyPr>
          <a:lstStyle/>
          <a:p>
            <a:r>
              <a:rPr lang="en-US" sz="4800" dirty="0">
                <a:solidFill>
                  <a:srgbClr val="FF6600"/>
                </a:solidFill>
                <a:latin typeface="#9Slide04 SFU Fenice Ultra" panose="00000400000000000000" pitchFamily="2" charset="0"/>
              </a:rPr>
              <a:t>GIỜ QUỐC TẾ</a:t>
            </a:r>
          </a:p>
        </p:txBody>
      </p:sp>
      <p:sp>
        <p:nvSpPr>
          <p:cNvPr id="12" name="Hộp Văn bản 11">
            <a:extLst>
              <a:ext uri="{FF2B5EF4-FFF2-40B4-BE49-F238E27FC236}">
                <a16:creationId xmlns:a16="http://schemas.microsoft.com/office/drawing/2014/main" id="{E03AA234-765C-FF76-CA37-124DEB662FA0}"/>
              </a:ext>
            </a:extLst>
          </p:cNvPr>
          <p:cNvSpPr txBox="1"/>
          <p:nvPr/>
        </p:nvSpPr>
        <p:spPr>
          <a:xfrm>
            <a:off x="950846" y="2295523"/>
            <a:ext cx="7507354" cy="7063408"/>
          </a:xfrm>
          <a:prstGeom prst="rect">
            <a:avLst/>
          </a:prstGeom>
          <a:noFill/>
          <a:ln w="28575">
            <a:solidFill>
              <a:srgbClr val="FF6600"/>
            </a:solidFill>
          </a:ln>
        </p:spPr>
        <p:txBody>
          <a:bodyPr wrap="square">
            <a:spAutoFit/>
          </a:bodyPr>
          <a:lstStyle/>
          <a:p>
            <a:pPr algn="just">
              <a:lnSpc>
                <a:spcPts val="5000"/>
              </a:lnSpc>
            </a:pPr>
            <a:r>
              <a:rPr lang="en-US" sz="2600" b="0" i="0" dirty="0">
                <a:solidFill>
                  <a:srgbClr val="002060"/>
                </a:solidFill>
                <a:effectLst/>
                <a:latin typeface="Times New Roman" panose="02020603050405020304" pitchFamily="18" charset="0"/>
                <a:cs typeface="Times New Roman" panose="02020603050405020304" pitchFamily="18" charset="0"/>
              </a:rPr>
              <a:t>- </a:t>
            </a:r>
            <a:r>
              <a:rPr lang="vi-VN" sz="2600" b="1" i="0" dirty="0">
                <a:solidFill>
                  <a:srgbClr val="002060"/>
                </a:solidFill>
                <a:effectLst/>
                <a:latin typeface="Times New Roman" panose="02020603050405020304" pitchFamily="18" charset="0"/>
                <a:cs typeface="Times New Roman" panose="02020603050405020304" pitchFamily="18" charset="0"/>
              </a:rPr>
              <a:t>Múi giờ là giờ địa phương</a:t>
            </a:r>
            <a:r>
              <a:rPr lang="vi-VN" sz="2600" b="0" i="0" dirty="0">
                <a:solidFill>
                  <a:srgbClr val="002060"/>
                </a:solidFill>
                <a:effectLst/>
                <a:latin typeface="Times New Roman" panose="02020603050405020304" pitchFamily="18" charset="0"/>
                <a:cs typeface="Times New Roman" panose="02020603050405020304" pitchFamily="18" charset="0"/>
              </a:rPr>
              <a:t> được quy ước chung cho một khu vực trên Trái Đất. Về lý thuyết, tất cả đồng hồ trong khu vực đó sẽ hiển thị cùng một thời điểm.</a:t>
            </a:r>
            <a:endParaRPr lang="en-US" sz="2600" b="0" i="0" dirty="0">
              <a:solidFill>
                <a:srgbClr val="002060"/>
              </a:solidFill>
              <a:effectLst/>
              <a:latin typeface="Times New Roman" panose="02020603050405020304" pitchFamily="18" charset="0"/>
              <a:cs typeface="Times New Roman" panose="02020603050405020304" pitchFamily="18" charset="0"/>
            </a:endParaRPr>
          </a:p>
          <a:p>
            <a:pPr algn="just">
              <a:lnSpc>
                <a:spcPts val="5000"/>
              </a:lnSpc>
            </a:pPr>
            <a:r>
              <a:rPr lang="en-US" sz="2600" b="0" i="0" dirty="0">
                <a:solidFill>
                  <a:srgbClr val="002060"/>
                </a:solidFill>
                <a:effectLst/>
                <a:latin typeface="Times New Roman" panose="02020603050405020304" pitchFamily="18" charset="0"/>
                <a:cs typeface="Times New Roman" panose="02020603050405020304" pitchFamily="18" charset="0"/>
              </a:rPr>
              <a:t>- </a:t>
            </a:r>
            <a:r>
              <a:rPr lang="vi-VN" sz="2600" b="0" i="0" dirty="0">
                <a:solidFill>
                  <a:srgbClr val="002060"/>
                </a:solidFill>
                <a:effectLst/>
                <a:latin typeface="Times New Roman" panose="02020603050405020304" pitchFamily="18" charset="0"/>
                <a:cs typeface="Times New Roman" panose="02020603050405020304" pitchFamily="18" charset="0"/>
              </a:rPr>
              <a:t>Theo hiệp định quốc tế, múi giờ được phân chia dựa trên kinh độ. Kinh tuyến 0 đi qua Đài Thiên văn Hoàng gia Anh (</a:t>
            </a:r>
            <a:r>
              <a:rPr lang="vi-VN" sz="2600" b="0" i="0" dirty="0" err="1">
                <a:solidFill>
                  <a:srgbClr val="002060"/>
                </a:solidFill>
                <a:effectLst/>
                <a:latin typeface="Times New Roman" panose="02020603050405020304" pitchFamily="18" charset="0"/>
                <a:cs typeface="Times New Roman" panose="02020603050405020304" pitchFamily="18" charset="0"/>
              </a:rPr>
              <a:t>Greenwich</a:t>
            </a:r>
            <a:r>
              <a:rPr lang="vi-VN" sz="2600" b="0" i="0" dirty="0">
                <a:solidFill>
                  <a:srgbClr val="002060"/>
                </a:solidFill>
                <a:effectLst/>
                <a:latin typeface="Times New Roman" panose="02020603050405020304" pitchFamily="18" charset="0"/>
                <a:cs typeface="Times New Roman" panose="02020603050405020304" pitchFamily="18" charset="0"/>
              </a:rPr>
              <a:t> – </a:t>
            </a:r>
            <a:r>
              <a:rPr lang="vi-VN" sz="2600" b="0" i="0" dirty="0" err="1">
                <a:solidFill>
                  <a:srgbClr val="002060"/>
                </a:solidFill>
                <a:effectLst/>
                <a:latin typeface="Times New Roman" panose="02020603050405020304" pitchFamily="18" charset="0"/>
                <a:cs typeface="Times New Roman" panose="02020603050405020304" pitchFamily="18" charset="0"/>
              </a:rPr>
              <a:t>London</a:t>
            </a:r>
            <a:r>
              <a:rPr lang="vi-VN" sz="2600" b="0" i="0" dirty="0">
                <a:solidFill>
                  <a:srgbClr val="002060"/>
                </a:solidFill>
                <a:effectLst/>
                <a:latin typeface="Times New Roman" panose="02020603050405020304" pitchFamily="18" charset="0"/>
                <a:cs typeface="Times New Roman" panose="02020603050405020304" pitchFamily="18" charset="0"/>
              </a:rPr>
              <a:t>) được gọi là </a:t>
            </a:r>
            <a:r>
              <a:rPr lang="vi-VN" sz="2600" b="1" i="0" dirty="0">
                <a:solidFill>
                  <a:srgbClr val="002060"/>
                </a:solidFill>
                <a:effectLst/>
                <a:latin typeface="Times New Roman" panose="02020603050405020304" pitchFamily="18" charset="0"/>
                <a:cs typeface="Times New Roman" panose="02020603050405020304" pitchFamily="18" charset="0"/>
              </a:rPr>
              <a:t>Giờ Chuẩn hay Giờ Quốc tế</a:t>
            </a:r>
            <a:r>
              <a:rPr lang="vi-VN" sz="2600" b="0" i="0" dirty="0">
                <a:solidFill>
                  <a:srgbClr val="002060"/>
                </a:solidFill>
                <a:effectLst/>
                <a:latin typeface="Times New Roman" panose="02020603050405020304" pitchFamily="18" charset="0"/>
                <a:cs typeface="Times New Roman" panose="02020603050405020304" pitchFamily="18" charset="0"/>
              </a:rPr>
              <a:t>. Trái Đất được chia thành 24 múi giờ</a:t>
            </a:r>
            <a:r>
              <a:rPr lang="en-US" sz="2600" b="0" i="0" dirty="0">
                <a:solidFill>
                  <a:srgbClr val="002060"/>
                </a:solidFill>
                <a:effectLst/>
                <a:latin typeface="Times New Roman" panose="02020603050405020304" pitchFamily="18" charset="0"/>
                <a:cs typeface="Times New Roman" panose="02020603050405020304" pitchFamily="18" charset="0"/>
              </a:rPr>
              <a:t>.</a:t>
            </a:r>
          </a:p>
          <a:p>
            <a:pPr algn="just">
              <a:lnSpc>
                <a:spcPts val="5000"/>
              </a:lnSpc>
            </a:pPr>
            <a:r>
              <a:rPr lang="en-US" sz="2600" dirty="0">
                <a:solidFill>
                  <a:srgbClr val="002060"/>
                </a:solidFill>
                <a:latin typeface="Times New Roman" panose="02020603050405020304" pitchFamily="18" charset="0"/>
                <a:cs typeface="Times New Roman" panose="02020603050405020304" pitchFamily="18" charset="0"/>
              </a:rPr>
              <a:t>- </a:t>
            </a:r>
            <a:r>
              <a:rPr lang="vi-VN" sz="2600" dirty="0">
                <a:solidFill>
                  <a:srgbClr val="002060"/>
                </a:solidFill>
                <a:latin typeface="Times New Roman" panose="02020603050405020304" pitchFamily="18" charset="0"/>
                <a:cs typeface="Times New Roman" panose="02020603050405020304" pitchFamily="18" charset="0"/>
              </a:rPr>
              <a:t>Giờ quốc tế, viết tắt là </a:t>
            </a:r>
            <a:r>
              <a:rPr lang="vi-VN" sz="2600" b="1" dirty="0">
                <a:solidFill>
                  <a:srgbClr val="002060"/>
                </a:solidFill>
                <a:latin typeface="Times New Roman" panose="02020603050405020304" pitchFamily="18" charset="0"/>
                <a:cs typeface="Times New Roman" panose="02020603050405020304" pitchFamily="18" charset="0"/>
              </a:rPr>
              <a:t>UTC</a:t>
            </a:r>
            <a:r>
              <a:rPr lang="vi-VN" sz="2600" dirty="0">
                <a:solidFill>
                  <a:srgbClr val="002060"/>
                </a:solidFill>
                <a:latin typeface="Times New Roman" panose="02020603050405020304" pitchFamily="18" charset="0"/>
                <a:cs typeface="Times New Roman" panose="02020603050405020304" pitchFamily="18" charset="0"/>
              </a:rPr>
              <a:t> (</a:t>
            </a:r>
            <a:r>
              <a:rPr lang="vi-VN" sz="2600" dirty="0" err="1">
                <a:solidFill>
                  <a:srgbClr val="002060"/>
                </a:solidFill>
                <a:latin typeface="Times New Roman" panose="02020603050405020304" pitchFamily="18" charset="0"/>
                <a:cs typeface="Times New Roman" panose="02020603050405020304" pitchFamily="18" charset="0"/>
              </a:rPr>
              <a:t>Coordinated</a:t>
            </a:r>
            <a:r>
              <a:rPr lang="vi-VN" sz="2600" dirty="0">
                <a:solidFill>
                  <a:srgbClr val="002060"/>
                </a:solidFill>
                <a:latin typeface="Times New Roman" panose="02020603050405020304" pitchFamily="18" charset="0"/>
                <a:cs typeface="Times New Roman" panose="02020603050405020304" pitchFamily="18" charset="0"/>
              </a:rPr>
              <a:t> </a:t>
            </a:r>
            <a:r>
              <a:rPr lang="vi-VN" sz="2600" dirty="0" err="1">
                <a:solidFill>
                  <a:srgbClr val="002060"/>
                </a:solidFill>
                <a:latin typeface="Times New Roman" panose="02020603050405020304" pitchFamily="18" charset="0"/>
                <a:cs typeface="Times New Roman" panose="02020603050405020304" pitchFamily="18" charset="0"/>
              </a:rPr>
              <a:t>Universal</a:t>
            </a:r>
            <a:r>
              <a:rPr lang="vi-VN" sz="2600" dirty="0">
                <a:solidFill>
                  <a:srgbClr val="002060"/>
                </a:solidFill>
                <a:latin typeface="Times New Roman" panose="02020603050405020304" pitchFamily="18" charset="0"/>
                <a:cs typeface="Times New Roman" panose="02020603050405020304" pitchFamily="18" charset="0"/>
              </a:rPr>
              <a:t> </a:t>
            </a:r>
            <a:r>
              <a:rPr lang="vi-VN" sz="2600" dirty="0" err="1">
                <a:solidFill>
                  <a:srgbClr val="002060"/>
                </a:solidFill>
                <a:latin typeface="Times New Roman" panose="02020603050405020304" pitchFamily="18" charset="0"/>
                <a:cs typeface="Times New Roman" panose="02020603050405020304" pitchFamily="18" charset="0"/>
              </a:rPr>
              <a:t>Time</a:t>
            </a:r>
            <a:r>
              <a:rPr lang="vi-VN" sz="2600" dirty="0">
                <a:solidFill>
                  <a:srgbClr val="002060"/>
                </a:solidFill>
                <a:latin typeface="Times New Roman" panose="02020603050405020304" pitchFamily="18" charset="0"/>
                <a:cs typeface="Times New Roman" panose="02020603050405020304" pitchFamily="18" charset="0"/>
              </a:rPr>
              <a:t>), là hệ thống thời gian tiêu chuẩn được sử dụng trên toàn thế giới. </a:t>
            </a:r>
            <a:endParaRPr lang="en-US" sz="2600" dirty="0">
              <a:solidFill>
                <a:srgbClr val="002060"/>
              </a:solidFill>
              <a:latin typeface="Times New Roman" panose="02020603050405020304" pitchFamily="18" charset="0"/>
              <a:cs typeface="Times New Roman" panose="02020603050405020304" pitchFamily="18" charset="0"/>
            </a:endParaRPr>
          </a:p>
        </p:txBody>
      </p:sp>
      <p:sp>
        <p:nvSpPr>
          <p:cNvPr id="14" name="Hộp Văn bản 13">
            <a:extLst>
              <a:ext uri="{FF2B5EF4-FFF2-40B4-BE49-F238E27FC236}">
                <a16:creationId xmlns:a16="http://schemas.microsoft.com/office/drawing/2014/main" id="{1D56F846-D9F5-FF8B-5C1A-F95DD5AE53B7}"/>
              </a:ext>
            </a:extLst>
          </p:cNvPr>
          <p:cNvSpPr txBox="1"/>
          <p:nvPr/>
        </p:nvSpPr>
        <p:spPr>
          <a:xfrm>
            <a:off x="8861521" y="833013"/>
            <a:ext cx="8229600" cy="2614755"/>
          </a:xfrm>
          <a:prstGeom prst="rect">
            <a:avLst/>
          </a:prstGeom>
          <a:solidFill>
            <a:schemeClr val="bg1"/>
          </a:solidFill>
          <a:ln>
            <a:solidFill>
              <a:srgbClr val="FF6600"/>
            </a:solidFill>
          </a:ln>
        </p:spPr>
        <p:txBody>
          <a:bodyPr wrap="square">
            <a:spAutoFit/>
          </a:bodyPr>
          <a:lstStyle/>
          <a:p>
            <a:pPr algn="ctr">
              <a:lnSpc>
                <a:spcPts val="4000"/>
              </a:lnSpc>
            </a:pPr>
            <a:r>
              <a:rPr lang="vi-VN" sz="2600" b="1" dirty="0">
                <a:solidFill>
                  <a:srgbClr val="002060"/>
                </a:solidFill>
                <a:latin typeface="+mj-lt"/>
              </a:rPr>
              <a:t>Cách đổi giờ quốc tế sang giờ Việt Nam</a:t>
            </a:r>
          </a:p>
          <a:p>
            <a:pPr algn="just">
              <a:lnSpc>
                <a:spcPts val="4000"/>
              </a:lnSpc>
            </a:pPr>
            <a:r>
              <a:rPr lang="vi-VN" sz="2600" dirty="0">
                <a:solidFill>
                  <a:srgbClr val="002060"/>
                </a:solidFill>
                <a:latin typeface="+mj-lt"/>
              </a:rPr>
              <a:t>Việt Nam thuộc múi giờ UTC+7, nghĩa là thời gian ở Việt Nam luôn hơn UTC 7 tiếng. Để đổi giờ quốc tế (UTC) sang giờ Việt Nam, bạn chỉ cần thực hiện phép tính đơn giản:</a:t>
            </a:r>
          </a:p>
          <a:p>
            <a:pPr algn="ctr">
              <a:lnSpc>
                <a:spcPts val="4000"/>
              </a:lnSpc>
            </a:pPr>
            <a:r>
              <a:rPr lang="vi-VN" sz="2600" b="1" dirty="0">
                <a:solidFill>
                  <a:srgbClr val="FF0000"/>
                </a:solidFill>
                <a:latin typeface="+mj-lt"/>
              </a:rPr>
              <a:t>Giờ Việt Nam = Giờ UTC + 7</a:t>
            </a:r>
            <a:endParaRPr lang="en-US" sz="2600" b="1" dirty="0">
              <a:solidFill>
                <a:srgbClr val="FF0000"/>
              </a:solidFill>
              <a:latin typeface="+mj-lt"/>
            </a:endParaRPr>
          </a:p>
        </p:txBody>
      </p:sp>
      <p:sp>
        <p:nvSpPr>
          <p:cNvPr id="16" name="Hộp Văn bản 15">
            <a:extLst>
              <a:ext uri="{FF2B5EF4-FFF2-40B4-BE49-F238E27FC236}">
                <a16:creationId xmlns:a16="http://schemas.microsoft.com/office/drawing/2014/main" id="{1BD7A762-A37D-734A-BCFE-0D9823151DEB}"/>
              </a:ext>
            </a:extLst>
          </p:cNvPr>
          <p:cNvSpPr txBox="1"/>
          <p:nvPr/>
        </p:nvSpPr>
        <p:spPr>
          <a:xfrm>
            <a:off x="8861521" y="3605739"/>
            <a:ext cx="8229600" cy="5838201"/>
          </a:xfrm>
          <a:prstGeom prst="rect">
            <a:avLst/>
          </a:prstGeom>
          <a:noFill/>
          <a:ln>
            <a:solidFill>
              <a:srgbClr val="FF6600"/>
            </a:solidFill>
          </a:ln>
        </p:spPr>
        <p:txBody>
          <a:bodyPr wrap="square">
            <a:spAutoFit/>
          </a:bodyPr>
          <a:lstStyle/>
          <a:p>
            <a:pPr algn="ctr">
              <a:lnSpc>
                <a:spcPts val="4000"/>
              </a:lnSpc>
              <a:spcAft>
                <a:spcPts val="975"/>
              </a:spcAft>
              <a:buNone/>
            </a:pPr>
            <a:r>
              <a:rPr lang="vi-VN" sz="2600" b="1" i="0" dirty="0">
                <a:solidFill>
                  <a:srgbClr val="002060"/>
                </a:solidFill>
                <a:effectLst/>
                <a:latin typeface="+mj-lt"/>
              </a:rPr>
              <a:t>Công thức tính múi giờ quốc tế hiện nay</a:t>
            </a:r>
          </a:p>
          <a:p>
            <a:pPr algn="just">
              <a:lnSpc>
                <a:spcPts val="4000"/>
              </a:lnSpc>
              <a:spcAft>
                <a:spcPts val="1125"/>
              </a:spcAft>
              <a:buNone/>
            </a:pPr>
            <a:r>
              <a:rPr lang="vi-VN" sz="2600" b="0" i="0" dirty="0">
                <a:solidFill>
                  <a:srgbClr val="002060"/>
                </a:solidFill>
                <a:effectLst/>
                <a:latin typeface="+mj-lt"/>
              </a:rPr>
              <a:t>Trái Đất hình cầu và quay quanh trục từ Đông sang Tây dẫn đến sự chênh lệch múi giờ. Hiện nay, công thức tính múi giờ quốc tế được áp dụng như sau:</a:t>
            </a:r>
          </a:p>
          <a:p>
            <a:pPr algn="just">
              <a:lnSpc>
                <a:spcPts val="4000"/>
              </a:lnSpc>
              <a:spcAft>
                <a:spcPts val="1125"/>
              </a:spcAft>
              <a:buNone/>
            </a:pPr>
            <a:r>
              <a:rPr lang="vi-VN" sz="2600" b="0" i="0" dirty="0" err="1">
                <a:solidFill>
                  <a:srgbClr val="002060"/>
                </a:solidFill>
                <a:effectLst/>
                <a:latin typeface="+mj-lt"/>
              </a:rPr>
              <a:t>Tm</a:t>
            </a:r>
            <a:r>
              <a:rPr lang="vi-VN" sz="2600" b="0" i="0" dirty="0">
                <a:solidFill>
                  <a:srgbClr val="002060"/>
                </a:solidFill>
                <a:effectLst/>
                <a:latin typeface="+mj-lt"/>
              </a:rPr>
              <a:t> = To </a:t>
            </a:r>
            <a:r>
              <a:rPr lang="en-US" sz="2600" b="0" i="0" dirty="0">
                <a:solidFill>
                  <a:srgbClr val="002060"/>
                </a:solidFill>
                <a:effectLst/>
                <a:latin typeface="+mj-lt"/>
              </a:rPr>
              <a:t>+/-</a:t>
            </a:r>
            <a:r>
              <a:rPr lang="vi-VN" sz="2600" b="0" i="0" dirty="0">
                <a:solidFill>
                  <a:srgbClr val="002060"/>
                </a:solidFill>
                <a:effectLst/>
                <a:latin typeface="+mj-lt"/>
              </a:rPr>
              <a:t> M</a:t>
            </a:r>
          </a:p>
          <a:p>
            <a:pPr algn="just">
              <a:lnSpc>
                <a:spcPts val="4000"/>
              </a:lnSpc>
              <a:spcAft>
                <a:spcPts val="525"/>
              </a:spcAft>
            </a:pPr>
            <a:r>
              <a:rPr lang="vi-VN" sz="2600" b="1" i="0" dirty="0" err="1">
                <a:solidFill>
                  <a:srgbClr val="002060"/>
                </a:solidFill>
                <a:effectLst/>
                <a:latin typeface="+mj-lt"/>
              </a:rPr>
              <a:t>Tm</a:t>
            </a:r>
            <a:r>
              <a:rPr lang="vi-VN" sz="2600" b="0" i="0" dirty="0">
                <a:solidFill>
                  <a:srgbClr val="002060"/>
                </a:solidFill>
                <a:effectLst/>
                <a:latin typeface="+mj-lt"/>
              </a:rPr>
              <a:t>: Múi giờ cần tính.</a:t>
            </a:r>
          </a:p>
          <a:p>
            <a:pPr algn="just">
              <a:lnSpc>
                <a:spcPts val="4000"/>
              </a:lnSpc>
              <a:spcAft>
                <a:spcPts val="525"/>
              </a:spcAft>
            </a:pPr>
            <a:r>
              <a:rPr lang="vi-VN" sz="2600" b="1" i="0" dirty="0">
                <a:solidFill>
                  <a:srgbClr val="002060"/>
                </a:solidFill>
                <a:effectLst/>
                <a:latin typeface="+mj-lt"/>
              </a:rPr>
              <a:t>To</a:t>
            </a:r>
            <a:r>
              <a:rPr lang="vi-VN" sz="2600" b="0" i="0" dirty="0">
                <a:solidFill>
                  <a:srgbClr val="002060"/>
                </a:solidFill>
                <a:effectLst/>
                <a:latin typeface="+mj-lt"/>
              </a:rPr>
              <a:t>: Giờ GMT (Giờ Chuẩn hay Giờ Quốc tế).</a:t>
            </a:r>
          </a:p>
          <a:p>
            <a:pPr algn="just">
              <a:lnSpc>
                <a:spcPts val="4000"/>
              </a:lnSpc>
              <a:spcAft>
                <a:spcPts val="525"/>
              </a:spcAft>
            </a:pPr>
            <a:r>
              <a:rPr lang="vi-VN" sz="2600" b="1" i="0" dirty="0">
                <a:solidFill>
                  <a:srgbClr val="002060"/>
                </a:solidFill>
                <a:effectLst/>
                <a:latin typeface="+mj-lt"/>
              </a:rPr>
              <a:t>M</a:t>
            </a:r>
            <a:r>
              <a:rPr lang="vi-VN" sz="2600" b="0" i="0" dirty="0">
                <a:solidFill>
                  <a:srgbClr val="002060"/>
                </a:solidFill>
                <a:effectLst/>
                <a:latin typeface="+mj-lt"/>
              </a:rPr>
              <a:t>: Ký hiệu số theo múi giờ kinh tuyến.</a:t>
            </a:r>
            <a:endParaRPr lang="en-US" sz="2600" b="0" i="0" dirty="0">
              <a:solidFill>
                <a:srgbClr val="002060"/>
              </a:solidFill>
              <a:effectLst/>
              <a:latin typeface="+mj-lt"/>
            </a:endParaRPr>
          </a:p>
          <a:p>
            <a:pPr algn="just">
              <a:lnSpc>
                <a:spcPts val="4000"/>
              </a:lnSpc>
              <a:spcAft>
                <a:spcPts val="525"/>
              </a:spcAft>
            </a:pPr>
            <a:r>
              <a:rPr lang="vi-VN" sz="2600" b="0" i="0" dirty="0">
                <a:solidFill>
                  <a:srgbClr val="002060"/>
                </a:solidFill>
                <a:effectLst/>
                <a:latin typeface="+mj-lt"/>
              </a:rPr>
              <a:t>➕ Đi về phía Đông: Giờ tăng lên.</a:t>
            </a:r>
            <a:endParaRPr lang="en-US" sz="2600" b="0" i="0" dirty="0">
              <a:solidFill>
                <a:srgbClr val="002060"/>
              </a:solidFill>
              <a:effectLst/>
              <a:latin typeface="+mj-lt"/>
            </a:endParaRPr>
          </a:p>
          <a:p>
            <a:pPr algn="just">
              <a:lnSpc>
                <a:spcPts val="4000"/>
              </a:lnSpc>
              <a:spcAft>
                <a:spcPts val="525"/>
              </a:spcAft>
            </a:pPr>
            <a:r>
              <a:rPr lang="vi-VN" sz="2600" b="0" i="0" dirty="0">
                <a:solidFill>
                  <a:srgbClr val="002060"/>
                </a:solidFill>
                <a:effectLst/>
                <a:latin typeface="+mj-lt"/>
              </a:rPr>
              <a:t>➖ Đi về phía Tây: Giờ giảm đi.</a:t>
            </a:r>
          </a:p>
        </p:txBody>
      </p:sp>
      <p:pic>
        <p:nvPicPr>
          <p:cNvPr id="18" name="Hình ảnh 17">
            <a:extLst>
              <a:ext uri="{FF2B5EF4-FFF2-40B4-BE49-F238E27FC236}">
                <a16:creationId xmlns:a16="http://schemas.microsoft.com/office/drawing/2014/main" id="{E9502B88-6123-0D22-12DF-1EABFA2D36A9}"/>
              </a:ext>
            </a:extLst>
          </p:cNvPr>
          <p:cNvPicPr>
            <a:picLocks noChangeAspect="1"/>
          </p:cNvPicPr>
          <p:nvPr/>
        </p:nvPicPr>
        <p:blipFill>
          <a:blip r:embed="rId5"/>
          <a:stretch>
            <a:fillRect/>
          </a:stretch>
        </p:blipFill>
        <p:spPr>
          <a:xfrm>
            <a:off x="963545" y="762000"/>
            <a:ext cx="1138854" cy="1138854"/>
          </a:xfrm>
          <a:prstGeom prst="rect">
            <a:avLst/>
          </a:prstGeom>
        </p:spPr>
      </p:pic>
    </p:spTree>
    <p:extLst>
      <p:ext uri="{BB962C8B-B14F-4D97-AF65-F5344CB8AC3E}">
        <p14:creationId xmlns:p14="http://schemas.microsoft.com/office/powerpoint/2010/main" val="14824344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6">
                                            <p:bg/>
                                          </p:spTgt>
                                        </p:tgtEl>
                                        <p:attrNameLst>
                                          <p:attrName>style.visibility</p:attrName>
                                        </p:attrNameLst>
                                      </p:cBhvr>
                                      <p:to>
                                        <p:strVal val="visible"/>
                                      </p:to>
                                    </p:set>
                                    <p:animEffect transition="in" filter="fade">
                                      <p:cBhvr>
                                        <p:cTn id="19" dur="1000"/>
                                        <p:tgtEl>
                                          <p:spTgt spid="16">
                                            <p:bg/>
                                          </p:spTgt>
                                        </p:tgtEl>
                                      </p:cBhvr>
                                    </p:animEffect>
                                    <p:anim calcmode="lin" valueType="num">
                                      <p:cBhvr>
                                        <p:cTn id="20" dur="1000" fill="hold"/>
                                        <p:tgtEl>
                                          <p:spTgt spid="16">
                                            <p:bg/>
                                          </p:spTgt>
                                        </p:tgtEl>
                                        <p:attrNameLst>
                                          <p:attrName>ppt_x</p:attrName>
                                        </p:attrNameLst>
                                      </p:cBhvr>
                                      <p:tavLst>
                                        <p:tav tm="0">
                                          <p:val>
                                            <p:strVal val="#ppt_x"/>
                                          </p:val>
                                        </p:tav>
                                        <p:tav tm="100000">
                                          <p:val>
                                            <p:strVal val="#ppt_x"/>
                                          </p:val>
                                        </p:tav>
                                      </p:tavLst>
                                    </p:anim>
                                    <p:anim calcmode="lin" valueType="num">
                                      <p:cBhvr>
                                        <p:cTn id="21" dur="1000" fill="hold"/>
                                        <p:tgtEl>
                                          <p:spTgt spid="16">
                                            <p:bg/>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6">
                                            <p:txEl>
                                              <p:pRg st="0" end="0"/>
                                            </p:txEl>
                                          </p:spTgt>
                                        </p:tgtEl>
                                        <p:attrNameLst>
                                          <p:attrName>style.visibility</p:attrName>
                                        </p:attrNameLst>
                                      </p:cBhvr>
                                      <p:to>
                                        <p:strVal val="visible"/>
                                      </p:to>
                                    </p:set>
                                    <p:animEffect transition="in" filter="fade">
                                      <p:cBhvr>
                                        <p:cTn id="24" dur="1000"/>
                                        <p:tgtEl>
                                          <p:spTgt spid="16">
                                            <p:txEl>
                                              <p:pRg st="0" end="0"/>
                                            </p:txEl>
                                          </p:spTgt>
                                        </p:tgtEl>
                                      </p:cBhvr>
                                    </p:animEffect>
                                    <p:anim calcmode="lin" valueType="num">
                                      <p:cBhvr>
                                        <p:cTn id="25"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16">
                                            <p:txEl>
                                              <p:pRg st="0" end="0"/>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6">
                                            <p:txEl>
                                              <p:pRg st="1" end="1"/>
                                            </p:txEl>
                                          </p:spTgt>
                                        </p:tgtEl>
                                        <p:attrNameLst>
                                          <p:attrName>style.visibility</p:attrName>
                                        </p:attrNameLst>
                                      </p:cBhvr>
                                      <p:to>
                                        <p:strVal val="visible"/>
                                      </p:to>
                                    </p:set>
                                    <p:animEffect transition="in" filter="fade">
                                      <p:cBhvr>
                                        <p:cTn id="29" dur="1000"/>
                                        <p:tgtEl>
                                          <p:spTgt spid="16">
                                            <p:txEl>
                                              <p:pRg st="1" end="1"/>
                                            </p:txEl>
                                          </p:spTgt>
                                        </p:tgtEl>
                                      </p:cBhvr>
                                    </p:animEffect>
                                    <p:anim calcmode="lin" valueType="num">
                                      <p:cBhvr>
                                        <p:cTn id="30" dur="1000" fill="hold"/>
                                        <p:tgtEl>
                                          <p:spTgt spid="16">
                                            <p:txEl>
                                              <p:pRg st="1" end="1"/>
                                            </p:txEl>
                                          </p:spTgt>
                                        </p:tgtEl>
                                        <p:attrNameLst>
                                          <p:attrName>ppt_x</p:attrName>
                                        </p:attrNameLst>
                                      </p:cBhvr>
                                      <p:tavLst>
                                        <p:tav tm="0">
                                          <p:val>
                                            <p:strVal val="#ppt_x"/>
                                          </p:val>
                                        </p:tav>
                                        <p:tav tm="100000">
                                          <p:val>
                                            <p:strVal val="#ppt_x"/>
                                          </p:val>
                                        </p:tav>
                                      </p:tavLst>
                                    </p:anim>
                                    <p:anim calcmode="lin" valueType="num">
                                      <p:cBhvr>
                                        <p:cTn id="31" dur="1000" fill="hold"/>
                                        <p:tgtEl>
                                          <p:spTgt spid="16">
                                            <p:txEl>
                                              <p:pRg st="1" end="1"/>
                                            </p:tx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6">
                                            <p:txEl>
                                              <p:pRg st="2" end="2"/>
                                            </p:txEl>
                                          </p:spTgt>
                                        </p:tgtEl>
                                        <p:attrNameLst>
                                          <p:attrName>style.visibility</p:attrName>
                                        </p:attrNameLst>
                                      </p:cBhvr>
                                      <p:to>
                                        <p:strVal val="visible"/>
                                      </p:to>
                                    </p:set>
                                    <p:animEffect transition="in" filter="fade">
                                      <p:cBhvr>
                                        <p:cTn id="34" dur="1000"/>
                                        <p:tgtEl>
                                          <p:spTgt spid="16">
                                            <p:txEl>
                                              <p:pRg st="2" end="2"/>
                                            </p:txEl>
                                          </p:spTgt>
                                        </p:tgtEl>
                                      </p:cBhvr>
                                    </p:animEffect>
                                    <p:anim calcmode="lin" valueType="num">
                                      <p:cBhvr>
                                        <p:cTn id="35" dur="1000" fill="hold"/>
                                        <p:tgtEl>
                                          <p:spTgt spid="16">
                                            <p:txEl>
                                              <p:pRg st="2" end="2"/>
                                            </p:txEl>
                                          </p:spTgt>
                                        </p:tgtEl>
                                        <p:attrNameLst>
                                          <p:attrName>ppt_x</p:attrName>
                                        </p:attrNameLst>
                                      </p:cBhvr>
                                      <p:tavLst>
                                        <p:tav tm="0">
                                          <p:val>
                                            <p:strVal val="#ppt_x"/>
                                          </p:val>
                                        </p:tav>
                                        <p:tav tm="100000">
                                          <p:val>
                                            <p:strVal val="#ppt_x"/>
                                          </p:val>
                                        </p:tav>
                                      </p:tavLst>
                                    </p:anim>
                                    <p:anim calcmode="lin" valueType="num">
                                      <p:cBhvr>
                                        <p:cTn id="36" dur="1000" fill="hold"/>
                                        <p:tgtEl>
                                          <p:spTgt spid="16">
                                            <p:txEl>
                                              <p:pRg st="2" end="2"/>
                                            </p:txEl>
                                          </p:spTgt>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6">
                                            <p:txEl>
                                              <p:pRg st="3" end="3"/>
                                            </p:txEl>
                                          </p:spTgt>
                                        </p:tgtEl>
                                        <p:attrNameLst>
                                          <p:attrName>style.visibility</p:attrName>
                                        </p:attrNameLst>
                                      </p:cBhvr>
                                      <p:to>
                                        <p:strVal val="visible"/>
                                      </p:to>
                                    </p:set>
                                    <p:animEffect transition="in" filter="fade">
                                      <p:cBhvr>
                                        <p:cTn id="39" dur="1000"/>
                                        <p:tgtEl>
                                          <p:spTgt spid="16">
                                            <p:txEl>
                                              <p:pRg st="3" end="3"/>
                                            </p:txEl>
                                          </p:spTgt>
                                        </p:tgtEl>
                                      </p:cBhvr>
                                    </p:animEffect>
                                    <p:anim calcmode="lin" valueType="num">
                                      <p:cBhvr>
                                        <p:cTn id="40" dur="1000" fill="hold"/>
                                        <p:tgtEl>
                                          <p:spTgt spid="16">
                                            <p:txEl>
                                              <p:pRg st="3" end="3"/>
                                            </p:txEl>
                                          </p:spTgt>
                                        </p:tgtEl>
                                        <p:attrNameLst>
                                          <p:attrName>ppt_x</p:attrName>
                                        </p:attrNameLst>
                                      </p:cBhvr>
                                      <p:tavLst>
                                        <p:tav tm="0">
                                          <p:val>
                                            <p:strVal val="#ppt_x"/>
                                          </p:val>
                                        </p:tav>
                                        <p:tav tm="100000">
                                          <p:val>
                                            <p:strVal val="#ppt_x"/>
                                          </p:val>
                                        </p:tav>
                                      </p:tavLst>
                                    </p:anim>
                                    <p:anim calcmode="lin" valueType="num">
                                      <p:cBhvr>
                                        <p:cTn id="41" dur="1000" fill="hold"/>
                                        <p:tgtEl>
                                          <p:spTgt spid="16">
                                            <p:txEl>
                                              <p:pRg st="3" end="3"/>
                                            </p:txEl>
                                          </p:spTgt>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6">
                                            <p:txEl>
                                              <p:pRg st="4" end="4"/>
                                            </p:txEl>
                                          </p:spTgt>
                                        </p:tgtEl>
                                        <p:attrNameLst>
                                          <p:attrName>style.visibility</p:attrName>
                                        </p:attrNameLst>
                                      </p:cBhvr>
                                      <p:to>
                                        <p:strVal val="visible"/>
                                      </p:to>
                                    </p:set>
                                    <p:animEffect transition="in" filter="fade">
                                      <p:cBhvr>
                                        <p:cTn id="44" dur="1000"/>
                                        <p:tgtEl>
                                          <p:spTgt spid="16">
                                            <p:txEl>
                                              <p:pRg st="4" end="4"/>
                                            </p:txEl>
                                          </p:spTgt>
                                        </p:tgtEl>
                                      </p:cBhvr>
                                    </p:animEffect>
                                    <p:anim calcmode="lin" valueType="num">
                                      <p:cBhvr>
                                        <p:cTn id="45" dur="1000" fill="hold"/>
                                        <p:tgtEl>
                                          <p:spTgt spid="16">
                                            <p:txEl>
                                              <p:pRg st="4" end="4"/>
                                            </p:txEl>
                                          </p:spTgt>
                                        </p:tgtEl>
                                        <p:attrNameLst>
                                          <p:attrName>ppt_x</p:attrName>
                                        </p:attrNameLst>
                                      </p:cBhvr>
                                      <p:tavLst>
                                        <p:tav tm="0">
                                          <p:val>
                                            <p:strVal val="#ppt_x"/>
                                          </p:val>
                                        </p:tav>
                                        <p:tav tm="100000">
                                          <p:val>
                                            <p:strVal val="#ppt_x"/>
                                          </p:val>
                                        </p:tav>
                                      </p:tavLst>
                                    </p:anim>
                                    <p:anim calcmode="lin" valueType="num">
                                      <p:cBhvr>
                                        <p:cTn id="46" dur="1000" fill="hold"/>
                                        <p:tgtEl>
                                          <p:spTgt spid="16">
                                            <p:txEl>
                                              <p:pRg st="4" end="4"/>
                                            </p:txEl>
                                          </p:spTgt>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16">
                                            <p:txEl>
                                              <p:pRg st="5" end="5"/>
                                            </p:txEl>
                                          </p:spTgt>
                                        </p:tgtEl>
                                        <p:attrNameLst>
                                          <p:attrName>style.visibility</p:attrName>
                                        </p:attrNameLst>
                                      </p:cBhvr>
                                      <p:to>
                                        <p:strVal val="visible"/>
                                      </p:to>
                                    </p:set>
                                    <p:animEffect transition="in" filter="fade">
                                      <p:cBhvr>
                                        <p:cTn id="49" dur="1000"/>
                                        <p:tgtEl>
                                          <p:spTgt spid="16">
                                            <p:txEl>
                                              <p:pRg st="5" end="5"/>
                                            </p:txEl>
                                          </p:spTgt>
                                        </p:tgtEl>
                                      </p:cBhvr>
                                    </p:animEffect>
                                    <p:anim calcmode="lin" valueType="num">
                                      <p:cBhvr>
                                        <p:cTn id="50" dur="1000" fill="hold"/>
                                        <p:tgtEl>
                                          <p:spTgt spid="16">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16">
                                            <p:txEl>
                                              <p:pRg st="5" end="5"/>
                                            </p:txEl>
                                          </p:spTgt>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16">
                                            <p:txEl>
                                              <p:pRg st="6" end="6"/>
                                            </p:txEl>
                                          </p:spTgt>
                                        </p:tgtEl>
                                        <p:attrNameLst>
                                          <p:attrName>style.visibility</p:attrName>
                                        </p:attrNameLst>
                                      </p:cBhvr>
                                      <p:to>
                                        <p:strVal val="visible"/>
                                      </p:to>
                                    </p:set>
                                    <p:animEffect transition="in" filter="fade">
                                      <p:cBhvr>
                                        <p:cTn id="54" dur="1000"/>
                                        <p:tgtEl>
                                          <p:spTgt spid="16">
                                            <p:txEl>
                                              <p:pRg st="6" end="6"/>
                                            </p:txEl>
                                          </p:spTgt>
                                        </p:tgtEl>
                                      </p:cBhvr>
                                    </p:animEffect>
                                    <p:anim calcmode="lin" valueType="num">
                                      <p:cBhvr>
                                        <p:cTn id="55" dur="1000" fill="hold"/>
                                        <p:tgtEl>
                                          <p:spTgt spid="16">
                                            <p:txEl>
                                              <p:pRg st="6" end="6"/>
                                            </p:txEl>
                                          </p:spTgt>
                                        </p:tgtEl>
                                        <p:attrNameLst>
                                          <p:attrName>ppt_x</p:attrName>
                                        </p:attrNameLst>
                                      </p:cBhvr>
                                      <p:tavLst>
                                        <p:tav tm="0">
                                          <p:val>
                                            <p:strVal val="#ppt_x"/>
                                          </p:val>
                                        </p:tav>
                                        <p:tav tm="100000">
                                          <p:val>
                                            <p:strVal val="#ppt_x"/>
                                          </p:val>
                                        </p:tav>
                                      </p:tavLst>
                                    </p:anim>
                                    <p:anim calcmode="lin" valueType="num">
                                      <p:cBhvr>
                                        <p:cTn id="56" dur="1000" fill="hold"/>
                                        <p:tgtEl>
                                          <p:spTgt spid="16">
                                            <p:txEl>
                                              <p:pRg st="6" end="6"/>
                                            </p:txEl>
                                          </p:spTgt>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16">
                                            <p:txEl>
                                              <p:pRg st="7" end="7"/>
                                            </p:txEl>
                                          </p:spTgt>
                                        </p:tgtEl>
                                        <p:attrNameLst>
                                          <p:attrName>style.visibility</p:attrName>
                                        </p:attrNameLst>
                                      </p:cBhvr>
                                      <p:to>
                                        <p:strVal val="visible"/>
                                      </p:to>
                                    </p:set>
                                    <p:animEffect transition="in" filter="fade">
                                      <p:cBhvr>
                                        <p:cTn id="59" dur="1000"/>
                                        <p:tgtEl>
                                          <p:spTgt spid="16">
                                            <p:txEl>
                                              <p:pRg st="7" end="7"/>
                                            </p:txEl>
                                          </p:spTgt>
                                        </p:tgtEl>
                                      </p:cBhvr>
                                    </p:animEffect>
                                    <p:anim calcmode="lin" valueType="num">
                                      <p:cBhvr>
                                        <p:cTn id="60" dur="1000" fill="hold"/>
                                        <p:tgtEl>
                                          <p:spTgt spid="16">
                                            <p:txEl>
                                              <p:pRg st="7" end="7"/>
                                            </p:txEl>
                                          </p:spTgt>
                                        </p:tgtEl>
                                        <p:attrNameLst>
                                          <p:attrName>ppt_x</p:attrName>
                                        </p:attrNameLst>
                                      </p:cBhvr>
                                      <p:tavLst>
                                        <p:tav tm="0">
                                          <p:val>
                                            <p:strVal val="#ppt_x"/>
                                          </p:val>
                                        </p:tav>
                                        <p:tav tm="100000">
                                          <p:val>
                                            <p:strVal val="#ppt_x"/>
                                          </p:val>
                                        </p:tav>
                                      </p:tavLst>
                                    </p:anim>
                                    <p:anim calcmode="lin" valueType="num">
                                      <p:cBhvr>
                                        <p:cTn id="61" dur="1000" fill="hold"/>
                                        <p:tgtEl>
                                          <p:spTgt spid="16">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6" grpId="0" build="allAtOnce"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759C1B"/>
        </a:solidFill>
        <a:effectLst/>
      </p:bgPr>
    </p:bg>
    <p:spTree>
      <p:nvGrpSpPr>
        <p:cNvPr id="1" name="">
          <a:extLst>
            <a:ext uri="{FF2B5EF4-FFF2-40B4-BE49-F238E27FC236}">
              <a16:creationId xmlns:a16="http://schemas.microsoft.com/office/drawing/2014/main" id="{676B3704-1907-1697-899A-A5C81507BF16}"/>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6D1B1725-6D7F-8A9E-E793-482B8A1571E7}"/>
              </a:ext>
            </a:extLst>
          </p:cNvPr>
          <p:cNvGrpSpPr/>
          <p:nvPr/>
        </p:nvGrpSpPr>
        <p:grpSpPr>
          <a:xfrm>
            <a:off x="304800" y="392342"/>
            <a:ext cx="17678400" cy="9627958"/>
            <a:chOff x="0" y="0"/>
            <a:chExt cx="4206641" cy="2197067"/>
          </a:xfrm>
        </p:grpSpPr>
        <p:sp>
          <p:nvSpPr>
            <p:cNvPr id="3" name="Freeform 3">
              <a:extLst>
                <a:ext uri="{FF2B5EF4-FFF2-40B4-BE49-F238E27FC236}">
                  <a16:creationId xmlns:a16="http://schemas.microsoft.com/office/drawing/2014/main" id="{E283AA41-D05A-FA1C-B9F4-077FDCEF650B}"/>
                </a:ext>
              </a:extLst>
            </p:cNvPr>
            <p:cNvSpPr/>
            <p:nvPr/>
          </p:nvSpPr>
          <p:spPr>
            <a:xfrm>
              <a:off x="0" y="0"/>
              <a:ext cx="4206641" cy="2197067"/>
            </a:xfrm>
            <a:custGeom>
              <a:avLst/>
              <a:gdLst/>
              <a:ahLst/>
              <a:cxnLst/>
              <a:rect l="l" t="t" r="r" b="b"/>
              <a:pathLst>
                <a:path w="4206641" h="2197067">
                  <a:moveTo>
                    <a:pt x="18904" y="0"/>
                  </a:moveTo>
                  <a:lnTo>
                    <a:pt x="4187737" y="0"/>
                  </a:lnTo>
                  <a:cubicBezTo>
                    <a:pt x="4192750" y="0"/>
                    <a:pt x="4197559" y="1992"/>
                    <a:pt x="4201104" y="5537"/>
                  </a:cubicBezTo>
                  <a:cubicBezTo>
                    <a:pt x="4204649" y="9082"/>
                    <a:pt x="4206641" y="13890"/>
                    <a:pt x="4206641" y="18904"/>
                  </a:cubicBezTo>
                  <a:lnTo>
                    <a:pt x="4206641" y="2178163"/>
                  </a:lnTo>
                  <a:cubicBezTo>
                    <a:pt x="4206641" y="2183177"/>
                    <a:pt x="4204649" y="2187985"/>
                    <a:pt x="4201104" y="2191530"/>
                  </a:cubicBezTo>
                  <a:cubicBezTo>
                    <a:pt x="4197559" y="2195075"/>
                    <a:pt x="4192750" y="2197067"/>
                    <a:pt x="4187737" y="2197067"/>
                  </a:cubicBezTo>
                  <a:lnTo>
                    <a:pt x="18904" y="2197067"/>
                  </a:lnTo>
                  <a:cubicBezTo>
                    <a:pt x="13890" y="2197067"/>
                    <a:pt x="9082" y="2195075"/>
                    <a:pt x="5537" y="2191530"/>
                  </a:cubicBezTo>
                  <a:cubicBezTo>
                    <a:pt x="1992" y="2187985"/>
                    <a:pt x="0" y="2183177"/>
                    <a:pt x="0" y="2178163"/>
                  </a:cubicBezTo>
                  <a:lnTo>
                    <a:pt x="0" y="18904"/>
                  </a:lnTo>
                  <a:cubicBezTo>
                    <a:pt x="0" y="13890"/>
                    <a:pt x="1992" y="9082"/>
                    <a:pt x="5537" y="5537"/>
                  </a:cubicBezTo>
                  <a:cubicBezTo>
                    <a:pt x="9082" y="1992"/>
                    <a:pt x="13890" y="0"/>
                    <a:pt x="18904" y="0"/>
                  </a:cubicBezTo>
                  <a:close/>
                </a:path>
              </a:pathLst>
            </a:custGeom>
            <a:solidFill>
              <a:srgbClr val="FFFFFF"/>
            </a:solidFill>
            <a:ln cap="rnd">
              <a:noFill/>
              <a:prstDash val="solid"/>
              <a:round/>
            </a:ln>
          </p:spPr>
          <p:txBody>
            <a:bodyPr/>
            <a:lstStyle/>
            <a:p>
              <a:endParaRPr lang="en-US"/>
            </a:p>
          </p:txBody>
        </p:sp>
        <p:sp>
          <p:nvSpPr>
            <p:cNvPr id="4" name="TextBox 4">
              <a:extLst>
                <a:ext uri="{FF2B5EF4-FFF2-40B4-BE49-F238E27FC236}">
                  <a16:creationId xmlns:a16="http://schemas.microsoft.com/office/drawing/2014/main" id="{CB019CB6-ED60-8597-0288-F03DC806151E}"/>
                </a:ext>
              </a:extLst>
            </p:cNvPr>
            <p:cNvSpPr txBox="1"/>
            <p:nvPr/>
          </p:nvSpPr>
          <p:spPr>
            <a:xfrm>
              <a:off x="0" y="-38100"/>
              <a:ext cx="4206641" cy="2235167"/>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a:extLst>
              <a:ext uri="{FF2B5EF4-FFF2-40B4-BE49-F238E27FC236}">
                <a16:creationId xmlns:a16="http://schemas.microsoft.com/office/drawing/2014/main" id="{4A2668A4-A013-9CF9-3B71-DB580AF661AB}"/>
              </a:ext>
            </a:extLst>
          </p:cNvPr>
          <p:cNvGrpSpPr/>
          <p:nvPr/>
        </p:nvGrpSpPr>
        <p:grpSpPr>
          <a:xfrm>
            <a:off x="549227" y="620942"/>
            <a:ext cx="17189546" cy="9170758"/>
            <a:chOff x="0" y="0"/>
            <a:chExt cx="4097465" cy="2088272"/>
          </a:xfrm>
        </p:grpSpPr>
        <p:sp>
          <p:nvSpPr>
            <p:cNvPr id="6" name="Freeform 6">
              <a:extLst>
                <a:ext uri="{FF2B5EF4-FFF2-40B4-BE49-F238E27FC236}">
                  <a16:creationId xmlns:a16="http://schemas.microsoft.com/office/drawing/2014/main" id="{9F1CECA6-4181-5CE6-297E-9D3A4D8115B4}"/>
                </a:ext>
              </a:extLst>
            </p:cNvPr>
            <p:cNvSpPr/>
            <p:nvPr/>
          </p:nvSpPr>
          <p:spPr>
            <a:xfrm>
              <a:off x="0" y="0"/>
              <a:ext cx="4097465" cy="2088272"/>
            </a:xfrm>
            <a:custGeom>
              <a:avLst/>
              <a:gdLst/>
              <a:ahLst/>
              <a:cxnLst/>
              <a:rect l="l" t="t" r="r" b="b"/>
              <a:pathLst>
                <a:path w="4097465" h="2088272">
                  <a:moveTo>
                    <a:pt x="13934" y="0"/>
                  </a:moveTo>
                  <a:lnTo>
                    <a:pt x="4083531" y="0"/>
                  </a:lnTo>
                  <a:cubicBezTo>
                    <a:pt x="4087227" y="0"/>
                    <a:pt x="4090771" y="1468"/>
                    <a:pt x="4093384" y="4081"/>
                  </a:cubicBezTo>
                  <a:cubicBezTo>
                    <a:pt x="4095997" y="6694"/>
                    <a:pt x="4097465" y="10238"/>
                    <a:pt x="4097465" y="13934"/>
                  </a:cubicBezTo>
                  <a:lnTo>
                    <a:pt x="4097465" y="2074338"/>
                  </a:lnTo>
                  <a:cubicBezTo>
                    <a:pt x="4097465" y="2078034"/>
                    <a:pt x="4095997" y="2081578"/>
                    <a:pt x="4093384" y="2084191"/>
                  </a:cubicBezTo>
                  <a:cubicBezTo>
                    <a:pt x="4090771" y="2086804"/>
                    <a:pt x="4087227" y="2088272"/>
                    <a:pt x="4083531" y="2088272"/>
                  </a:cubicBezTo>
                  <a:lnTo>
                    <a:pt x="13934" y="2088272"/>
                  </a:lnTo>
                  <a:cubicBezTo>
                    <a:pt x="10238" y="2088272"/>
                    <a:pt x="6694" y="2086804"/>
                    <a:pt x="4081" y="2084191"/>
                  </a:cubicBezTo>
                  <a:cubicBezTo>
                    <a:pt x="1468" y="2081578"/>
                    <a:pt x="0" y="2078034"/>
                    <a:pt x="0" y="2074338"/>
                  </a:cubicBezTo>
                  <a:lnTo>
                    <a:pt x="0" y="13934"/>
                  </a:lnTo>
                  <a:cubicBezTo>
                    <a:pt x="0" y="10238"/>
                    <a:pt x="1468" y="6694"/>
                    <a:pt x="4081" y="4081"/>
                  </a:cubicBezTo>
                  <a:cubicBezTo>
                    <a:pt x="6694" y="1468"/>
                    <a:pt x="10238" y="0"/>
                    <a:pt x="13934" y="0"/>
                  </a:cubicBezTo>
                  <a:close/>
                </a:path>
              </a:pathLst>
            </a:custGeom>
            <a:solidFill>
              <a:srgbClr val="000000">
                <a:alpha val="0"/>
              </a:srgbClr>
            </a:solidFill>
            <a:ln w="57150" cap="rnd">
              <a:solidFill>
                <a:srgbClr val="759C1B"/>
              </a:solidFill>
              <a:prstDash val="lgDash"/>
              <a:round/>
            </a:ln>
          </p:spPr>
          <p:txBody>
            <a:bodyPr/>
            <a:lstStyle/>
            <a:p>
              <a:endParaRPr lang="en-US"/>
            </a:p>
          </p:txBody>
        </p:sp>
        <p:sp>
          <p:nvSpPr>
            <p:cNvPr id="7" name="TextBox 7">
              <a:extLst>
                <a:ext uri="{FF2B5EF4-FFF2-40B4-BE49-F238E27FC236}">
                  <a16:creationId xmlns:a16="http://schemas.microsoft.com/office/drawing/2014/main" id="{8E58F15D-69F5-1A74-A092-FE7073FC5B68}"/>
                </a:ext>
              </a:extLst>
            </p:cNvPr>
            <p:cNvSpPr txBox="1"/>
            <p:nvPr/>
          </p:nvSpPr>
          <p:spPr>
            <a:xfrm>
              <a:off x="0" y="-38100"/>
              <a:ext cx="4097465" cy="2126372"/>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a:extLst>
              <a:ext uri="{FF2B5EF4-FFF2-40B4-BE49-F238E27FC236}">
                <a16:creationId xmlns:a16="http://schemas.microsoft.com/office/drawing/2014/main" id="{3080A9E6-AC2C-1DAF-B53B-215B9A01F7A4}"/>
              </a:ext>
            </a:extLst>
          </p:cNvPr>
          <p:cNvSpPr/>
          <p:nvPr/>
        </p:nvSpPr>
        <p:spPr>
          <a:xfrm>
            <a:off x="16509250" y="9158420"/>
            <a:ext cx="1851642" cy="1034911"/>
          </a:xfrm>
          <a:custGeom>
            <a:avLst/>
            <a:gdLst/>
            <a:ahLst/>
            <a:cxnLst/>
            <a:rect l="l" t="t" r="r" b="b"/>
            <a:pathLst>
              <a:path w="5176945" h="3138523">
                <a:moveTo>
                  <a:pt x="0" y="0"/>
                </a:moveTo>
                <a:lnTo>
                  <a:pt x="5176945" y="0"/>
                </a:lnTo>
                <a:lnTo>
                  <a:pt x="5176945" y="3138524"/>
                </a:lnTo>
                <a:lnTo>
                  <a:pt x="0" y="3138524"/>
                </a:lnTo>
                <a:lnTo>
                  <a:pt x="0" y="0"/>
                </a:lnTo>
                <a:close/>
              </a:path>
            </a:pathLst>
          </a:custGeom>
          <a:blipFill>
            <a:blip r:embed="rId4"/>
            <a:stretch>
              <a:fillRect/>
            </a:stretch>
          </a:blipFill>
        </p:spPr>
        <p:txBody>
          <a:bodyPr/>
          <a:lstStyle/>
          <a:p>
            <a:endParaRPr lang="en-US"/>
          </a:p>
        </p:txBody>
      </p:sp>
      <p:sp>
        <p:nvSpPr>
          <p:cNvPr id="11" name="Freeform 11">
            <a:extLst>
              <a:ext uri="{FF2B5EF4-FFF2-40B4-BE49-F238E27FC236}">
                <a16:creationId xmlns:a16="http://schemas.microsoft.com/office/drawing/2014/main" id="{54E1B31D-E442-947F-289C-D548DBC01D25}"/>
              </a:ext>
            </a:extLst>
          </p:cNvPr>
          <p:cNvSpPr/>
          <p:nvPr/>
        </p:nvSpPr>
        <p:spPr>
          <a:xfrm rot="557471" flipH="1">
            <a:off x="16711359" y="-130730"/>
            <a:ext cx="1405308" cy="1504095"/>
          </a:xfrm>
          <a:custGeom>
            <a:avLst/>
            <a:gdLst/>
            <a:ahLst/>
            <a:cxnLst/>
            <a:rect l="l" t="t" r="r" b="b"/>
            <a:pathLst>
              <a:path w="2022953" h="2022953">
                <a:moveTo>
                  <a:pt x="2022952" y="0"/>
                </a:moveTo>
                <a:lnTo>
                  <a:pt x="0" y="0"/>
                </a:lnTo>
                <a:lnTo>
                  <a:pt x="0" y="2022953"/>
                </a:lnTo>
                <a:lnTo>
                  <a:pt x="2022952" y="2022953"/>
                </a:lnTo>
                <a:lnTo>
                  <a:pt x="2022952"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pic>
        <p:nvPicPr>
          <p:cNvPr id="9" name="Hình ảnh 8">
            <a:extLst>
              <a:ext uri="{FF2B5EF4-FFF2-40B4-BE49-F238E27FC236}">
                <a16:creationId xmlns:a16="http://schemas.microsoft.com/office/drawing/2014/main" id="{869FA7B4-E9F2-53FD-C549-03FEA659F1D1}"/>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Effect>
                      <a14:saturation sat="200000"/>
                    </a14:imgEffect>
                  </a14:imgLayer>
                </a14:imgProps>
              </a:ext>
            </a:extLst>
          </a:blip>
          <a:stretch>
            <a:fillRect/>
          </a:stretch>
        </p:blipFill>
        <p:spPr>
          <a:xfrm>
            <a:off x="838200" y="2827214"/>
            <a:ext cx="9601200" cy="6529239"/>
          </a:xfrm>
          <a:prstGeom prst="rect">
            <a:avLst/>
          </a:prstGeom>
        </p:spPr>
      </p:pic>
      <p:sp>
        <p:nvSpPr>
          <p:cNvPr id="10" name="Hộp Văn bản 9">
            <a:extLst>
              <a:ext uri="{FF2B5EF4-FFF2-40B4-BE49-F238E27FC236}">
                <a16:creationId xmlns:a16="http://schemas.microsoft.com/office/drawing/2014/main" id="{8634957B-D166-94A1-A5AA-9A2630DD90F6}"/>
              </a:ext>
            </a:extLst>
          </p:cNvPr>
          <p:cNvSpPr txBox="1"/>
          <p:nvPr/>
        </p:nvSpPr>
        <p:spPr>
          <a:xfrm>
            <a:off x="3733800" y="955395"/>
            <a:ext cx="10896600" cy="1815882"/>
          </a:xfrm>
          <a:prstGeom prst="rect">
            <a:avLst/>
          </a:prstGeom>
          <a:solidFill>
            <a:srgbClr val="759C1B"/>
          </a:solidFill>
        </p:spPr>
        <p:txBody>
          <a:bodyPr wrap="square" rtlCol="0">
            <a:spAutoFit/>
          </a:bodyPr>
          <a:lstStyle/>
          <a:p>
            <a:pPr algn="ctr"/>
            <a:r>
              <a:rPr lang="en-US" sz="2800" dirty="0">
                <a:solidFill>
                  <a:srgbClr val="FFFF00"/>
                </a:solidFill>
                <a:latin typeface="#9Slide04 SFU Fenice Ultra" panose="00000400000000000000" pitchFamily="2" charset="0"/>
              </a:rPr>
              <a:t>HOẠT ĐỘNG NHÓM – BÀN</a:t>
            </a:r>
          </a:p>
          <a:p>
            <a:pPr algn="ctr"/>
            <a:r>
              <a:rPr lang="vi-VN" sz="2800" dirty="0">
                <a:solidFill>
                  <a:schemeClr val="bg1"/>
                </a:solidFill>
                <a:latin typeface="#9Slide05 SVNLobster" panose="02040603050506020204" pitchFamily="18" charset="0"/>
              </a:rPr>
              <a:t>Đêm </a:t>
            </a:r>
            <a:r>
              <a:rPr lang="vi-VN" sz="2800" dirty="0" err="1">
                <a:solidFill>
                  <a:schemeClr val="bg1"/>
                </a:solidFill>
                <a:latin typeface="#9Slide05 SVNLobster" panose="02040603050506020204" pitchFamily="18" charset="0"/>
              </a:rPr>
              <a:t>gala</a:t>
            </a:r>
            <a:r>
              <a:rPr lang="vi-VN" sz="2800" dirty="0">
                <a:solidFill>
                  <a:schemeClr val="bg1"/>
                </a:solidFill>
                <a:latin typeface="#9Slide05 SVNLobster" panose="02040603050506020204" pitchFamily="18" charset="0"/>
              </a:rPr>
              <a:t> nghệ thuật “Sắc màu văn </a:t>
            </a:r>
            <a:r>
              <a:rPr lang="vi-VN" sz="2800" dirty="0" err="1">
                <a:solidFill>
                  <a:schemeClr val="bg1"/>
                </a:solidFill>
                <a:latin typeface="#9Slide05 SVNLobster" panose="02040603050506020204" pitchFamily="18" charset="0"/>
              </a:rPr>
              <a:t>hoá</a:t>
            </a:r>
            <a:r>
              <a:rPr lang="vi-VN" sz="2800" dirty="0">
                <a:solidFill>
                  <a:schemeClr val="bg1"/>
                </a:solidFill>
                <a:latin typeface="#9Slide05 SVNLobster" panose="02040603050506020204" pitchFamily="18" charset="0"/>
              </a:rPr>
              <a:t> bốn phương” được truyền hình trực tiếp vào 20 giờ ngày 31 tháng 5 năm 2019 tại Việt Nam. Vậy khi đó ở các địa điểm Xơ-un (Hàn Quốc), Mát-</a:t>
            </a:r>
            <a:r>
              <a:rPr lang="vi-VN" sz="2800" dirty="0" err="1">
                <a:solidFill>
                  <a:schemeClr val="bg1"/>
                </a:solidFill>
                <a:latin typeface="#9Slide05 SVNLobster" panose="02040603050506020204" pitchFamily="18" charset="0"/>
              </a:rPr>
              <a:t>xcơ</a:t>
            </a:r>
            <a:r>
              <a:rPr lang="vi-VN" sz="2800" dirty="0">
                <a:solidFill>
                  <a:schemeClr val="bg1"/>
                </a:solidFill>
                <a:latin typeface="#9Slide05 SVNLobster" panose="02040603050506020204" pitchFamily="18" charset="0"/>
              </a:rPr>
              <a:t>-va (Nga), Ma-ni-la (Phi-líp-pin) là mấy giờ?</a:t>
            </a:r>
            <a:endParaRPr lang="en-US" sz="2800" dirty="0">
              <a:solidFill>
                <a:schemeClr val="bg1"/>
              </a:solidFill>
              <a:latin typeface="#9Slide05 SVNLobster" panose="02040603050506020204" pitchFamily="18" charset="0"/>
            </a:endParaRPr>
          </a:p>
        </p:txBody>
      </p:sp>
      <p:sp>
        <p:nvSpPr>
          <p:cNvPr id="16" name="Hộp Văn bản 15">
            <a:extLst>
              <a:ext uri="{FF2B5EF4-FFF2-40B4-BE49-F238E27FC236}">
                <a16:creationId xmlns:a16="http://schemas.microsoft.com/office/drawing/2014/main" id="{E7FBA4A0-20C2-7BA8-AF79-638F69F9022E}"/>
              </a:ext>
            </a:extLst>
          </p:cNvPr>
          <p:cNvSpPr txBox="1"/>
          <p:nvPr/>
        </p:nvSpPr>
        <p:spPr>
          <a:xfrm>
            <a:off x="10643504" y="3105730"/>
            <a:ext cx="6577696" cy="5509200"/>
          </a:xfrm>
          <a:prstGeom prst="rect">
            <a:avLst/>
          </a:prstGeom>
          <a:noFill/>
        </p:spPr>
        <p:txBody>
          <a:bodyPr wrap="square">
            <a:spAutoFit/>
          </a:bodyPr>
          <a:lstStyle/>
          <a:p>
            <a:pPr algn="just">
              <a:buNone/>
            </a:pPr>
            <a:r>
              <a:rPr lang="vi-VN" sz="3200" b="0" i="0" dirty="0">
                <a:solidFill>
                  <a:srgbClr val="002060"/>
                </a:solidFill>
                <a:effectLst/>
                <a:latin typeface="Times New Roman" panose="02020603050405020304" pitchFamily="18" charset="0"/>
                <a:cs typeface="Times New Roman" panose="02020603050405020304" pitchFamily="18" charset="0"/>
              </a:rPr>
              <a:t>Đêm </a:t>
            </a:r>
            <a:r>
              <a:rPr lang="vi-VN" sz="3200" b="0" i="0" dirty="0" err="1">
                <a:solidFill>
                  <a:srgbClr val="002060"/>
                </a:solidFill>
                <a:effectLst/>
                <a:latin typeface="Times New Roman" panose="02020603050405020304" pitchFamily="18" charset="0"/>
                <a:cs typeface="Times New Roman" panose="02020603050405020304" pitchFamily="18" charset="0"/>
              </a:rPr>
              <a:t>gala</a:t>
            </a:r>
            <a:r>
              <a:rPr lang="vi-VN" sz="3200" b="0" i="0" dirty="0">
                <a:solidFill>
                  <a:srgbClr val="002060"/>
                </a:solidFill>
                <a:effectLst/>
                <a:latin typeface="Times New Roman" panose="02020603050405020304" pitchFamily="18" charset="0"/>
                <a:cs typeface="Times New Roman" panose="02020603050405020304" pitchFamily="18" charset="0"/>
              </a:rPr>
              <a:t> nghệ thuật "Sắc màu văn hóa bốn phương" được truyền hình trực tiếp vào 20 giờ ngày 31 tháng 5 năm 2019 tại Việt Nam. Vậy khi đó ở các địa điểm</a:t>
            </a:r>
          </a:p>
          <a:p>
            <a:pPr marL="457200" indent="-457200" algn="just">
              <a:buFontTx/>
              <a:buChar char="-"/>
            </a:pPr>
            <a:r>
              <a:rPr lang="vi-VN" sz="3200" b="0" i="0" dirty="0">
                <a:solidFill>
                  <a:srgbClr val="002060"/>
                </a:solidFill>
                <a:effectLst/>
                <a:latin typeface="Times New Roman" panose="02020603050405020304" pitchFamily="18" charset="0"/>
                <a:cs typeface="Times New Roman" panose="02020603050405020304" pitchFamily="18" charset="0"/>
              </a:rPr>
              <a:t>Xơ-un </a:t>
            </a:r>
            <a:r>
              <a:rPr lang="vi-VN" sz="3200" b="0" i="0" dirty="0">
                <a:solidFill>
                  <a:srgbClr val="FF0000"/>
                </a:solidFill>
                <a:effectLst/>
                <a:latin typeface="Times New Roman" panose="02020603050405020304" pitchFamily="18" charset="0"/>
                <a:cs typeface="Times New Roman" panose="02020603050405020304" pitchFamily="18" charset="0"/>
              </a:rPr>
              <a:t>(Hàn Quốc</a:t>
            </a:r>
            <a:r>
              <a:rPr lang="en-US" sz="3200" dirty="0">
                <a:solidFill>
                  <a:srgbClr val="FF0000"/>
                </a:solidFill>
                <a:latin typeface="Times New Roman" panose="02020603050405020304" pitchFamily="18" charset="0"/>
                <a:cs typeface="Times New Roman" panose="02020603050405020304" pitchFamily="18" charset="0"/>
              </a:rPr>
              <a:t> - </a:t>
            </a:r>
            <a:r>
              <a:rPr lang="en-US" sz="3200" b="0" i="0" dirty="0" err="1">
                <a:solidFill>
                  <a:srgbClr val="FF0000"/>
                </a:solidFill>
                <a:effectLst/>
                <a:latin typeface="Times New Roman" panose="02020603050405020304" pitchFamily="18" charset="0"/>
                <a:cs typeface="Times New Roman" panose="02020603050405020304" pitchFamily="18" charset="0"/>
              </a:rPr>
              <a:t>múi</a:t>
            </a:r>
            <a:r>
              <a:rPr lang="en-US" sz="3200" b="0" i="0" dirty="0">
                <a:solidFill>
                  <a:srgbClr val="FF0000"/>
                </a:solidFill>
                <a:effectLst/>
                <a:latin typeface="Times New Roman" panose="02020603050405020304" pitchFamily="18" charset="0"/>
                <a:cs typeface="Times New Roman" panose="02020603050405020304" pitchFamily="18" charset="0"/>
              </a:rPr>
              <a:t> </a:t>
            </a:r>
            <a:r>
              <a:rPr lang="en-US" sz="3200" b="0" i="0" dirty="0" err="1">
                <a:solidFill>
                  <a:srgbClr val="FF0000"/>
                </a:solidFill>
                <a:effectLst/>
                <a:latin typeface="Times New Roman" panose="02020603050405020304" pitchFamily="18" charset="0"/>
                <a:cs typeface="Times New Roman" panose="02020603050405020304" pitchFamily="18" charset="0"/>
              </a:rPr>
              <a:t>giờ</a:t>
            </a:r>
            <a:r>
              <a:rPr lang="en-US" sz="3200" b="0" i="0" dirty="0">
                <a:solidFill>
                  <a:srgbClr val="FF0000"/>
                </a:solidFill>
                <a:effectLst/>
                <a:latin typeface="Times New Roman" panose="02020603050405020304" pitchFamily="18" charset="0"/>
                <a:cs typeface="Times New Roman" panose="02020603050405020304" pitchFamily="18" charset="0"/>
              </a:rPr>
              <a:t> +9)</a:t>
            </a:r>
            <a:r>
              <a:rPr lang="vi-VN" sz="3200" b="0" i="0" dirty="0">
                <a:solidFill>
                  <a:srgbClr val="002060"/>
                </a:solidFill>
                <a:effectLst/>
                <a:latin typeface="Times New Roman" panose="02020603050405020304" pitchFamily="18" charset="0"/>
                <a:cs typeface="Times New Roman" panose="02020603050405020304" pitchFamily="18" charset="0"/>
              </a:rPr>
              <a:t> là</a:t>
            </a:r>
            <a:r>
              <a:rPr lang="en-US" sz="3200" b="0" i="0" dirty="0">
                <a:solidFill>
                  <a:srgbClr val="002060"/>
                </a:solidFill>
                <a:effectLst/>
                <a:latin typeface="Times New Roman" panose="02020603050405020304" pitchFamily="18" charset="0"/>
                <a:cs typeface="Times New Roman" panose="02020603050405020304" pitchFamily="18" charset="0"/>
              </a:rPr>
              <a:t>:</a:t>
            </a:r>
          </a:p>
          <a:p>
            <a:pPr algn="just"/>
            <a:r>
              <a:rPr lang="en-US" sz="3200" dirty="0">
                <a:solidFill>
                  <a:srgbClr val="002060"/>
                </a:solidFill>
                <a:latin typeface="Times New Roman" panose="02020603050405020304" pitchFamily="18" charset="0"/>
                <a:cs typeface="Times New Roman" panose="02020603050405020304" pitchFamily="18" charset="0"/>
              </a:rPr>
              <a:t>20 + (9-7) = 22 </a:t>
            </a:r>
            <a:r>
              <a:rPr lang="en-US" sz="3200" dirty="0" err="1">
                <a:solidFill>
                  <a:srgbClr val="002060"/>
                </a:solidFill>
                <a:latin typeface="Times New Roman" panose="02020603050405020304" pitchFamily="18" charset="0"/>
                <a:cs typeface="Times New Roman" panose="02020603050405020304" pitchFamily="18" charset="0"/>
              </a:rPr>
              <a:t>giờ</a:t>
            </a:r>
            <a:r>
              <a:rPr lang="en-US" sz="3200" dirty="0">
                <a:solidFill>
                  <a:srgbClr val="002060"/>
                </a:solidFill>
                <a:latin typeface="Times New Roman" panose="02020603050405020304" pitchFamily="18" charset="0"/>
                <a:cs typeface="Times New Roman" panose="02020603050405020304" pitchFamily="18" charset="0"/>
              </a:rPr>
              <a:t> (</a:t>
            </a:r>
            <a:r>
              <a:rPr lang="vi-VN" sz="3200" dirty="0">
                <a:solidFill>
                  <a:srgbClr val="002060"/>
                </a:solidFill>
                <a:latin typeface="Times New Roman" panose="02020603050405020304" pitchFamily="18" charset="0"/>
                <a:cs typeface="Times New Roman" panose="02020603050405020304" pitchFamily="18" charset="0"/>
              </a:rPr>
              <a:t>31/05/2019</a:t>
            </a:r>
            <a:r>
              <a:rPr lang="en-US" sz="3200" dirty="0">
                <a:solidFill>
                  <a:srgbClr val="002060"/>
                </a:solidFill>
                <a:latin typeface="Times New Roman" panose="02020603050405020304" pitchFamily="18" charset="0"/>
                <a:cs typeface="Times New Roman" panose="02020603050405020304" pitchFamily="18" charset="0"/>
              </a:rPr>
              <a:t>)</a:t>
            </a:r>
            <a:endParaRPr lang="vi-VN" sz="3200" b="0" i="0" dirty="0">
              <a:solidFill>
                <a:srgbClr val="002060"/>
              </a:solidFill>
              <a:effectLst/>
              <a:latin typeface="Times New Roman" panose="02020603050405020304" pitchFamily="18" charset="0"/>
              <a:cs typeface="Times New Roman" panose="02020603050405020304" pitchFamily="18" charset="0"/>
            </a:endParaRPr>
          </a:p>
          <a:p>
            <a:pPr marL="457200" indent="-457200" algn="just">
              <a:buFontTx/>
              <a:buChar char="-"/>
            </a:pPr>
            <a:r>
              <a:rPr lang="vi-VN" sz="3200" b="0" i="0" dirty="0">
                <a:solidFill>
                  <a:srgbClr val="002060"/>
                </a:solidFill>
                <a:effectLst/>
                <a:latin typeface="Times New Roman" panose="02020603050405020304" pitchFamily="18" charset="0"/>
                <a:cs typeface="Times New Roman" panose="02020603050405020304" pitchFamily="18" charset="0"/>
              </a:rPr>
              <a:t>Mát-</a:t>
            </a:r>
            <a:r>
              <a:rPr lang="vi-VN" sz="3200" b="0" i="0" dirty="0" err="1">
                <a:solidFill>
                  <a:srgbClr val="002060"/>
                </a:solidFill>
                <a:effectLst/>
                <a:latin typeface="Times New Roman" panose="02020603050405020304" pitchFamily="18" charset="0"/>
                <a:cs typeface="Times New Roman" panose="02020603050405020304" pitchFamily="18" charset="0"/>
              </a:rPr>
              <a:t>xcơ</a:t>
            </a:r>
            <a:r>
              <a:rPr lang="vi-VN" sz="3200" b="0" i="0" dirty="0">
                <a:solidFill>
                  <a:srgbClr val="002060"/>
                </a:solidFill>
                <a:effectLst/>
                <a:latin typeface="Times New Roman" panose="02020603050405020304" pitchFamily="18" charset="0"/>
                <a:cs typeface="Times New Roman" panose="02020603050405020304" pitchFamily="18" charset="0"/>
              </a:rPr>
              <a:t>-va </a:t>
            </a:r>
            <a:r>
              <a:rPr lang="vi-VN" sz="3200" b="0" i="0" dirty="0">
                <a:solidFill>
                  <a:srgbClr val="FF0000"/>
                </a:solidFill>
                <a:effectLst/>
                <a:latin typeface="Times New Roman" panose="02020603050405020304" pitchFamily="18" charset="0"/>
                <a:cs typeface="Times New Roman" panose="02020603050405020304" pitchFamily="18" charset="0"/>
              </a:rPr>
              <a:t>(Nga</a:t>
            </a:r>
            <a:r>
              <a:rPr lang="en-US" sz="3200" b="0" i="0" dirty="0">
                <a:solidFill>
                  <a:srgbClr val="FF0000"/>
                </a:solidFill>
                <a:effectLst/>
                <a:latin typeface="Times New Roman" panose="02020603050405020304" pitchFamily="18" charset="0"/>
                <a:cs typeface="Times New Roman" panose="02020603050405020304" pitchFamily="18" charset="0"/>
              </a:rPr>
              <a:t> – </a:t>
            </a:r>
            <a:r>
              <a:rPr lang="en-US" sz="3200" b="0" i="0" dirty="0" err="1">
                <a:solidFill>
                  <a:srgbClr val="FF0000"/>
                </a:solidFill>
                <a:effectLst/>
                <a:latin typeface="Times New Roman" panose="02020603050405020304" pitchFamily="18" charset="0"/>
                <a:cs typeface="Times New Roman" panose="02020603050405020304" pitchFamily="18" charset="0"/>
              </a:rPr>
              <a:t>múi</a:t>
            </a:r>
            <a:r>
              <a:rPr lang="en-US" sz="3200" b="0" i="0" dirty="0">
                <a:solidFill>
                  <a:srgbClr val="FF0000"/>
                </a:solidFill>
                <a:effectLst/>
                <a:latin typeface="Times New Roman" panose="02020603050405020304" pitchFamily="18" charset="0"/>
                <a:cs typeface="Times New Roman" panose="02020603050405020304" pitchFamily="18" charset="0"/>
              </a:rPr>
              <a:t> </a:t>
            </a:r>
            <a:r>
              <a:rPr lang="en-US" sz="3200" b="0" i="0" dirty="0" err="1">
                <a:solidFill>
                  <a:srgbClr val="FF0000"/>
                </a:solidFill>
                <a:effectLst/>
                <a:latin typeface="Times New Roman" panose="02020603050405020304" pitchFamily="18" charset="0"/>
                <a:cs typeface="Times New Roman" panose="02020603050405020304" pitchFamily="18" charset="0"/>
              </a:rPr>
              <a:t>giờ</a:t>
            </a:r>
            <a:r>
              <a:rPr lang="en-US" sz="3200" b="0" i="0" dirty="0">
                <a:solidFill>
                  <a:srgbClr val="FF0000"/>
                </a:solidFill>
                <a:effectLst/>
                <a:latin typeface="Times New Roman" panose="02020603050405020304" pitchFamily="18" charset="0"/>
                <a:cs typeface="Times New Roman" panose="02020603050405020304" pitchFamily="18" charset="0"/>
              </a:rPr>
              <a:t> +3</a:t>
            </a:r>
            <a:r>
              <a:rPr lang="vi-VN" sz="3200" b="0" i="0" dirty="0">
                <a:solidFill>
                  <a:srgbClr val="FF0000"/>
                </a:solidFill>
                <a:effectLst/>
                <a:latin typeface="Times New Roman" panose="02020603050405020304" pitchFamily="18" charset="0"/>
                <a:cs typeface="Times New Roman" panose="02020603050405020304" pitchFamily="18" charset="0"/>
              </a:rPr>
              <a:t>)</a:t>
            </a:r>
            <a:r>
              <a:rPr lang="vi-VN" sz="3200" b="0" i="0" dirty="0">
                <a:solidFill>
                  <a:srgbClr val="002060"/>
                </a:solidFill>
                <a:effectLst/>
                <a:latin typeface="Times New Roman" panose="02020603050405020304" pitchFamily="18" charset="0"/>
                <a:cs typeface="Times New Roman" panose="02020603050405020304" pitchFamily="18" charset="0"/>
              </a:rPr>
              <a:t> là</a:t>
            </a:r>
            <a:r>
              <a:rPr lang="en-US" sz="3200" b="0" i="0" dirty="0">
                <a:solidFill>
                  <a:srgbClr val="002060"/>
                </a:solidFill>
                <a:effectLst/>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20 - (7-3) = 16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giờ</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vi-VN"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31/05/2019</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t>
            </a:r>
            <a:endParaRPr kumimoji="0" lang="vi-VN"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algn="just"/>
            <a:r>
              <a:rPr lang="en-US" sz="3200" b="0" i="0" dirty="0">
                <a:solidFill>
                  <a:srgbClr val="002060"/>
                </a:solidFill>
                <a:effectLst/>
                <a:latin typeface="Times New Roman" panose="02020603050405020304" pitchFamily="18" charset="0"/>
                <a:cs typeface="Times New Roman" panose="02020603050405020304" pitchFamily="18" charset="0"/>
              </a:rPr>
              <a:t>- </a:t>
            </a:r>
            <a:r>
              <a:rPr lang="vi-VN" sz="3200" b="0" i="0" dirty="0">
                <a:solidFill>
                  <a:srgbClr val="002060"/>
                </a:solidFill>
                <a:effectLst/>
                <a:latin typeface="Times New Roman" panose="02020603050405020304" pitchFamily="18" charset="0"/>
                <a:cs typeface="Times New Roman" panose="02020603050405020304" pitchFamily="18" charset="0"/>
              </a:rPr>
              <a:t>Ma-ni-la </a:t>
            </a:r>
            <a:r>
              <a:rPr lang="vi-VN" sz="3200" b="0" i="0" dirty="0">
                <a:solidFill>
                  <a:srgbClr val="FF0000"/>
                </a:solidFill>
                <a:effectLst/>
                <a:latin typeface="Times New Roman" panose="02020603050405020304" pitchFamily="18" charset="0"/>
                <a:cs typeface="Times New Roman" panose="02020603050405020304" pitchFamily="18" charset="0"/>
              </a:rPr>
              <a:t>(Phi-líp-pin</a:t>
            </a:r>
            <a:r>
              <a:rPr lang="en-US" sz="3200" b="0" i="0" dirty="0">
                <a:solidFill>
                  <a:srgbClr val="FF0000"/>
                </a:solidFill>
                <a:effectLst/>
                <a:latin typeface="Times New Roman" panose="02020603050405020304" pitchFamily="18" charset="0"/>
                <a:cs typeface="Times New Roman" panose="02020603050405020304" pitchFamily="18" charset="0"/>
              </a:rPr>
              <a:t> – </a:t>
            </a:r>
            <a:r>
              <a:rPr lang="en-US" sz="3200" b="0" i="0" dirty="0" err="1">
                <a:solidFill>
                  <a:srgbClr val="FF0000"/>
                </a:solidFill>
                <a:effectLst/>
                <a:latin typeface="Times New Roman" panose="02020603050405020304" pitchFamily="18" charset="0"/>
                <a:cs typeface="Times New Roman" panose="02020603050405020304" pitchFamily="18" charset="0"/>
              </a:rPr>
              <a:t>múi</a:t>
            </a:r>
            <a:r>
              <a:rPr lang="en-US" sz="3200" b="0" i="0" dirty="0">
                <a:solidFill>
                  <a:srgbClr val="FF0000"/>
                </a:solidFill>
                <a:effectLst/>
                <a:latin typeface="Times New Roman" panose="02020603050405020304" pitchFamily="18" charset="0"/>
                <a:cs typeface="Times New Roman" panose="02020603050405020304" pitchFamily="18" charset="0"/>
              </a:rPr>
              <a:t> </a:t>
            </a:r>
            <a:r>
              <a:rPr lang="en-US" sz="3200" b="0" i="0" dirty="0" err="1">
                <a:solidFill>
                  <a:srgbClr val="FF0000"/>
                </a:solidFill>
                <a:effectLst/>
                <a:latin typeface="Times New Roman" panose="02020603050405020304" pitchFamily="18" charset="0"/>
                <a:cs typeface="Times New Roman" panose="02020603050405020304" pitchFamily="18" charset="0"/>
              </a:rPr>
              <a:t>giờ</a:t>
            </a:r>
            <a:r>
              <a:rPr lang="en-US" sz="3200" b="0" i="0" dirty="0">
                <a:solidFill>
                  <a:srgbClr val="FF0000"/>
                </a:solidFill>
                <a:effectLst/>
                <a:latin typeface="Times New Roman" panose="02020603050405020304" pitchFamily="18" charset="0"/>
                <a:cs typeface="Times New Roman" panose="02020603050405020304" pitchFamily="18" charset="0"/>
              </a:rPr>
              <a:t> +8</a:t>
            </a:r>
            <a:r>
              <a:rPr lang="vi-VN" sz="3200" b="0" i="0" dirty="0">
                <a:solidFill>
                  <a:srgbClr val="FF0000"/>
                </a:solidFill>
                <a:effectLst/>
                <a:latin typeface="Times New Roman" panose="02020603050405020304" pitchFamily="18" charset="0"/>
                <a:cs typeface="Times New Roman" panose="02020603050405020304" pitchFamily="18" charset="0"/>
              </a:rPr>
              <a:t>)</a:t>
            </a:r>
            <a:r>
              <a:rPr lang="en-US" sz="3200" b="0" i="0" dirty="0">
                <a:solidFill>
                  <a:srgbClr val="FF0000"/>
                </a:solidFill>
                <a:effectLst/>
                <a:latin typeface="Times New Roman" panose="02020603050405020304" pitchFamily="18" charset="0"/>
                <a:cs typeface="Times New Roman" panose="02020603050405020304" pitchFamily="18" charset="0"/>
              </a:rPr>
              <a:t> </a:t>
            </a:r>
            <a:r>
              <a:rPr lang="vi-VN" sz="3200" b="0" i="0" dirty="0">
                <a:solidFill>
                  <a:srgbClr val="002060"/>
                </a:solidFill>
                <a:effectLst/>
                <a:latin typeface="Times New Roman" panose="02020603050405020304" pitchFamily="18" charset="0"/>
                <a:cs typeface="Times New Roman" panose="02020603050405020304" pitchFamily="18" charset="0"/>
              </a:rPr>
              <a:t>là</a:t>
            </a:r>
            <a:endParaRPr lang="en-US" sz="3200" b="0" i="0" dirty="0">
              <a:solidFill>
                <a:srgbClr val="002060"/>
              </a:solidFill>
              <a:effectLst/>
              <a:latin typeface="Times New Roman" panose="02020603050405020304" pitchFamily="18" charset="0"/>
              <a:cs typeface="Times New Roman" panose="02020603050405020304" pitchFamily="18" charset="0"/>
            </a:endParaRPr>
          </a:p>
          <a:p>
            <a:pPr algn="just"/>
            <a:r>
              <a:rPr lang="en-US" sz="3200" dirty="0">
                <a:solidFill>
                  <a:srgbClr val="002060"/>
                </a:solidFill>
                <a:latin typeface="Times New Roman" panose="02020603050405020304" pitchFamily="18" charset="0"/>
                <a:cs typeface="Times New Roman" panose="02020603050405020304" pitchFamily="18" charset="0"/>
              </a:rPr>
              <a:t>20 + (8-7) = 19 </a:t>
            </a:r>
            <a:r>
              <a:rPr lang="en-US" sz="3200" dirty="0" err="1">
                <a:solidFill>
                  <a:srgbClr val="002060"/>
                </a:solidFill>
                <a:latin typeface="Times New Roman" panose="02020603050405020304" pitchFamily="18" charset="0"/>
                <a:cs typeface="Times New Roman" panose="02020603050405020304" pitchFamily="18" charset="0"/>
              </a:rPr>
              <a:t>giờ</a:t>
            </a:r>
            <a:r>
              <a:rPr lang="en-US" sz="3200" dirty="0">
                <a:solidFill>
                  <a:srgbClr val="002060"/>
                </a:solidFill>
                <a:latin typeface="Times New Roman" panose="02020603050405020304" pitchFamily="18" charset="0"/>
                <a:cs typeface="Times New Roman" panose="02020603050405020304" pitchFamily="18" charset="0"/>
              </a:rPr>
              <a:t> (</a:t>
            </a:r>
            <a:r>
              <a:rPr lang="vi-VN" sz="3200" dirty="0">
                <a:solidFill>
                  <a:srgbClr val="002060"/>
                </a:solidFill>
                <a:latin typeface="Times New Roman" panose="02020603050405020304" pitchFamily="18" charset="0"/>
                <a:cs typeface="Times New Roman" panose="02020603050405020304" pitchFamily="18" charset="0"/>
              </a:rPr>
              <a:t>31/05/2019</a:t>
            </a:r>
            <a:r>
              <a:rPr lang="en-US" sz="3200" dirty="0">
                <a:solidFill>
                  <a:srgbClr val="002060"/>
                </a:solidFill>
                <a:latin typeface="Times New Roman" panose="02020603050405020304" pitchFamily="18" charset="0"/>
                <a:cs typeface="Times New Roman" panose="02020603050405020304" pitchFamily="18" charset="0"/>
              </a:rPr>
              <a:t>)</a:t>
            </a:r>
            <a:endParaRPr lang="vi-VN" sz="3200" dirty="0">
              <a:solidFill>
                <a:srgbClr val="002060"/>
              </a:solidFill>
              <a:latin typeface="Times New Roman" panose="02020603050405020304" pitchFamily="18" charset="0"/>
              <a:cs typeface="Times New Roman" panose="02020603050405020304" pitchFamily="18" charset="0"/>
            </a:endParaRPr>
          </a:p>
        </p:txBody>
      </p:sp>
      <p:pic>
        <p:nvPicPr>
          <p:cNvPr id="17" name="Hình ảnh 16">
            <a:extLst>
              <a:ext uri="{FF2B5EF4-FFF2-40B4-BE49-F238E27FC236}">
                <a16:creationId xmlns:a16="http://schemas.microsoft.com/office/drawing/2014/main" id="{D4FD2970-F609-7F14-0542-B2311CDD3C5C}"/>
              </a:ext>
            </a:extLst>
          </p:cNvPr>
          <p:cNvPicPr>
            <a:picLocks noChangeAspect="1"/>
          </p:cNvPicPr>
          <p:nvPr/>
        </p:nvPicPr>
        <p:blipFill>
          <a:blip r:embed="rId9"/>
          <a:stretch>
            <a:fillRect/>
          </a:stretch>
        </p:blipFill>
        <p:spPr>
          <a:xfrm>
            <a:off x="961677" y="941481"/>
            <a:ext cx="2564862" cy="1867597"/>
          </a:xfrm>
          <a:prstGeom prst="rect">
            <a:avLst/>
          </a:prstGeom>
        </p:spPr>
      </p:pic>
      <p:pic>
        <p:nvPicPr>
          <p:cNvPr id="18" name="Countdown For 3 Minutes">
            <a:hlinkClick r:id="" action="ppaction://media"/>
            <a:extLst>
              <a:ext uri="{FF2B5EF4-FFF2-40B4-BE49-F238E27FC236}">
                <a16:creationId xmlns:a16="http://schemas.microsoft.com/office/drawing/2014/main" id="{3782D4E5-AA0C-CF36-A407-924E1BF68037}"/>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14787489" y="955395"/>
            <a:ext cx="2738511" cy="1815882"/>
          </a:xfrm>
          <a:prstGeom prst="rect">
            <a:avLst/>
          </a:prstGeom>
        </p:spPr>
      </p:pic>
      <p:sp>
        <p:nvSpPr>
          <p:cNvPr id="19" name="Hình Bầu dục 18">
            <a:extLst>
              <a:ext uri="{FF2B5EF4-FFF2-40B4-BE49-F238E27FC236}">
                <a16:creationId xmlns:a16="http://schemas.microsoft.com/office/drawing/2014/main" id="{DC4AA327-55B2-5845-CC88-3F65C2F49DCF}"/>
              </a:ext>
            </a:extLst>
          </p:cNvPr>
          <p:cNvSpPr/>
          <p:nvPr/>
        </p:nvSpPr>
        <p:spPr>
          <a:xfrm>
            <a:off x="8229600" y="4838700"/>
            <a:ext cx="304800" cy="22860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ình Bầu dục 19">
            <a:extLst>
              <a:ext uri="{FF2B5EF4-FFF2-40B4-BE49-F238E27FC236}">
                <a16:creationId xmlns:a16="http://schemas.microsoft.com/office/drawing/2014/main" id="{1A35F6C8-A3C8-C69F-F4E8-6CCD5B7736EB}"/>
              </a:ext>
            </a:extLst>
          </p:cNvPr>
          <p:cNvSpPr/>
          <p:nvPr/>
        </p:nvSpPr>
        <p:spPr>
          <a:xfrm>
            <a:off x="6172200" y="4152900"/>
            <a:ext cx="304800" cy="22860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ình Bầu dục 20">
            <a:extLst>
              <a:ext uri="{FF2B5EF4-FFF2-40B4-BE49-F238E27FC236}">
                <a16:creationId xmlns:a16="http://schemas.microsoft.com/office/drawing/2014/main" id="{6B3229FB-2DC2-621D-8191-002DDA934804}"/>
              </a:ext>
            </a:extLst>
          </p:cNvPr>
          <p:cNvSpPr/>
          <p:nvPr/>
        </p:nvSpPr>
        <p:spPr>
          <a:xfrm>
            <a:off x="8153400" y="5829300"/>
            <a:ext cx="304800" cy="22860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36263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6">
                                            <p:txEl>
                                              <p:pRg st="0" end="0"/>
                                            </p:txEl>
                                          </p:spTgt>
                                        </p:tgtEl>
                                        <p:attrNameLst>
                                          <p:attrName>style.visibility</p:attrName>
                                        </p:attrNameLst>
                                      </p:cBhvr>
                                      <p:to>
                                        <p:strVal val="visible"/>
                                      </p:to>
                                    </p:set>
                                    <p:animEffect transition="in" filter="barn(inVertical)">
                                      <p:cBhvr>
                                        <p:cTn id="24" dur="500"/>
                                        <p:tgtEl>
                                          <p:spTgt spid="16">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6">
                                            <p:txEl>
                                              <p:pRg st="1" end="1"/>
                                            </p:txEl>
                                          </p:spTgt>
                                        </p:tgtEl>
                                        <p:attrNameLst>
                                          <p:attrName>style.visibility</p:attrName>
                                        </p:attrNameLst>
                                      </p:cBhvr>
                                      <p:to>
                                        <p:strVal val="visible"/>
                                      </p:to>
                                    </p:set>
                                    <p:animEffect transition="in" filter="fade">
                                      <p:cBhvr>
                                        <p:cTn id="29" dur="1000"/>
                                        <p:tgtEl>
                                          <p:spTgt spid="16">
                                            <p:txEl>
                                              <p:pRg st="1" end="1"/>
                                            </p:txEl>
                                          </p:spTgt>
                                        </p:tgtEl>
                                      </p:cBhvr>
                                    </p:animEffect>
                                    <p:anim calcmode="lin" valueType="num">
                                      <p:cBhvr>
                                        <p:cTn id="30" dur="1000" fill="hold"/>
                                        <p:tgtEl>
                                          <p:spTgt spid="16">
                                            <p:txEl>
                                              <p:pRg st="1" end="1"/>
                                            </p:txEl>
                                          </p:spTgt>
                                        </p:tgtEl>
                                        <p:attrNameLst>
                                          <p:attrName>ppt_x</p:attrName>
                                        </p:attrNameLst>
                                      </p:cBhvr>
                                      <p:tavLst>
                                        <p:tav tm="0">
                                          <p:val>
                                            <p:strVal val="#ppt_x"/>
                                          </p:val>
                                        </p:tav>
                                        <p:tav tm="100000">
                                          <p:val>
                                            <p:strVal val="#ppt_x"/>
                                          </p:val>
                                        </p:tav>
                                      </p:tavLst>
                                    </p:anim>
                                    <p:anim calcmode="lin" valueType="num">
                                      <p:cBhvr>
                                        <p:cTn id="31" dur="1000" fill="hold"/>
                                        <p:tgtEl>
                                          <p:spTgt spid="16">
                                            <p:txEl>
                                              <p:pRg st="1" end="1"/>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6">
                                            <p:txEl>
                                              <p:pRg st="2" end="2"/>
                                            </p:txEl>
                                          </p:spTgt>
                                        </p:tgtEl>
                                        <p:attrNameLst>
                                          <p:attrName>style.visibility</p:attrName>
                                        </p:attrNameLst>
                                      </p:cBhvr>
                                      <p:to>
                                        <p:strVal val="visible"/>
                                      </p:to>
                                    </p:set>
                                    <p:animEffect transition="in" filter="fade">
                                      <p:cBhvr>
                                        <p:cTn id="34" dur="1000"/>
                                        <p:tgtEl>
                                          <p:spTgt spid="16">
                                            <p:txEl>
                                              <p:pRg st="2" end="2"/>
                                            </p:txEl>
                                          </p:spTgt>
                                        </p:tgtEl>
                                      </p:cBhvr>
                                    </p:animEffect>
                                    <p:anim calcmode="lin" valueType="num">
                                      <p:cBhvr>
                                        <p:cTn id="35" dur="1000" fill="hold"/>
                                        <p:tgtEl>
                                          <p:spTgt spid="16">
                                            <p:txEl>
                                              <p:pRg st="2" end="2"/>
                                            </p:txEl>
                                          </p:spTgt>
                                        </p:tgtEl>
                                        <p:attrNameLst>
                                          <p:attrName>ppt_x</p:attrName>
                                        </p:attrNameLst>
                                      </p:cBhvr>
                                      <p:tavLst>
                                        <p:tav tm="0">
                                          <p:val>
                                            <p:strVal val="#ppt_x"/>
                                          </p:val>
                                        </p:tav>
                                        <p:tav tm="100000">
                                          <p:val>
                                            <p:strVal val="#ppt_x"/>
                                          </p:val>
                                        </p:tav>
                                      </p:tavLst>
                                    </p:anim>
                                    <p:anim calcmode="lin" valueType="num">
                                      <p:cBhvr>
                                        <p:cTn id="36" dur="1000" fill="hold"/>
                                        <p:tgtEl>
                                          <p:spTgt spid="1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16">
                                            <p:txEl>
                                              <p:pRg st="3" end="3"/>
                                            </p:txEl>
                                          </p:spTgt>
                                        </p:tgtEl>
                                        <p:attrNameLst>
                                          <p:attrName>style.visibility</p:attrName>
                                        </p:attrNameLst>
                                      </p:cBhvr>
                                      <p:to>
                                        <p:strVal val="visible"/>
                                      </p:to>
                                    </p:set>
                                    <p:animEffect transition="in" filter="fade">
                                      <p:cBhvr>
                                        <p:cTn id="41" dur="1000"/>
                                        <p:tgtEl>
                                          <p:spTgt spid="16">
                                            <p:txEl>
                                              <p:pRg st="3" end="3"/>
                                            </p:txEl>
                                          </p:spTgt>
                                        </p:tgtEl>
                                      </p:cBhvr>
                                    </p:animEffect>
                                    <p:anim calcmode="lin" valueType="num">
                                      <p:cBhvr>
                                        <p:cTn id="42" dur="1000" fill="hold"/>
                                        <p:tgtEl>
                                          <p:spTgt spid="16">
                                            <p:txEl>
                                              <p:pRg st="3" end="3"/>
                                            </p:txEl>
                                          </p:spTgt>
                                        </p:tgtEl>
                                        <p:attrNameLst>
                                          <p:attrName>ppt_x</p:attrName>
                                        </p:attrNameLst>
                                      </p:cBhvr>
                                      <p:tavLst>
                                        <p:tav tm="0">
                                          <p:val>
                                            <p:strVal val="#ppt_x"/>
                                          </p:val>
                                        </p:tav>
                                        <p:tav tm="100000">
                                          <p:val>
                                            <p:strVal val="#ppt_x"/>
                                          </p:val>
                                        </p:tav>
                                      </p:tavLst>
                                    </p:anim>
                                    <p:anim calcmode="lin" valueType="num">
                                      <p:cBhvr>
                                        <p:cTn id="43" dur="1000" fill="hold"/>
                                        <p:tgtEl>
                                          <p:spTgt spid="16">
                                            <p:txEl>
                                              <p:pRg st="3" end="3"/>
                                            </p:txEl>
                                          </p:spTgt>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6">
                                            <p:txEl>
                                              <p:pRg st="4" end="4"/>
                                            </p:txEl>
                                          </p:spTgt>
                                        </p:tgtEl>
                                        <p:attrNameLst>
                                          <p:attrName>style.visibility</p:attrName>
                                        </p:attrNameLst>
                                      </p:cBhvr>
                                      <p:to>
                                        <p:strVal val="visible"/>
                                      </p:to>
                                    </p:set>
                                    <p:animEffect transition="in" filter="fade">
                                      <p:cBhvr>
                                        <p:cTn id="46" dur="1000"/>
                                        <p:tgtEl>
                                          <p:spTgt spid="16">
                                            <p:txEl>
                                              <p:pRg st="4" end="4"/>
                                            </p:txEl>
                                          </p:spTgt>
                                        </p:tgtEl>
                                      </p:cBhvr>
                                    </p:animEffect>
                                    <p:anim calcmode="lin" valueType="num">
                                      <p:cBhvr>
                                        <p:cTn id="47" dur="1000" fill="hold"/>
                                        <p:tgtEl>
                                          <p:spTgt spid="16">
                                            <p:txEl>
                                              <p:pRg st="4" end="4"/>
                                            </p:txEl>
                                          </p:spTgt>
                                        </p:tgtEl>
                                        <p:attrNameLst>
                                          <p:attrName>ppt_x</p:attrName>
                                        </p:attrNameLst>
                                      </p:cBhvr>
                                      <p:tavLst>
                                        <p:tav tm="0">
                                          <p:val>
                                            <p:strVal val="#ppt_x"/>
                                          </p:val>
                                        </p:tav>
                                        <p:tav tm="100000">
                                          <p:val>
                                            <p:strVal val="#ppt_x"/>
                                          </p:val>
                                        </p:tav>
                                      </p:tavLst>
                                    </p:anim>
                                    <p:anim calcmode="lin" valueType="num">
                                      <p:cBhvr>
                                        <p:cTn id="48" dur="1000" fill="hold"/>
                                        <p:tgtEl>
                                          <p:spTgt spid="1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16">
                                            <p:txEl>
                                              <p:pRg st="5" end="5"/>
                                            </p:txEl>
                                          </p:spTgt>
                                        </p:tgtEl>
                                        <p:attrNameLst>
                                          <p:attrName>style.visibility</p:attrName>
                                        </p:attrNameLst>
                                      </p:cBhvr>
                                      <p:to>
                                        <p:strVal val="visible"/>
                                      </p:to>
                                    </p:set>
                                    <p:animEffect transition="in" filter="fade">
                                      <p:cBhvr>
                                        <p:cTn id="53" dur="1000"/>
                                        <p:tgtEl>
                                          <p:spTgt spid="16">
                                            <p:txEl>
                                              <p:pRg st="5" end="5"/>
                                            </p:txEl>
                                          </p:spTgt>
                                        </p:tgtEl>
                                      </p:cBhvr>
                                    </p:animEffect>
                                    <p:anim calcmode="lin" valueType="num">
                                      <p:cBhvr>
                                        <p:cTn id="54" dur="1000" fill="hold"/>
                                        <p:tgtEl>
                                          <p:spTgt spid="16">
                                            <p:txEl>
                                              <p:pRg st="5" end="5"/>
                                            </p:txEl>
                                          </p:spTgt>
                                        </p:tgtEl>
                                        <p:attrNameLst>
                                          <p:attrName>ppt_x</p:attrName>
                                        </p:attrNameLst>
                                      </p:cBhvr>
                                      <p:tavLst>
                                        <p:tav tm="0">
                                          <p:val>
                                            <p:strVal val="#ppt_x"/>
                                          </p:val>
                                        </p:tav>
                                        <p:tav tm="100000">
                                          <p:val>
                                            <p:strVal val="#ppt_x"/>
                                          </p:val>
                                        </p:tav>
                                      </p:tavLst>
                                    </p:anim>
                                    <p:anim calcmode="lin" valueType="num">
                                      <p:cBhvr>
                                        <p:cTn id="55" dur="1000" fill="hold"/>
                                        <p:tgtEl>
                                          <p:spTgt spid="16">
                                            <p:txEl>
                                              <p:pRg st="5" end="5"/>
                                            </p:txEl>
                                          </p:spTgt>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16">
                                            <p:txEl>
                                              <p:pRg st="6" end="6"/>
                                            </p:txEl>
                                          </p:spTgt>
                                        </p:tgtEl>
                                        <p:attrNameLst>
                                          <p:attrName>style.visibility</p:attrName>
                                        </p:attrNameLst>
                                      </p:cBhvr>
                                      <p:to>
                                        <p:strVal val="visible"/>
                                      </p:to>
                                    </p:set>
                                    <p:animEffect transition="in" filter="fade">
                                      <p:cBhvr>
                                        <p:cTn id="58" dur="1000"/>
                                        <p:tgtEl>
                                          <p:spTgt spid="16">
                                            <p:txEl>
                                              <p:pRg st="6" end="6"/>
                                            </p:txEl>
                                          </p:spTgt>
                                        </p:tgtEl>
                                      </p:cBhvr>
                                    </p:animEffect>
                                    <p:anim calcmode="lin" valueType="num">
                                      <p:cBhvr>
                                        <p:cTn id="59" dur="1000" fill="hold"/>
                                        <p:tgtEl>
                                          <p:spTgt spid="16">
                                            <p:txEl>
                                              <p:pRg st="6" end="6"/>
                                            </p:txEl>
                                          </p:spTgt>
                                        </p:tgtEl>
                                        <p:attrNameLst>
                                          <p:attrName>ppt_x</p:attrName>
                                        </p:attrNameLst>
                                      </p:cBhvr>
                                      <p:tavLst>
                                        <p:tav tm="0">
                                          <p:val>
                                            <p:strVal val="#ppt_x"/>
                                          </p:val>
                                        </p:tav>
                                        <p:tav tm="100000">
                                          <p:val>
                                            <p:strVal val="#ppt_x"/>
                                          </p:val>
                                        </p:tav>
                                      </p:tavLst>
                                    </p:anim>
                                    <p:anim calcmode="lin" valueType="num">
                                      <p:cBhvr>
                                        <p:cTn id="60" dur="1000" fill="hold"/>
                                        <p:tgtEl>
                                          <p:spTgt spid="16">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18"/>
                    </p:tgtEl>
                  </p:cond>
                </p:stCondLst>
                <p:endSync evt="end" delay="0">
                  <p:rtn val="all"/>
                </p:endSync>
                <p:childTnLst>
                  <p:par>
                    <p:cTn id="62" fill="hold">
                      <p:stCondLst>
                        <p:cond delay="0"/>
                      </p:stCondLst>
                      <p:childTnLst>
                        <p:par>
                          <p:cTn id="63" fill="hold">
                            <p:stCondLst>
                              <p:cond delay="0"/>
                            </p:stCondLst>
                            <p:childTnLst>
                              <p:par>
                                <p:cTn id="64" presetID="2" presetClass="mediacall" presetSubtype="0" fill="hold" nodeType="clickEffect">
                                  <p:stCondLst>
                                    <p:cond delay="0"/>
                                  </p:stCondLst>
                                  <p:childTnLst>
                                    <p:cmd type="call" cmd="togglePause">
                                      <p:cBhvr>
                                        <p:cTn id="65" dur="1" fill="hold"/>
                                        <p:tgtEl>
                                          <p:spTgt spid="18"/>
                                        </p:tgtEl>
                                      </p:cBhvr>
                                    </p:cmd>
                                  </p:childTnLst>
                                </p:cTn>
                              </p:par>
                            </p:childTnLst>
                          </p:cTn>
                        </p:par>
                      </p:childTnLst>
                    </p:cTn>
                  </p:par>
                </p:childTnLst>
              </p:cTn>
              <p:nextCondLst>
                <p:cond evt="onClick" delay="0">
                  <p:tgtEl>
                    <p:spTgt spid="18"/>
                  </p:tgtEl>
                </p:cond>
              </p:nextCondLst>
            </p:seq>
            <p:video>
              <p:cMediaNode vol="80000">
                <p:cTn id="66" fill="hold" display="0">
                  <p:stCondLst>
                    <p:cond delay="indefinite"/>
                  </p:stCondLst>
                </p:cTn>
                <p:tgtEl>
                  <p:spTgt spid="18"/>
                </p:tgtEl>
              </p:cMediaNode>
            </p:video>
          </p:childTnLst>
        </p:cTn>
      </p:par>
    </p:tnLst>
    <p:bldLst>
      <p:bldP spid="19" grpId="0" animBg="1"/>
      <p:bldP spid="20" grpId="0" animBg="1"/>
      <p:bldP spid="2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759C1B"/>
        </a:solidFill>
        <a:effectLst/>
      </p:bgPr>
    </p:bg>
    <p:spTree>
      <p:nvGrpSpPr>
        <p:cNvPr id="1" name="">
          <a:extLst>
            <a:ext uri="{FF2B5EF4-FFF2-40B4-BE49-F238E27FC236}">
              <a16:creationId xmlns:a16="http://schemas.microsoft.com/office/drawing/2014/main" id="{A30C6A8E-D218-4745-D4C7-0CC3FF2B83E9}"/>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3B96127E-5EB7-E434-EFCF-876E6FD21D3D}"/>
              </a:ext>
            </a:extLst>
          </p:cNvPr>
          <p:cNvGrpSpPr/>
          <p:nvPr/>
        </p:nvGrpSpPr>
        <p:grpSpPr>
          <a:xfrm>
            <a:off x="533400" y="457200"/>
            <a:ext cx="17297400" cy="9372600"/>
            <a:chOff x="0" y="0"/>
            <a:chExt cx="4206641" cy="2197067"/>
          </a:xfrm>
        </p:grpSpPr>
        <p:sp>
          <p:nvSpPr>
            <p:cNvPr id="3" name="Freeform 3">
              <a:extLst>
                <a:ext uri="{FF2B5EF4-FFF2-40B4-BE49-F238E27FC236}">
                  <a16:creationId xmlns:a16="http://schemas.microsoft.com/office/drawing/2014/main" id="{361B6AF2-01F1-F84F-3F55-020E94EBF9D0}"/>
                </a:ext>
              </a:extLst>
            </p:cNvPr>
            <p:cNvSpPr/>
            <p:nvPr/>
          </p:nvSpPr>
          <p:spPr>
            <a:xfrm>
              <a:off x="0" y="0"/>
              <a:ext cx="4206641" cy="2197067"/>
            </a:xfrm>
            <a:custGeom>
              <a:avLst/>
              <a:gdLst/>
              <a:ahLst/>
              <a:cxnLst/>
              <a:rect l="l" t="t" r="r" b="b"/>
              <a:pathLst>
                <a:path w="4206641" h="2197067">
                  <a:moveTo>
                    <a:pt x="18904" y="0"/>
                  </a:moveTo>
                  <a:lnTo>
                    <a:pt x="4187737" y="0"/>
                  </a:lnTo>
                  <a:cubicBezTo>
                    <a:pt x="4192750" y="0"/>
                    <a:pt x="4197559" y="1992"/>
                    <a:pt x="4201104" y="5537"/>
                  </a:cubicBezTo>
                  <a:cubicBezTo>
                    <a:pt x="4204649" y="9082"/>
                    <a:pt x="4206641" y="13890"/>
                    <a:pt x="4206641" y="18904"/>
                  </a:cubicBezTo>
                  <a:lnTo>
                    <a:pt x="4206641" y="2178163"/>
                  </a:lnTo>
                  <a:cubicBezTo>
                    <a:pt x="4206641" y="2183177"/>
                    <a:pt x="4204649" y="2187985"/>
                    <a:pt x="4201104" y="2191530"/>
                  </a:cubicBezTo>
                  <a:cubicBezTo>
                    <a:pt x="4197559" y="2195075"/>
                    <a:pt x="4192750" y="2197067"/>
                    <a:pt x="4187737" y="2197067"/>
                  </a:cubicBezTo>
                  <a:lnTo>
                    <a:pt x="18904" y="2197067"/>
                  </a:lnTo>
                  <a:cubicBezTo>
                    <a:pt x="13890" y="2197067"/>
                    <a:pt x="9082" y="2195075"/>
                    <a:pt x="5537" y="2191530"/>
                  </a:cubicBezTo>
                  <a:cubicBezTo>
                    <a:pt x="1992" y="2187985"/>
                    <a:pt x="0" y="2183177"/>
                    <a:pt x="0" y="2178163"/>
                  </a:cubicBezTo>
                  <a:lnTo>
                    <a:pt x="0" y="18904"/>
                  </a:lnTo>
                  <a:cubicBezTo>
                    <a:pt x="0" y="13890"/>
                    <a:pt x="1992" y="9082"/>
                    <a:pt x="5537" y="5537"/>
                  </a:cubicBezTo>
                  <a:cubicBezTo>
                    <a:pt x="9082" y="1992"/>
                    <a:pt x="13890" y="0"/>
                    <a:pt x="18904" y="0"/>
                  </a:cubicBezTo>
                  <a:close/>
                </a:path>
              </a:pathLst>
            </a:custGeom>
            <a:solidFill>
              <a:srgbClr val="FFFFF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a:extLst>
                <a:ext uri="{FF2B5EF4-FFF2-40B4-BE49-F238E27FC236}">
                  <a16:creationId xmlns:a16="http://schemas.microsoft.com/office/drawing/2014/main" id="{DFED6E49-F3CE-7CEF-8D96-DBBE7576DEF7}"/>
                </a:ext>
              </a:extLst>
            </p:cNvPr>
            <p:cNvSpPr txBox="1"/>
            <p:nvPr/>
          </p:nvSpPr>
          <p:spPr>
            <a:xfrm>
              <a:off x="0" y="-38100"/>
              <a:ext cx="4206641" cy="22351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1" name="Hình ảnh 30">
            <a:extLst>
              <a:ext uri="{FF2B5EF4-FFF2-40B4-BE49-F238E27FC236}">
                <a16:creationId xmlns:a16="http://schemas.microsoft.com/office/drawing/2014/main" id="{FD2129D5-F0D5-EAFC-A2FB-A994A1B95368}"/>
              </a:ext>
            </a:extLst>
          </p:cNvPr>
          <p:cNvPicPr>
            <a:picLocks noChangeAspect="1"/>
          </p:cNvPicPr>
          <p:nvPr/>
        </p:nvPicPr>
        <p:blipFill>
          <a:blip r:embed="rId2"/>
          <a:stretch>
            <a:fillRect/>
          </a:stretch>
        </p:blipFill>
        <p:spPr>
          <a:xfrm>
            <a:off x="5602572" y="679784"/>
            <a:ext cx="13107536" cy="8742422"/>
          </a:xfrm>
          <a:prstGeom prst="rect">
            <a:avLst/>
          </a:prstGeom>
        </p:spPr>
      </p:pic>
      <p:grpSp>
        <p:nvGrpSpPr>
          <p:cNvPr id="5" name="Group 5">
            <a:extLst>
              <a:ext uri="{FF2B5EF4-FFF2-40B4-BE49-F238E27FC236}">
                <a16:creationId xmlns:a16="http://schemas.microsoft.com/office/drawing/2014/main" id="{598FD4FF-E26E-761B-10E7-96D857EFDE4D}"/>
              </a:ext>
            </a:extLst>
          </p:cNvPr>
          <p:cNvGrpSpPr/>
          <p:nvPr/>
        </p:nvGrpSpPr>
        <p:grpSpPr>
          <a:xfrm>
            <a:off x="762000" y="716421"/>
            <a:ext cx="16840200" cy="8922879"/>
            <a:chOff x="0" y="0"/>
            <a:chExt cx="4097465" cy="2088272"/>
          </a:xfrm>
        </p:grpSpPr>
        <p:sp>
          <p:nvSpPr>
            <p:cNvPr id="6" name="Freeform 6">
              <a:extLst>
                <a:ext uri="{FF2B5EF4-FFF2-40B4-BE49-F238E27FC236}">
                  <a16:creationId xmlns:a16="http://schemas.microsoft.com/office/drawing/2014/main" id="{F853F0CD-C215-39F2-673E-294F2DBBA1F9}"/>
                </a:ext>
              </a:extLst>
            </p:cNvPr>
            <p:cNvSpPr/>
            <p:nvPr/>
          </p:nvSpPr>
          <p:spPr>
            <a:xfrm>
              <a:off x="0" y="0"/>
              <a:ext cx="4097465" cy="2088272"/>
            </a:xfrm>
            <a:custGeom>
              <a:avLst/>
              <a:gdLst/>
              <a:ahLst/>
              <a:cxnLst/>
              <a:rect l="l" t="t" r="r" b="b"/>
              <a:pathLst>
                <a:path w="4097465" h="2088272">
                  <a:moveTo>
                    <a:pt x="13934" y="0"/>
                  </a:moveTo>
                  <a:lnTo>
                    <a:pt x="4083531" y="0"/>
                  </a:lnTo>
                  <a:cubicBezTo>
                    <a:pt x="4087227" y="0"/>
                    <a:pt x="4090771" y="1468"/>
                    <a:pt x="4093384" y="4081"/>
                  </a:cubicBezTo>
                  <a:cubicBezTo>
                    <a:pt x="4095997" y="6694"/>
                    <a:pt x="4097465" y="10238"/>
                    <a:pt x="4097465" y="13934"/>
                  </a:cubicBezTo>
                  <a:lnTo>
                    <a:pt x="4097465" y="2074338"/>
                  </a:lnTo>
                  <a:cubicBezTo>
                    <a:pt x="4097465" y="2078034"/>
                    <a:pt x="4095997" y="2081578"/>
                    <a:pt x="4093384" y="2084191"/>
                  </a:cubicBezTo>
                  <a:cubicBezTo>
                    <a:pt x="4090771" y="2086804"/>
                    <a:pt x="4087227" y="2088272"/>
                    <a:pt x="4083531" y="2088272"/>
                  </a:cubicBezTo>
                  <a:lnTo>
                    <a:pt x="13934" y="2088272"/>
                  </a:lnTo>
                  <a:cubicBezTo>
                    <a:pt x="10238" y="2088272"/>
                    <a:pt x="6694" y="2086804"/>
                    <a:pt x="4081" y="2084191"/>
                  </a:cubicBezTo>
                  <a:cubicBezTo>
                    <a:pt x="1468" y="2081578"/>
                    <a:pt x="0" y="2078034"/>
                    <a:pt x="0" y="2074338"/>
                  </a:cubicBezTo>
                  <a:lnTo>
                    <a:pt x="0" y="13934"/>
                  </a:lnTo>
                  <a:cubicBezTo>
                    <a:pt x="0" y="10238"/>
                    <a:pt x="1468" y="6694"/>
                    <a:pt x="4081" y="4081"/>
                  </a:cubicBezTo>
                  <a:cubicBezTo>
                    <a:pt x="6694" y="1468"/>
                    <a:pt x="10238" y="0"/>
                    <a:pt x="13934" y="0"/>
                  </a:cubicBezTo>
                  <a:close/>
                </a:path>
              </a:pathLst>
            </a:custGeom>
            <a:solidFill>
              <a:srgbClr val="000000">
                <a:alpha val="0"/>
              </a:srgbClr>
            </a:solidFill>
            <a:ln w="57150" cap="rnd">
              <a:solidFill>
                <a:srgbClr val="759C1B"/>
              </a:solidFill>
              <a:prstDash val="lgDash"/>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extBox 7">
              <a:extLst>
                <a:ext uri="{FF2B5EF4-FFF2-40B4-BE49-F238E27FC236}">
                  <a16:creationId xmlns:a16="http://schemas.microsoft.com/office/drawing/2014/main" id="{87B4A576-0BF3-179A-5E5E-B6728536CFCC}"/>
                </a:ext>
              </a:extLst>
            </p:cNvPr>
            <p:cNvSpPr txBox="1"/>
            <p:nvPr/>
          </p:nvSpPr>
          <p:spPr>
            <a:xfrm>
              <a:off x="0" y="-38100"/>
              <a:ext cx="4097465" cy="2126372"/>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Hộp Văn bản 8">
            <a:extLst>
              <a:ext uri="{FF2B5EF4-FFF2-40B4-BE49-F238E27FC236}">
                <a16:creationId xmlns:a16="http://schemas.microsoft.com/office/drawing/2014/main" id="{1A1A76FB-7669-CB41-5040-0912FFBF3654}"/>
              </a:ext>
            </a:extLst>
          </p:cNvPr>
          <p:cNvSpPr txBox="1"/>
          <p:nvPr/>
        </p:nvSpPr>
        <p:spPr>
          <a:xfrm>
            <a:off x="1600200" y="1409700"/>
            <a:ext cx="4800600" cy="6001643"/>
          </a:xfrm>
          <a:prstGeom prst="rect">
            <a:avLst/>
          </a:prstGeom>
          <a:noFill/>
        </p:spPr>
        <p:txBody>
          <a:bodyPr wrap="square">
            <a:spAutoFit/>
          </a:bodyPr>
          <a:lstStyle/>
          <a:p>
            <a:pPr>
              <a:buNone/>
            </a:pPr>
            <a:r>
              <a:rPr lang="vi-VN" sz="3200" dirty="0">
                <a:solidFill>
                  <a:srgbClr val="002060"/>
                </a:solidFill>
                <a:latin typeface="Times New Roman" panose="02020603050405020304" pitchFamily="18" charset="0"/>
                <a:cs typeface="Times New Roman" panose="02020603050405020304" pitchFamily="18" charset="0"/>
              </a:rPr>
              <a:t>Trái Đất xoay tròn,</a:t>
            </a:r>
            <a:br>
              <a:rPr lang="vi-VN" sz="3200" dirty="0">
                <a:solidFill>
                  <a:srgbClr val="002060"/>
                </a:solidFill>
                <a:latin typeface="Times New Roman" panose="02020603050405020304" pitchFamily="18" charset="0"/>
                <a:cs typeface="Times New Roman" panose="02020603050405020304" pitchFamily="18" charset="0"/>
              </a:rPr>
            </a:br>
            <a:r>
              <a:rPr lang="vi-VN" sz="3200" dirty="0">
                <a:solidFill>
                  <a:srgbClr val="002060"/>
                </a:solidFill>
                <a:latin typeface="Times New Roman" panose="02020603050405020304" pitchFamily="18" charset="0"/>
                <a:cs typeface="Times New Roman" panose="02020603050405020304" pitchFamily="18" charset="0"/>
              </a:rPr>
              <a:t>Ngày đêm thay phiên.</a:t>
            </a:r>
            <a:br>
              <a:rPr lang="vi-VN" sz="3200" dirty="0">
                <a:solidFill>
                  <a:srgbClr val="002060"/>
                </a:solidFill>
                <a:latin typeface="Times New Roman" panose="02020603050405020304" pitchFamily="18" charset="0"/>
                <a:cs typeface="Times New Roman" panose="02020603050405020304" pitchFamily="18" charset="0"/>
              </a:rPr>
            </a:br>
            <a:r>
              <a:rPr lang="vi-VN" sz="3200" dirty="0">
                <a:solidFill>
                  <a:srgbClr val="002060"/>
                </a:solidFill>
                <a:latin typeface="Times New Roman" panose="02020603050405020304" pitchFamily="18" charset="0"/>
                <a:cs typeface="Times New Roman" panose="02020603050405020304" pitchFamily="18" charset="0"/>
              </a:rPr>
              <a:t>Chia thành múi giờ,</a:t>
            </a:r>
            <a:br>
              <a:rPr lang="vi-VN" sz="3200" dirty="0">
                <a:solidFill>
                  <a:srgbClr val="002060"/>
                </a:solidFill>
                <a:latin typeface="Times New Roman" panose="02020603050405020304" pitchFamily="18" charset="0"/>
                <a:cs typeface="Times New Roman" panose="02020603050405020304" pitchFamily="18" charset="0"/>
              </a:rPr>
            </a:br>
            <a:r>
              <a:rPr lang="vi-VN" sz="3200" dirty="0">
                <a:solidFill>
                  <a:srgbClr val="002060"/>
                </a:solidFill>
                <a:latin typeface="Times New Roman" panose="02020603050405020304" pitchFamily="18" charset="0"/>
                <a:cs typeface="Times New Roman" panose="02020603050405020304" pitchFamily="18" charset="0"/>
              </a:rPr>
              <a:t>Hai tư múi liền!</a:t>
            </a:r>
          </a:p>
          <a:p>
            <a:pPr>
              <a:buNone/>
            </a:pPr>
            <a:endParaRPr lang="en-US" sz="3200" dirty="0">
              <a:solidFill>
                <a:srgbClr val="002060"/>
              </a:solidFill>
              <a:latin typeface="Times New Roman" panose="02020603050405020304" pitchFamily="18" charset="0"/>
              <a:cs typeface="Times New Roman" panose="02020603050405020304" pitchFamily="18" charset="0"/>
            </a:endParaRPr>
          </a:p>
          <a:p>
            <a:pPr>
              <a:buNone/>
            </a:pPr>
            <a:r>
              <a:rPr lang="vi-VN" sz="3200" dirty="0">
                <a:solidFill>
                  <a:srgbClr val="002060"/>
                </a:solidFill>
                <a:latin typeface="Times New Roman" panose="02020603050405020304" pitchFamily="18" charset="0"/>
                <a:cs typeface="Times New Roman" panose="02020603050405020304" pitchFamily="18" charset="0"/>
              </a:rPr>
              <a:t>Mỗi múi cách nhau,</a:t>
            </a:r>
            <a:br>
              <a:rPr lang="vi-VN" sz="3200" dirty="0">
                <a:solidFill>
                  <a:srgbClr val="002060"/>
                </a:solidFill>
                <a:latin typeface="Times New Roman" panose="02020603050405020304" pitchFamily="18" charset="0"/>
                <a:cs typeface="Times New Roman" panose="02020603050405020304" pitchFamily="18" charset="0"/>
              </a:rPr>
            </a:br>
            <a:r>
              <a:rPr lang="vi-VN" sz="3200" dirty="0">
                <a:solidFill>
                  <a:srgbClr val="002060"/>
                </a:solidFill>
                <a:latin typeface="Times New Roman" panose="02020603050405020304" pitchFamily="18" charset="0"/>
                <a:cs typeface="Times New Roman" panose="02020603050405020304" pitchFamily="18" charset="0"/>
              </a:rPr>
              <a:t>Một giờ chính xác.</a:t>
            </a:r>
            <a:br>
              <a:rPr lang="vi-VN" sz="3200" dirty="0">
                <a:solidFill>
                  <a:srgbClr val="002060"/>
                </a:solidFill>
                <a:latin typeface="Times New Roman" panose="02020603050405020304" pitchFamily="18" charset="0"/>
                <a:cs typeface="Times New Roman" panose="02020603050405020304" pitchFamily="18" charset="0"/>
              </a:rPr>
            </a:br>
            <a:r>
              <a:rPr lang="vi-VN" sz="3200" dirty="0">
                <a:solidFill>
                  <a:srgbClr val="002060"/>
                </a:solidFill>
                <a:latin typeface="Times New Roman" panose="02020603050405020304" pitchFamily="18" charset="0"/>
                <a:cs typeface="Times New Roman" panose="02020603050405020304" pitchFamily="18" charset="0"/>
              </a:rPr>
              <a:t>Đi về phía Đông,</a:t>
            </a:r>
            <a:br>
              <a:rPr lang="vi-VN" sz="3200" dirty="0">
                <a:solidFill>
                  <a:srgbClr val="002060"/>
                </a:solidFill>
                <a:latin typeface="Times New Roman" panose="02020603050405020304" pitchFamily="18" charset="0"/>
                <a:cs typeface="Times New Roman" panose="02020603050405020304" pitchFamily="18" charset="0"/>
              </a:rPr>
            </a:br>
            <a:r>
              <a:rPr lang="vi-VN" sz="3200" dirty="0">
                <a:solidFill>
                  <a:srgbClr val="002060"/>
                </a:solidFill>
                <a:latin typeface="Times New Roman" panose="02020603050405020304" pitchFamily="18" charset="0"/>
                <a:cs typeface="Times New Roman" panose="02020603050405020304" pitchFamily="18" charset="0"/>
              </a:rPr>
              <a:t>Cộng thêm giờ nha.</a:t>
            </a:r>
          </a:p>
          <a:p>
            <a:pPr>
              <a:buNone/>
            </a:pPr>
            <a:r>
              <a:rPr lang="vi-VN" sz="3200" dirty="0">
                <a:solidFill>
                  <a:srgbClr val="002060"/>
                </a:solidFill>
                <a:latin typeface="Times New Roman" panose="02020603050405020304" pitchFamily="18" charset="0"/>
                <a:cs typeface="Times New Roman" panose="02020603050405020304" pitchFamily="18" charset="0"/>
              </a:rPr>
              <a:t>Ngược về phía Tây,</a:t>
            </a:r>
            <a:br>
              <a:rPr lang="vi-VN" sz="3200" dirty="0">
                <a:solidFill>
                  <a:srgbClr val="002060"/>
                </a:solidFill>
                <a:latin typeface="Times New Roman" panose="02020603050405020304" pitchFamily="18" charset="0"/>
                <a:cs typeface="Times New Roman" panose="02020603050405020304" pitchFamily="18" charset="0"/>
              </a:rPr>
            </a:br>
            <a:r>
              <a:rPr lang="vi-VN" sz="3200" dirty="0">
                <a:solidFill>
                  <a:srgbClr val="002060"/>
                </a:solidFill>
                <a:latin typeface="Times New Roman" panose="02020603050405020304" pitchFamily="18" charset="0"/>
                <a:cs typeface="Times New Roman" panose="02020603050405020304" pitchFamily="18" charset="0"/>
              </a:rPr>
              <a:t>Thì giờ trừ đi.</a:t>
            </a:r>
            <a:br>
              <a:rPr lang="vi-VN" sz="3200" dirty="0">
                <a:solidFill>
                  <a:srgbClr val="002060"/>
                </a:solidFill>
                <a:latin typeface="Times New Roman" panose="02020603050405020304" pitchFamily="18" charset="0"/>
                <a:cs typeface="Times New Roman" panose="02020603050405020304" pitchFamily="18" charset="0"/>
              </a:rPr>
            </a:br>
            <a:endParaRPr lang="en-US" sz="3200" dirty="0">
              <a:solidFill>
                <a:srgbClr val="002060"/>
              </a:solidFill>
              <a:latin typeface="Times New Roman" panose="02020603050405020304" pitchFamily="18" charset="0"/>
              <a:cs typeface="Times New Roman" panose="02020603050405020304" pitchFamily="18" charset="0"/>
            </a:endParaRPr>
          </a:p>
        </p:txBody>
      </p:sp>
      <p:sp>
        <p:nvSpPr>
          <p:cNvPr id="10" name="Hộp Văn bản 9">
            <a:extLst>
              <a:ext uri="{FF2B5EF4-FFF2-40B4-BE49-F238E27FC236}">
                <a16:creationId xmlns:a16="http://schemas.microsoft.com/office/drawing/2014/main" id="{4CC8463B-6949-7CB4-E0D4-7FB97D10A04C}"/>
              </a:ext>
            </a:extLst>
          </p:cNvPr>
          <p:cNvSpPr txBox="1"/>
          <p:nvPr/>
        </p:nvSpPr>
        <p:spPr>
          <a:xfrm>
            <a:off x="5550567" y="3894959"/>
            <a:ext cx="4800600" cy="5509200"/>
          </a:xfrm>
          <a:prstGeom prst="rect">
            <a:avLst/>
          </a:prstGeom>
          <a:noFill/>
        </p:spPr>
        <p:txBody>
          <a:bodyPr wrap="square">
            <a:spAutoFit/>
          </a:bodyPr>
          <a:lstStyle/>
          <a:p>
            <a:pPr>
              <a:buNone/>
            </a:pPr>
            <a:r>
              <a:rPr lang="vi-VN" sz="3200" dirty="0">
                <a:solidFill>
                  <a:srgbClr val="002060"/>
                </a:solidFill>
                <a:latin typeface="Times New Roman" panose="02020603050405020304" pitchFamily="18" charset="0"/>
                <a:cs typeface="Times New Roman" panose="02020603050405020304" pitchFamily="18" charset="0"/>
              </a:rPr>
              <a:t>Việt Nam múi bảy,</a:t>
            </a:r>
            <a:br>
              <a:rPr lang="vi-VN" sz="3200" dirty="0">
                <a:solidFill>
                  <a:srgbClr val="002060"/>
                </a:solidFill>
                <a:latin typeface="Times New Roman" panose="02020603050405020304" pitchFamily="18" charset="0"/>
                <a:cs typeface="Times New Roman" panose="02020603050405020304" pitchFamily="18" charset="0"/>
              </a:rPr>
            </a:br>
            <a:r>
              <a:rPr lang="vi-VN" sz="3200" dirty="0">
                <a:solidFill>
                  <a:srgbClr val="002060"/>
                </a:solidFill>
                <a:latin typeface="Times New Roman" panose="02020603050405020304" pitchFamily="18" charset="0"/>
                <a:cs typeface="Times New Roman" panose="02020603050405020304" pitchFamily="18" charset="0"/>
              </a:rPr>
              <a:t>Nhớ kỹ bạn ơi!</a:t>
            </a:r>
          </a:p>
          <a:p>
            <a:pPr>
              <a:buNone/>
            </a:pPr>
            <a:r>
              <a:rPr lang="vi-VN" sz="3200" dirty="0">
                <a:solidFill>
                  <a:srgbClr val="002060"/>
                </a:solidFill>
                <a:latin typeface="Times New Roman" panose="02020603050405020304" pitchFamily="18" charset="0"/>
                <a:cs typeface="Times New Roman" panose="02020603050405020304" pitchFamily="18" charset="0"/>
              </a:rPr>
              <a:t>Luân Đôn múi gốc,</a:t>
            </a:r>
            <a:br>
              <a:rPr lang="vi-VN" sz="3200" dirty="0">
                <a:solidFill>
                  <a:srgbClr val="002060"/>
                </a:solidFill>
                <a:latin typeface="Times New Roman" panose="02020603050405020304" pitchFamily="18" charset="0"/>
                <a:cs typeface="Times New Roman" panose="02020603050405020304" pitchFamily="18" charset="0"/>
              </a:rPr>
            </a:br>
            <a:r>
              <a:rPr lang="vi-VN" sz="3200" dirty="0">
                <a:solidFill>
                  <a:srgbClr val="002060"/>
                </a:solidFill>
                <a:latin typeface="Times New Roman" panose="02020603050405020304" pitchFamily="18" charset="0"/>
                <a:cs typeface="Times New Roman" panose="02020603050405020304" pitchFamily="18" charset="0"/>
              </a:rPr>
              <a:t>Giờ gốc số 0.</a:t>
            </a:r>
            <a:br>
              <a:rPr lang="vi-VN" sz="3200" dirty="0">
                <a:solidFill>
                  <a:srgbClr val="002060"/>
                </a:solidFill>
                <a:latin typeface="Times New Roman" panose="02020603050405020304" pitchFamily="18" charset="0"/>
                <a:cs typeface="Times New Roman" panose="02020603050405020304" pitchFamily="18" charset="0"/>
              </a:rPr>
            </a:br>
            <a:r>
              <a:rPr lang="vi-VN" sz="3200" dirty="0">
                <a:solidFill>
                  <a:srgbClr val="002060"/>
                </a:solidFill>
                <a:latin typeface="Times New Roman" panose="02020603050405020304" pitchFamily="18" charset="0"/>
                <a:cs typeface="Times New Roman" panose="02020603050405020304" pitchFamily="18" charset="0"/>
              </a:rPr>
              <a:t>Tính giờ rất nhanh,</a:t>
            </a:r>
            <a:br>
              <a:rPr lang="vi-VN" sz="3200" dirty="0">
                <a:solidFill>
                  <a:srgbClr val="002060"/>
                </a:solidFill>
                <a:latin typeface="Times New Roman" panose="02020603050405020304" pitchFamily="18" charset="0"/>
                <a:cs typeface="Times New Roman" panose="02020603050405020304" pitchFamily="18" charset="0"/>
              </a:rPr>
            </a:br>
            <a:r>
              <a:rPr lang="vi-VN" sz="3200" dirty="0">
                <a:solidFill>
                  <a:srgbClr val="002060"/>
                </a:solidFill>
                <a:latin typeface="Times New Roman" panose="02020603050405020304" pitchFamily="18" charset="0"/>
                <a:cs typeface="Times New Roman" panose="02020603050405020304" pitchFamily="18" charset="0"/>
              </a:rPr>
              <a:t>Lấy mà cộng, trừ!</a:t>
            </a:r>
          </a:p>
          <a:p>
            <a:pPr>
              <a:buNone/>
            </a:pPr>
            <a:endParaRPr lang="en-US" sz="3200" dirty="0">
              <a:solidFill>
                <a:srgbClr val="002060"/>
              </a:solidFill>
              <a:latin typeface="Times New Roman" panose="02020603050405020304" pitchFamily="18" charset="0"/>
              <a:cs typeface="Times New Roman" panose="02020603050405020304" pitchFamily="18" charset="0"/>
            </a:endParaRPr>
          </a:p>
          <a:p>
            <a:pPr>
              <a:buNone/>
            </a:pPr>
            <a:r>
              <a:rPr lang="vi-VN" sz="3200" dirty="0">
                <a:solidFill>
                  <a:srgbClr val="002060"/>
                </a:solidFill>
                <a:latin typeface="Times New Roman" panose="02020603050405020304" pitchFamily="18" charset="0"/>
                <a:cs typeface="Times New Roman" panose="02020603050405020304" pitchFamily="18" charset="0"/>
              </a:rPr>
              <a:t>Bạn bên nước Mỹ,</a:t>
            </a:r>
            <a:br>
              <a:rPr lang="vi-VN" sz="3200" dirty="0">
                <a:solidFill>
                  <a:srgbClr val="002060"/>
                </a:solidFill>
                <a:latin typeface="Times New Roman" panose="02020603050405020304" pitchFamily="18" charset="0"/>
                <a:cs typeface="Times New Roman" panose="02020603050405020304" pitchFamily="18" charset="0"/>
              </a:rPr>
            </a:br>
            <a:r>
              <a:rPr lang="vi-VN" sz="3200" dirty="0">
                <a:solidFill>
                  <a:srgbClr val="002060"/>
                </a:solidFill>
                <a:latin typeface="Times New Roman" panose="02020603050405020304" pitchFamily="18" charset="0"/>
                <a:cs typeface="Times New Roman" panose="02020603050405020304" pitchFamily="18" charset="0"/>
              </a:rPr>
              <a:t>Đêm tối đang nằm.</a:t>
            </a:r>
            <a:br>
              <a:rPr lang="vi-VN" sz="3200" dirty="0">
                <a:solidFill>
                  <a:srgbClr val="002060"/>
                </a:solidFill>
                <a:latin typeface="Times New Roman" panose="02020603050405020304" pitchFamily="18" charset="0"/>
                <a:cs typeface="Times New Roman" panose="02020603050405020304" pitchFamily="18" charset="0"/>
              </a:rPr>
            </a:br>
            <a:r>
              <a:rPr lang="vi-VN" sz="3200" dirty="0">
                <a:solidFill>
                  <a:srgbClr val="002060"/>
                </a:solidFill>
                <a:latin typeface="Times New Roman" panose="02020603050405020304" pitchFamily="18" charset="0"/>
                <a:cs typeface="Times New Roman" panose="02020603050405020304" pitchFamily="18" charset="0"/>
              </a:rPr>
              <a:t>Còn ta dậy sớm,</a:t>
            </a:r>
            <a:br>
              <a:rPr lang="vi-VN" sz="3200" dirty="0">
                <a:solidFill>
                  <a:srgbClr val="002060"/>
                </a:solidFill>
                <a:latin typeface="Times New Roman" panose="02020603050405020304" pitchFamily="18" charset="0"/>
                <a:cs typeface="Times New Roman" panose="02020603050405020304" pitchFamily="18" charset="0"/>
              </a:rPr>
            </a:br>
            <a:r>
              <a:rPr lang="vi-VN" sz="3200" dirty="0">
                <a:solidFill>
                  <a:srgbClr val="002060"/>
                </a:solidFill>
                <a:latin typeface="Times New Roman" panose="02020603050405020304" pitchFamily="18" charset="0"/>
                <a:cs typeface="Times New Roman" panose="02020603050405020304" pitchFamily="18" charset="0"/>
              </a:rPr>
              <a:t>Sẵn sàng đến trường!</a:t>
            </a:r>
          </a:p>
        </p:txBody>
      </p:sp>
      <p:sp>
        <p:nvSpPr>
          <p:cNvPr id="11" name="Freeform 13">
            <a:extLst>
              <a:ext uri="{FF2B5EF4-FFF2-40B4-BE49-F238E27FC236}">
                <a16:creationId xmlns:a16="http://schemas.microsoft.com/office/drawing/2014/main" id="{2676CFAD-60B9-6979-061D-C8E4FFF32BAD}"/>
              </a:ext>
            </a:extLst>
          </p:cNvPr>
          <p:cNvSpPr/>
          <p:nvPr/>
        </p:nvSpPr>
        <p:spPr>
          <a:xfrm>
            <a:off x="10337134" y="7266043"/>
            <a:ext cx="3942060" cy="2578336"/>
          </a:xfrm>
          <a:custGeom>
            <a:avLst/>
            <a:gdLst/>
            <a:ahLst/>
            <a:cxnLst/>
            <a:rect l="l" t="t" r="r" b="b"/>
            <a:pathLst>
              <a:path w="3713460" h="2251285">
                <a:moveTo>
                  <a:pt x="0" y="0"/>
                </a:moveTo>
                <a:lnTo>
                  <a:pt x="3713460" y="0"/>
                </a:lnTo>
                <a:lnTo>
                  <a:pt x="3713460" y="2251285"/>
                </a:lnTo>
                <a:lnTo>
                  <a:pt x="0" y="2251285"/>
                </a:lnTo>
                <a:lnTo>
                  <a:pt x="0" y="0"/>
                </a:lnTo>
                <a:close/>
              </a:path>
            </a:pathLst>
          </a:custGeom>
          <a:blipFill>
            <a:blip r:embed="rId3"/>
            <a:stretch>
              <a:fillRect/>
            </a:stretch>
          </a:blipFill>
        </p:spPr>
        <p:txBody>
          <a:bodyPr/>
          <a:lstStyle/>
          <a:p>
            <a:endParaRPr lang="en-US"/>
          </a:p>
        </p:txBody>
      </p:sp>
      <p:sp>
        <p:nvSpPr>
          <p:cNvPr id="29" name="Freeform 9">
            <a:extLst>
              <a:ext uri="{FF2B5EF4-FFF2-40B4-BE49-F238E27FC236}">
                <a16:creationId xmlns:a16="http://schemas.microsoft.com/office/drawing/2014/main" id="{874FDF9D-2713-70E9-203A-DE936F3E05A9}"/>
              </a:ext>
            </a:extLst>
          </p:cNvPr>
          <p:cNvSpPr/>
          <p:nvPr/>
        </p:nvSpPr>
        <p:spPr>
          <a:xfrm flipH="1">
            <a:off x="-361950" y="7581900"/>
            <a:ext cx="2457450" cy="3007074"/>
          </a:xfrm>
          <a:custGeom>
            <a:avLst/>
            <a:gdLst/>
            <a:ahLst/>
            <a:cxnLst/>
            <a:rect l="l" t="t" r="r" b="b"/>
            <a:pathLst>
              <a:path w="1959263" h="2360558">
                <a:moveTo>
                  <a:pt x="0" y="0"/>
                </a:moveTo>
                <a:lnTo>
                  <a:pt x="1959264" y="0"/>
                </a:lnTo>
                <a:lnTo>
                  <a:pt x="1959264" y="2360559"/>
                </a:lnTo>
                <a:lnTo>
                  <a:pt x="0" y="2360559"/>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33492576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fade">
                                      <p:cBhvr>
                                        <p:cTn id="14" dur="1000"/>
                                        <p:tgtEl>
                                          <p:spTgt spid="9">
                                            <p:txEl>
                                              <p:pRg st="2" end="2"/>
                                            </p:txEl>
                                          </p:spTgt>
                                        </p:tgtEl>
                                      </p:cBhvr>
                                    </p:animEffect>
                                    <p:anim calcmode="lin" valueType="num">
                                      <p:cBhvr>
                                        <p:cTn id="15"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2" end="2"/>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animEffect transition="in" filter="fade">
                                      <p:cBhvr>
                                        <p:cTn id="19" dur="1000"/>
                                        <p:tgtEl>
                                          <p:spTgt spid="9">
                                            <p:txEl>
                                              <p:pRg st="3" end="3"/>
                                            </p:txEl>
                                          </p:spTgt>
                                        </p:tgtEl>
                                      </p:cBhvr>
                                    </p:animEffect>
                                    <p:anim calcmode="lin" valueType="num">
                                      <p:cBhvr>
                                        <p:cTn id="20"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0">
                                            <p:txEl>
                                              <p:pRg st="0" end="0"/>
                                            </p:txEl>
                                          </p:spTgt>
                                        </p:tgtEl>
                                        <p:attrNameLst>
                                          <p:attrName>style.visibility</p:attrName>
                                        </p:attrNameLst>
                                      </p:cBhvr>
                                      <p:to>
                                        <p:strVal val="visible"/>
                                      </p:to>
                                    </p:set>
                                    <p:animEffect transition="in" filter="fade">
                                      <p:cBhvr>
                                        <p:cTn id="26" dur="1000"/>
                                        <p:tgtEl>
                                          <p:spTgt spid="10">
                                            <p:txEl>
                                              <p:pRg st="0" end="0"/>
                                            </p:txEl>
                                          </p:spTgt>
                                        </p:tgtEl>
                                      </p:cBhvr>
                                    </p:animEffect>
                                    <p:anim calcmode="lin" valueType="num">
                                      <p:cBhvr>
                                        <p:cTn id="27"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10">
                                            <p:txEl>
                                              <p:pRg st="0" end="0"/>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0">
                                            <p:txEl>
                                              <p:pRg st="1" end="1"/>
                                            </p:txEl>
                                          </p:spTgt>
                                        </p:tgtEl>
                                        <p:attrNameLst>
                                          <p:attrName>style.visibility</p:attrName>
                                        </p:attrNameLst>
                                      </p:cBhvr>
                                      <p:to>
                                        <p:strVal val="visible"/>
                                      </p:to>
                                    </p:set>
                                    <p:animEffect transition="in" filter="fade">
                                      <p:cBhvr>
                                        <p:cTn id="31" dur="1000"/>
                                        <p:tgtEl>
                                          <p:spTgt spid="10">
                                            <p:txEl>
                                              <p:pRg st="1" end="1"/>
                                            </p:txEl>
                                          </p:spTgt>
                                        </p:tgtEl>
                                      </p:cBhvr>
                                    </p:animEffect>
                                    <p:anim calcmode="lin" valueType="num">
                                      <p:cBhvr>
                                        <p:cTn id="32"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33"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0">
                                            <p:txEl>
                                              <p:pRg st="3" end="3"/>
                                            </p:txEl>
                                          </p:spTgt>
                                        </p:tgtEl>
                                        <p:attrNameLst>
                                          <p:attrName>style.visibility</p:attrName>
                                        </p:attrNameLst>
                                      </p:cBhvr>
                                      <p:to>
                                        <p:strVal val="visible"/>
                                      </p:to>
                                    </p:set>
                                    <p:animEffect transition="in" filter="fade">
                                      <p:cBhvr>
                                        <p:cTn id="38" dur="1000"/>
                                        <p:tgtEl>
                                          <p:spTgt spid="10">
                                            <p:txEl>
                                              <p:pRg st="3" end="3"/>
                                            </p:txEl>
                                          </p:spTgt>
                                        </p:tgtEl>
                                      </p:cBhvr>
                                    </p:animEffect>
                                    <p:anim calcmode="lin" valueType="num">
                                      <p:cBhvr>
                                        <p:cTn id="39" dur="10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40" dur="1000" fill="hold"/>
                                        <p:tgtEl>
                                          <p:spTgt spid="10">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759C1B"/>
        </a:solidFill>
        <a:effectLst/>
      </p:bgPr>
    </p:bg>
    <p:spTree>
      <p:nvGrpSpPr>
        <p:cNvPr id="1" name="">
          <a:extLst>
            <a:ext uri="{FF2B5EF4-FFF2-40B4-BE49-F238E27FC236}">
              <a16:creationId xmlns:a16="http://schemas.microsoft.com/office/drawing/2014/main" id="{3E6939D6-E082-C3C8-A3DA-F471F79CC841}"/>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4795A8BE-984E-8726-5355-5A5CCD5D8C4F}"/>
              </a:ext>
            </a:extLst>
          </p:cNvPr>
          <p:cNvGrpSpPr/>
          <p:nvPr/>
        </p:nvGrpSpPr>
        <p:grpSpPr>
          <a:xfrm>
            <a:off x="304800" y="392342"/>
            <a:ext cx="17526000" cy="9627958"/>
            <a:chOff x="0" y="0"/>
            <a:chExt cx="4206641" cy="2197067"/>
          </a:xfrm>
        </p:grpSpPr>
        <p:sp>
          <p:nvSpPr>
            <p:cNvPr id="3" name="Freeform 3">
              <a:extLst>
                <a:ext uri="{FF2B5EF4-FFF2-40B4-BE49-F238E27FC236}">
                  <a16:creationId xmlns:a16="http://schemas.microsoft.com/office/drawing/2014/main" id="{E66DAB46-68E0-7811-8B70-CFADF1B488EA}"/>
                </a:ext>
              </a:extLst>
            </p:cNvPr>
            <p:cNvSpPr/>
            <p:nvPr/>
          </p:nvSpPr>
          <p:spPr>
            <a:xfrm>
              <a:off x="0" y="0"/>
              <a:ext cx="4206641" cy="2197067"/>
            </a:xfrm>
            <a:custGeom>
              <a:avLst/>
              <a:gdLst/>
              <a:ahLst/>
              <a:cxnLst/>
              <a:rect l="l" t="t" r="r" b="b"/>
              <a:pathLst>
                <a:path w="4206641" h="2197067">
                  <a:moveTo>
                    <a:pt x="18904" y="0"/>
                  </a:moveTo>
                  <a:lnTo>
                    <a:pt x="4187737" y="0"/>
                  </a:lnTo>
                  <a:cubicBezTo>
                    <a:pt x="4192750" y="0"/>
                    <a:pt x="4197559" y="1992"/>
                    <a:pt x="4201104" y="5537"/>
                  </a:cubicBezTo>
                  <a:cubicBezTo>
                    <a:pt x="4204649" y="9082"/>
                    <a:pt x="4206641" y="13890"/>
                    <a:pt x="4206641" y="18904"/>
                  </a:cubicBezTo>
                  <a:lnTo>
                    <a:pt x="4206641" y="2178163"/>
                  </a:lnTo>
                  <a:cubicBezTo>
                    <a:pt x="4206641" y="2183177"/>
                    <a:pt x="4204649" y="2187985"/>
                    <a:pt x="4201104" y="2191530"/>
                  </a:cubicBezTo>
                  <a:cubicBezTo>
                    <a:pt x="4197559" y="2195075"/>
                    <a:pt x="4192750" y="2197067"/>
                    <a:pt x="4187737" y="2197067"/>
                  </a:cubicBezTo>
                  <a:lnTo>
                    <a:pt x="18904" y="2197067"/>
                  </a:lnTo>
                  <a:cubicBezTo>
                    <a:pt x="13890" y="2197067"/>
                    <a:pt x="9082" y="2195075"/>
                    <a:pt x="5537" y="2191530"/>
                  </a:cubicBezTo>
                  <a:cubicBezTo>
                    <a:pt x="1992" y="2187985"/>
                    <a:pt x="0" y="2183177"/>
                    <a:pt x="0" y="2178163"/>
                  </a:cubicBezTo>
                  <a:lnTo>
                    <a:pt x="0" y="18904"/>
                  </a:lnTo>
                  <a:cubicBezTo>
                    <a:pt x="0" y="13890"/>
                    <a:pt x="1992" y="9082"/>
                    <a:pt x="5537" y="5537"/>
                  </a:cubicBezTo>
                  <a:cubicBezTo>
                    <a:pt x="9082" y="1992"/>
                    <a:pt x="13890" y="0"/>
                    <a:pt x="18904" y="0"/>
                  </a:cubicBezTo>
                  <a:close/>
                </a:path>
              </a:pathLst>
            </a:custGeom>
            <a:solidFill>
              <a:srgbClr val="FFFFFF"/>
            </a:solidFill>
            <a:ln cap="rnd">
              <a:noFill/>
              <a:prstDash val="solid"/>
              <a:round/>
            </a:ln>
          </p:spPr>
          <p:txBody>
            <a:bodyPr/>
            <a:lstStyle/>
            <a:p>
              <a:endParaRPr lang="en-US"/>
            </a:p>
          </p:txBody>
        </p:sp>
        <p:sp>
          <p:nvSpPr>
            <p:cNvPr id="4" name="TextBox 4">
              <a:extLst>
                <a:ext uri="{FF2B5EF4-FFF2-40B4-BE49-F238E27FC236}">
                  <a16:creationId xmlns:a16="http://schemas.microsoft.com/office/drawing/2014/main" id="{60FF2FD6-C709-8994-BC20-7670F7322E76}"/>
                </a:ext>
              </a:extLst>
            </p:cNvPr>
            <p:cNvSpPr txBox="1"/>
            <p:nvPr/>
          </p:nvSpPr>
          <p:spPr>
            <a:xfrm>
              <a:off x="0" y="-38100"/>
              <a:ext cx="4206641" cy="2235167"/>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a:extLst>
              <a:ext uri="{FF2B5EF4-FFF2-40B4-BE49-F238E27FC236}">
                <a16:creationId xmlns:a16="http://schemas.microsoft.com/office/drawing/2014/main" id="{613F93D5-D170-078D-696C-7268B7474CA6}"/>
              </a:ext>
            </a:extLst>
          </p:cNvPr>
          <p:cNvGrpSpPr/>
          <p:nvPr/>
        </p:nvGrpSpPr>
        <p:grpSpPr>
          <a:xfrm>
            <a:off x="457200" y="704976"/>
            <a:ext cx="17244042" cy="9170758"/>
            <a:chOff x="0" y="0"/>
            <a:chExt cx="4097465" cy="2088272"/>
          </a:xfrm>
        </p:grpSpPr>
        <p:sp>
          <p:nvSpPr>
            <p:cNvPr id="6" name="Freeform 6">
              <a:extLst>
                <a:ext uri="{FF2B5EF4-FFF2-40B4-BE49-F238E27FC236}">
                  <a16:creationId xmlns:a16="http://schemas.microsoft.com/office/drawing/2014/main" id="{83F1D4CE-6187-2B49-F878-2EAFAED1EA86}"/>
                </a:ext>
              </a:extLst>
            </p:cNvPr>
            <p:cNvSpPr/>
            <p:nvPr/>
          </p:nvSpPr>
          <p:spPr>
            <a:xfrm>
              <a:off x="0" y="0"/>
              <a:ext cx="4097465" cy="2088272"/>
            </a:xfrm>
            <a:custGeom>
              <a:avLst/>
              <a:gdLst/>
              <a:ahLst/>
              <a:cxnLst/>
              <a:rect l="l" t="t" r="r" b="b"/>
              <a:pathLst>
                <a:path w="4097465" h="2088272">
                  <a:moveTo>
                    <a:pt x="13934" y="0"/>
                  </a:moveTo>
                  <a:lnTo>
                    <a:pt x="4083531" y="0"/>
                  </a:lnTo>
                  <a:cubicBezTo>
                    <a:pt x="4087227" y="0"/>
                    <a:pt x="4090771" y="1468"/>
                    <a:pt x="4093384" y="4081"/>
                  </a:cubicBezTo>
                  <a:cubicBezTo>
                    <a:pt x="4095997" y="6694"/>
                    <a:pt x="4097465" y="10238"/>
                    <a:pt x="4097465" y="13934"/>
                  </a:cubicBezTo>
                  <a:lnTo>
                    <a:pt x="4097465" y="2074338"/>
                  </a:lnTo>
                  <a:cubicBezTo>
                    <a:pt x="4097465" y="2078034"/>
                    <a:pt x="4095997" y="2081578"/>
                    <a:pt x="4093384" y="2084191"/>
                  </a:cubicBezTo>
                  <a:cubicBezTo>
                    <a:pt x="4090771" y="2086804"/>
                    <a:pt x="4087227" y="2088272"/>
                    <a:pt x="4083531" y="2088272"/>
                  </a:cubicBezTo>
                  <a:lnTo>
                    <a:pt x="13934" y="2088272"/>
                  </a:lnTo>
                  <a:cubicBezTo>
                    <a:pt x="10238" y="2088272"/>
                    <a:pt x="6694" y="2086804"/>
                    <a:pt x="4081" y="2084191"/>
                  </a:cubicBezTo>
                  <a:cubicBezTo>
                    <a:pt x="1468" y="2081578"/>
                    <a:pt x="0" y="2078034"/>
                    <a:pt x="0" y="2074338"/>
                  </a:cubicBezTo>
                  <a:lnTo>
                    <a:pt x="0" y="13934"/>
                  </a:lnTo>
                  <a:cubicBezTo>
                    <a:pt x="0" y="10238"/>
                    <a:pt x="1468" y="6694"/>
                    <a:pt x="4081" y="4081"/>
                  </a:cubicBezTo>
                  <a:cubicBezTo>
                    <a:pt x="6694" y="1468"/>
                    <a:pt x="10238" y="0"/>
                    <a:pt x="13934" y="0"/>
                  </a:cubicBezTo>
                  <a:close/>
                </a:path>
              </a:pathLst>
            </a:custGeom>
            <a:solidFill>
              <a:srgbClr val="000000">
                <a:alpha val="0"/>
              </a:srgbClr>
            </a:solidFill>
            <a:ln w="57150" cap="rnd">
              <a:solidFill>
                <a:srgbClr val="759C1B"/>
              </a:solidFill>
              <a:prstDash val="lgDash"/>
              <a:round/>
            </a:ln>
          </p:spPr>
          <p:txBody>
            <a:bodyPr/>
            <a:lstStyle/>
            <a:p>
              <a:endParaRPr lang="en-US"/>
            </a:p>
          </p:txBody>
        </p:sp>
        <p:sp>
          <p:nvSpPr>
            <p:cNvPr id="7" name="TextBox 7">
              <a:extLst>
                <a:ext uri="{FF2B5EF4-FFF2-40B4-BE49-F238E27FC236}">
                  <a16:creationId xmlns:a16="http://schemas.microsoft.com/office/drawing/2014/main" id="{BB2173F0-022A-E886-0129-05AE454D1C96}"/>
                </a:ext>
              </a:extLst>
            </p:cNvPr>
            <p:cNvSpPr txBox="1"/>
            <p:nvPr/>
          </p:nvSpPr>
          <p:spPr>
            <a:xfrm>
              <a:off x="0" y="-38100"/>
              <a:ext cx="4097465" cy="2126372"/>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a:extLst>
              <a:ext uri="{FF2B5EF4-FFF2-40B4-BE49-F238E27FC236}">
                <a16:creationId xmlns:a16="http://schemas.microsoft.com/office/drawing/2014/main" id="{C7F535CC-0CBC-CF1C-0ADF-46F3837283B1}"/>
              </a:ext>
            </a:extLst>
          </p:cNvPr>
          <p:cNvSpPr/>
          <p:nvPr/>
        </p:nvSpPr>
        <p:spPr>
          <a:xfrm>
            <a:off x="16509250" y="9158420"/>
            <a:ext cx="1851642" cy="1034911"/>
          </a:xfrm>
          <a:custGeom>
            <a:avLst/>
            <a:gdLst/>
            <a:ahLst/>
            <a:cxnLst/>
            <a:rect l="l" t="t" r="r" b="b"/>
            <a:pathLst>
              <a:path w="5176945" h="3138523">
                <a:moveTo>
                  <a:pt x="0" y="0"/>
                </a:moveTo>
                <a:lnTo>
                  <a:pt x="5176945" y="0"/>
                </a:lnTo>
                <a:lnTo>
                  <a:pt x="5176945" y="3138524"/>
                </a:lnTo>
                <a:lnTo>
                  <a:pt x="0" y="3138524"/>
                </a:lnTo>
                <a:lnTo>
                  <a:pt x="0" y="0"/>
                </a:lnTo>
                <a:close/>
              </a:path>
            </a:pathLst>
          </a:custGeom>
          <a:blipFill>
            <a:blip r:embed="rId2"/>
            <a:stretch>
              <a:fillRect/>
            </a:stretch>
          </a:blipFill>
        </p:spPr>
        <p:txBody>
          <a:bodyPr/>
          <a:lstStyle/>
          <a:p>
            <a:endParaRPr lang="en-US"/>
          </a:p>
        </p:txBody>
      </p:sp>
      <p:sp>
        <p:nvSpPr>
          <p:cNvPr id="11" name="Freeform 11">
            <a:extLst>
              <a:ext uri="{FF2B5EF4-FFF2-40B4-BE49-F238E27FC236}">
                <a16:creationId xmlns:a16="http://schemas.microsoft.com/office/drawing/2014/main" id="{877FB765-1404-8132-C449-5CADEF589D48}"/>
              </a:ext>
            </a:extLst>
          </p:cNvPr>
          <p:cNvSpPr/>
          <p:nvPr/>
        </p:nvSpPr>
        <p:spPr>
          <a:xfrm rot="557471" flipH="1">
            <a:off x="16286627" y="362186"/>
            <a:ext cx="1317711" cy="1659639"/>
          </a:xfrm>
          <a:custGeom>
            <a:avLst/>
            <a:gdLst/>
            <a:ahLst/>
            <a:cxnLst/>
            <a:rect l="l" t="t" r="r" b="b"/>
            <a:pathLst>
              <a:path w="2022953" h="2022953">
                <a:moveTo>
                  <a:pt x="2022952" y="0"/>
                </a:moveTo>
                <a:lnTo>
                  <a:pt x="0" y="0"/>
                </a:lnTo>
                <a:lnTo>
                  <a:pt x="0" y="2022953"/>
                </a:lnTo>
                <a:lnTo>
                  <a:pt x="2022952" y="2022953"/>
                </a:lnTo>
                <a:lnTo>
                  <a:pt x="2022952"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1" name="Hộp Văn bản 20">
            <a:extLst>
              <a:ext uri="{FF2B5EF4-FFF2-40B4-BE49-F238E27FC236}">
                <a16:creationId xmlns:a16="http://schemas.microsoft.com/office/drawing/2014/main" id="{4CD6D48E-1920-AF90-153E-442097956725}"/>
              </a:ext>
            </a:extLst>
          </p:cNvPr>
          <p:cNvSpPr txBox="1"/>
          <p:nvPr/>
        </p:nvSpPr>
        <p:spPr>
          <a:xfrm>
            <a:off x="586758" y="923894"/>
            <a:ext cx="13064338" cy="707886"/>
          </a:xfrm>
          <a:prstGeom prst="rect">
            <a:avLst/>
          </a:prstGeom>
          <a:noFill/>
          <a:ln>
            <a:noFill/>
          </a:ln>
        </p:spPr>
        <p:txBody>
          <a:bodyPr wrap="square">
            <a:spAutoFit/>
          </a:bodyPr>
          <a:lstStyle/>
          <a:p>
            <a:pPr lvl="0" algn="just">
              <a:defRPr/>
            </a:pP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2. Hệ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quả</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chuyển</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động</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tự</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quay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quanh</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trục</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của</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Trái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Đất</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p>
        </p:txBody>
      </p:sp>
      <p:sp>
        <p:nvSpPr>
          <p:cNvPr id="23" name="Hộp Văn bản 22">
            <a:extLst>
              <a:ext uri="{FF2B5EF4-FFF2-40B4-BE49-F238E27FC236}">
                <a16:creationId xmlns:a16="http://schemas.microsoft.com/office/drawing/2014/main" id="{D8B9CC8B-AFB0-8883-7D53-258FA1A7AC1D}"/>
              </a:ext>
            </a:extLst>
          </p:cNvPr>
          <p:cNvSpPr txBox="1"/>
          <p:nvPr/>
        </p:nvSpPr>
        <p:spPr>
          <a:xfrm>
            <a:off x="850719" y="1654640"/>
            <a:ext cx="15621000" cy="830997"/>
          </a:xfrm>
          <a:prstGeom prst="rect">
            <a:avLst/>
          </a:prstGeom>
          <a:noFill/>
        </p:spPr>
        <p:txBody>
          <a:bodyPr wrap="square" rtlCol="0">
            <a:spAutoFit/>
          </a:bodyPr>
          <a:lstStyle/>
          <a:p>
            <a:r>
              <a:rPr lang="en-US" sz="4800" dirty="0">
                <a:solidFill>
                  <a:srgbClr val="FF6600"/>
                </a:solidFill>
                <a:latin typeface="#9Slide05 SVNLobster" panose="02040603050506020204" pitchFamily="18" charset="0"/>
              </a:rPr>
              <a:t>c.</a:t>
            </a:r>
            <a:r>
              <a:rPr lang="vi-VN" sz="4800" dirty="0">
                <a:solidFill>
                  <a:srgbClr val="FF6600"/>
                </a:solidFill>
                <a:latin typeface="#9Slide05 SVNLobster" panose="02040603050506020204" pitchFamily="18" charset="0"/>
              </a:rPr>
              <a:t> Sự lệch hướng chuyển động của vật thể</a:t>
            </a:r>
            <a:r>
              <a:rPr lang="en-US" sz="4800" dirty="0">
                <a:solidFill>
                  <a:srgbClr val="FF6600"/>
                </a:solidFill>
                <a:latin typeface="#9Slide05 SVNLobster" panose="02040603050506020204" pitchFamily="18" charset="0"/>
              </a:rPr>
              <a:t> </a:t>
            </a:r>
          </a:p>
        </p:txBody>
      </p:sp>
      <p:sp>
        <p:nvSpPr>
          <p:cNvPr id="26" name="Hộp Văn bản 25">
            <a:extLst>
              <a:ext uri="{FF2B5EF4-FFF2-40B4-BE49-F238E27FC236}">
                <a16:creationId xmlns:a16="http://schemas.microsoft.com/office/drawing/2014/main" id="{4F0748B4-9EFF-FF57-3496-3FEFD186113C}"/>
              </a:ext>
            </a:extLst>
          </p:cNvPr>
          <p:cNvSpPr txBox="1"/>
          <p:nvPr/>
        </p:nvSpPr>
        <p:spPr>
          <a:xfrm>
            <a:off x="850718" y="2617877"/>
            <a:ext cx="7382189" cy="4721805"/>
          </a:xfrm>
          <a:prstGeom prst="rect">
            <a:avLst/>
          </a:prstGeom>
          <a:noFill/>
        </p:spPr>
        <p:txBody>
          <a:bodyPr wrap="square">
            <a:spAutoFit/>
          </a:bodyPr>
          <a:lstStyle/>
          <a:p>
            <a:pPr algn="just">
              <a:lnSpc>
                <a:spcPts val="5000"/>
              </a:lnSpc>
              <a:spcAft>
                <a:spcPts val="800"/>
              </a:spcAft>
              <a:defRPr/>
            </a:pPr>
            <a:r>
              <a:rPr lang="vi-VN" sz="3200" b="1" dirty="0">
                <a:solidFill>
                  <a:srgbClr val="002060"/>
                </a:solidFill>
                <a:latin typeface="Times New Roman" panose="02020603050405020304" pitchFamily="18" charset="0"/>
                <a:ea typeface="#9Slide02 Noi dung rat dai" panose="02000000000000000000" pitchFamily="2" charset="0"/>
                <a:cs typeface="Times New Roman" panose="02020603050405020304" pitchFamily="18" charset="0"/>
              </a:rPr>
              <a:t>Quan sát hình 4, em hãy cho biết:</a:t>
            </a:r>
            <a:endParaRPr lang="en-US" sz="3200" b="1" dirty="0">
              <a:solidFill>
                <a:srgbClr val="002060"/>
              </a:solidFill>
              <a:latin typeface="Times New Roman" panose="02020603050405020304" pitchFamily="18" charset="0"/>
              <a:ea typeface="#9Slide02 Noi dung rat dai" panose="02000000000000000000" pitchFamily="2" charset="0"/>
              <a:cs typeface="Times New Roman" panose="02020603050405020304" pitchFamily="18" charset="0"/>
            </a:endParaRPr>
          </a:p>
          <a:p>
            <a:pPr algn="just">
              <a:lnSpc>
                <a:spcPts val="5000"/>
              </a:lnSpc>
              <a:spcAft>
                <a:spcPts val="800"/>
              </a:spcAft>
              <a:defRPr/>
            </a:pPr>
            <a:r>
              <a:rPr lang="en-US" sz="2800" dirty="0">
                <a:solidFill>
                  <a:srgbClr val="002060"/>
                </a:solidFill>
                <a:latin typeface="Times New Roman" panose="02020603050405020304" pitchFamily="18" charset="0"/>
                <a:ea typeface="#9Slide02 Noi dung rat dai" panose="02000000000000000000" pitchFamily="2" charset="0"/>
                <a:cs typeface="Times New Roman" panose="02020603050405020304" pitchFamily="18" charset="0"/>
              </a:rPr>
              <a:t>+ </a:t>
            </a:r>
            <a:r>
              <a:rPr lang="vi-VN" sz="2800" dirty="0">
                <a:solidFill>
                  <a:srgbClr val="002060"/>
                </a:solidFill>
                <a:latin typeface="Times New Roman" panose="02020603050405020304" pitchFamily="18" charset="0"/>
                <a:ea typeface="#9Slide02 Noi dung rat dai" panose="02000000000000000000" pitchFamily="2" charset="0"/>
                <a:cs typeface="Times New Roman" panose="02020603050405020304" pitchFamily="18" charset="0"/>
              </a:rPr>
              <a:t>Ở bán cầu Bắc, vật thể chuyển động theo chiều kinh tuyến lệch về bên trái hay bên phải so với hướng di chuyển ban đầu</a:t>
            </a:r>
            <a:r>
              <a:rPr lang="en-US" sz="2800" dirty="0">
                <a:solidFill>
                  <a:srgbClr val="002060"/>
                </a:solidFill>
                <a:latin typeface="Times New Roman" panose="02020603050405020304" pitchFamily="18" charset="0"/>
                <a:ea typeface="#9Slide02 Noi dung rat dai" panose="02000000000000000000" pitchFamily="2" charset="0"/>
                <a:cs typeface="Times New Roman" panose="02020603050405020304" pitchFamily="18" charset="0"/>
              </a:rPr>
              <a:t>?</a:t>
            </a:r>
          </a:p>
          <a:p>
            <a:pPr algn="just">
              <a:lnSpc>
                <a:spcPts val="5000"/>
              </a:lnSpc>
              <a:spcAft>
                <a:spcPts val="800"/>
              </a:spcAft>
              <a:defRPr/>
            </a:pPr>
            <a:r>
              <a:rPr lang="en-US" sz="2800" dirty="0">
                <a:solidFill>
                  <a:srgbClr val="002060"/>
                </a:solidFill>
                <a:latin typeface="Times New Roman" panose="02020603050405020304" pitchFamily="18" charset="0"/>
                <a:ea typeface="#9Slide02 Noi dung rat dai" panose="02000000000000000000" pitchFamily="2" charset="0"/>
                <a:cs typeface="Times New Roman" panose="02020603050405020304" pitchFamily="18" charset="0"/>
              </a:rPr>
              <a:t>+ </a:t>
            </a:r>
            <a:r>
              <a:rPr lang="vi-VN" sz="2800" dirty="0">
                <a:solidFill>
                  <a:srgbClr val="002060"/>
                </a:solidFill>
                <a:latin typeface="Times New Roman" panose="02020603050405020304" pitchFamily="18" charset="0"/>
                <a:ea typeface="#9Slide02 Noi dung rat dai" panose="02000000000000000000" pitchFamily="2" charset="0"/>
                <a:cs typeface="Times New Roman" panose="02020603050405020304" pitchFamily="18" charset="0"/>
              </a:rPr>
              <a:t>Ở bán cầu Nam, vật thể chuyển động theo chiều kinh tuyến lệch về bên trái hay bên phải so với hướng di chuyển ban đầu</a:t>
            </a:r>
            <a:r>
              <a:rPr lang="en-US" sz="2800" dirty="0">
                <a:solidFill>
                  <a:srgbClr val="002060"/>
                </a:solidFill>
                <a:latin typeface="Times New Roman" panose="02020603050405020304" pitchFamily="18" charset="0"/>
                <a:ea typeface="#9Slide02 Noi dung rat dai" panose="02000000000000000000" pitchFamily="2" charset="0"/>
                <a:cs typeface="Times New Roman" panose="02020603050405020304" pitchFamily="18" charset="0"/>
              </a:rPr>
              <a:t>?</a:t>
            </a:r>
            <a:endParaRPr lang="vi-VN" sz="2800" dirty="0">
              <a:solidFill>
                <a:srgbClr val="002060"/>
              </a:solidFill>
              <a:latin typeface="Times New Roman" panose="02020603050405020304" pitchFamily="18" charset="0"/>
              <a:ea typeface="#9Slide02 Noi dung rat dai" panose="02000000000000000000" pitchFamily="2" charset="0"/>
              <a:cs typeface="Times New Roman" panose="02020603050405020304" pitchFamily="18" charset="0"/>
            </a:endParaRPr>
          </a:p>
        </p:txBody>
      </p:sp>
      <p:pic>
        <p:nvPicPr>
          <p:cNvPr id="12" name="Hình ảnh 11">
            <a:extLst>
              <a:ext uri="{FF2B5EF4-FFF2-40B4-BE49-F238E27FC236}">
                <a16:creationId xmlns:a16="http://schemas.microsoft.com/office/drawing/2014/main" id="{ADB2D01C-C72D-46A1-9E60-2F728ECAA589}"/>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8762999" y="2832805"/>
            <a:ext cx="8323481" cy="6552359"/>
          </a:xfrm>
          <a:prstGeom prst="rect">
            <a:avLst/>
          </a:prstGeom>
          <a:ln>
            <a:noFill/>
          </a:ln>
          <a:effectLst>
            <a:outerShdw blurRad="292100" dist="139700" dir="2700000" algn="tl" rotWithShape="0">
              <a:srgbClr val="333333">
                <a:alpha val="65000"/>
              </a:srgbClr>
            </a:outerShdw>
          </a:effectLst>
        </p:spPr>
      </p:pic>
      <p:sp>
        <p:nvSpPr>
          <p:cNvPr id="14" name="Hộp Văn bản 13">
            <a:extLst>
              <a:ext uri="{FF2B5EF4-FFF2-40B4-BE49-F238E27FC236}">
                <a16:creationId xmlns:a16="http://schemas.microsoft.com/office/drawing/2014/main" id="{EF777523-F3E6-690B-F9D9-52997B0D3ECE}"/>
              </a:ext>
            </a:extLst>
          </p:cNvPr>
          <p:cNvSpPr txBox="1"/>
          <p:nvPr/>
        </p:nvSpPr>
        <p:spPr>
          <a:xfrm>
            <a:off x="826655" y="7745213"/>
            <a:ext cx="7277246" cy="1413207"/>
          </a:xfrm>
          <a:prstGeom prst="rect">
            <a:avLst/>
          </a:prstGeom>
          <a:solidFill>
            <a:srgbClr val="759C1B"/>
          </a:solidFill>
        </p:spPr>
        <p:txBody>
          <a:bodyPr wrap="square">
            <a:spAutoFit/>
          </a:bodyPr>
          <a:lstStyle/>
          <a:p>
            <a:pPr marL="457200" indent="-457200" algn="just">
              <a:lnSpc>
                <a:spcPts val="5000"/>
              </a:lnSpc>
              <a:spcAft>
                <a:spcPts val="800"/>
              </a:spcAft>
              <a:buFontTx/>
              <a:buChar char="-"/>
              <a:defRPr/>
            </a:pPr>
            <a:r>
              <a:rPr lang="en-US" sz="3200" b="1" dirty="0">
                <a:solidFill>
                  <a:schemeClr val="bg1"/>
                </a:solidFill>
                <a:latin typeface="Times New Roman" panose="02020603050405020304" pitchFamily="18" charset="0"/>
                <a:ea typeface="#9Slide02 Noi dung rat dai" panose="02000000000000000000" pitchFamily="2" charset="0"/>
                <a:cs typeface="Times New Roman" panose="02020603050405020304" pitchFamily="18" charset="0"/>
              </a:rPr>
              <a:t>Ở </a:t>
            </a:r>
            <a:r>
              <a:rPr lang="en-US" sz="3200" b="1" dirty="0" err="1">
                <a:solidFill>
                  <a:schemeClr val="bg1"/>
                </a:solidFill>
                <a:latin typeface="Times New Roman" panose="02020603050405020304" pitchFamily="18" charset="0"/>
                <a:ea typeface="#9Slide02 Noi dung rat dai" panose="02000000000000000000" pitchFamily="2" charset="0"/>
                <a:cs typeface="Times New Roman" panose="02020603050405020304" pitchFamily="18" charset="0"/>
              </a:rPr>
              <a:t>bán</a:t>
            </a:r>
            <a:r>
              <a:rPr lang="en-US" sz="3200" b="1" dirty="0">
                <a:solidFill>
                  <a:schemeClr val="bg1"/>
                </a:solidFill>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3200" b="1" dirty="0" err="1">
                <a:solidFill>
                  <a:schemeClr val="bg1"/>
                </a:solidFill>
                <a:latin typeface="Times New Roman" panose="02020603050405020304" pitchFamily="18" charset="0"/>
                <a:ea typeface="#9Slide02 Noi dung rat dai" panose="02000000000000000000" pitchFamily="2" charset="0"/>
                <a:cs typeface="Times New Roman" panose="02020603050405020304" pitchFamily="18" charset="0"/>
              </a:rPr>
              <a:t>cầu</a:t>
            </a:r>
            <a:r>
              <a:rPr lang="en-US" sz="3200" b="1" dirty="0">
                <a:solidFill>
                  <a:schemeClr val="bg1"/>
                </a:solidFill>
                <a:latin typeface="Times New Roman" panose="02020603050405020304" pitchFamily="18" charset="0"/>
                <a:ea typeface="#9Slide02 Noi dung rat dai" panose="02000000000000000000" pitchFamily="2" charset="0"/>
                <a:cs typeface="Times New Roman" panose="02020603050405020304" pitchFamily="18" charset="0"/>
              </a:rPr>
              <a:t> Bắc: </a:t>
            </a:r>
            <a:r>
              <a:rPr lang="en-US" sz="3200" b="1" dirty="0" err="1">
                <a:solidFill>
                  <a:schemeClr val="bg1"/>
                </a:solidFill>
                <a:latin typeface="Times New Roman" panose="02020603050405020304" pitchFamily="18" charset="0"/>
                <a:ea typeface="#9Slide02 Noi dung rat dai" panose="02000000000000000000" pitchFamily="2" charset="0"/>
                <a:cs typeface="Times New Roman" panose="02020603050405020304" pitchFamily="18" charset="0"/>
              </a:rPr>
              <a:t>Lệch</a:t>
            </a:r>
            <a:r>
              <a:rPr lang="en-US" sz="3200" b="1" dirty="0">
                <a:solidFill>
                  <a:schemeClr val="bg1"/>
                </a:solidFill>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3200" b="1" dirty="0" err="1">
                <a:solidFill>
                  <a:schemeClr val="bg1"/>
                </a:solidFill>
                <a:latin typeface="Times New Roman" panose="02020603050405020304" pitchFamily="18" charset="0"/>
                <a:ea typeface="#9Slide02 Noi dung rat dai" panose="02000000000000000000" pitchFamily="2" charset="0"/>
                <a:cs typeface="Times New Roman" panose="02020603050405020304" pitchFamily="18" charset="0"/>
              </a:rPr>
              <a:t>về</a:t>
            </a:r>
            <a:r>
              <a:rPr lang="en-US" sz="3200" b="1" dirty="0">
                <a:solidFill>
                  <a:schemeClr val="bg1"/>
                </a:solidFill>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3200" b="1" dirty="0" err="1">
                <a:solidFill>
                  <a:schemeClr val="bg1"/>
                </a:solidFill>
                <a:latin typeface="Times New Roman" panose="02020603050405020304" pitchFamily="18" charset="0"/>
                <a:ea typeface="#9Slide02 Noi dung rat dai" panose="02000000000000000000" pitchFamily="2" charset="0"/>
                <a:cs typeface="Times New Roman" panose="02020603050405020304" pitchFamily="18" charset="0"/>
              </a:rPr>
              <a:t>bên</a:t>
            </a:r>
            <a:r>
              <a:rPr lang="en-US" sz="3200" b="1" dirty="0">
                <a:solidFill>
                  <a:schemeClr val="bg1"/>
                </a:solidFill>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3200" b="1" dirty="0" err="1">
                <a:solidFill>
                  <a:schemeClr val="bg1"/>
                </a:solidFill>
                <a:latin typeface="Times New Roman" panose="02020603050405020304" pitchFamily="18" charset="0"/>
                <a:ea typeface="#9Slide02 Noi dung rat dai" panose="02000000000000000000" pitchFamily="2" charset="0"/>
                <a:cs typeface="Times New Roman" panose="02020603050405020304" pitchFamily="18" charset="0"/>
              </a:rPr>
              <a:t>phải</a:t>
            </a:r>
            <a:r>
              <a:rPr lang="en-US" sz="3200" b="1" dirty="0">
                <a:solidFill>
                  <a:schemeClr val="bg1"/>
                </a:solidFill>
                <a:latin typeface="Times New Roman" panose="02020603050405020304" pitchFamily="18" charset="0"/>
                <a:ea typeface="#9Slide02 Noi dung rat dai" panose="02000000000000000000" pitchFamily="2" charset="0"/>
                <a:cs typeface="Times New Roman" panose="02020603050405020304" pitchFamily="18" charset="0"/>
              </a:rPr>
              <a:t>.</a:t>
            </a:r>
          </a:p>
          <a:p>
            <a:pPr marL="457200" indent="-457200" algn="just">
              <a:lnSpc>
                <a:spcPts val="5000"/>
              </a:lnSpc>
              <a:spcAft>
                <a:spcPts val="800"/>
              </a:spcAft>
              <a:buFontTx/>
              <a:buChar char="-"/>
              <a:defRPr/>
            </a:pPr>
            <a:r>
              <a:rPr lang="en-US" sz="3200" b="1" dirty="0">
                <a:solidFill>
                  <a:schemeClr val="bg1"/>
                </a:solidFill>
                <a:latin typeface="Times New Roman" panose="02020603050405020304" pitchFamily="18" charset="0"/>
                <a:ea typeface="#9Slide02 Noi dung rat dai" panose="02000000000000000000" pitchFamily="2" charset="0"/>
                <a:cs typeface="Times New Roman" panose="02020603050405020304" pitchFamily="18" charset="0"/>
              </a:rPr>
              <a:t>Ở </a:t>
            </a:r>
            <a:r>
              <a:rPr lang="en-US" sz="3200" b="1" dirty="0" err="1">
                <a:solidFill>
                  <a:schemeClr val="bg1"/>
                </a:solidFill>
                <a:latin typeface="Times New Roman" panose="02020603050405020304" pitchFamily="18" charset="0"/>
                <a:ea typeface="#9Slide02 Noi dung rat dai" panose="02000000000000000000" pitchFamily="2" charset="0"/>
                <a:cs typeface="Times New Roman" panose="02020603050405020304" pitchFamily="18" charset="0"/>
              </a:rPr>
              <a:t>bán</a:t>
            </a:r>
            <a:r>
              <a:rPr lang="en-US" sz="3200" b="1" dirty="0">
                <a:solidFill>
                  <a:schemeClr val="bg1"/>
                </a:solidFill>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3200" b="1" dirty="0" err="1">
                <a:solidFill>
                  <a:schemeClr val="bg1"/>
                </a:solidFill>
                <a:latin typeface="Times New Roman" panose="02020603050405020304" pitchFamily="18" charset="0"/>
                <a:ea typeface="#9Slide02 Noi dung rat dai" panose="02000000000000000000" pitchFamily="2" charset="0"/>
                <a:cs typeface="Times New Roman" panose="02020603050405020304" pitchFamily="18" charset="0"/>
              </a:rPr>
              <a:t>cầu</a:t>
            </a:r>
            <a:r>
              <a:rPr lang="en-US" sz="3200" b="1" dirty="0">
                <a:solidFill>
                  <a:schemeClr val="bg1"/>
                </a:solidFill>
                <a:latin typeface="Times New Roman" panose="02020603050405020304" pitchFamily="18" charset="0"/>
                <a:ea typeface="#9Slide02 Noi dung rat dai" panose="02000000000000000000" pitchFamily="2" charset="0"/>
                <a:cs typeface="Times New Roman" panose="02020603050405020304" pitchFamily="18" charset="0"/>
              </a:rPr>
              <a:t> Nam: </a:t>
            </a:r>
            <a:r>
              <a:rPr lang="en-US" sz="3200" b="1" dirty="0" err="1">
                <a:solidFill>
                  <a:schemeClr val="bg1"/>
                </a:solidFill>
                <a:latin typeface="Times New Roman" panose="02020603050405020304" pitchFamily="18" charset="0"/>
                <a:ea typeface="#9Slide02 Noi dung rat dai" panose="02000000000000000000" pitchFamily="2" charset="0"/>
                <a:cs typeface="Times New Roman" panose="02020603050405020304" pitchFamily="18" charset="0"/>
              </a:rPr>
              <a:t>Lệch</a:t>
            </a:r>
            <a:r>
              <a:rPr lang="en-US" sz="3200" b="1" dirty="0">
                <a:solidFill>
                  <a:schemeClr val="bg1"/>
                </a:solidFill>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3200" b="1" dirty="0" err="1">
                <a:solidFill>
                  <a:schemeClr val="bg1"/>
                </a:solidFill>
                <a:latin typeface="Times New Roman" panose="02020603050405020304" pitchFamily="18" charset="0"/>
                <a:ea typeface="#9Slide02 Noi dung rat dai" panose="02000000000000000000" pitchFamily="2" charset="0"/>
                <a:cs typeface="Times New Roman" panose="02020603050405020304" pitchFamily="18" charset="0"/>
              </a:rPr>
              <a:t>về</a:t>
            </a:r>
            <a:r>
              <a:rPr lang="en-US" sz="3200" b="1" dirty="0">
                <a:solidFill>
                  <a:schemeClr val="bg1"/>
                </a:solidFill>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3200" b="1" dirty="0" err="1">
                <a:solidFill>
                  <a:schemeClr val="bg1"/>
                </a:solidFill>
                <a:latin typeface="Times New Roman" panose="02020603050405020304" pitchFamily="18" charset="0"/>
                <a:ea typeface="#9Slide02 Noi dung rat dai" panose="02000000000000000000" pitchFamily="2" charset="0"/>
                <a:cs typeface="Times New Roman" panose="02020603050405020304" pitchFamily="18" charset="0"/>
              </a:rPr>
              <a:t>bên</a:t>
            </a:r>
            <a:r>
              <a:rPr lang="en-US" sz="3200" b="1" dirty="0">
                <a:solidFill>
                  <a:schemeClr val="bg1"/>
                </a:solidFill>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3200" b="1" dirty="0" err="1">
                <a:solidFill>
                  <a:schemeClr val="bg1"/>
                </a:solidFill>
                <a:latin typeface="Times New Roman" panose="02020603050405020304" pitchFamily="18" charset="0"/>
                <a:ea typeface="#9Slide02 Noi dung rat dai" panose="02000000000000000000" pitchFamily="2" charset="0"/>
                <a:cs typeface="Times New Roman" panose="02020603050405020304" pitchFamily="18" charset="0"/>
              </a:rPr>
              <a:t>trái</a:t>
            </a:r>
            <a:r>
              <a:rPr lang="en-US" sz="3200" b="1" dirty="0">
                <a:solidFill>
                  <a:schemeClr val="bg1"/>
                </a:solidFill>
                <a:latin typeface="Times New Roman" panose="02020603050405020304" pitchFamily="18" charset="0"/>
                <a:ea typeface="#9Slide02 Noi dung rat dai" panose="02000000000000000000" pitchFamily="2" charset="0"/>
                <a:cs typeface="Times New Roman" panose="02020603050405020304" pitchFamily="18" charset="0"/>
              </a:rPr>
              <a:t>. </a:t>
            </a:r>
            <a:endParaRPr lang="vi-VN" sz="3200" b="1" dirty="0">
              <a:solidFill>
                <a:schemeClr val="bg1"/>
              </a:solidFill>
              <a:latin typeface="Times New Roman" panose="02020603050405020304" pitchFamily="18" charset="0"/>
              <a:ea typeface="#9Slide02 Noi dung rat dai"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2276404817"/>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barn(inVertical)">
                                      <p:cBhvr>
                                        <p:cTn id="14" dur="500"/>
                                        <p:tgtEl>
                                          <p:spTgt spid="26"/>
                                        </p:tgtEl>
                                      </p:cBhvr>
                                    </p:animEffect>
                                  </p:childTnLst>
                                </p:cTn>
                              </p:par>
                              <p:par>
                                <p:cTn id="15" presetID="16" presetClass="entr" presetSubtype="21"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6" grpId="0"/>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ỰC CÔRIÔLIT">
            <a:hlinkClick r:id="" action="ppaction://media"/>
            <a:extLst>
              <a:ext uri="{FF2B5EF4-FFF2-40B4-BE49-F238E27FC236}">
                <a16:creationId xmlns:a16="http://schemas.microsoft.com/office/drawing/2014/main" id="{02FB1E3F-5D9A-4F32-9E28-F69DEA413E0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8074" y="0"/>
            <a:ext cx="18288000" cy="10287000"/>
          </a:xfrm>
          <a:prstGeom prst="rect">
            <a:avLst/>
          </a:prstGeom>
        </p:spPr>
      </p:pic>
    </p:spTree>
    <p:extLst>
      <p:ext uri="{BB962C8B-B14F-4D97-AF65-F5344CB8AC3E}">
        <p14:creationId xmlns:p14="http://schemas.microsoft.com/office/powerpoint/2010/main" val="3903234736"/>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3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7598B672-BDED-910F-385E-1FD59D6C5B89}"/>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rcRect b="15104"/>
          <a:stretch>
            <a:fillRect/>
          </a:stretch>
        </p:blipFill>
        <p:spPr>
          <a:xfrm>
            <a:off x="0" y="-63500"/>
            <a:ext cx="18288000" cy="10350500"/>
          </a:xfrm>
          <a:prstGeom prst="rect">
            <a:avLst/>
          </a:prstGeom>
        </p:spPr>
      </p:pic>
      <p:sp>
        <p:nvSpPr>
          <p:cNvPr id="3" name="Hộp Văn bản 2">
            <a:extLst>
              <a:ext uri="{FF2B5EF4-FFF2-40B4-BE49-F238E27FC236}">
                <a16:creationId xmlns:a16="http://schemas.microsoft.com/office/drawing/2014/main" id="{2FCD7AD4-0772-1368-7F6C-A1237E845DDC}"/>
              </a:ext>
            </a:extLst>
          </p:cNvPr>
          <p:cNvSpPr txBox="1"/>
          <p:nvPr/>
        </p:nvSpPr>
        <p:spPr>
          <a:xfrm>
            <a:off x="6400800" y="7962900"/>
            <a:ext cx="5105400"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uLnTx/>
                <a:uFillTx/>
                <a:latin typeface="#9Slide07 IcielBC Cubano Normal" panose="00000500000000000000" pitchFamily="2" charset="0"/>
                <a:ea typeface="+mn-ea"/>
                <a:cs typeface="+mn-cs"/>
              </a:rPr>
              <a:t>LUYỆN TẬP</a:t>
            </a:r>
          </a:p>
        </p:txBody>
      </p:sp>
    </p:spTree>
    <p:extLst>
      <p:ext uri="{BB962C8B-B14F-4D97-AF65-F5344CB8AC3E}">
        <p14:creationId xmlns:p14="http://schemas.microsoft.com/office/powerpoint/2010/main" val="4075263199"/>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432</TotalTime>
  <Words>1477</Words>
  <Application>Microsoft Office PowerPoint</Application>
  <PresentationFormat>Custom</PresentationFormat>
  <Paragraphs>97</Paragraphs>
  <Slides>11</Slides>
  <Notes>0</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#9Slide04 SFU Fenice Ultra</vt:lpstr>
      <vt:lpstr>Calibri</vt:lpstr>
      <vt:lpstr>Arial</vt:lpstr>
      <vt:lpstr>#9Slide05 SVNLobster</vt:lpstr>
      <vt:lpstr>#9Slide07 IcielBC Cubano Normal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Trò chơi địa hình</dc:title>
  <dc:creator>pham thi huong</dc:creator>
  <cp:lastModifiedBy>Administrator</cp:lastModifiedBy>
  <cp:revision>9</cp:revision>
  <dcterms:created xsi:type="dcterms:W3CDTF">2006-08-16T00:00:00Z</dcterms:created>
  <dcterms:modified xsi:type="dcterms:W3CDTF">2025-11-21T03:14:06Z</dcterms:modified>
  <dc:identifier>DAGt9tSuC7Y</dc:identifier>
</cp:coreProperties>
</file>