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7" r:id="rId2"/>
    <p:sldId id="258" r:id="rId3"/>
    <p:sldId id="269" r:id="rId4"/>
    <p:sldId id="268" r:id="rId5"/>
    <p:sldId id="259" r:id="rId6"/>
    <p:sldId id="270" r:id="rId7"/>
    <p:sldId id="260" r:id="rId8"/>
    <p:sldId id="271" r:id="rId9"/>
    <p:sldId id="272" r:id="rId10"/>
    <p:sldId id="274" r:id="rId11"/>
    <p:sldId id="265" r:id="rId12"/>
  </p:sldIdLst>
  <p:sldSz cx="18288000" cy="10287000"/>
  <p:notesSz cx="6858000" cy="9144000"/>
  <p:embeddedFontLst>
    <p:embeddedFont>
      <p:font typeface="#9Slide03 Ample" panose="020B0604020202020204" charset="0"/>
      <p:regular r:id="rId14"/>
    </p:embeddedFont>
    <p:embeddedFont>
      <p:font typeface="#9Slide05 Claudia" panose="020B0604020202020204" charset="0"/>
      <p:regular r:id="rId15"/>
    </p:embeddedFont>
    <p:embeddedFont>
      <p:font typeface="#9Slide05 SVNLobster" panose="020B0604020202020204" charset="0"/>
      <p:regular r:id="rId16"/>
    </p:embeddedFont>
    <p:embeddedFont>
      <p:font typeface="#9Slide07 IcielCadena" panose="020B0604020202020204" charset="0"/>
      <p:bold r:id="rId17"/>
    </p:embeddedFont>
    <p:embeddedFont>
      <p:font typeface="#9Slide07 Pattaya" panose="020B0604020202020204" charset="-34"/>
      <p:regular r:id="rId18"/>
    </p:embeddedFont>
    <p:embeddedFont>
      <p:font typeface="#9Slide07 SVNZiclets" panose="02000603000000000000"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9933FF"/>
    <a:srgbClr val="427E3E"/>
    <a:srgbClr val="E68A8B"/>
    <a:srgbClr val="DBD46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3232" autoAdjust="0"/>
  </p:normalViewPr>
  <p:slideViewPr>
    <p:cSldViewPr>
      <p:cViewPr varScale="1">
        <p:scale>
          <a:sx n="36" d="100"/>
          <a:sy n="36" d="100"/>
        </p:scale>
        <p:origin x="114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AD995-43C4-4448-84E2-2DF1AACF76DD}" type="datetimeFigureOut">
              <a:rPr lang="en-US" smtClean="0"/>
              <a:t>11/21/2025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83665-5CAD-432B-A5ED-4C754F30B88F}" type="slidenum">
              <a:rPr lang="en-US" smtClean="0"/>
              <a:t>‹#›</a:t>
            </a:fld>
            <a:endParaRPr lang="en-US"/>
          </a:p>
        </p:txBody>
      </p:sp>
    </p:spTree>
    <p:extLst>
      <p:ext uri="{BB962C8B-B14F-4D97-AF65-F5344CB8AC3E}">
        <p14:creationId xmlns:p14="http://schemas.microsoft.com/office/powerpoint/2010/main" val="241469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87083665-5CAD-432B-A5ED-4C754F30B88F}" type="slidenum">
              <a:rPr lang="en-US" smtClean="0"/>
              <a:t>11</a:t>
            </a:fld>
            <a:endParaRPr lang="en-US"/>
          </a:p>
        </p:txBody>
      </p:sp>
    </p:spTree>
    <p:extLst>
      <p:ext uri="{BB962C8B-B14F-4D97-AF65-F5344CB8AC3E}">
        <p14:creationId xmlns:p14="http://schemas.microsoft.com/office/powerpoint/2010/main" val="2560582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C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1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6.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400" y="-800100"/>
            <a:ext cx="17848521" cy="12150516"/>
            <a:chOff x="0" y="0"/>
            <a:chExt cx="3685679" cy="3339125"/>
          </a:xfrm>
        </p:grpSpPr>
        <p:sp>
          <p:nvSpPr>
            <p:cNvPr id="3" name="Freeform 3"/>
            <p:cNvSpPr/>
            <p:nvPr/>
          </p:nvSpPr>
          <p:spPr>
            <a:xfrm>
              <a:off x="0" y="0"/>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4" name="TextBox 4"/>
            <p:cNvSpPr txBox="1"/>
            <p:nvPr/>
          </p:nvSpPr>
          <p:spPr>
            <a:xfrm>
              <a:off x="0" y="-38100"/>
              <a:ext cx="3685679" cy="3377225"/>
            </a:xfrm>
            <a:prstGeom prst="rect">
              <a:avLst/>
            </a:prstGeom>
            <a:ln>
              <a:solidFill>
                <a:schemeClr val="bg1"/>
              </a:solidFill>
            </a:ln>
          </p:spPr>
          <p:txBody>
            <a:bodyPr lIns="50800" tIns="50800" rIns="50800" bIns="50800" rtlCol="0" anchor="ctr"/>
            <a:lstStyle/>
            <a:p>
              <a:pPr algn="ctr">
                <a:lnSpc>
                  <a:spcPts val="2659"/>
                </a:lnSpc>
                <a:spcBef>
                  <a:spcPct val="0"/>
                </a:spcBef>
              </a:pPr>
              <a:endParaRPr/>
            </a:p>
          </p:txBody>
        </p:sp>
      </p:grpSp>
      <p:sp>
        <p:nvSpPr>
          <p:cNvPr id="9" name="Freeform 7">
            <a:extLst>
              <a:ext uri="{FF2B5EF4-FFF2-40B4-BE49-F238E27FC236}">
                <a16:creationId xmlns:a16="http://schemas.microsoft.com/office/drawing/2014/main" id="{7D3A1774-DB16-7515-3270-601134CE3B26}"/>
              </a:ext>
            </a:extLst>
          </p:cNvPr>
          <p:cNvSpPr/>
          <p:nvPr/>
        </p:nvSpPr>
        <p:spPr>
          <a:xfrm>
            <a:off x="2661684" y="5430395"/>
            <a:ext cx="1676401" cy="1495531"/>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4">
            <a:extLst>
              <a:ext uri="{FF2B5EF4-FFF2-40B4-BE49-F238E27FC236}">
                <a16:creationId xmlns:a16="http://schemas.microsoft.com/office/drawing/2014/main" id="{A8BE372D-CE7A-21C5-1EB0-23FDD0DEE8F5}"/>
              </a:ext>
            </a:extLst>
          </p:cNvPr>
          <p:cNvSpPr txBox="1"/>
          <p:nvPr/>
        </p:nvSpPr>
        <p:spPr>
          <a:xfrm>
            <a:off x="990600" y="939672"/>
            <a:ext cx="16002000" cy="8394828"/>
          </a:xfrm>
          <a:prstGeom prst="rect">
            <a:avLst/>
          </a:prstGeom>
        </p:spPr>
        <p:txBody>
          <a:bodyPr lIns="50800" tIns="50800" rIns="50800" bIns="50800" rtlCol="0" anchor="ctr"/>
          <a:lstStyle/>
          <a:p>
            <a:pPr algn="ctr">
              <a:lnSpc>
                <a:spcPts val="2659"/>
              </a:lnSpc>
              <a:spcBef>
                <a:spcPct val="0"/>
              </a:spcBef>
            </a:pPr>
            <a:endParaRPr/>
          </a:p>
        </p:txBody>
      </p:sp>
      <p:pic>
        <p:nvPicPr>
          <p:cNvPr id="14" name="Hình ảnh 13">
            <a:extLst>
              <a:ext uri="{FF2B5EF4-FFF2-40B4-BE49-F238E27FC236}">
                <a16:creationId xmlns:a16="http://schemas.microsoft.com/office/drawing/2014/main" id="{C4A7E3C6-88D2-F549-7F74-3F3B84E0F6B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889" r="90000">
                        <a14:foregroundMark x1="8889" y1="15000" x2="8889" y2="15000"/>
                        <a14:foregroundMark x1="83056" y1="13333" x2="83056" y2="13333"/>
                        <a14:foregroundMark x1="87500" y1="28056" x2="87500" y2="28056"/>
                      </a14:backgroundRemoval>
                    </a14:imgEffect>
                    <a14:imgEffect>
                      <a14:saturation sat="200000"/>
                    </a14:imgEffect>
                  </a14:imgLayer>
                </a14:imgProps>
              </a:ext>
            </a:extLst>
          </a:blip>
          <a:stretch>
            <a:fillRect/>
          </a:stretch>
        </p:blipFill>
        <p:spPr>
          <a:xfrm>
            <a:off x="0" y="307735"/>
            <a:ext cx="3200400" cy="3200400"/>
          </a:xfrm>
          <a:prstGeom prst="rect">
            <a:avLst/>
          </a:prstGeom>
          <a:ln>
            <a:noFill/>
          </a:ln>
          <a:effectLst>
            <a:outerShdw blurRad="292100" dist="139700" dir="2700000" algn="tl" rotWithShape="0">
              <a:srgbClr val="333333">
                <a:alpha val="65000"/>
              </a:srgbClr>
            </a:outerShdw>
          </a:effectLst>
        </p:spPr>
      </p:pic>
      <p:sp>
        <p:nvSpPr>
          <p:cNvPr id="15" name="Hộp Văn bản 14">
            <a:extLst>
              <a:ext uri="{FF2B5EF4-FFF2-40B4-BE49-F238E27FC236}">
                <a16:creationId xmlns:a16="http://schemas.microsoft.com/office/drawing/2014/main" id="{70475F4D-C5CC-C90F-ECEC-F0FE8EF2AB00}"/>
              </a:ext>
            </a:extLst>
          </p:cNvPr>
          <p:cNvSpPr txBox="1"/>
          <p:nvPr/>
        </p:nvSpPr>
        <p:spPr>
          <a:xfrm>
            <a:off x="2667000" y="456996"/>
            <a:ext cx="15621000" cy="2800767"/>
          </a:xfrm>
          <a:prstGeom prst="rect">
            <a:avLst/>
          </a:prstGeom>
          <a:noFill/>
        </p:spPr>
        <p:txBody>
          <a:bodyPr wrap="square" rtlCol="0">
            <a:spAutoFit/>
          </a:bodyPr>
          <a:lstStyle/>
          <a:p>
            <a:pPr algn="ctr"/>
            <a:r>
              <a:rPr lang="en-US" sz="8800" dirty="0" err="1">
                <a:solidFill>
                  <a:srgbClr val="E68A8B"/>
                </a:solidFill>
                <a:latin typeface="#9Slide05 SVNLobster" panose="02040603050506020204" pitchFamily="18" charset="0"/>
              </a:rPr>
              <a:t>Bài</a:t>
            </a:r>
            <a:r>
              <a:rPr lang="en-US" sz="8800" dirty="0">
                <a:solidFill>
                  <a:srgbClr val="E68A8B"/>
                </a:solidFill>
                <a:latin typeface="#9Slide05 SVNLobster" panose="02040603050506020204" pitchFamily="18" charset="0"/>
              </a:rPr>
              <a:t> 7: </a:t>
            </a:r>
            <a:r>
              <a:rPr lang="en-US" sz="8800" dirty="0" err="1">
                <a:solidFill>
                  <a:srgbClr val="427E3E"/>
                </a:solidFill>
                <a:latin typeface="#9Slide05 SVNLobster" panose="02040603050506020204" pitchFamily="18" charset="0"/>
              </a:rPr>
              <a:t>Chuyển</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động</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tự</a:t>
            </a:r>
            <a:r>
              <a:rPr lang="en-US" sz="8800" dirty="0">
                <a:solidFill>
                  <a:srgbClr val="427E3E"/>
                </a:solidFill>
                <a:latin typeface="#9Slide05 SVNLobster" panose="02040603050506020204" pitchFamily="18" charset="0"/>
              </a:rPr>
              <a:t> quay </a:t>
            </a:r>
            <a:r>
              <a:rPr lang="en-US" sz="8800" dirty="0" err="1">
                <a:solidFill>
                  <a:srgbClr val="427E3E"/>
                </a:solidFill>
                <a:latin typeface="#9Slide05 SVNLobster" panose="02040603050506020204" pitchFamily="18" charset="0"/>
              </a:rPr>
              <a:t>quanh</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trục</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của</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Trái</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Đất</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và</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hệ</a:t>
            </a:r>
            <a:r>
              <a:rPr lang="en-US" sz="8800" dirty="0">
                <a:solidFill>
                  <a:srgbClr val="427E3E"/>
                </a:solidFill>
                <a:latin typeface="#9Slide05 SVNLobster" panose="02040603050506020204" pitchFamily="18" charset="0"/>
              </a:rPr>
              <a:t> </a:t>
            </a:r>
            <a:r>
              <a:rPr lang="en-US" sz="8800" dirty="0" err="1">
                <a:solidFill>
                  <a:srgbClr val="427E3E"/>
                </a:solidFill>
                <a:latin typeface="#9Slide05 SVNLobster" panose="02040603050506020204" pitchFamily="18" charset="0"/>
              </a:rPr>
              <a:t>quả</a:t>
            </a:r>
            <a:endParaRPr lang="en-US" sz="8800" dirty="0">
              <a:solidFill>
                <a:srgbClr val="427E3E"/>
              </a:solidFill>
              <a:latin typeface="#9Slide05 SVNLobster" panose="02040603050506020204" pitchFamily="18" charset="0"/>
            </a:endParaRPr>
          </a:p>
        </p:txBody>
      </p:sp>
      <p:sp>
        <p:nvSpPr>
          <p:cNvPr id="16" name="Freeform 7">
            <a:extLst>
              <a:ext uri="{FF2B5EF4-FFF2-40B4-BE49-F238E27FC236}">
                <a16:creationId xmlns:a16="http://schemas.microsoft.com/office/drawing/2014/main" id="{F936F7FD-5B39-1673-1881-57BD221153C9}"/>
              </a:ext>
            </a:extLst>
          </p:cNvPr>
          <p:cNvSpPr/>
          <p:nvPr/>
        </p:nvSpPr>
        <p:spPr>
          <a:xfrm>
            <a:off x="2659038" y="3508135"/>
            <a:ext cx="1676400" cy="1495531"/>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6F59B8DC-E504-33CE-D2AE-73F745D82C82}"/>
              </a:ext>
            </a:extLst>
          </p:cNvPr>
          <p:cNvSpPr txBox="1"/>
          <p:nvPr/>
        </p:nvSpPr>
        <p:spPr>
          <a:xfrm>
            <a:off x="4865426" y="3995771"/>
            <a:ext cx="13117774" cy="830997"/>
          </a:xfrm>
          <a:prstGeom prst="rect">
            <a:avLst/>
          </a:prstGeom>
          <a:solidFill>
            <a:srgbClr val="00B050"/>
          </a:solidFill>
          <a:ln w="28575">
            <a:solidFill>
              <a:srgbClr val="00B050"/>
            </a:solidFill>
          </a:ln>
        </p:spPr>
        <p:txBody>
          <a:bodyPr wrap="square">
            <a:spAutoFit/>
          </a:bodyPr>
          <a:lstStyle/>
          <a:p>
            <a:pPr lvl="0">
              <a:defRPr/>
            </a:pPr>
            <a:r>
              <a:rPr lang="en-US" sz="4800" b="1" dirty="0">
                <a:solidFill>
                  <a:schemeClr val="bg1"/>
                </a:solidFill>
                <a:latin typeface="Times New Roman" panose="02020603050405020304" pitchFamily="18" charset="0"/>
                <a:cs typeface="Times New Roman" panose="02020603050405020304" pitchFamily="18" charset="0"/>
              </a:rPr>
              <a:t>1. Chuyển </a:t>
            </a:r>
            <a:r>
              <a:rPr lang="en-US" sz="4800" b="1" dirty="0" err="1">
                <a:solidFill>
                  <a:schemeClr val="bg1"/>
                </a:solidFill>
                <a:latin typeface="Times New Roman" panose="02020603050405020304" pitchFamily="18" charset="0"/>
                <a:cs typeface="Times New Roman" panose="02020603050405020304" pitchFamily="18" charset="0"/>
              </a:rPr>
              <a:t>động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tự</a:t>
            </a:r>
            <a:r>
              <a:rPr lang="en-US" sz="4800" b="1" dirty="0">
                <a:solidFill>
                  <a:schemeClr val="bg1"/>
                </a:solidFill>
                <a:latin typeface="Times New Roman" panose="02020603050405020304" pitchFamily="18" charset="0"/>
                <a:cs typeface="Times New Roman" panose="02020603050405020304" pitchFamily="18" charset="0"/>
              </a:rPr>
              <a:t> quay </a:t>
            </a:r>
            <a:r>
              <a:rPr lang="en-US" sz="4800" b="1" dirty="0" err="1">
                <a:solidFill>
                  <a:schemeClr val="bg1"/>
                </a:solidFill>
                <a:latin typeface="Times New Roman" panose="02020603050405020304" pitchFamily="18" charset="0"/>
                <a:cs typeface="Times New Roman" panose="02020603050405020304" pitchFamily="18" charset="0"/>
              </a:rPr>
              <a:t>quanh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trục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của</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Trái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Đất</a:t>
            </a:r>
            <a:r>
              <a:rPr lang="en-US" sz="4800" b="1" dirty="0">
                <a:solidFill>
                  <a:schemeClr val="bg1"/>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F3054ABA-1287-6518-5924-62693B71184A}"/>
              </a:ext>
            </a:extLst>
          </p:cNvPr>
          <p:cNvSpPr txBox="1"/>
          <p:nvPr/>
        </p:nvSpPr>
        <p:spPr>
          <a:xfrm>
            <a:off x="4917546" y="5367087"/>
            <a:ext cx="13064338" cy="1569660"/>
          </a:xfrm>
          <a:prstGeom prst="rect">
            <a:avLst/>
          </a:prstGeom>
          <a:solidFill>
            <a:srgbClr val="00B050"/>
          </a:solidFill>
          <a:ln>
            <a:solidFill>
              <a:srgbClr val="00B050"/>
            </a:solidFill>
          </a:ln>
        </p:spPr>
        <p:txBody>
          <a:bodyPr wrap="square">
            <a:spAutoFit/>
          </a:bodyPr>
          <a:lstStyle/>
          <a:p>
            <a:pPr lvl="0" algn="just">
              <a:defRPr/>
            </a:pP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2. Hệ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quả</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chuyển</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động</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tự</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quay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quanh</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trục</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Trái</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Đất</a:t>
            </a:r>
            <a:r>
              <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p:txBody>
      </p:sp>
      <p:sp>
        <p:nvSpPr>
          <p:cNvPr id="20" name="Hộp Văn bản 19">
            <a:extLst>
              <a:ext uri="{FF2B5EF4-FFF2-40B4-BE49-F238E27FC236}">
                <a16:creationId xmlns:a16="http://schemas.microsoft.com/office/drawing/2014/main" id="{774D1ACD-E61D-3F3A-8471-C80A489B5281}"/>
              </a:ext>
            </a:extLst>
          </p:cNvPr>
          <p:cNvSpPr txBox="1"/>
          <p:nvPr/>
        </p:nvSpPr>
        <p:spPr>
          <a:xfrm>
            <a:off x="4899826" y="7082648"/>
            <a:ext cx="15621000" cy="830997"/>
          </a:xfrm>
          <a:prstGeom prst="rect">
            <a:avLst/>
          </a:prstGeom>
          <a:noFill/>
        </p:spPr>
        <p:txBody>
          <a:bodyPr wrap="square" rtlCol="0">
            <a:spAutoFit/>
          </a:bodyPr>
          <a:lstStyle/>
          <a:p>
            <a:r>
              <a:rPr lang="en-US" sz="4800" dirty="0">
                <a:solidFill>
                  <a:srgbClr val="427E3E"/>
                </a:solidFill>
                <a:latin typeface="#9Slide05 SVNLobster" panose="02040603050506020204" pitchFamily="18" charset="0"/>
              </a:rPr>
              <a:t>a. </a:t>
            </a:r>
            <a:r>
              <a:rPr lang="en-US" sz="4800" dirty="0" err="1">
                <a:solidFill>
                  <a:srgbClr val="427E3E"/>
                </a:solidFill>
                <a:latin typeface="#9Slide05 SVNLobster" panose="02040603050506020204" pitchFamily="18" charset="0"/>
              </a:rPr>
              <a:t>Ngày</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đêm</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luân</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phiên</a:t>
            </a:r>
            <a:endParaRPr lang="en-US" sz="4800" dirty="0">
              <a:solidFill>
                <a:srgbClr val="427E3E"/>
              </a:solidFill>
              <a:latin typeface="#9Slide05 SVNLobster" panose="02040603050506020204" pitchFamily="18" charset="0"/>
            </a:endParaRPr>
          </a:p>
        </p:txBody>
      </p:sp>
      <p:sp>
        <p:nvSpPr>
          <p:cNvPr id="21" name="Hộp Văn bản 20">
            <a:extLst>
              <a:ext uri="{FF2B5EF4-FFF2-40B4-BE49-F238E27FC236}">
                <a16:creationId xmlns:a16="http://schemas.microsoft.com/office/drawing/2014/main" id="{DD07FAF3-C287-98B7-C0D9-E13D2E22C30E}"/>
              </a:ext>
            </a:extLst>
          </p:cNvPr>
          <p:cNvSpPr txBox="1"/>
          <p:nvPr/>
        </p:nvSpPr>
        <p:spPr>
          <a:xfrm>
            <a:off x="4908686" y="8073155"/>
            <a:ext cx="15621000" cy="830997"/>
          </a:xfrm>
          <a:prstGeom prst="rect">
            <a:avLst/>
          </a:prstGeom>
          <a:noFill/>
        </p:spPr>
        <p:txBody>
          <a:bodyPr wrap="square" rtlCol="0">
            <a:spAutoFit/>
          </a:bodyPr>
          <a:lstStyle/>
          <a:p>
            <a:r>
              <a:rPr lang="en-US" sz="4800" dirty="0">
                <a:solidFill>
                  <a:srgbClr val="427E3E"/>
                </a:solidFill>
                <a:latin typeface="#9Slide05 SVNLobster" panose="02040603050506020204" pitchFamily="18" charset="0"/>
              </a:rPr>
              <a:t>b. </a:t>
            </a:r>
            <a:r>
              <a:rPr lang="en-US" sz="4800" dirty="0" err="1">
                <a:solidFill>
                  <a:srgbClr val="427E3E"/>
                </a:solidFill>
                <a:latin typeface="#9Slide05 SVNLobster" panose="02040603050506020204" pitchFamily="18" charset="0"/>
              </a:rPr>
              <a:t>Giờ</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trên</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Trái</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Đất</a:t>
            </a:r>
            <a:endParaRPr lang="en-US" sz="4800" dirty="0">
              <a:solidFill>
                <a:srgbClr val="427E3E"/>
              </a:solidFill>
              <a:latin typeface="#9Slide05 SVNLobster" panose="02040603050506020204" pitchFamily="18" charset="0"/>
            </a:endParaRPr>
          </a:p>
        </p:txBody>
      </p:sp>
      <p:sp>
        <p:nvSpPr>
          <p:cNvPr id="22" name="Hộp Văn bản 21">
            <a:extLst>
              <a:ext uri="{FF2B5EF4-FFF2-40B4-BE49-F238E27FC236}">
                <a16:creationId xmlns:a16="http://schemas.microsoft.com/office/drawing/2014/main" id="{23A553AF-365A-13F4-7F5E-1EDCDE376DC9}"/>
              </a:ext>
            </a:extLst>
          </p:cNvPr>
          <p:cNvSpPr txBox="1"/>
          <p:nvPr/>
        </p:nvSpPr>
        <p:spPr>
          <a:xfrm>
            <a:off x="4917546" y="9063662"/>
            <a:ext cx="15621000" cy="830997"/>
          </a:xfrm>
          <a:prstGeom prst="rect">
            <a:avLst/>
          </a:prstGeom>
          <a:noFill/>
        </p:spPr>
        <p:txBody>
          <a:bodyPr wrap="square" rtlCol="0">
            <a:spAutoFit/>
          </a:bodyPr>
          <a:lstStyle/>
          <a:p>
            <a:r>
              <a:rPr lang="en-US" sz="4800" dirty="0">
                <a:solidFill>
                  <a:srgbClr val="427E3E"/>
                </a:solidFill>
                <a:latin typeface="#9Slide05 SVNLobster" panose="02040603050506020204" pitchFamily="18" charset="0"/>
              </a:rPr>
              <a:t>c. </a:t>
            </a:r>
            <a:r>
              <a:rPr lang="en-US" sz="4800" dirty="0" err="1">
                <a:solidFill>
                  <a:srgbClr val="427E3E"/>
                </a:solidFill>
                <a:latin typeface="#9Slide05 SVNLobster" panose="02040603050506020204" pitchFamily="18" charset="0"/>
              </a:rPr>
              <a:t>Sự</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lệch</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hướng</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chuyển</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động</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của</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vật</a:t>
            </a:r>
            <a:r>
              <a:rPr lang="en-US" sz="4800" dirty="0">
                <a:solidFill>
                  <a:srgbClr val="427E3E"/>
                </a:solidFill>
                <a:latin typeface="#9Slide05 SVNLobster" panose="02040603050506020204" pitchFamily="18" charset="0"/>
              </a:rPr>
              <a:t> </a:t>
            </a:r>
            <a:r>
              <a:rPr lang="en-US" sz="4800" dirty="0" err="1">
                <a:solidFill>
                  <a:srgbClr val="427E3E"/>
                </a:solidFill>
                <a:latin typeface="#9Slide05 SVNLobster" panose="02040603050506020204" pitchFamily="18" charset="0"/>
              </a:rPr>
              <a:t>thể</a:t>
            </a:r>
            <a:endParaRPr lang="en-US" sz="4800" dirty="0">
              <a:solidFill>
                <a:srgbClr val="427E3E"/>
              </a:solidFill>
              <a:latin typeface="#9Slide05 SVNLobster"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P spid="19"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1B1D-D84C-BA98-D247-CD40470192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FA433A7-3130-564A-D14E-9D6231D623E8}"/>
              </a:ext>
            </a:extLst>
          </p:cNvPr>
          <p:cNvGrpSpPr/>
          <p:nvPr/>
        </p:nvGrpSpPr>
        <p:grpSpPr>
          <a:xfrm>
            <a:off x="378725" y="710642"/>
            <a:ext cx="17530549" cy="8852457"/>
            <a:chOff x="0" y="0"/>
            <a:chExt cx="3685679" cy="3339125"/>
          </a:xfrm>
        </p:grpSpPr>
        <p:sp>
          <p:nvSpPr>
            <p:cNvPr id="3" name="Freeform 3">
              <a:extLst>
                <a:ext uri="{FF2B5EF4-FFF2-40B4-BE49-F238E27FC236}">
                  <a16:creationId xmlns:a16="http://schemas.microsoft.com/office/drawing/2014/main" id="{011F6EAF-1DCF-A95D-6622-843495B691CB}"/>
                </a:ext>
              </a:extLst>
            </p:cNvPr>
            <p:cNvSpPr/>
            <p:nvPr/>
          </p:nvSpPr>
          <p:spPr>
            <a:xfrm>
              <a:off x="0" y="0"/>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4" name="TextBox 4">
              <a:extLst>
                <a:ext uri="{FF2B5EF4-FFF2-40B4-BE49-F238E27FC236}">
                  <a16:creationId xmlns:a16="http://schemas.microsoft.com/office/drawing/2014/main" id="{DB9F93AE-F109-7294-65FD-EC17C3F78157}"/>
                </a:ext>
              </a:extLst>
            </p:cNvPr>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7">
            <a:extLst>
              <a:ext uri="{FF2B5EF4-FFF2-40B4-BE49-F238E27FC236}">
                <a16:creationId xmlns:a16="http://schemas.microsoft.com/office/drawing/2014/main" id="{5CD44A2B-7B6F-247A-6BD7-C91948672D10}"/>
              </a:ext>
            </a:extLst>
          </p:cNvPr>
          <p:cNvSpPr/>
          <p:nvPr/>
        </p:nvSpPr>
        <p:spPr>
          <a:xfrm>
            <a:off x="1315799" y="1128075"/>
            <a:ext cx="848863" cy="830997"/>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41383278-0D96-F7E3-23F3-7BEBEA6C35B9}"/>
              </a:ext>
            </a:extLst>
          </p:cNvPr>
          <p:cNvSpPr txBox="1"/>
          <p:nvPr/>
        </p:nvSpPr>
        <p:spPr>
          <a:xfrm>
            <a:off x="2447925" y="1099500"/>
            <a:ext cx="14557613" cy="830997"/>
          </a:xfrm>
          <a:prstGeom prst="rect">
            <a:avLst/>
          </a:prstGeom>
          <a:solidFill>
            <a:schemeClr val="bg1"/>
          </a:solidFill>
          <a:ln w="28575">
            <a:solidFill>
              <a:schemeClr val="bg1"/>
            </a:solidFill>
          </a:ln>
        </p:spPr>
        <p:txBody>
          <a:bodyPr wrap="square">
            <a:spAutoFit/>
          </a:bodyPr>
          <a:lstStyle/>
          <a:p>
            <a:pPr lvl="0">
              <a:defRPr/>
            </a:pPr>
            <a:r>
              <a:rPr lang="en-US" sz="4800" b="1" dirty="0">
                <a:solidFill>
                  <a:srgbClr val="FF5050"/>
                </a:solidFill>
                <a:latin typeface="Times New Roman" panose="02020603050405020304" pitchFamily="18" charset="0"/>
                <a:cs typeface="Times New Roman" panose="02020603050405020304" pitchFamily="18" charset="0"/>
              </a:rPr>
              <a:t>2. Hệ </a:t>
            </a:r>
            <a:r>
              <a:rPr lang="en-US" sz="4800" b="1" dirty="0" err="1">
                <a:solidFill>
                  <a:srgbClr val="FF5050"/>
                </a:solidFill>
                <a:latin typeface="Times New Roman" panose="02020603050405020304" pitchFamily="18" charset="0"/>
                <a:cs typeface="Times New Roman" panose="02020603050405020304" pitchFamily="18" charset="0"/>
              </a:rPr>
              <a:t>quả</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sự</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chuyển</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động</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tự</a:t>
            </a:r>
            <a:r>
              <a:rPr lang="en-US" sz="4800" b="1" dirty="0">
                <a:solidFill>
                  <a:srgbClr val="FF5050"/>
                </a:solidFill>
                <a:latin typeface="Times New Roman" panose="02020603050405020304" pitchFamily="18" charset="0"/>
                <a:cs typeface="Times New Roman" panose="02020603050405020304" pitchFamily="18" charset="0"/>
              </a:rPr>
              <a:t> quay </a:t>
            </a:r>
            <a:r>
              <a:rPr lang="en-US" sz="4800" b="1" dirty="0" err="1">
                <a:solidFill>
                  <a:srgbClr val="FF5050"/>
                </a:solidFill>
                <a:latin typeface="Times New Roman" panose="02020603050405020304" pitchFamily="18" charset="0"/>
                <a:cs typeface="Times New Roman" panose="02020603050405020304" pitchFamily="18" charset="0"/>
              </a:rPr>
              <a:t>của</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Trái</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Đất</a:t>
            </a:r>
            <a:r>
              <a:rPr lang="en-US" sz="4800" b="1" dirty="0">
                <a:solidFill>
                  <a:srgbClr val="FF5050"/>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srgbClr val="FF5050"/>
              </a:solidFill>
              <a:effectLst/>
              <a:uLnTx/>
              <a:uFillTx/>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DCC954B0-455C-19CF-D427-19E54D4A15BA}"/>
              </a:ext>
            </a:extLst>
          </p:cNvPr>
          <p:cNvSpPr>
            <a:spLocks noChangeArrowheads="1"/>
          </p:cNvSpPr>
          <p:nvPr/>
        </p:nvSpPr>
        <p:spPr bwMode="auto">
          <a:xfrm>
            <a:off x="11658600" y="3238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Hộp Văn bản 14">
            <a:extLst>
              <a:ext uri="{FF2B5EF4-FFF2-40B4-BE49-F238E27FC236}">
                <a16:creationId xmlns:a16="http://schemas.microsoft.com/office/drawing/2014/main" id="{09BAA97A-BB62-4173-9954-E5BA383DD0D1}"/>
              </a:ext>
            </a:extLst>
          </p:cNvPr>
          <p:cNvSpPr txBox="1"/>
          <p:nvPr/>
        </p:nvSpPr>
        <p:spPr>
          <a:xfrm>
            <a:off x="6243215" y="3329763"/>
            <a:ext cx="11412148" cy="5521704"/>
          </a:xfrm>
          <a:prstGeom prst="rect">
            <a:avLst/>
          </a:prstGeom>
          <a:noFill/>
          <a:ln w="38100">
            <a:solidFill>
              <a:schemeClr val="bg1"/>
            </a:solidFill>
          </a:ln>
        </p:spPr>
        <p:txBody>
          <a:bodyPr wrap="square">
            <a:spAutoFit/>
          </a:bodyPr>
          <a:lstStyle/>
          <a:p>
            <a:pPr algn="just">
              <a:lnSpc>
                <a:spcPct val="150000"/>
              </a:lnSpc>
            </a:pPr>
            <a:r>
              <a:rPr lang="en-US" sz="4000" dirty="0">
                <a:solidFill>
                  <a:srgbClr val="002060"/>
                </a:solidFill>
                <a:latin typeface="Times New Roman" panose="02020603050405020304" pitchFamily="18" charset="0"/>
                <a:cs typeface="Times New Roman" panose="02020603050405020304" pitchFamily="18" charset="0"/>
              </a:rPr>
              <a:t>- Do T</a:t>
            </a:r>
            <a:r>
              <a:rPr lang="vi-VN" sz="4000" dirty="0">
                <a:solidFill>
                  <a:srgbClr val="002060"/>
                </a:solidFill>
                <a:latin typeface="Times New Roman" panose="02020603050405020304" pitchFamily="18" charset="0"/>
                <a:cs typeface="Times New Roman" panose="02020603050405020304" pitchFamily="18" charset="0"/>
              </a:rPr>
              <a:t>rái Đất có dạng khối cầu nên lúc nào cũng chỉ được Mặt Trời chiếu sáng một nửa. Nửa được chiếu sáng là ngày, nửa nằm trong bóng tối là đêm. </a:t>
            </a:r>
            <a:endParaRPr lang="en-US" sz="4000" dirty="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Do sự chuyển động tự quay quanh trục theo hướng từ tây sang đông nên ở khắp mọi nơi trên Trái Đất đều lần lượt có ngày và đêm luân phiên nhau.</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ECBF9624-CD70-9311-FD0B-02F0EB55B6F1}"/>
              </a:ext>
            </a:extLst>
          </p:cNvPr>
          <p:cNvSpPr txBox="1"/>
          <p:nvPr/>
        </p:nvSpPr>
        <p:spPr>
          <a:xfrm>
            <a:off x="6266252" y="2199778"/>
            <a:ext cx="10056497" cy="769441"/>
          </a:xfrm>
          <a:prstGeom prst="rect">
            <a:avLst/>
          </a:prstGeom>
          <a:solidFill>
            <a:schemeClr val="bg1"/>
          </a:solidFill>
          <a:ln w="28575">
            <a:solidFill>
              <a:schemeClr val="bg1"/>
            </a:solidFill>
          </a:ln>
        </p:spPr>
        <p:txBody>
          <a:bodyPr wrap="square">
            <a:spAutoFit/>
          </a:bodyPr>
          <a:lstStyle/>
          <a:p>
            <a:pPr lvl="0">
              <a:defRPr/>
            </a:pPr>
            <a:r>
              <a:rPr lang="en-US" sz="4400" b="1" dirty="0">
                <a:solidFill>
                  <a:srgbClr val="002060"/>
                </a:solidFill>
                <a:latin typeface="Times New Roman" panose="02020603050405020304" pitchFamily="18" charset="0"/>
                <a:cs typeface="Times New Roman" panose="02020603050405020304" pitchFamily="18" charset="0"/>
              </a:rPr>
              <a:t>a. </a:t>
            </a:r>
            <a:r>
              <a:rPr lang="en-US" sz="4400" b="1" dirty="0" err="1">
                <a:solidFill>
                  <a:srgbClr val="002060"/>
                </a:solidFill>
                <a:latin typeface="Times New Roman" panose="02020603050405020304" pitchFamily="18" charset="0"/>
                <a:cs typeface="Times New Roman" panose="02020603050405020304" pitchFamily="18" charset="0"/>
              </a:rPr>
              <a:t>Ngày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đêm</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luân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phiên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8" name="Freeform 18">
            <a:extLst>
              <a:ext uri="{FF2B5EF4-FFF2-40B4-BE49-F238E27FC236}">
                <a16:creationId xmlns:a16="http://schemas.microsoft.com/office/drawing/2014/main" id="{4E8AC4BE-3A4C-9883-9F3E-5B9A3A494EE0}"/>
              </a:ext>
            </a:extLst>
          </p:cNvPr>
          <p:cNvSpPr/>
          <p:nvPr/>
        </p:nvSpPr>
        <p:spPr>
          <a:xfrm>
            <a:off x="1192000" y="3820386"/>
            <a:ext cx="4170601" cy="3918236"/>
          </a:xfrm>
          <a:custGeom>
            <a:avLst/>
            <a:gdLst/>
            <a:ahLst/>
            <a:cxnLst/>
            <a:rect l="l" t="t" r="r" b="b"/>
            <a:pathLst>
              <a:path w="8239900" h="8229600">
                <a:moveTo>
                  <a:pt x="0" y="0"/>
                </a:moveTo>
                <a:lnTo>
                  <a:pt x="8239900" y="0"/>
                </a:lnTo>
                <a:lnTo>
                  <a:pt x="8239900"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73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590550"/>
            <a:ext cx="17449800" cy="9353550"/>
            <a:chOff x="0" y="0"/>
            <a:chExt cx="3987030" cy="1897663"/>
          </a:xfrm>
        </p:grpSpPr>
        <p:sp>
          <p:nvSpPr>
            <p:cNvPr id="3" name="Freeform 3"/>
            <p:cNvSpPr/>
            <p:nvPr/>
          </p:nvSpPr>
          <p:spPr>
            <a:xfrm>
              <a:off x="0" y="0"/>
              <a:ext cx="3987030" cy="1897663"/>
            </a:xfrm>
            <a:custGeom>
              <a:avLst/>
              <a:gdLst/>
              <a:ahLst/>
              <a:cxnLst/>
              <a:rect l="l" t="t" r="r" b="b"/>
              <a:pathLst>
                <a:path w="3987030" h="1897663">
                  <a:moveTo>
                    <a:pt x="26082" y="0"/>
                  </a:moveTo>
                  <a:lnTo>
                    <a:pt x="3960948" y="0"/>
                  </a:lnTo>
                  <a:cubicBezTo>
                    <a:pt x="3975353" y="0"/>
                    <a:pt x="3987030" y="11677"/>
                    <a:pt x="3987030" y="26082"/>
                  </a:cubicBezTo>
                  <a:lnTo>
                    <a:pt x="3987030" y="1871581"/>
                  </a:lnTo>
                  <a:cubicBezTo>
                    <a:pt x="3987030" y="1885986"/>
                    <a:pt x="3975353" y="1897663"/>
                    <a:pt x="3960948" y="1897663"/>
                  </a:cubicBezTo>
                  <a:lnTo>
                    <a:pt x="26082" y="1897663"/>
                  </a:lnTo>
                  <a:cubicBezTo>
                    <a:pt x="11677" y="1897663"/>
                    <a:pt x="0" y="1885986"/>
                    <a:pt x="0" y="1871581"/>
                  </a:cubicBezTo>
                  <a:lnTo>
                    <a:pt x="0" y="26082"/>
                  </a:lnTo>
                  <a:cubicBezTo>
                    <a:pt x="0" y="11677"/>
                    <a:pt x="11677" y="0"/>
                    <a:pt x="26082" y="0"/>
                  </a:cubicBezTo>
                  <a:close/>
                </a:path>
              </a:pathLst>
            </a:custGeom>
            <a:solidFill>
              <a:srgbClr val="FFFFFF"/>
            </a:solidFill>
            <a:ln w="57150" cap="rnd">
              <a:solidFill>
                <a:schemeClr val="bg1"/>
              </a:solidFill>
              <a:prstDash val="solid"/>
              <a:round/>
            </a:ln>
          </p:spPr>
          <p:txBody>
            <a:bodyPr/>
            <a:lstStyle/>
            <a:p>
              <a:endParaRPr lang="en-US" dirty="0"/>
            </a:p>
          </p:txBody>
        </p:sp>
        <p:sp>
          <p:nvSpPr>
            <p:cNvPr id="4" name="TextBox 4"/>
            <p:cNvSpPr txBox="1"/>
            <p:nvPr/>
          </p:nvSpPr>
          <p:spPr>
            <a:xfrm>
              <a:off x="0" y="-38100"/>
              <a:ext cx="3987030" cy="1935763"/>
            </a:xfrm>
            <a:prstGeom prst="rect">
              <a:avLst/>
            </a:prstGeom>
            <a:ln>
              <a:solidFill>
                <a:schemeClr val="bg1"/>
              </a:solidFill>
            </a:ln>
          </p:spPr>
          <p:txBody>
            <a:bodyPr lIns="50800" tIns="50800" rIns="50800" bIns="50800" rtlCol="0" anchor="ctr"/>
            <a:lstStyle/>
            <a:p>
              <a:pPr algn="ctr">
                <a:lnSpc>
                  <a:spcPts val="2659"/>
                </a:lnSpc>
                <a:spcBef>
                  <a:spcPct val="0"/>
                </a:spcBef>
              </a:pPr>
              <a:endParaRPr/>
            </a:p>
          </p:txBody>
        </p:sp>
      </p:grpSp>
      <p:sp>
        <p:nvSpPr>
          <p:cNvPr id="11" name="Hộp Văn bản 10">
            <a:extLst>
              <a:ext uri="{FF2B5EF4-FFF2-40B4-BE49-F238E27FC236}">
                <a16:creationId xmlns:a16="http://schemas.microsoft.com/office/drawing/2014/main" id="{2C6B3C5C-11DC-DB9B-500D-15FFC79FBCB6}"/>
              </a:ext>
            </a:extLst>
          </p:cNvPr>
          <p:cNvSpPr txBox="1"/>
          <p:nvPr/>
        </p:nvSpPr>
        <p:spPr>
          <a:xfrm>
            <a:off x="1678783" y="968468"/>
            <a:ext cx="15621000" cy="1446550"/>
          </a:xfrm>
          <a:prstGeom prst="rect">
            <a:avLst/>
          </a:prstGeom>
          <a:noFill/>
        </p:spPr>
        <p:txBody>
          <a:bodyPr wrap="square" rtlCol="0">
            <a:spAutoFit/>
          </a:bodyPr>
          <a:lstStyle/>
          <a:p>
            <a:pPr algn="ctr"/>
            <a:r>
              <a:rPr lang="en-US" sz="8800" dirty="0">
                <a:solidFill>
                  <a:srgbClr val="FF5050"/>
                </a:solidFill>
                <a:latin typeface="#9Slide07 SVNZiclets" panose="02000603000000000000" pitchFamily="2" charset="0"/>
                <a:cs typeface="Times New Roman" panose="02020603050405020304" pitchFamily="18" charset="0"/>
              </a:rPr>
              <a:t>LUYỆN TẬP</a:t>
            </a:r>
          </a:p>
        </p:txBody>
      </p:sp>
      <p:sp>
        <p:nvSpPr>
          <p:cNvPr id="15" name="Hộp Văn bản 14">
            <a:extLst>
              <a:ext uri="{FF2B5EF4-FFF2-40B4-BE49-F238E27FC236}">
                <a16:creationId xmlns:a16="http://schemas.microsoft.com/office/drawing/2014/main" id="{0701E23B-385B-6A64-C2A5-8079F0573B1C}"/>
              </a:ext>
            </a:extLst>
          </p:cNvPr>
          <p:cNvSpPr txBox="1"/>
          <p:nvPr/>
        </p:nvSpPr>
        <p:spPr>
          <a:xfrm>
            <a:off x="1678783" y="2493876"/>
            <a:ext cx="15297150" cy="1828386"/>
          </a:xfrm>
          <a:prstGeom prst="rect">
            <a:avLst/>
          </a:prstGeom>
          <a:noFill/>
        </p:spPr>
        <p:txBody>
          <a:bodyPr wrap="square">
            <a:spAutoFit/>
          </a:bodyPr>
          <a:lstStyle/>
          <a:p>
            <a:pPr>
              <a:lnSpc>
                <a:spcPct val="150000"/>
              </a:lnSpc>
            </a:pPr>
            <a:r>
              <a:rPr lang="en-US" sz="4000" dirty="0">
                <a:solidFill>
                  <a:srgbClr val="002060"/>
                </a:solidFill>
                <a:latin typeface="#9Slide03 Ample" panose="02000000000000000000" pitchFamily="2" charset="0"/>
                <a:cs typeface="Aharoni" panose="02010803020104030203" pitchFamily="2" charset="-79"/>
              </a:rPr>
              <a:t>🌍 </a:t>
            </a:r>
            <a:r>
              <a:rPr lang="en-US" sz="4000" b="1" dirty="0">
                <a:solidFill>
                  <a:srgbClr val="002060"/>
                </a:solidFill>
                <a:latin typeface="Times New Roman" panose="02020603050405020304" pitchFamily="18" charset="0"/>
                <a:cs typeface="Times New Roman" panose="02020603050405020304" pitchFamily="18" charset="0"/>
              </a:rPr>
              <a:t>TÌNH HUỐNG GIẢ ĐỊNH: NẾU TRÁI ĐẤT NGỪNG QUAY… ĐIỀU GÌ SẼ XẢY RA?</a:t>
            </a:r>
            <a:endParaRPr lang="en-US" sz="4000" dirty="0">
              <a:solidFill>
                <a:srgbClr val="002060"/>
              </a:solidFill>
              <a:latin typeface="Times New Roman" panose="02020603050405020304" pitchFamily="18" charset="0"/>
              <a:cs typeface="Times New Roman" panose="02020603050405020304" pitchFamily="18" charset="0"/>
            </a:endParaRPr>
          </a:p>
        </p:txBody>
      </p:sp>
      <p:graphicFrame>
        <p:nvGraphicFramePr>
          <p:cNvPr id="16" name="Bảng 15">
            <a:extLst>
              <a:ext uri="{FF2B5EF4-FFF2-40B4-BE49-F238E27FC236}">
                <a16:creationId xmlns:a16="http://schemas.microsoft.com/office/drawing/2014/main" id="{E22DDA3E-1E31-98A8-2EE5-08D9DDD2730B}"/>
              </a:ext>
            </a:extLst>
          </p:cNvPr>
          <p:cNvGraphicFramePr>
            <a:graphicFrameLocks noGrp="1"/>
          </p:cNvGraphicFramePr>
          <p:nvPr>
            <p:extLst>
              <p:ext uri="{D42A27DB-BD31-4B8C-83A1-F6EECF244321}">
                <p14:modId xmlns:p14="http://schemas.microsoft.com/office/powerpoint/2010/main" val="3289612675"/>
              </p:ext>
            </p:extLst>
          </p:nvPr>
        </p:nvGraphicFramePr>
        <p:xfrm>
          <a:off x="1210867" y="4610340"/>
          <a:ext cx="16232982" cy="4708192"/>
        </p:xfrm>
        <a:graphic>
          <a:graphicData uri="http://schemas.openxmlformats.org/drawingml/2006/table">
            <a:tbl>
              <a:tblPr/>
              <a:tblGrid>
                <a:gridCol w="7704533">
                  <a:extLst>
                    <a:ext uri="{9D8B030D-6E8A-4147-A177-3AD203B41FA5}">
                      <a16:colId xmlns:a16="http://schemas.microsoft.com/office/drawing/2014/main" val="1146807722"/>
                    </a:ext>
                  </a:extLst>
                </a:gridCol>
                <a:gridCol w="8528449">
                  <a:extLst>
                    <a:ext uri="{9D8B030D-6E8A-4147-A177-3AD203B41FA5}">
                      <a16:colId xmlns:a16="http://schemas.microsoft.com/office/drawing/2014/main" val="850283767"/>
                    </a:ext>
                  </a:extLst>
                </a:gridCol>
              </a:tblGrid>
              <a:tr h="681876">
                <a:tc>
                  <a:txBody>
                    <a:bodyPr/>
                    <a:lstStyle/>
                    <a:p>
                      <a:pPr algn="ctr">
                        <a:buNone/>
                      </a:pPr>
                      <a:r>
                        <a:rPr lang="en-US" sz="3600" b="1" dirty="0" err="1">
                          <a:solidFill>
                            <a:srgbClr val="FF5050"/>
                          </a:solidFill>
                          <a:latin typeface="Times New Roman" panose="02020603050405020304" pitchFamily="18" charset="0"/>
                          <a:cs typeface="Times New Roman" panose="02020603050405020304" pitchFamily="18" charset="0"/>
                        </a:rPr>
                        <a:t>Gợi</a:t>
                      </a:r>
                      <a:r>
                        <a:rPr lang="en-US" sz="3600" b="1" dirty="0">
                          <a:solidFill>
                            <a:srgbClr val="FF5050"/>
                          </a:solidFill>
                          <a:latin typeface="Times New Roman" panose="02020603050405020304" pitchFamily="18" charset="0"/>
                          <a:cs typeface="Times New Roman" panose="02020603050405020304" pitchFamily="18" charset="0"/>
                        </a:rPr>
                        <a:t> ý</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buNone/>
                      </a:pPr>
                      <a:r>
                        <a:rPr lang="en-US" sz="3600" b="1" dirty="0" err="1">
                          <a:solidFill>
                            <a:srgbClr val="FF5050"/>
                          </a:solidFill>
                          <a:latin typeface="Times New Roman" panose="02020603050405020304" pitchFamily="18" charset="0"/>
                          <a:cs typeface="Times New Roman" panose="02020603050405020304" pitchFamily="18" charset="0"/>
                        </a:rPr>
                        <a:t>Điều</a:t>
                      </a:r>
                      <a:r>
                        <a:rPr lang="en-US" sz="3600" b="1" dirty="0">
                          <a:solidFill>
                            <a:srgbClr val="FF5050"/>
                          </a:solidFill>
                          <a:latin typeface="Times New Roman" panose="02020603050405020304" pitchFamily="18" charset="0"/>
                          <a:cs typeface="Times New Roman" panose="02020603050405020304" pitchFamily="18" charset="0"/>
                        </a:rPr>
                        <a:t> </a:t>
                      </a:r>
                      <a:r>
                        <a:rPr lang="en-US" sz="3600" b="1" dirty="0" err="1">
                          <a:solidFill>
                            <a:srgbClr val="FF5050"/>
                          </a:solidFill>
                          <a:latin typeface="Times New Roman" panose="02020603050405020304" pitchFamily="18" charset="0"/>
                          <a:cs typeface="Times New Roman" panose="02020603050405020304" pitchFamily="18" charset="0"/>
                        </a:rPr>
                        <a:t>gì</a:t>
                      </a:r>
                      <a:r>
                        <a:rPr lang="en-US" sz="3600" b="1" dirty="0">
                          <a:solidFill>
                            <a:srgbClr val="FF5050"/>
                          </a:solidFill>
                          <a:latin typeface="Times New Roman" panose="02020603050405020304" pitchFamily="18" charset="0"/>
                          <a:cs typeface="Times New Roman" panose="02020603050405020304" pitchFamily="18" charset="0"/>
                        </a:rPr>
                        <a:t> </a:t>
                      </a:r>
                      <a:r>
                        <a:rPr lang="en-US" sz="3600" b="1" dirty="0" err="1">
                          <a:solidFill>
                            <a:srgbClr val="FF5050"/>
                          </a:solidFill>
                          <a:latin typeface="Times New Roman" panose="02020603050405020304" pitchFamily="18" charset="0"/>
                          <a:cs typeface="Times New Roman" panose="02020603050405020304" pitchFamily="18" charset="0"/>
                        </a:rPr>
                        <a:t>sẽ</a:t>
                      </a:r>
                      <a:r>
                        <a:rPr lang="en-US" sz="3600" b="1" dirty="0">
                          <a:solidFill>
                            <a:srgbClr val="FF5050"/>
                          </a:solidFill>
                          <a:latin typeface="Times New Roman" panose="02020603050405020304" pitchFamily="18" charset="0"/>
                          <a:cs typeface="Times New Roman" panose="02020603050405020304" pitchFamily="18" charset="0"/>
                        </a:rPr>
                        <a:t> </a:t>
                      </a:r>
                      <a:r>
                        <a:rPr lang="en-US" sz="3600" b="1" dirty="0" err="1">
                          <a:solidFill>
                            <a:srgbClr val="FF5050"/>
                          </a:solidFill>
                          <a:latin typeface="Times New Roman" panose="02020603050405020304" pitchFamily="18" charset="0"/>
                          <a:cs typeface="Times New Roman" panose="02020603050405020304" pitchFamily="18" charset="0"/>
                        </a:rPr>
                        <a:t>xảy</a:t>
                      </a:r>
                      <a:r>
                        <a:rPr lang="en-US" sz="3600" b="1" dirty="0">
                          <a:solidFill>
                            <a:srgbClr val="FF5050"/>
                          </a:solidFill>
                          <a:latin typeface="Times New Roman" panose="02020603050405020304" pitchFamily="18" charset="0"/>
                          <a:cs typeface="Times New Roman" panose="02020603050405020304" pitchFamily="18" charset="0"/>
                        </a:rPr>
                        <a:t> </a:t>
                      </a:r>
                      <a:r>
                        <a:rPr lang="en-US" sz="3600" b="1" dirty="0" err="1">
                          <a:solidFill>
                            <a:srgbClr val="FF5050"/>
                          </a:solidFill>
                          <a:latin typeface="Times New Roman" panose="02020603050405020304" pitchFamily="18" charset="0"/>
                          <a:cs typeface="Times New Roman" panose="02020603050405020304" pitchFamily="18" charset="0"/>
                        </a:rPr>
                        <a:t>ra</a:t>
                      </a:r>
                      <a:r>
                        <a:rPr lang="en-US" sz="3600" b="1" dirty="0">
                          <a:solidFill>
                            <a:srgbClr val="FF5050"/>
                          </a:solidFill>
                          <a:latin typeface="Times New Roman" panose="02020603050405020304" pitchFamily="18" charset="0"/>
                          <a:cs typeface="Times New Roman" panose="02020603050405020304" pitchFamily="18" charset="0"/>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6174793"/>
                  </a:ext>
                </a:extLst>
              </a:tr>
              <a:tr h="1006579">
                <a:tc>
                  <a:txBody>
                    <a:bodyPr/>
                    <a:lstStyle/>
                    <a:p>
                      <a:pPr algn="just">
                        <a:buNone/>
                      </a:pPr>
                      <a:r>
                        <a:rPr lang="vi-VN" sz="2800" dirty="0">
                          <a:solidFill>
                            <a:srgbClr val="002060"/>
                          </a:solidFill>
                          <a:latin typeface="Times New Roman" panose="02020603050405020304" pitchFamily="18" charset="0"/>
                          <a:cs typeface="Times New Roman" panose="02020603050405020304" pitchFamily="18" charset="0"/>
                        </a:rPr>
                        <a:t>1. Trái Đất không tự quay → còn hiện tượng ngày và đêm không?</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buNone/>
                      </a:pPr>
                      <a:endParaRPr lang="vi-VN" sz="28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497354"/>
                  </a:ext>
                </a:extLst>
              </a:tr>
              <a:tr h="1006579">
                <a:tc>
                  <a:txBody>
                    <a:bodyPr/>
                    <a:lstStyle/>
                    <a:p>
                      <a:pPr algn="just">
                        <a:buNone/>
                      </a:pPr>
                      <a:r>
                        <a:rPr lang="en-US" sz="2800" dirty="0">
                          <a:solidFill>
                            <a:srgbClr val="002060"/>
                          </a:solidFill>
                          <a:latin typeface="Times New Roman" panose="02020603050405020304" pitchFamily="18" charset="0"/>
                          <a:cs typeface="Times New Roman" panose="02020603050405020304" pitchFamily="18" charset="0"/>
                        </a:rPr>
                        <a:t>2.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nửa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nửa</a:t>
                      </a:r>
                      <a:r>
                        <a:rPr lang="en-US" sz="2800" dirty="0">
                          <a:solidFill>
                            <a:srgbClr val="002060"/>
                          </a:solidFill>
                          <a:latin typeface="Times New Roman" panose="020206030504050203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cs typeface="Times New Roman" panose="02020603050405020304" pitchFamily="18" charset="0"/>
                        </a:rPr>
                        <a:t>luôn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buNone/>
                      </a:pP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161045"/>
                  </a:ext>
                </a:extLst>
              </a:tr>
              <a:tr h="1006579">
                <a:tc>
                  <a:txBody>
                    <a:bodyPr/>
                    <a:lstStyle/>
                    <a:p>
                      <a:pPr algn="just">
                        <a:buNone/>
                      </a:pPr>
                      <a:r>
                        <a:rPr lang="vi-VN" sz="2800" dirty="0">
                          <a:solidFill>
                            <a:srgbClr val="002060"/>
                          </a:solidFill>
                          <a:latin typeface="Times New Roman" panose="02020603050405020304" pitchFamily="18" charset="0"/>
                          <a:cs typeface="Times New Roman" panose="02020603050405020304" pitchFamily="18" charset="0"/>
                        </a:rPr>
                        <a:t>3. Cuộc sống con người sẽ thay đổi như thế nào?</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buNone/>
                      </a:pP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1532725"/>
                  </a:ext>
                </a:extLst>
              </a:tr>
              <a:tr h="1006579">
                <a:tc>
                  <a:txBody>
                    <a:bodyPr/>
                    <a:lstStyle/>
                    <a:p>
                      <a:pPr algn="just">
                        <a:buNone/>
                      </a:pPr>
                      <a:r>
                        <a:rPr lang="en-US" sz="2800" dirty="0">
                          <a:solidFill>
                            <a:srgbClr val="002060"/>
                          </a:solidFill>
                          <a:latin typeface="Times New Roman" panose="02020603050405020304" pitchFamily="18" charset="0"/>
                          <a:cs typeface="Times New Roman" panose="02020603050405020304" pitchFamily="18" charset="0"/>
                        </a:rPr>
                        <a:t>4.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l">
                        <a:buNone/>
                      </a:pPr>
                      <a:endParaRPr lang="en-US" sz="2800" dirty="0">
                        <a:solidFill>
                          <a:srgbClr val="002060"/>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5743672"/>
                  </a:ext>
                </a:extLst>
              </a:tr>
            </a:tbl>
          </a:graphicData>
        </a:graphic>
      </p:graphicFrame>
      <p:sp>
        <p:nvSpPr>
          <p:cNvPr id="9" name="Freeform 8">
            <a:extLst>
              <a:ext uri="{FF2B5EF4-FFF2-40B4-BE49-F238E27FC236}">
                <a16:creationId xmlns:a16="http://schemas.microsoft.com/office/drawing/2014/main" id="{5689210E-8D7F-31A3-4B53-9D1834D90540}"/>
              </a:ext>
            </a:extLst>
          </p:cNvPr>
          <p:cNvSpPr/>
          <p:nvPr/>
        </p:nvSpPr>
        <p:spPr>
          <a:xfrm>
            <a:off x="4572000" y="610929"/>
            <a:ext cx="1660389" cy="1824468"/>
          </a:xfrm>
          <a:custGeom>
            <a:avLst/>
            <a:gdLst/>
            <a:ahLst/>
            <a:cxnLst/>
            <a:rect l="l" t="t" r="r" b="b"/>
            <a:pathLst>
              <a:path w="3727323" h="4114800">
                <a:moveTo>
                  <a:pt x="0" y="0"/>
                </a:moveTo>
                <a:lnTo>
                  <a:pt x="3727323" y="0"/>
                </a:lnTo>
                <a:lnTo>
                  <a:pt x="37273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084D7315-56F1-2394-71C6-C2764B6B4657}"/>
              </a:ext>
            </a:extLst>
          </p:cNvPr>
          <p:cNvSpPr txBox="1"/>
          <p:nvPr/>
        </p:nvSpPr>
        <p:spPr>
          <a:xfrm>
            <a:off x="8949244" y="5612789"/>
            <a:ext cx="9144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Không còn luân phiên sáng – tối như hiện tại.</a:t>
            </a:r>
          </a:p>
        </p:txBody>
      </p:sp>
      <p:sp>
        <p:nvSpPr>
          <p:cNvPr id="22" name="Hộp Văn bản 21">
            <a:extLst>
              <a:ext uri="{FF2B5EF4-FFF2-40B4-BE49-F238E27FC236}">
                <a16:creationId xmlns:a16="http://schemas.microsoft.com/office/drawing/2014/main" id="{A9EFE3D5-ECEB-750E-F6FA-5122E70E3D9A}"/>
              </a:ext>
            </a:extLst>
          </p:cNvPr>
          <p:cNvSpPr txBox="1"/>
          <p:nvPr/>
        </p:nvSpPr>
        <p:spPr>
          <a:xfrm>
            <a:off x="8980955" y="6514346"/>
            <a:ext cx="94086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cầu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luôn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nóng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cầu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kia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buốt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24" name="Hộp Văn bản 23">
            <a:extLst>
              <a:ext uri="{FF2B5EF4-FFF2-40B4-BE49-F238E27FC236}">
                <a16:creationId xmlns:a16="http://schemas.microsoft.com/office/drawing/2014/main" id="{DE54461E-0E88-8B94-039A-1CFE99BCFD17}"/>
              </a:ext>
            </a:extLst>
          </p:cNvPr>
          <p:cNvSpPr txBox="1"/>
          <p:nvPr/>
        </p:nvSpPr>
        <p:spPr>
          <a:xfrm>
            <a:off x="8869876" y="7443215"/>
            <a:ext cx="95610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Khó</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loạn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mùa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vụ</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nhiệt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28" name="Hộp Văn bản 27">
            <a:extLst>
              <a:ext uri="{FF2B5EF4-FFF2-40B4-BE49-F238E27FC236}">
                <a16:creationId xmlns:a16="http://schemas.microsoft.com/office/drawing/2014/main" id="{AD4F951F-9E5D-8385-71D5-4B3E73DCFAE5}"/>
              </a:ext>
            </a:extLst>
          </p:cNvPr>
          <p:cNvSpPr txBox="1"/>
          <p:nvPr/>
        </p:nvSpPr>
        <p:spPr>
          <a:xfrm>
            <a:off x="8981328" y="8306512"/>
            <a:ext cx="831845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cháy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416" y="381000"/>
            <a:ext cx="17530549" cy="9525000"/>
            <a:chOff x="0" y="0"/>
            <a:chExt cx="3685679" cy="3339125"/>
          </a:xfrm>
        </p:grpSpPr>
        <p:sp>
          <p:nvSpPr>
            <p:cNvPr id="3" name="Freeform 3"/>
            <p:cNvSpPr/>
            <p:nvPr/>
          </p:nvSpPr>
          <p:spPr>
            <a:xfrm>
              <a:off x="0" y="0"/>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4" name="TextBox 4"/>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pic>
        <p:nvPicPr>
          <p:cNvPr id="29" name="Hình ảnh 28">
            <a:extLst>
              <a:ext uri="{FF2B5EF4-FFF2-40B4-BE49-F238E27FC236}">
                <a16:creationId xmlns:a16="http://schemas.microsoft.com/office/drawing/2014/main" id="{EC5C2A8E-AD83-B2B3-C897-B49CAAE84423}"/>
              </a:ext>
            </a:extLst>
          </p:cNvPr>
          <p:cNvPicPr>
            <a:picLocks noChangeAspect="1"/>
          </p:cNvPicPr>
          <p:nvPr/>
        </p:nvPicPr>
        <p:blipFill>
          <a:blip r:embed="rId3"/>
          <a:stretch>
            <a:fillRect/>
          </a:stretch>
        </p:blipFill>
        <p:spPr>
          <a:xfrm>
            <a:off x="10952962" y="272318"/>
            <a:ext cx="6986622" cy="9711770"/>
          </a:xfrm>
          <a:prstGeom prst="rect">
            <a:avLst/>
          </a:prstGeom>
        </p:spPr>
      </p:pic>
      <p:sp>
        <p:nvSpPr>
          <p:cNvPr id="10" name="Freeform 7">
            <a:extLst>
              <a:ext uri="{FF2B5EF4-FFF2-40B4-BE49-F238E27FC236}">
                <a16:creationId xmlns:a16="http://schemas.microsoft.com/office/drawing/2014/main" id="{08971B46-0B0C-B52B-9937-6C90D5DFD23C}"/>
              </a:ext>
            </a:extLst>
          </p:cNvPr>
          <p:cNvSpPr/>
          <p:nvPr/>
        </p:nvSpPr>
        <p:spPr>
          <a:xfrm>
            <a:off x="685800" y="872183"/>
            <a:ext cx="1445525" cy="1351183"/>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FB34FB86-0081-F758-13C0-1FCCEB512876}"/>
              </a:ext>
            </a:extLst>
          </p:cNvPr>
          <p:cNvSpPr txBox="1"/>
          <p:nvPr/>
        </p:nvSpPr>
        <p:spPr>
          <a:xfrm>
            <a:off x="2434987" y="691806"/>
            <a:ext cx="7394813" cy="1569660"/>
          </a:xfrm>
          <a:prstGeom prst="rect">
            <a:avLst/>
          </a:prstGeom>
          <a:solidFill>
            <a:schemeClr val="bg1"/>
          </a:solidFill>
          <a:ln w="28575">
            <a:solidFill>
              <a:schemeClr val="bg1"/>
            </a:solidFill>
          </a:ln>
        </p:spPr>
        <p:txBody>
          <a:bodyPr wrap="square">
            <a:spAutoFit/>
          </a:bodyPr>
          <a:lstStyle/>
          <a:p>
            <a:pPr lvl="0">
              <a:defRPr/>
            </a:pPr>
            <a:r>
              <a:rPr lang="en-US" sz="4800" b="1" dirty="0">
                <a:solidFill>
                  <a:srgbClr val="FF5050"/>
                </a:solidFill>
                <a:latin typeface="Times New Roman" panose="02020603050405020304" pitchFamily="18" charset="0"/>
                <a:cs typeface="Times New Roman" panose="02020603050405020304" pitchFamily="18" charset="0"/>
              </a:rPr>
              <a:t>1. Chuyển </a:t>
            </a:r>
            <a:r>
              <a:rPr lang="en-US" sz="4800" b="1" dirty="0" err="1">
                <a:solidFill>
                  <a:srgbClr val="FF5050"/>
                </a:solidFill>
                <a:latin typeface="Times New Roman" panose="02020603050405020304" pitchFamily="18" charset="0"/>
                <a:cs typeface="Times New Roman" panose="02020603050405020304" pitchFamily="18" charset="0"/>
              </a:rPr>
              <a:t>động</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tự</a:t>
            </a:r>
            <a:r>
              <a:rPr lang="en-US" sz="4800" b="1" dirty="0">
                <a:solidFill>
                  <a:srgbClr val="FF5050"/>
                </a:solidFill>
                <a:latin typeface="Times New Roman" panose="02020603050405020304" pitchFamily="18" charset="0"/>
                <a:cs typeface="Times New Roman" panose="02020603050405020304" pitchFamily="18" charset="0"/>
              </a:rPr>
              <a:t> quay </a:t>
            </a:r>
            <a:r>
              <a:rPr lang="en-US" sz="4800" b="1" dirty="0" err="1">
                <a:solidFill>
                  <a:srgbClr val="FF5050"/>
                </a:solidFill>
                <a:latin typeface="Times New Roman" panose="02020603050405020304" pitchFamily="18" charset="0"/>
                <a:cs typeface="Times New Roman" panose="02020603050405020304" pitchFamily="18" charset="0"/>
              </a:rPr>
              <a:t>quanh</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trục</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của</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Trái</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Đất</a:t>
            </a:r>
            <a:r>
              <a:rPr lang="en-US" sz="4800" b="1" dirty="0">
                <a:solidFill>
                  <a:srgbClr val="FF5050"/>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srgbClr val="FF5050"/>
              </a:solidFill>
              <a:effectLst/>
              <a:uLnTx/>
              <a:uFillTx/>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092A3267-A31A-65BA-0A2B-8833B82E6029}"/>
              </a:ext>
            </a:extLst>
          </p:cNvPr>
          <p:cNvSpPr>
            <a:spLocks noChangeArrowheads="1"/>
          </p:cNvSpPr>
          <p:nvPr/>
        </p:nvSpPr>
        <p:spPr bwMode="auto">
          <a:xfrm>
            <a:off x="11658600" y="3238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Hộp Văn bản 14">
            <a:extLst>
              <a:ext uri="{FF2B5EF4-FFF2-40B4-BE49-F238E27FC236}">
                <a16:creationId xmlns:a16="http://schemas.microsoft.com/office/drawing/2014/main" id="{D308C760-8660-5E86-21AA-6665148C6FFE}"/>
              </a:ext>
            </a:extLst>
          </p:cNvPr>
          <p:cNvSpPr txBox="1"/>
          <p:nvPr/>
        </p:nvSpPr>
        <p:spPr>
          <a:xfrm>
            <a:off x="946202" y="2643497"/>
            <a:ext cx="9413181" cy="6981207"/>
          </a:xfrm>
          <a:prstGeom prst="rect">
            <a:avLst/>
          </a:prstGeom>
          <a:noFill/>
          <a:ln w="38100">
            <a:solidFill>
              <a:schemeClr val="bg1"/>
            </a:solidFill>
          </a:ln>
        </p:spPr>
        <p:txBody>
          <a:bodyPr wrap="square">
            <a:spAutoFit/>
          </a:bodyPr>
          <a:lstStyle/>
          <a:p>
            <a:pPr algn="ctr">
              <a:lnSpc>
                <a:spcPts val="4500"/>
              </a:lnSpc>
            </a:pPr>
            <a:endParaRPr kumimoji="0" lang="en-US" sz="3600" b="0" i="0" u="none" strike="noStrike" kern="1200" cap="none" spc="0" normalizeH="0" baseline="0" noProof="0" dirty="0">
              <a:ln>
                <a:noFill/>
              </a:ln>
              <a:solidFill>
                <a:srgbClr val="002060"/>
              </a:solidFill>
              <a:effectLst/>
              <a:uLnTx/>
              <a:uFillTx/>
              <a:latin typeface="#9Slide07 IcielCadena" panose="02000503000000020004" pitchFamily="2" charset="0"/>
              <a:cs typeface="Times New Roman" panose="02020603050405020304" pitchFamily="18" charset="0"/>
            </a:endParaRPr>
          </a:p>
          <a:p>
            <a:pPr algn="ctr">
              <a:lnSpc>
                <a:spcPts val="4500"/>
              </a:lnSpc>
            </a:pPr>
            <a:r>
              <a:rPr kumimoji="0" lang="en-US" sz="4000" b="0" i="0" u="none" strike="noStrike" kern="1200" cap="none" spc="0" normalizeH="0" baseline="0" noProof="0" dirty="0">
                <a:ln>
                  <a:noFill/>
                </a:ln>
                <a:solidFill>
                  <a:srgbClr val="002060"/>
                </a:solidFill>
                <a:effectLst/>
                <a:uLnTx/>
                <a:uFillTx/>
                <a:latin typeface="#9Slide07 IcielCadena" panose="02000503000000020004" pitchFamily="2" charset="0"/>
                <a:cs typeface="Times New Roman" panose="02020603050405020304" pitchFamily="18" charset="0"/>
              </a:rPr>
              <a:t>HOẠT ĐỘNG NHÓM - BÀN</a:t>
            </a:r>
            <a:endParaRPr lang="en-US" sz="4000" dirty="0">
              <a:solidFill>
                <a:srgbClr val="002060"/>
              </a:solidFill>
              <a:latin typeface="#9Slide07 IcielCadena" panose="02000503000000020004" pitchFamily="2" charset="0"/>
              <a:cs typeface="Times New Roman" panose="02020603050405020304" pitchFamily="18" charset="0"/>
            </a:endParaRPr>
          </a:p>
          <a:p>
            <a:pPr algn="just">
              <a:lnSpc>
                <a:spcPts val="4500"/>
              </a:lnSpc>
            </a:pP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Thời gian:  </a:t>
            </a:r>
            <a:r>
              <a:rPr lang="en-US" sz="3600" dirty="0">
                <a:solidFill>
                  <a:srgbClr val="002060"/>
                </a:solidFill>
                <a:latin typeface="Times New Roman" panose="02020603050405020304" pitchFamily="18" charset="0"/>
                <a:cs typeface="Times New Roman" panose="02020603050405020304" pitchFamily="18" charset="0"/>
              </a:rPr>
              <a:t>3 </a:t>
            </a:r>
            <a:r>
              <a:rPr lang="vi-VN" sz="3600" dirty="0">
                <a:solidFill>
                  <a:srgbClr val="002060"/>
                </a:solidFill>
                <a:latin typeface="Times New Roman" panose="02020603050405020304" pitchFamily="18" charset="0"/>
                <a:cs typeface="Times New Roman" panose="02020603050405020304" pitchFamily="18" charset="0"/>
              </a:rPr>
              <a:t>phút</a:t>
            </a:r>
            <a:endParaRPr lang="en-US" sz="3600" dirty="0">
              <a:solidFill>
                <a:srgbClr val="002060"/>
              </a:solidFill>
              <a:latin typeface="Times New Roman" panose="02020603050405020304" pitchFamily="18" charset="0"/>
              <a:cs typeface="Times New Roman" panose="02020603050405020304" pitchFamily="18" charset="0"/>
            </a:endParaRPr>
          </a:p>
          <a:p>
            <a:pPr algn="just">
              <a:lnSpc>
                <a:spcPts val="4500"/>
              </a:lnSpc>
            </a:pP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Cách thực hiện: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Quan sát hình </a:t>
            </a:r>
            <a:r>
              <a:rPr lang="en-US" sz="3600" dirty="0">
                <a:solidFill>
                  <a:srgbClr val="002060"/>
                </a:solidFill>
                <a:latin typeface="Times New Roman" panose="02020603050405020304" pitchFamily="18" charset="0"/>
                <a:cs typeface="Times New Roman" panose="02020603050405020304" pitchFamily="18" charset="0"/>
              </a:rPr>
              <a:t>1 </a:t>
            </a:r>
            <a:r>
              <a:rPr lang="en-US" sz="3600" dirty="0" err="1">
                <a:solidFill>
                  <a:srgbClr val="002060"/>
                </a:solidFill>
                <a:latin typeface="Times New Roman" panose="02020603050405020304" pitchFamily="18" charset="0"/>
                <a:cs typeface="Times New Roman" panose="02020603050405020304" pitchFamily="18" charset="0"/>
              </a:rPr>
              <a:t>và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thông</a:t>
            </a:r>
            <a:r>
              <a:rPr lang="en-US" sz="3600" dirty="0">
                <a:solidFill>
                  <a:srgbClr val="002060"/>
                </a:solidFill>
                <a:latin typeface="Times New Roman" panose="02020603050405020304" pitchFamily="18" charset="0"/>
                <a:cs typeface="Times New Roman" panose="02020603050405020304" pitchFamily="18" charset="0"/>
              </a:rPr>
              <a:t> tin SGK.</a:t>
            </a:r>
          </a:p>
          <a:p>
            <a:pPr marL="457200" indent="-457200" algn="just">
              <a:lnSpc>
                <a:spcPts val="4500"/>
              </a:lnSpc>
              <a:buFontTx/>
              <a:buChar char="-"/>
            </a:pPr>
            <a:r>
              <a:rPr lang="vi-VN" sz="3600" dirty="0">
                <a:solidFill>
                  <a:srgbClr val="002060"/>
                </a:solidFill>
                <a:latin typeface="Times New Roman" panose="02020603050405020304" pitchFamily="18" charset="0"/>
                <a:cs typeface="Times New Roman" panose="02020603050405020304" pitchFamily="18" charset="0"/>
              </a:rPr>
              <a:t>Cùng nhau </a:t>
            </a:r>
            <a:r>
              <a:rPr lang="en-US" sz="3600" dirty="0" err="1">
                <a:solidFill>
                  <a:srgbClr val="002060"/>
                </a:solidFill>
                <a:latin typeface="Times New Roman" panose="02020603050405020304" pitchFamily="18" charset="0"/>
                <a:cs typeface="Times New Roman" panose="02020603050405020304" pitchFamily="18" charset="0"/>
              </a:rPr>
              <a:t>trả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lời</a:t>
            </a:r>
            <a:r>
              <a:rPr lang="en-US" sz="3600" dirty="0">
                <a:solidFill>
                  <a:srgbClr val="002060"/>
                </a:solidFill>
                <a:latin typeface="Times New Roman" panose="02020603050405020304" pitchFamily="18" charset="0"/>
                <a:cs typeface="Times New Roman" panose="02020603050405020304" pitchFamily="18" charset="0"/>
              </a:rPr>
              <a:t> 6 </a:t>
            </a:r>
            <a:r>
              <a:rPr lang="vi-VN" sz="3600" dirty="0">
                <a:solidFill>
                  <a:srgbClr val="002060"/>
                </a:solidFill>
                <a:latin typeface="Times New Roman" panose="02020603050405020304" pitchFamily="18" charset="0"/>
                <a:cs typeface="Times New Roman" panose="02020603050405020304" pitchFamily="18" charset="0"/>
              </a:rPr>
              <a:t>câu hỏi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Đúng</a:t>
            </a:r>
            <a:r>
              <a:rPr lang="en-US" sz="3600" dirty="0">
                <a:solidFill>
                  <a:srgbClr val="002060"/>
                </a:solidFill>
                <a:latin typeface="Times New Roman" panose="02020603050405020304" pitchFamily="18" charset="0"/>
                <a:cs typeface="Times New Roman" panose="02020603050405020304" pitchFamily="18" charset="0"/>
              </a:rPr>
              <a:t>/</a:t>
            </a:r>
            <a:r>
              <a:rPr lang="en-US" sz="3600" dirty="0" err="1">
                <a:solidFill>
                  <a:srgbClr val="002060"/>
                </a:solidFill>
                <a:latin typeface="Times New Roman" panose="02020603050405020304" pitchFamily="18" charset="0"/>
                <a:cs typeface="Times New Roman" panose="02020603050405020304" pitchFamily="18" charset="0"/>
              </a:rPr>
              <a:t>sai</a:t>
            </a:r>
            <a:r>
              <a:rPr lang="vi-VN" sz="3600" dirty="0">
                <a:solidFill>
                  <a:srgbClr val="002060"/>
                </a:solidFill>
                <a:latin typeface="Times New Roman" panose="02020603050405020304" pitchFamily="18" charset="0"/>
                <a:cs typeface="Times New Roman" panose="02020603050405020304" pitchFamily="18" charset="0"/>
              </a:rPr>
              <a:t> trong phiếu.</a:t>
            </a:r>
            <a:endParaRPr lang="en-US" sz="3600" dirty="0">
              <a:solidFill>
                <a:srgbClr val="002060"/>
              </a:solidFill>
              <a:latin typeface="Times New Roman" panose="02020603050405020304" pitchFamily="18" charset="0"/>
              <a:cs typeface="Times New Roman" panose="02020603050405020304" pitchFamily="18" charset="0"/>
            </a:endParaRPr>
          </a:p>
          <a:p>
            <a:pPr algn="just">
              <a:lnSpc>
                <a:spcPts val="4500"/>
              </a:lnSpc>
            </a:pP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Thang điểm: (Tổng: 10 điểm)</a:t>
            </a:r>
            <a:endParaRPr lang="en-US" sz="3600" dirty="0">
              <a:solidFill>
                <a:srgbClr val="002060"/>
              </a:solidFill>
              <a:latin typeface="Times New Roman" panose="02020603050405020304" pitchFamily="18" charset="0"/>
              <a:cs typeface="Times New Roman" panose="02020603050405020304" pitchFamily="18" charset="0"/>
            </a:endParaRPr>
          </a:p>
          <a:p>
            <a:pPr marL="457200" indent="-457200" algn="just">
              <a:lnSpc>
                <a:spcPts val="4500"/>
              </a:lnSpc>
              <a:buFontTx/>
              <a:buChar char="-"/>
            </a:pPr>
            <a:r>
              <a:rPr lang="en-US" sz="3600" dirty="0" err="1">
                <a:solidFill>
                  <a:srgbClr val="002060"/>
                </a:solidFill>
                <a:latin typeface="Times New Roman" panose="02020603050405020304" pitchFamily="18" charset="0"/>
                <a:cs typeface="Times New Roman" panose="02020603050405020304" pitchFamily="18" charset="0"/>
              </a:rPr>
              <a:t>Mỗi</a:t>
            </a:r>
            <a:r>
              <a:rPr lang="en-US" sz="3600" dirty="0">
                <a:solidFill>
                  <a:srgbClr val="002060"/>
                </a:solidFill>
                <a:latin typeface="Times New Roman" panose="02020603050405020304" pitchFamily="18" charset="0"/>
                <a:cs typeface="Times New Roman" panose="02020603050405020304" pitchFamily="18" charset="0"/>
              </a:rPr>
              <a:t> ý </a:t>
            </a:r>
            <a:r>
              <a:rPr lang="en-US" sz="3600" dirty="0" err="1">
                <a:solidFill>
                  <a:srgbClr val="002060"/>
                </a:solidFill>
                <a:latin typeface="Times New Roman" panose="02020603050405020304" pitchFamily="18" charset="0"/>
                <a:cs typeface="Times New Roman" panose="02020603050405020304" pitchFamily="18" charset="0"/>
              </a:rPr>
              <a:t>lựa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chọn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đúng</a:t>
            </a:r>
            <a:r>
              <a:rPr lang="en-US" sz="3600" dirty="0">
                <a:solidFill>
                  <a:srgbClr val="002060"/>
                </a:solidFill>
                <a:latin typeface="Times New Roman" panose="02020603050405020304" pitchFamily="18" charset="0"/>
                <a:cs typeface="Times New Roman" panose="02020603050405020304" pitchFamily="18" charset="0"/>
              </a:rPr>
              <a:t>: +1 </a:t>
            </a:r>
            <a:r>
              <a:rPr lang="en-US" sz="3600" dirty="0" err="1">
                <a:solidFill>
                  <a:srgbClr val="002060"/>
                </a:solidFill>
                <a:latin typeface="Times New Roman" panose="02020603050405020304" pitchFamily="18" charset="0"/>
                <a:cs typeface="Times New Roman" panose="02020603050405020304" pitchFamily="18" charset="0"/>
              </a:rPr>
              <a:t>điểm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câu</a:t>
            </a:r>
            <a:r>
              <a:rPr lang="en-US" sz="3600" dirty="0">
                <a:solidFill>
                  <a:srgbClr val="002060"/>
                </a:solidFill>
                <a:latin typeface="Times New Roman" panose="02020603050405020304" pitchFamily="18" charset="0"/>
                <a:cs typeface="Times New Roman" panose="02020603050405020304" pitchFamily="18" charset="0"/>
              </a:rPr>
              <a:t>.</a:t>
            </a:r>
          </a:p>
          <a:p>
            <a:pPr marL="457200" indent="-457200" algn="just">
              <a:lnSpc>
                <a:spcPts val="4500"/>
              </a:lnSpc>
              <a:buFontTx/>
              <a:buChar char="-"/>
            </a:pPr>
            <a:r>
              <a:rPr lang="en-US" sz="3600" dirty="0" err="1">
                <a:solidFill>
                  <a:srgbClr val="002060"/>
                </a:solidFill>
                <a:latin typeface="Times New Roman" panose="02020603050405020304" pitchFamily="18" charset="0"/>
                <a:cs typeface="Times New Roman" panose="02020603050405020304" pitchFamily="18" charset="0"/>
              </a:rPr>
              <a:t>Giải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thích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được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lựa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chọn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mình</a:t>
            </a:r>
            <a:r>
              <a:rPr lang="en-US" sz="3600" dirty="0">
                <a:solidFill>
                  <a:srgbClr val="002060"/>
                </a:solidFill>
                <a:latin typeface="Times New Roman" panose="02020603050405020304" pitchFamily="18" charset="0"/>
                <a:cs typeface="Times New Roman" panose="02020603050405020304" pitchFamily="18" charset="0"/>
              </a:rPr>
              <a:t> +2 </a:t>
            </a:r>
            <a:r>
              <a:rPr lang="en-US" sz="3600" dirty="0" err="1">
                <a:solidFill>
                  <a:srgbClr val="002060"/>
                </a:solidFill>
                <a:latin typeface="Times New Roman" panose="02020603050405020304" pitchFamily="18" charset="0"/>
                <a:cs typeface="Times New Roman" panose="02020603050405020304" pitchFamily="18" charset="0"/>
              </a:rPr>
              <a:t>điểm</a:t>
            </a:r>
            <a:endParaRPr lang="en-US" sz="3600" dirty="0">
              <a:solidFill>
                <a:srgbClr val="002060"/>
              </a:solidFill>
              <a:latin typeface="Times New Roman" panose="02020603050405020304" pitchFamily="18" charset="0"/>
              <a:cs typeface="Times New Roman" panose="02020603050405020304" pitchFamily="18" charset="0"/>
            </a:endParaRPr>
          </a:p>
          <a:p>
            <a:pPr algn="just">
              <a:lnSpc>
                <a:spcPts val="4500"/>
              </a:lnSpc>
            </a:pPr>
            <a:r>
              <a:rPr lang="en-US" sz="3600" dirty="0">
                <a:solidFill>
                  <a:srgbClr val="002060"/>
                </a:solidFill>
                <a:latin typeface="Times New Roman" panose="02020603050405020304" pitchFamily="18" charset="0"/>
                <a:cs typeface="Times New Roman" panose="02020603050405020304" pitchFamily="18" charset="0"/>
              </a:rPr>
              <a:t>(+2 </a:t>
            </a:r>
            <a:r>
              <a:rPr lang="en-US" sz="3600" dirty="0" err="1">
                <a:solidFill>
                  <a:srgbClr val="002060"/>
                </a:solidFill>
                <a:latin typeface="Times New Roman" panose="02020603050405020304" pitchFamily="18" charset="0"/>
                <a:cs typeface="Times New Roman" panose="02020603050405020304" pitchFamily="18" charset="0"/>
              </a:rPr>
              <a:t>điểm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nhóm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kết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nhanh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chính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xác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nhất</a:t>
            </a:r>
            <a:r>
              <a:rPr lang="en-US" sz="360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8" name="Hình ảnh 17">
            <a:extLst>
              <a:ext uri="{FF2B5EF4-FFF2-40B4-BE49-F238E27FC236}">
                <a16:creationId xmlns:a16="http://schemas.microsoft.com/office/drawing/2014/main" id="{DA9A1819-1368-867F-3964-DB549AB586B1}"/>
              </a:ext>
            </a:extLst>
          </p:cNvPr>
          <p:cNvPicPr>
            <a:picLocks noChangeAspect="1"/>
          </p:cNvPicPr>
          <p:nvPr/>
        </p:nvPicPr>
        <p:blipFill>
          <a:blip r:embed="rId6"/>
          <a:stretch>
            <a:fillRect/>
          </a:stretch>
        </p:blipFill>
        <p:spPr>
          <a:xfrm>
            <a:off x="16938388" y="3787532"/>
            <a:ext cx="483132" cy="476391"/>
          </a:xfrm>
          <a:prstGeom prst="rect">
            <a:avLst/>
          </a:prstGeom>
        </p:spPr>
      </p:pic>
      <p:pic>
        <p:nvPicPr>
          <p:cNvPr id="19" name="Hình ảnh 18">
            <a:extLst>
              <a:ext uri="{FF2B5EF4-FFF2-40B4-BE49-F238E27FC236}">
                <a16:creationId xmlns:a16="http://schemas.microsoft.com/office/drawing/2014/main" id="{1E70375D-33A5-D401-7D14-5BC7347289B6}"/>
              </a:ext>
            </a:extLst>
          </p:cNvPr>
          <p:cNvPicPr>
            <a:picLocks noChangeAspect="1"/>
          </p:cNvPicPr>
          <p:nvPr/>
        </p:nvPicPr>
        <p:blipFill>
          <a:blip r:embed="rId6"/>
          <a:stretch>
            <a:fillRect/>
          </a:stretch>
        </p:blipFill>
        <p:spPr>
          <a:xfrm>
            <a:off x="15995772" y="4565744"/>
            <a:ext cx="483132" cy="476391"/>
          </a:xfrm>
          <a:prstGeom prst="rect">
            <a:avLst/>
          </a:prstGeom>
        </p:spPr>
      </p:pic>
      <p:pic>
        <p:nvPicPr>
          <p:cNvPr id="20" name="Hình ảnh 19">
            <a:extLst>
              <a:ext uri="{FF2B5EF4-FFF2-40B4-BE49-F238E27FC236}">
                <a16:creationId xmlns:a16="http://schemas.microsoft.com/office/drawing/2014/main" id="{75BD4C10-D1DD-F1AC-7AB0-3D4DBF952AC5}"/>
              </a:ext>
            </a:extLst>
          </p:cNvPr>
          <p:cNvPicPr>
            <a:picLocks noChangeAspect="1"/>
          </p:cNvPicPr>
          <p:nvPr/>
        </p:nvPicPr>
        <p:blipFill>
          <a:blip r:embed="rId6"/>
          <a:stretch>
            <a:fillRect/>
          </a:stretch>
        </p:blipFill>
        <p:spPr>
          <a:xfrm>
            <a:off x="16872916" y="5372100"/>
            <a:ext cx="483132" cy="476391"/>
          </a:xfrm>
          <a:prstGeom prst="rect">
            <a:avLst/>
          </a:prstGeom>
        </p:spPr>
      </p:pic>
      <p:pic>
        <p:nvPicPr>
          <p:cNvPr id="21" name="Hình ảnh 20">
            <a:extLst>
              <a:ext uri="{FF2B5EF4-FFF2-40B4-BE49-F238E27FC236}">
                <a16:creationId xmlns:a16="http://schemas.microsoft.com/office/drawing/2014/main" id="{29B88055-C494-67CE-510D-8B918663396B}"/>
              </a:ext>
            </a:extLst>
          </p:cNvPr>
          <p:cNvPicPr>
            <a:picLocks noChangeAspect="1"/>
          </p:cNvPicPr>
          <p:nvPr/>
        </p:nvPicPr>
        <p:blipFill>
          <a:blip r:embed="rId6"/>
          <a:stretch>
            <a:fillRect/>
          </a:stretch>
        </p:blipFill>
        <p:spPr>
          <a:xfrm>
            <a:off x="16002000" y="6203197"/>
            <a:ext cx="483132" cy="476391"/>
          </a:xfrm>
          <a:prstGeom prst="rect">
            <a:avLst/>
          </a:prstGeom>
        </p:spPr>
      </p:pic>
      <p:pic>
        <p:nvPicPr>
          <p:cNvPr id="22" name="Hình ảnh 21">
            <a:extLst>
              <a:ext uri="{FF2B5EF4-FFF2-40B4-BE49-F238E27FC236}">
                <a16:creationId xmlns:a16="http://schemas.microsoft.com/office/drawing/2014/main" id="{5ECD2554-126E-E5AE-CDDA-804B756DB7AA}"/>
              </a:ext>
            </a:extLst>
          </p:cNvPr>
          <p:cNvPicPr>
            <a:picLocks noChangeAspect="1"/>
          </p:cNvPicPr>
          <p:nvPr/>
        </p:nvPicPr>
        <p:blipFill>
          <a:blip r:embed="rId6"/>
          <a:stretch>
            <a:fillRect/>
          </a:stretch>
        </p:blipFill>
        <p:spPr>
          <a:xfrm>
            <a:off x="15995772" y="7353300"/>
            <a:ext cx="483132" cy="476391"/>
          </a:xfrm>
          <a:prstGeom prst="rect">
            <a:avLst/>
          </a:prstGeom>
        </p:spPr>
      </p:pic>
      <p:pic>
        <p:nvPicPr>
          <p:cNvPr id="23" name="Hình ảnh 22">
            <a:extLst>
              <a:ext uri="{FF2B5EF4-FFF2-40B4-BE49-F238E27FC236}">
                <a16:creationId xmlns:a16="http://schemas.microsoft.com/office/drawing/2014/main" id="{2005635C-9AFC-D435-9C96-E31620C49F1E}"/>
              </a:ext>
            </a:extLst>
          </p:cNvPr>
          <p:cNvPicPr>
            <a:picLocks noChangeAspect="1"/>
          </p:cNvPicPr>
          <p:nvPr/>
        </p:nvPicPr>
        <p:blipFill>
          <a:blip r:embed="rId6"/>
          <a:stretch>
            <a:fillRect/>
          </a:stretch>
        </p:blipFill>
        <p:spPr>
          <a:xfrm>
            <a:off x="16927128" y="8343900"/>
            <a:ext cx="483132" cy="47639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449B1-E117-7A96-D6CF-99C89BC7E6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76C8E55-C31B-9827-1F20-713A82764BEE}"/>
              </a:ext>
            </a:extLst>
          </p:cNvPr>
          <p:cNvGrpSpPr/>
          <p:nvPr/>
        </p:nvGrpSpPr>
        <p:grpSpPr>
          <a:xfrm>
            <a:off x="378725" y="710642"/>
            <a:ext cx="17530549" cy="8852457"/>
            <a:chOff x="0" y="0"/>
            <a:chExt cx="3685679" cy="3339125"/>
          </a:xfrm>
        </p:grpSpPr>
        <p:sp>
          <p:nvSpPr>
            <p:cNvPr id="3" name="Freeform 3">
              <a:extLst>
                <a:ext uri="{FF2B5EF4-FFF2-40B4-BE49-F238E27FC236}">
                  <a16:creationId xmlns:a16="http://schemas.microsoft.com/office/drawing/2014/main" id="{83F95C7B-C041-A1F8-A925-9AA50B71E97B}"/>
                </a:ext>
              </a:extLst>
            </p:cNvPr>
            <p:cNvSpPr/>
            <p:nvPr/>
          </p:nvSpPr>
          <p:spPr>
            <a:xfrm>
              <a:off x="0" y="0"/>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4" name="TextBox 4">
              <a:extLst>
                <a:ext uri="{FF2B5EF4-FFF2-40B4-BE49-F238E27FC236}">
                  <a16:creationId xmlns:a16="http://schemas.microsoft.com/office/drawing/2014/main" id="{5CBA3652-5ADE-1F53-AC76-392382113BA8}"/>
                </a:ext>
              </a:extLst>
            </p:cNvPr>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7">
            <a:extLst>
              <a:ext uri="{FF2B5EF4-FFF2-40B4-BE49-F238E27FC236}">
                <a16:creationId xmlns:a16="http://schemas.microsoft.com/office/drawing/2014/main" id="{053C1128-C507-C617-A7E5-6AC54E5F716A}"/>
              </a:ext>
            </a:extLst>
          </p:cNvPr>
          <p:cNvSpPr/>
          <p:nvPr/>
        </p:nvSpPr>
        <p:spPr>
          <a:xfrm>
            <a:off x="1315799" y="1128075"/>
            <a:ext cx="848863" cy="830997"/>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95994018-5DF2-393D-569E-A316DDC7523F}"/>
              </a:ext>
            </a:extLst>
          </p:cNvPr>
          <p:cNvSpPr txBox="1"/>
          <p:nvPr/>
        </p:nvSpPr>
        <p:spPr>
          <a:xfrm>
            <a:off x="2447925" y="1099500"/>
            <a:ext cx="14557613" cy="830997"/>
          </a:xfrm>
          <a:prstGeom prst="rect">
            <a:avLst/>
          </a:prstGeom>
          <a:solidFill>
            <a:schemeClr val="bg1"/>
          </a:solidFill>
          <a:ln w="28575">
            <a:solidFill>
              <a:schemeClr val="bg1"/>
            </a:solidFill>
          </a:ln>
        </p:spPr>
        <p:txBody>
          <a:bodyPr wrap="square">
            <a:spAutoFit/>
          </a:bodyPr>
          <a:lstStyle/>
          <a:p>
            <a:pPr lvl="0">
              <a:defRPr/>
            </a:pPr>
            <a:r>
              <a:rPr lang="en-US" sz="4800" b="1" dirty="0">
                <a:solidFill>
                  <a:srgbClr val="FF5050"/>
                </a:solidFill>
                <a:latin typeface="Times New Roman" panose="02020603050405020304" pitchFamily="18" charset="0"/>
                <a:cs typeface="Times New Roman" panose="02020603050405020304" pitchFamily="18" charset="0"/>
              </a:rPr>
              <a:t>1. Chuyển </a:t>
            </a:r>
            <a:r>
              <a:rPr lang="en-US" sz="4800" b="1" dirty="0" err="1">
                <a:solidFill>
                  <a:srgbClr val="FF5050"/>
                </a:solidFill>
                <a:latin typeface="Times New Roman" panose="02020603050405020304" pitchFamily="18" charset="0"/>
                <a:cs typeface="Times New Roman" panose="02020603050405020304" pitchFamily="18" charset="0"/>
              </a:rPr>
              <a:t>động</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tự</a:t>
            </a:r>
            <a:r>
              <a:rPr lang="en-US" sz="4800" b="1" dirty="0">
                <a:solidFill>
                  <a:srgbClr val="FF5050"/>
                </a:solidFill>
                <a:latin typeface="Times New Roman" panose="02020603050405020304" pitchFamily="18" charset="0"/>
                <a:cs typeface="Times New Roman" panose="02020603050405020304" pitchFamily="18" charset="0"/>
              </a:rPr>
              <a:t> quay </a:t>
            </a:r>
            <a:r>
              <a:rPr lang="en-US" sz="4800" b="1" dirty="0" err="1">
                <a:solidFill>
                  <a:srgbClr val="FF5050"/>
                </a:solidFill>
                <a:latin typeface="Times New Roman" panose="02020603050405020304" pitchFamily="18" charset="0"/>
                <a:cs typeface="Times New Roman" panose="02020603050405020304" pitchFamily="18" charset="0"/>
              </a:rPr>
              <a:t>quanh</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trục</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của</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Trái</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Đất</a:t>
            </a:r>
            <a:r>
              <a:rPr lang="en-US" sz="4800" b="1" dirty="0">
                <a:solidFill>
                  <a:srgbClr val="FF5050"/>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srgbClr val="FF5050"/>
              </a:solidFill>
              <a:effectLst/>
              <a:uLnTx/>
              <a:uFillTx/>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E22CC2D9-8764-3521-B68D-2085E1C1E347}"/>
              </a:ext>
            </a:extLst>
          </p:cNvPr>
          <p:cNvSpPr>
            <a:spLocks noChangeArrowheads="1"/>
          </p:cNvSpPr>
          <p:nvPr/>
        </p:nvSpPr>
        <p:spPr bwMode="auto">
          <a:xfrm>
            <a:off x="11658600" y="3238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Hộp Văn bản 14">
            <a:extLst>
              <a:ext uri="{FF2B5EF4-FFF2-40B4-BE49-F238E27FC236}">
                <a16:creationId xmlns:a16="http://schemas.microsoft.com/office/drawing/2014/main" id="{4954606F-BAFC-4EE6-5581-5C408216EEC7}"/>
              </a:ext>
            </a:extLst>
          </p:cNvPr>
          <p:cNvSpPr txBox="1"/>
          <p:nvPr/>
        </p:nvSpPr>
        <p:spPr>
          <a:xfrm>
            <a:off x="6324600" y="2781299"/>
            <a:ext cx="10287000" cy="5521704"/>
          </a:xfrm>
          <a:prstGeom prst="rect">
            <a:avLst/>
          </a:prstGeom>
          <a:noFill/>
          <a:ln w="38100">
            <a:solidFill>
              <a:schemeClr val="bg1"/>
            </a:solidFill>
          </a:ln>
        </p:spPr>
        <p:txBody>
          <a:bodyPr wrap="square">
            <a:spAutoFit/>
          </a:bodyPr>
          <a:lstStyle/>
          <a:p>
            <a:pPr algn="just">
              <a:lnSpc>
                <a:spcPct val="150000"/>
              </a:lnSpc>
            </a:pP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Đất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tự</a:t>
            </a:r>
            <a:r>
              <a:rPr lang="en-US" sz="4000" dirty="0">
                <a:solidFill>
                  <a:srgbClr val="002060"/>
                </a:solidFill>
                <a:latin typeface="Times New Roman" panose="02020603050405020304" pitchFamily="18" charset="0"/>
                <a:cs typeface="Times New Roman" panose="02020603050405020304" pitchFamily="18" charset="0"/>
              </a:rPr>
              <a:t> quay </a:t>
            </a:r>
            <a:r>
              <a:rPr lang="en-US" sz="4000" dirty="0" err="1">
                <a:solidFill>
                  <a:srgbClr val="002060"/>
                </a:solidFill>
                <a:latin typeface="Times New Roman" panose="02020603050405020304" pitchFamily="18" charset="0"/>
                <a:cs typeface="Times New Roman" panose="02020603050405020304" pitchFamily="18" charset="0"/>
              </a:rPr>
              <a:t>quanh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trục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theo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hướng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từ</a:t>
            </a:r>
            <a:r>
              <a:rPr lang="en-US" sz="4000" dirty="0">
                <a:solidFill>
                  <a:srgbClr val="002060"/>
                </a:solidFill>
                <a:latin typeface="Times New Roman" panose="02020603050405020304" pitchFamily="18" charset="0"/>
                <a:cs typeface="Times New Roman" panose="02020603050405020304" pitchFamily="18" charset="0"/>
              </a:rPr>
              <a:t> Tây sang Đông.</a:t>
            </a:r>
          </a:p>
          <a:p>
            <a:pPr algn="just">
              <a:lnSpc>
                <a:spcPct val="150000"/>
              </a:lnSpc>
            </a:pP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Góc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nghiêng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trục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Đất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tự</a:t>
            </a:r>
            <a:r>
              <a:rPr lang="en-US" sz="4000" dirty="0">
                <a:solidFill>
                  <a:srgbClr val="002060"/>
                </a:solidFill>
                <a:latin typeface="Times New Roman" panose="02020603050405020304" pitchFamily="18" charset="0"/>
                <a:cs typeface="Times New Roman" panose="02020603050405020304" pitchFamily="18" charset="0"/>
              </a:rPr>
              <a:t> quay là 66</a:t>
            </a:r>
            <a:r>
              <a:rPr lang="en-US" sz="4000" baseline="30000" dirty="0">
                <a:solidFill>
                  <a:srgbClr val="002060"/>
                </a:solidFill>
                <a:latin typeface="Times New Roman" panose="02020603050405020304" pitchFamily="18" charset="0"/>
                <a:cs typeface="Times New Roman" panose="02020603050405020304" pitchFamily="18" charset="0"/>
              </a:rPr>
              <a:t>0</a:t>
            </a:r>
            <a:r>
              <a:rPr lang="en-US" sz="4000" dirty="0">
                <a:solidFill>
                  <a:srgbClr val="002060"/>
                </a:solidFill>
                <a:latin typeface="Times New Roman" panose="02020603050405020304" pitchFamily="18" charset="0"/>
                <a:cs typeface="Times New Roman" panose="02020603050405020304" pitchFamily="18" charset="0"/>
              </a:rPr>
              <a:t>33</a:t>
            </a:r>
            <a:r>
              <a:rPr lang="en-US" sz="4000" baseline="30000" dirty="0">
                <a:solidFill>
                  <a:srgbClr val="002060"/>
                </a:solidFill>
                <a:latin typeface="Times New Roman" panose="02020603050405020304" pitchFamily="18" charset="0"/>
                <a:cs typeface="Times New Roman" panose="02020603050405020304" pitchFamily="18" charset="0"/>
              </a:rPr>
              <a:t>’</a:t>
            </a:r>
            <a:r>
              <a:rPr lang="en-US" sz="4000"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Đất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tự</a:t>
            </a:r>
            <a:r>
              <a:rPr lang="en-US" sz="4000" dirty="0">
                <a:solidFill>
                  <a:srgbClr val="002060"/>
                </a:solidFill>
                <a:latin typeface="Times New Roman" panose="02020603050405020304" pitchFamily="18" charset="0"/>
                <a:cs typeface="Times New Roman" panose="02020603050405020304" pitchFamily="18" charset="0"/>
              </a:rPr>
              <a:t> quay </a:t>
            </a:r>
            <a:r>
              <a:rPr lang="en-US" sz="4000" dirty="0" err="1">
                <a:solidFill>
                  <a:srgbClr val="002060"/>
                </a:solidFill>
                <a:latin typeface="Times New Roman" panose="02020603050405020304" pitchFamily="18" charset="0"/>
                <a:cs typeface="Times New Roman" panose="02020603050405020304" pitchFamily="18" charset="0"/>
              </a:rPr>
              <a:t>một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vòng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quanh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trục</a:t>
            </a:r>
            <a:r>
              <a:rPr lang="en-US" sz="4000" dirty="0">
                <a:solidFill>
                  <a:srgbClr val="002060"/>
                </a:solidFill>
                <a:latin typeface="Times New Roman" panose="02020603050405020304" pitchFamily="18" charset="0"/>
                <a:cs typeface="Times New Roman" panose="02020603050405020304" pitchFamily="18" charset="0"/>
              </a:rPr>
              <a:t>: 24 </a:t>
            </a:r>
            <a:r>
              <a:rPr lang="en-US" sz="4000" dirty="0" err="1">
                <a:solidFill>
                  <a:srgbClr val="002060"/>
                </a:solidFill>
                <a:latin typeface="Times New Roman" panose="02020603050405020304" pitchFamily="18" charset="0"/>
                <a:cs typeface="Times New Roman" panose="02020603050405020304" pitchFamily="18" charset="0"/>
              </a:rPr>
              <a:t>giờ</a:t>
            </a:r>
            <a:r>
              <a:rPr lang="en-US" sz="4000" dirty="0">
                <a:solidFill>
                  <a:srgbClr val="002060"/>
                </a:solidFill>
                <a:latin typeface="Times New Roman" panose="02020603050405020304" pitchFamily="18" charset="0"/>
                <a:cs typeface="Times New Roman" panose="02020603050405020304" pitchFamily="18" charset="0"/>
              </a:rPr>
              <a:t> (1 </a:t>
            </a:r>
            <a:r>
              <a:rPr lang="en-US" sz="4000" dirty="0" err="1">
                <a:solidFill>
                  <a:srgbClr val="002060"/>
                </a:solidFill>
                <a:latin typeface="Times New Roman" panose="02020603050405020304" pitchFamily="18" charset="0"/>
                <a:cs typeface="Times New Roman" panose="02020603050405020304" pitchFamily="18" charset="0"/>
              </a:rPr>
              <a:t>ngày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đêm</a:t>
            </a:r>
            <a:r>
              <a:rPr lang="en-US" sz="4000" dirty="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F96855A7-4A47-BAB3-6E25-F87F85A36DCF}"/>
              </a:ext>
            </a:extLst>
          </p:cNvPr>
          <p:cNvSpPr/>
          <p:nvPr/>
        </p:nvSpPr>
        <p:spPr>
          <a:xfrm>
            <a:off x="1143000" y="2786061"/>
            <a:ext cx="4539222" cy="4933934"/>
          </a:xfrm>
          <a:custGeom>
            <a:avLst/>
            <a:gdLst/>
            <a:ahLst/>
            <a:cxnLst/>
            <a:rect l="l" t="t" r="r" b="b"/>
            <a:pathLst>
              <a:path w="3727323" h="4114800">
                <a:moveTo>
                  <a:pt x="0" y="0"/>
                </a:moveTo>
                <a:lnTo>
                  <a:pt x="3727323" y="0"/>
                </a:lnTo>
                <a:lnTo>
                  <a:pt x="37273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8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D19A7-DBC2-AB06-7FE1-DA76B030D10E}"/>
            </a:ext>
          </a:extLst>
        </p:cNvPr>
        <p:cNvGrpSpPr/>
        <p:nvPr/>
      </p:nvGrpSpPr>
      <p:grpSpPr>
        <a:xfrm>
          <a:off x="0" y="0"/>
          <a:ext cx="0" cy="0"/>
          <a:chOff x="0" y="0"/>
          <a:chExt cx="0" cy="0"/>
        </a:xfrm>
      </p:grpSpPr>
      <p:sp>
        <p:nvSpPr>
          <p:cNvPr id="14" name="Rectangle 1">
            <a:extLst>
              <a:ext uri="{FF2B5EF4-FFF2-40B4-BE49-F238E27FC236}">
                <a16:creationId xmlns:a16="http://schemas.microsoft.com/office/drawing/2014/main" id="{E5617D3D-38ED-A70B-6227-E8B4B8FAAED4}"/>
              </a:ext>
            </a:extLst>
          </p:cNvPr>
          <p:cNvSpPr>
            <a:spLocks noChangeArrowheads="1"/>
          </p:cNvSpPr>
          <p:nvPr/>
        </p:nvSpPr>
        <p:spPr bwMode="auto">
          <a:xfrm>
            <a:off x="11658600" y="3238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Trái đất và các chuyển động - (online-video-cutter.com)">
            <a:hlinkClick r:id="" action="ppaction://media"/>
            <a:extLst>
              <a:ext uri="{FF2B5EF4-FFF2-40B4-BE49-F238E27FC236}">
                <a16:creationId xmlns:a16="http://schemas.microsoft.com/office/drawing/2014/main" id="{B141E6DB-0FAA-BA0E-3EB2-4C3C923189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359833"/>
            <a:ext cx="17526000" cy="9660467"/>
          </a:xfrm>
          <a:prstGeom prst="rect">
            <a:avLst/>
          </a:prstGeom>
        </p:spPr>
      </p:pic>
    </p:spTree>
    <p:extLst>
      <p:ext uri="{BB962C8B-B14F-4D97-AF65-F5344CB8AC3E}">
        <p14:creationId xmlns:p14="http://schemas.microsoft.com/office/powerpoint/2010/main" val="1449766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547197"/>
            <a:ext cx="19619672" cy="8559151"/>
            <a:chOff x="0" y="0"/>
            <a:chExt cx="5167321" cy="2254262"/>
          </a:xfrm>
          <a:solidFill>
            <a:schemeClr val="bg1"/>
          </a:solidFill>
        </p:grpSpPr>
        <p:sp>
          <p:nvSpPr>
            <p:cNvPr id="3" name="Freeform 3"/>
            <p:cNvSpPr/>
            <p:nvPr/>
          </p:nvSpPr>
          <p:spPr>
            <a:xfrm>
              <a:off x="0" y="0"/>
              <a:ext cx="5167321" cy="2254262"/>
            </a:xfrm>
            <a:custGeom>
              <a:avLst/>
              <a:gdLst/>
              <a:ahLst/>
              <a:cxnLst/>
              <a:rect l="l" t="t" r="r" b="b"/>
              <a:pathLst>
                <a:path w="5167321" h="2254262">
                  <a:moveTo>
                    <a:pt x="20125" y="0"/>
                  </a:moveTo>
                  <a:lnTo>
                    <a:pt x="5147196" y="0"/>
                  </a:lnTo>
                  <a:cubicBezTo>
                    <a:pt x="5152534" y="0"/>
                    <a:pt x="5157653" y="2120"/>
                    <a:pt x="5161427" y="5894"/>
                  </a:cubicBezTo>
                  <a:cubicBezTo>
                    <a:pt x="5165201" y="9668"/>
                    <a:pt x="5167321" y="14787"/>
                    <a:pt x="5167321" y="20125"/>
                  </a:cubicBezTo>
                  <a:lnTo>
                    <a:pt x="5167321" y="2234137"/>
                  </a:lnTo>
                  <a:cubicBezTo>
                    <a:pt x="5167321" y="2245252"/>
                    <a:pt x="5158311" y="2254262"/>
                    <a:pt x="5147196" y="2254262"/>
                  </a:cubicBezTo>
                  <a:lnTo>
                    <a:pt x="20125" y="2254262"/>
                  </a:lnTo>
                  <a:cubicBezTo>
                    <a:pt x="9010" y="2254262"/>
                    <a:pt x="0" y="2245252"/>
                    <a:pt x="0" y="2234137"/>
                  </a:cubicBezTo>
                  <a:lnTo>
                    <a:pt x="0" y="20125"/>
                  </a:lnTo>
                  <a:cubicBezTo>
                    <a:pt x="0" y="9010"/>
                    <a:pt x="9010" y="0"/>
                    <a:pt x="20125" y="0"/>
                  </a:cubicBezTo>
                  <a:close/>
                </a:path>
              </a:pathLst>
            </a:custGeom>
            <a:grpFill/>
            <a:ln w="57150" cap="rnd">
              <a:solidFill>
                <a:schemeClr val="bg1"/>
              </a:solidFill>
              <a:prstDash val="solid"/>
              <a:round/>
            </a:ln>
          </p:spPr>
          <p:txBody>
            <a:bodyPr/>
            <a:lstStyle/>
            <a:p>
              <a:endParaRPr lang="en-US"/>
            </a:p>
          </p:txBody>
        </p:sp>
        <p:sp>
          <p:nvSpPr>
            <p:cNvPr id="4" name="TextBox 4"/>
            <p:cNvSpPr txBox="1"/>
            <p:nvPr/>
          </p:nvSpPr>
          <p:spPr>
            <a:xfrm>
              <a:off x="0" y="-38100"/>
              <a:ext cx="5167321" cy="2292362"/>
            </a:xfrm>
            <a:prstGeom prst="rect">
              <a:avLst/>
            </a:prstGeom>
            <a:grpFill/>
            <a:ln>
              <a:solidFill>
                <a:schemeClr val="bg1"/>
              </a:solidFill>
            </a:ln>
          </p:spPr>
          <p:txBody>
            <a:bodyPr lIns="50800" tIns="50800" rIns="50800" bIns="50800" rtlCol="0" anchor="ctr"/>
            <a:lstStyle/>
            <a:p>
              <a:pPr algn="ctr">
                <a:lnSpc>
                  <a:spcPts val="2659"/>
                </a:lnSpc>
                <a:spcBef>
                  <a:spcPct val="0"/>
                </a:spcBef>
              </a:pPr>
              <a:endParaRPr/>
            </a:p>
          </p:txBody>
        </p:sp>
      </p:grpSp>
      <p:sp>
        <p:nvSpPr>
          <p:cNvPr id="10" name="Hộp Văn bản 9">
            <a:extLst>
              <a:ext uri="{FF2B5EF4-FFF2-40B4-BE49-F238E27FC236}">
                <a16:creationId xmlns:a16="http://schemas.microsoft.com/office/drawing/2014/main" id="{1E329E4C-4516-5FD1-AEE3-1819D7298AC7}"/>
              </a:ext>
            </a:extLst>
          </p:cNvPr>
          <p:cNvSpPr txBox="1"/>
          <p:nvPr/>
        </p:nvSpPr>
        <p:spPr>
          <a:xfrm>
            <a:off x="1752600" y="1301099"/>
            <a:ext cx="15621000" cy="1446550"/>
          </a:xfrm>
          <a:prstGeom prst="rect">
            <a:avLst/>
          </a:prstGeom>
          <a:noFill/>
        </p:spPr>
        <p:txBody>
          <a:bodyPr wrap="square" rtlCol="0">
            <a:spAutoFit/>
          </a:bodyPr>
          <a:lstStyle/>
          <a:p>
            <a:pPr algn="ctr"/>
            <a:r>
              <a:rPr lang="en-US" sz="8800" dirty="0">
                <a:solidFill>
                  <a:srgbClr val="FF5050"/>
                </a:solidFill>
                <a:latin typeface="#9Slide07 SVNZiclets" panose="02000603000000000000" pitchFamily="2" charset="0"/>
                <a:cs typeface="Times New Roman" panose="02020603050405020304" pitchFamily="18" charset="0"/>
              </a:rPr>
              <a:t>EM CÓ BIẾT?</a:t>
            </a:r>
          </a:p>
        </p:txBody>
      </p:sp>
      <p:pic>
        <p:nvPicPr>
          <p:cNvPr id="8" name="Hình ảnh 7">
            <a:extLst>
              <a:ext uri="{FF2B5EF4-FFF2-40B4-BE49-F238E27FC236}">
                <a16:creationId xmlns:a16="http://schemas.microsoft.com/office/drawing/2014/main" id="{343960AB-4DA0-E65D-519A-6A9B031103D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8889" r="90000">
                        <a14:foregroundMark x1="8889" y1="15000" x2="8889" y2="15000"/>
                        <a14:foregroundMark x1="83056" y1="13333" x2="83056" y2="13333"/>
                        <a14:foregroundMark x1="87500" y1="28056" x2="87500" y2="28056"/>
                      </a14:backgroundRemoval>
                    </a14:imgEffect>
                    <a14:imgEffect>
                      <a14:saturation sat="200000"/>
                    </a14:imgEffect>
                  </a14:imgLayer>
                </a14:imgProps>
              </a:ext>
            </a:extLst>
          </a:blip>
          <a:stretch>
            <a:fillRect/>
          </a:stretch>
        </p:blipFill>
        <p:spPr>
          <a:xfrm>
            <a:off x="2514600" y="820700"/>
            <a:ext cx="2531296" cy="2531296"/>
          </a:xfrm>
          <a:prstGeom prst="rect">
            <a:avLst/>
          </a:prstGeom>
          <a:ln>
            <a:noFill/>
          </a:ln>
          <a:effectLst>
            <a:outerShdw blurRad="292100" dist="139700" dir="2700000" algn="tl" rotWithShape="0">
              <a:srgbClr val="333333">
                <a:alpha val="65000"/>
              </a:srgbClr>
            </a:outerShdw>
          </a:effectLst>
        </p:spPr>
      </p:pic>
      <p:sp>
        <p:nvSpPr>
          <p:cNvPr id="9" name="Freeform 7">
            <a:extLst>
              <a:ext uri="{FF2B5EF4-FFF2-40B4-BE49-F238E27FC236}">
                <a16:creationId xmlns:a16="http://schemas.microsoft.com/office/drawing/2014/main" id="{4FAF5296-07E9-3C1D-DDF6-C0289FCB00E3}"/>
              </a:ext>
            </a:extLst>
          </p:cNvPr>
          <p:cNvSpPr/>
          <p:nvPr/>
        </p:nvSpPr>
        <p:spPr>
          <a:xfrm>
            <a:off x="8420100" y="6967295"/>
            <a:ext cx="2286000" cy="2089317"/>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ộp Văn bản 4">
            <a:extLst>
              <a:ext uri="{FF2B5EF4-FFF2-40B4-BE49-F238E27FC236}">
                <a16:creationId xmlns:a16="http://schemas.microsoft.com/office/drawing/2014/main" id="{0D7CE528-AA7F-B0FE-C60A-D4E603F36852}"/>
              </a:ext>
            </a:extLst>
          </p:cNvPr>
          <p:cNvSpPr txBox="1"/>
          <p:nvPr/>
        </p:nvSpPr>
        <p:spPr>
          <a:xfrm>
            <a:off x="1934752" y="4054367"/>
            <a:ext cx="14554200" cy="2308324"/>
          </a:xfrm>
          <a:prstGeom prst="rect">
            <a:avLst/>
          </a:prstGeom>
          <a:noFill/>
        </p:spPr>
        <p:txBody>
          <a:bodyPr wrap="square">
            <a:spAutoFit/>
          </a:bodyPr>
          <a:lstStyle/>
          <a:p>
            <a:pPr algn="just"/>
            <a:r>
              <a:rPr lang="en-US" sz="4800" dirty="0">
                <a:solidFill>
                  <a:srgbClr val="002060"/>
                </a:solidFill>
                <a:latin typeface="#9Slide05 Claudia" pitchFamily="2" charset="0"/>
              </a:rPr>
              <a:t>        </a:t>
            </a:r>
            <a:r>
              <a:rPr lang="vi-VN" sz="4800" dirty="0">
                <a:solidFill>
                  <a:srgbClr val="002060"/>
                </a:solidFill>
                <a:latin typeface="#9Slide05 Claudia" pitchFamily="2" charset="0"/>
              </a:rPr>
              <a:t>Trái Đất tự quay quanh trục một vòng hết </a:t>
            </a:r>
            <a:r>
              <a:rPr lang="vi-VN" sz="4800" b="1" dirty="0">
                <a:solidFill>
                  <a:srgbClr val="FF0000"/>
                </a:solidFill>
                <a:latin typeface="#9Slide05 Claudia" pitchFamily="2" charset="0"/>
              </a:rPr>
              <a:t>23 giờ 56 phút 04 giây, </a:t>
            </a:r>
            <a:r>
              <a:rPr lang="vi-VN" sz="4800" dirty="0">
                <a:solidFill>
                  <a:srgbClr val="002060"/>
                </a:solidFill>
                <a:latin typeface="#9Slide05 Claudia" pitchFamily="2" charset="0"/>
              </a:rPr>
              <a:t>tuy nhiên để thuận tiện trong sinh hoạt và sản xuất, thời gian Trái Đất tự quay một vòng quanh trục được quy ước là </a:t>
            </a:r>
            <a:r>
              <a:rPr lang="vi-VN" sz="4800" b="1" dirty="0">
                <a:solidFill>
                  <a:srgbClr val="FF0000"/>
                </a:solidFill>
                <a:latin typeface="#9Slide05 Claudia" pitchFamily="2" charset="0"/>
              </a:rPr>
              <a:t>24 giờ.</a:t>
            </a:r>
            <a:endParaRPr lang="en-US" sz="4800" b="1" dirty="0">
              <a:solidFill>
                <a:srgbClr val="FF0000"/>
              </a:solidFill>
              <a:latin typeface="#9Slide05 Claudi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DBA8F-52DC-E651-0C35-03F1FC19841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D4CA72F-A270-ABDE-4B2C-DD46C08183DA}"/>
              </a:ext>
            </a:extLst>
          </p:cNvPr>
          <p:cNvGrpSpPr/>
          <p:nvPr/>
        </p:nvGrpSpPr>
        <p:grpSpPr>
          <a:xfrm>
            <a:off x="14325601" y="2009771"/>
            <a:ext cx="3582536" cy="7705730"/>
            <a:chOff x="0" y="0"/>
            <a:chExt cx="3685679" cy="3339125"/>
          </a:xfrm>
        </p:grpSpPr>
        <p:sp>
          <p:nvSpPr>
            <p:cNvPr id="3" name="Freeform 3">
              <a:extLst>
                <a:ext uri="{FF2B5EF4-FFF2-40B4-BE49-F238E27FC236}">
                  <a16:creationId xmlns:a16="http://schemas.microsoft.com/office/drawing/2014/main" id="{3DF7757F-466A-6F19-0062-4B7958C9002E}"/>
                </a:ext>
              </a:extLst>
            </p:cNvPr>
            <p:cNvSpPr/>
            <p:nvPr/>
          </p:nvSpPr>
          <p:spPr>
            <a:xfrm>
              <a:off x="0" y="0"/>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4" name="TextBox 4">
              <a:extLst>
                <a:ext uri="{FF2B5EF4-FFF2-40B4-BE49-F238E27FC236}">
                  <a16:creationId xmlns:a16="http://schemas.microsoft.com/office/drawing/2014/main" id="{B21D141E-7620-DA02-670E-AFE102453E32}"/>
                </a:ext>
              </a:extLst>
            </p:cNvPr>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sp>
        <p:nvSpPr>
          <p:cNvPr id="11" name="Hộp Văn bản 10">
            <a:extLst>
              <a:ext uri="{FF2B5EF4-FFF2-40B4-BE49-F238E27FC236}">
                <a16:creationId xmlns:a16="http://schemas.microsoft.com/office/drawing/2014/main" id="{ACE84BDA-FCA3-8A25-DCA4-9F53F36976CF}"/>
              </a:ext>
            </a:extLst>
          </p:cNvPr>
          <p:cNvSpPr txBox="1"/>
          <p:nvPr/>
        </p:nvSpPr>
        <p:spPr>
          <a:xfrm>
            <a:off x="628650" y="723901"/>
            <a:ext cx="17202150" cy="830997"/>
          </a:xfrm>
          <a:prstGeom prst="rect">
            <a:avLst/>
          </a:prstGeom>
          <a:solidFill>
            <a:schemeClr val="bg1"/>
          </a:solidFill>
          <a:ln w="28575">
            <a:solidFill>
              <a:schemeClr val="bg1"/>
            </a:solidFill>
          </a:ln>
        </p:spPr>
        <p:txBody>
          <a:bodyPr wrap="square">
            <a:spAutoFit/>
          </a:bodyPr>
          <a:lstStyle/>
          <a:p>
            <a:pPr lvl="0" algn="ctr">
              <a:defRPr/>
            </a:pPr>
            <a:r>
              <a:rPr lang="en-US" sz="4800" b="1" dirty="0">
                <a:solidFill>
                  <a:srgbClr val="FF5050"/>
                </a:solidFill>
                <a:latin typeface="Times New Roman" panose="02020603050405020304" pitchFamily="18" charset="0"/>
                <a:cs typeface="Times New Roman" panose="02020603050405020304" pitchFamily="18" charset="0"/>
              </a:rPr>
              <a:t>2. Hệ </a:t>
            </a:r>
            <a:r>
              <a:rPr lang="en-US" sz="4800" b="1" dirty="0" err="1">
                <a:solidFill>
                  <a:srgbClr val="FF5050"/>
                </a:solidFill>
                <a:latin typeface="Times New Roman" panose="02020603050405020304" pitchFamily="18" charset="0"/>
                <a:cs typeface="Times New Roman" panose="02020603050405020304" pitchFamily="18" charset="0"/>
              </a:rPr>
              <a:t>quả</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sự</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chuyển</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động</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tự</a:t>
            </a:r>
            <a:r>
              <a:rPr lang="en-US" sz="4800" b="1" dirty="0">
                <a:solidFill>
                  <a:srgbClr val="FF5050"/>
                </a:solidFill>
                <a:latin typeface="Times New Roman" panose="02020603050405020304" pitchFamily="18" charset="0"/>
                <a:cs typeface="Times New Roman" panose="02020603050405020304" pitchFamily="18" charset="0"/>
              </a:rPr>
              <a:t> quay </a:t>
            </a:r>
            <a:r>
              <a:rPr lang="en-US" sz="4800" b="1" dirty="0" err="1">
                <a:solidFill>
                  <a:srgbClr val="FF5050"/>
                </a:solidFill>
                <a:latin typeface="Times New Roman" panose="02020603050405020304" pitchFamily="18" charset="0"/>
                <a:cs typeface="Times New Roman" panose="02020603050405020304" pitchFamily="18" charset="0"/>
              </a:rPr>
              <a:t>của</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Trái</a:t>
            </a:r>
            <a:r>
              <a:rPr lang="en-US" sz="4800" b="1" dirty="0">
                <a:solidFill>
                  <a:srgbClr val="FF5050"/>
                </a:solidFill>
                <a:latin typeface="Times New Roman" panose="02020603050405020304" pitchFamily="18" charset="0"/>
                <a:cs typeface="Times New Roman" panose="02020603050405020304" pitchFamily="18" charset="0"/>
              </a:rPr>
              <a:t> </a:t>
            </a:r>
            <a:r>
              <a:rPr lang="en-US" sz="4800" b="1" dirty="0" err="1">
                <a:solidFill>
                  <a:srgbClr val="FF5050"/>
                </a:solidFill>
                <a:latin typeface="Times New Roman" panose="02020603050405020304" pitchFamily="18" charset="0"/>
                <a:cs typeface="Times New Roman" panose="02020603050405020304" pitchFamily="18" charset="0"/>
              </a:rPr>
              <a:t>Đất</a:t>
            </a:r>
            <a:endParaRPr kumimoji="0" lang="en-US" sz="4800" b="1" i="0" u="none" strike="noStrike" kern="1200" cap="none" spc="0" normalizeH="0" baseline="0" noProof="0" dirty="0">
              <a:ln>
                <a:noFill/>
              </a:ln>
              <a:solidFill>
                <a:srgbClr val="FF5050"/>
              </a:solidFill>
              <a:effectLst/>
              <a:uLnTx/>
              <a:uFillTx/>
              <a:latin typeface="Times New Roman" panose="02020603050405020304" pitchFamily="18" charset="0"/>
              <a:cs typeface="Times New Roman" panose="02020603050405020304" pitchFamily="18" charset="0"/>
            </a:endParaRPr>
          </a:p>
        </p:txBody>
      </p:sp>
      <p:sp>
        <p:nvSpPr>
          <p:cNvPr id="14" name="Rectangle 1">
            <a:extLst>
              <a:ext uri="{FF2B5EF4-FFF2-40B4-BE49-F238E27FC236}">
                <a16:creationId xmlns:a16="http://schemas.microsoft.com/office/drawing/2014/main" id="{25B0BF41-6B62-ADE9-03DC-3A047EECAE73}"/>
              </a:ext>
            </a:extLst>
          </p:cNvPr>
          <p:cNvSpPr>
            <a:spLocks noChangeArrowheads="1"/>
          </p:cNvSpPr>
          <p:nvPr/>
        </p:nvSpPr>
        <p:spPr bwMode="auto">
          <a:xfrm>
            <a:off x="11658600" y="3238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Freeform 8">
            <a:extLst>
              <a:ext uri="{FF2B5EF4-FFF2-40B4-BE49-F238E27FC236}">
                <a16:creationId xmlns:a16="http://schemas.microsoft.com/office/drawing/2014/main" id="{CF1ED64F-B9DE-59C5-0D28-8972EEA1FAFC}"/>
              </a:ext>
            </a:extLst>
          </p:cNvPr>
          <p:cNvSpPr/>
          <p:nvPr/>
        </p:nvSpPr>
        <p:spPr>
          <a:xfrm flipH="1">
            <a:off x="16535400" y="8070592"/>
            <a:ext cx="1533844" cy="1827766"/>
          </a:xfrm>
          <a:custGeom>
            <a:avLst/>
            <a:gdLst/>
            <a:ahLst/>
            <a:cxnLst/>
            <a:rect l="l" t="t" r="r" b="b"/>
            <a:pathLst>
              <a:path w="3727323" h="4114800">
                <a:moveTo>
                  <a:pt x="0" y="0"/>
                </a:moveTo>
                <a:lnTo>
                  <a:pt x="3727323" y="0"/>
                </a:lnTo>
                <a:lnTo>
                  <a:pt x="37273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7">
            <a:extLst>
              <a:ext uri="{FF2B5EF4-FFF2-40B4-BE49-F238E27FC236}">
                <a16:creationId xmlns:a16="http://schemas.microsoft.com/office/drawing/2014/main" id="{55FE4D94-6886-1337-47F7-7660CCD822A5}"/>
              </a:ext>
            </a:extLst>
          </p:cNvPr>
          <p:cNvSpPr/>
          <p:nvPr/>
        </p:nvSpPr>
        <p:spPr>
          <a:xfrm>
            <a:off x="304800" y="668743"/>
            <a:ext cx="952500" cy="941312"/>
          </a:xfrm>
          <a:custGeom>
            <a:avLst/>
            <a:gdLst/>
            <a:ahLst/>
            <a:cxnLst/>
            <a:rect l="l" t="t" r="r" b="b"/>
            <a:pathLst>
              <a:path w="3289684" h="2650937">
                <a:moveTo>
                  <a:pt x="0" y="0"/>
                </a:moveTo>
                <a:lnTo>
                  <a:pt x="3289684" y="0"/>
                </a:lnTo>
                <a:lnTo>
                  <a:pt x="3289684" y="2650937"/>
                </a:lnTo>
                <a:lnTo>
                  <a:pt x="0" y="2650937"/>
                </a:lnTo>
                <a:lnTo>
                  <a:pt x="0" y="0"/>
                </a:lnTo>
                <a:close/>
              </a:path>
            </a:pathLst>
          </a:custGeom>
          <a: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TRUYỆN CỔ TÍCH- SỰ TÍCH NGÀY VÀ ĐÊM">
            <a:hlinkClick r:id="" action="ppaction://media"/>
            <a:extLst>
              <a:ext uri="{FF2B5EF4-FFF2-40B4-BE49-F238E27FC236}">
                <a16:creationId xmlns:a16="http://schemas.microsoft.com/office/drawing/2014/main" id="{9BB9B6E0-A4DB-4020-7CEA-C7C215BC0E9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8650" y="2009771"/>
            <a:ext cx="13275734" cy="7705729"/>
          </a:xfrm>
          <a:prstGeom prst="rect">
            <a:avLst/>
          </a:prstGeom>
        </p:spPr>
      </p:pic>
      <p:sp>
        <p:nvSpPr>
          <p:cNvPr id="8" name="Hộp Văn bản 7">
            <a:extLst>
              <a:ext uri="{FF2B5EF4-FFF2-40B4-BE49-F238E27FC236}">
                <a16:creationId xmlns:a16="http://schemas.microsoft.com/office/drawing/2014/main" id="{9E1D261E-4B83-4663-4528-5F770CEF8C8B}"/>
              </a:ext>
            </a:extLst>
          </p:cNvPr>
          <p:cNvSpPr txBox="1"/>
          <p:nvPr/>
        </p:nvSpPr>
        <p:spPr>
          <a:xfrm>
            <a:off x="14477999" y="2400300"/>
            <a:ext cx="3276307" cy="4832092"/>
          </a:xfrm>
          <a:prstGeom prst="rect">
            <a:avLst/>
          </a:prstGeom>
          <a:noFill/>
        </p:spPr>
        <p:txBody>
          <a:bodyPr wrap="square">
            <a:spAutoFit/>
          </a:bodyPr>
          <a:lstStyle/>
          <a:p>
            <a:pPr algn="just"/>
            <a:r>
              <a:rPr lang="en-US" sz="4400" dirty="0">
                <a:solidFill>
                  <a:srgbClr val="002060"/>
                </a:solidFill>
                <a:latin typeface="#9Slide05 Claudia" pitchFamily="2" charset="0"/>
              </a:rPr>
              <a:t>       Em </a:t>
            </a:r>
            <a:r>
              <a:rPr lang="en-US" sz="4400" dirty="0" err="1">
                <a:solidFill>
                  <a:srgbClr val="002060"/>
                </a:solidFill>
                <a:latin typeface="#9Slide05 Claudia" pitchFamily="2" charset="0"/>
              </a:rPr>
              <a:t>có</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đồng</a:t>
            </a:r>
            <a:r>
              <a:rPr lang="en-US" sz="4400" dirty="0">
                <a:solidFill>
                  <a:srgbClr val="002060"/>
                </a:solidFill>
                <a:latin typeface="#9Slide05 Claudia" pitchFamily="2" charset="0"/>
              </a:rPr>
              <a:t> ý </a:t>
            </a:r>
            <a:r>
              <a:rPr lang="en-US" sz="4400" dirty="0" err="1">
                <a:solidFill>
                  <a:srgbClr val="002060"/>
                </a:solidFill>
                <a:latin typeface="#9Slide05 Claudia" pitchFamily="2" charset="0"/>
              </a:rPr>
              <a:t>với</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quan</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điểm</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trong</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câu</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chuyện</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về</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nguyên</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nhân</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của</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hiện</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tượng</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ngày</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và</a:t>
            </a:r>
            <a:r>
              <a:rPr lang="en-US" sz="4400" dirty="0">
                <a:solidFill>
                  <a:srgbClr val="002060"/>
                </a:solidFill>
                <a:latin typeface="#9Slide05 Claudia" pitchFamily="2" charset="0"/>
              </a:rPr>
              <a:t> </a:t>
            </a:r>
            <a:r>
              <a:rPr lang="en-US" sz="4400" dirty="0" err="1">
                <a:solidFill>
                  <a:srgbClr val="002060"/>
                </a:solidFill>
                <a:latin typeface="#9Slide05 Claudia" pitchFamily="2" charset="0"/>
              </a:rPr>
              <a:t>đêm</a:t>
            </a:r>
            <a:r>
              <a:rPr lang="en-US" sz="4400" dirty="0">
                <a:solidFill>
                  <a:srgbClr val="002060"/>
                </a:solidFill>
                <a:latin typeface="#9Slide05 Claudia" pitchFamily="2" charset="0"/>
              </a:rPr>
              <a:t>? </a:t>
            </a:r>
            <a:endParaRPr lang="en-US" sz="4400" b="1" dirty="0">
              <a:solidFill>
                <a:srgbClr val="FF0000"/>
              </a:solidFill>
              <a:latin typeface="#9Slide05 Claudia" pitchFamily="2" charset="0"/>
            </a:endParaRPr>
          </a:p>
        </p:txBody>
      </p:sp>
      <p:sp>
        <p:nvSpPr>
          <p:cNvPr id="9" name="Freeform 16">
            <a:extLst>
              <a:ext uri="{FF2B5EF4-FFF2-40B4-BE49-F238E27FC236}">
                <a16:creationId xmlns:a16="http://schemas.microsoft.com/office/drawing/2014/main" id="{D08493ED-FB59-75DF-10B6-F2F37811BB7C}"/>
              </a:ext>
            </a:extLst>
          </p:cNvPr>
          <p:cNvSpPr/>
          <p:nvPr/>
        </p:nvSpPr>
        <p:spPr>
          <a:xfrm>
            <a:off x="14544992" y="7533179"/>
            <a:ext cx="1600201" cy="707041"/>
          </a:xfrm>
          <a:custGeom>
            <a:avLst/>
            <a:gdLst/>
            <a:ahLst/>
            <a:cxnLst/>
            <a:rect l="l" t="t" r="r" b="b"/>
            <a:pathLst>
              <a:path w="7315200" h="2999232">
                <a:moveTo>
                  <a:pt x="0" y="0"/>
                </a:moveTo>
                <a:lnTo>
                  <a:pt x="7315200" y="0"/>
                </a:lnTo>
                <a:lnTo>
                  <a:pt x="7315200" y="2999232"/>
                </a:lnTo>
                <a:lnTo>
                  <a:pt x="0" y="2999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7">
            <a:extLst>
              <a:ext uri="{FF2B5EF4-FFF2-40B4-BE49-F238E27FC236}">
                <a16:creationId xmlns:a16="http://schemas.microsoft.com/office/drawing/2014/main" id="{7A88A073-455B-C164-5502-708A729CF29D}"/>
              </a:ext>
            </a:extLst>
          </p:cNvPr>
          <p:cNvSpPr/>
          <p:nvPr/>
        </p:nvSpPr>
        <p:spPr>
          <a:xfrm>
            <a:off x="15117393" y="8323381"/>
            <a:ext cx="1418007" cy="696579"/>
          </a:xfrm>
          <a:custGeom>
            <a:avLst/>
            <a:gdLst/>
            <a:ahLst/>
            <a:cxnLst/>
            <a:rect l="l" t="t" r="r" b="b"/>
            <a:pathLst>
              <a:path w="7315200" h="3002280">
                <a:moveTo>
                  <a:pt x="0" y="0"/>
                </a:moveTo>
                <a:lnTo>
                  <a:pt x="7315200" y="0"/>
                </a:lnTo>
                <a:lnTo>
                  <a:pt x="7315200" y="3002280"/>
                </a:lnTo>
                <a:lnTo>
                  <a:pt x="0" y="30022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059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FB09BAD3-8962-88D2-0FEB-BF55B71ED3E0}"/>
              </a:ext>
            </a:extLst>
          </p:cNvPr>
          <p:cNvGrpSpPr/>
          <p:nvPr/>
        </p:nvGrpSpPr>
        <p:grpSpPr>
          <a:xfrm>
            <a:off x="-28074" y="-372692"/>
            <a:ext cx="18288000" cy="10618999"/>
            <a:chOff x="0" y="0"/>
            <a:chExt cx="3685679" cy="3339125"/>
          </a:xfrm>
        </p:grpSpPr>
        <p:sp>
          <p:nvSpPr>
            <p:cNvPr id="10" name="Freeform 3">
              <a:extLst>
                <a:ext uri="{FF2B5EF4-FFF2-40B4-BE49-F238E27FC236}">
                  <a16:creationId xmlns:a16="http://schemas.microsoft.com/office/drawing/2014/main" id="{E00949D5-DBD6-0847-D8AB-22078E492C1D}"/>
                </a:ext>
              </a:extLst>
            </p:cNvPr>
            <p:cNvSpPr/>
            <p:nvPr/>
          </p:nvSpPr>
          <p:spPr>
            <a:xfrm>
              <a:off x="0" y="0"/>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11" name="TextBox 4">
              <a:extLst>
                <a:ext uri="{FF2B5EF4-FFF2-40B4-BE49-F238E27FC236}">
                  <a16:creationId xmlns:a16="http://schemas.microsoft.com/office/drawing/2014/main" id="{6E81CB03-6C96-865B-002D-1ED976AFEAE3}"/>
                </a:ext>
              </a:extLst>
            </p:cNvPr>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pic>
        <p:nvPicPr>
          <p:cNvPr id="20" name="Hình ảnh 19">
            <a:extLst>
              <a:ext uri="{FF2B5EF4-FFF2-40B4-BE49-F238E27FC236}">
                <a16:creationId xmlns:a16="http://schemas.microsoft.com/office/drawing/2014/main" id="{06DB298C-4F26-7C2E-35AC-C9142D49B46D}"/>
              </a:ext>
            </a:extLst>
          </p:cNvPr>
          <p:cNvPicPr>
            <a:picLocks noChangeAspect="1"/>
          </p:cNvPicPr>
          <p:nvPr/>
        </p:nvPicPr>
        <p:blipFill>
          <a:blip r:embed="rId2"/>
          <a:stretch>
            <a:fillRect/>
          </a:stretch>
        </p:blipFill>
        <p:spPr>
          <a:xfrm>
            <a:off x="457200" y="40692"/>
            <a:ext cx="7036593" cy="2336012"/>
          </a:xfrm>
          <a:prstGeom prst="rect">
            <a:avLst/>
          </a:prstGeom>
        </p:spPr>
      </p:pic>
      <p:sp>
        <p:nvSpPr>
          <p:cNvPr id="19" name="Hộp Văn bản 18">
            <a:extLst>
              <a:ext uri="{FF2B5EF4-FFF2-40B4-BE49-F238E27FC236}">
                <a16:creationId xmlns:a16="http://schemas.microsoft.com/office/drawing/2014/main" id="{D2C531FB-D3FD-17E0-173E-009CD54082FB}"/>
              </a:ext>
            </a:extLst>
          </p:cNvPr>
          <p:cNvSpPr txBox="1"/>
          <p:nvPr/>
        </p:nvSpPr>
        <p:spPr>
          <a:xfrm>
            <a:off x="958516" y="2610921"/>
            <a:ext cx="7924800" cy="2607060"/>
          </a:xfrm>
          <a:prstGeom prst="rect">
            <a:avLst/>
          </a:prstGeom>
          <a:noFill/>
        </p:spPr>
        <p:txBody>
          <a:bodyPr wrap="square">
            <a:spAutoFit/>
          </a:bodyPr>
          <a:lstStyle/>
          <a:p>
            <a:pPr algn="just">
              <a:lnSpc>
                <a:spcPts val="4000"/>
              </a:lnSpc>
              <a:buNone/>
            </a:pPr>
            <a:r>
              <a:rPr lang="en-US" sz="2600" b="1" dirty="0">
                <a:solidFill>
                  <a:srgbClr val="FF5050"/>
                </a:solidFill>
                <a:latin typeface="Times New Roman" panose="02020603050405020304" pitchFamily="18" charset="0"/>
                <a:cs typeface="Times New Roman" panose="02020603050405020304" pitchFamily="18" charset="0"/>
              </a:rPr>
              <a:t>1. </a:t>
            </a:r>
            <a:r>
              <a:rPr lang="vi-VN" sz="2600" b="1" dirty="0">
                <a:solidFill>
                  <a:srgbClr val="FF5050"/>
                </a:solidFill>
                <a:latin typeface="Times New Roman" panose="02020603050405020304" pitchFamily="18" charset="0"/>
                <a:cs typeface="Times New Roman" panose="02020603050405020304" pitchFamily="18" charset="0"/>
              </a:rPr>
              <a:t>Chuẩn bị thí nghiệm</a:t>
            </a:r>
            <a:r>
              <a:rPr lang="en-US" sz="2600" b="1" dirty="0">
                <a:solidFill>
                  <a:srgbClr val="FF5050"/>
                </a:solidFill>
                <a:latin typeface="Times New Roman" panose="02020603050405020304" pitchFamily="18" charset="0"/>
                <a:cs typeface="Times New Roman" panose="02020603050405020304" pitchFamily="18" charset="0"/>
              </a:rPr>
              <a:t> (Chia </a:t>
            </a:r>
            <a:r>
              <a:rPr lang="en-US" sz="2600" b="1" dirty="0" err="1">
                <a:solidFill>
                  <a:srgbClr val="FF5050"/>
                </a:solidFill>
                <a:latin typeface="Times New Roman" panose="02020603050405020304" pitchFamily="18" charset="0"/>
                <a:cs typeface="Times New Roman" panose="02020603050405020304" pitchFamily="18" charset="0"/>
              </a:rPr>
              <a:t>lớp</a:t>
            </a:r>
            <a:r>
              <a:rPr lang="en-US" sz="2600" b="1" dirty="0">
                <a:solidFill>
                  <a:srgbClr val="FF5050"/>
                </a:solidFill>
                <a:latin typeface="Times New Roman" panose="02020603050405020304" pitchFamily="18" charset="0"/>
                <a:cs typeface="Times New Roman" panose="02020603050405020304" pitchFamily="18" charset="0"/>
              </a:rPr>
              <a:t> </a:t>
            </a:r>
            <a:r>
              <a:rPr lang="en-US" sz="2600" b="1" dirty="0" err="1">
                <a:solidFill>
                  <a:srgbClr val="FF5050"/>
                </a:solidFill>
                <a:latin typeface="Times New Roman" panose="02020603050405020304" pitchFamily="18" charset="0"/>
                <a:cs typeface="Times New Roman" panose="02020603050405020304" pitchFamily="18" charset="0"/>
              </a:rPr>
              <a:t>thành</a:t>
            </a:r>
            <a:r>
              <a:rPr lang="en-US" sz="2600" b="1" dirty="0">
                <a:solidFill>
                  <a:srgbClr val="FF5050"/>
                </a:solidFill>
                <a:latin typeface="Times New Roman" panose="02020603050405020304" pitchFamily="18" charset="0"/>
                <a:cs typeface="Times New Roman" panose="02020603050405020304" pitchFamily="18" charset="0"/>
              </a:rPr>
              <a:t> 8 </a:t>
            </a:r>
            <a:r>
              <a:rPr lang="en-US" sz="2600" b="1" dirty="0" err="1">
                <a:solidFill>
                  <a:srgbClr val="FF5050"/>
                </a:solidFill>
                <a:latin typeface="Times New Roman" panose="02020603050405020304" pitchFamily="18" charset="0"/>
                <a:cs typeface="Times New Roman" panose="02020603050405020304" pitchFamily="18" charset="0"/>
              </a:rPr>
              <a:t>nhóm</a:t>
            </a:r>
            <a:r>
              <a:rPr lang="en-US" sz="2600" b="1" dirty="0">
                <a:solidFill>
                  <a:srgbClr val="FF5050"/>
                </a:solidFill>
                <a:latin typeface="Times New Roman" panose="02020603050405020304" pitchFamily="18" charset="0"/>
                <a:cs typeface="Times New Roman" panose="02020603050405020304" pitchFamily="18" charset="0"/>
              </a:rPr>
              <a:t>)</a:t>
            </a:r>
            <a:endParaRPr lang="vi-VN" sz="2600" b="1" dirty="0">
              <a:solidFill>
                <a:srgbClr val="FF5050"/>
              </a:solidFill>
              <a:latin typeface="Times New Roman" panose="02020603050405020304" pitchFamily="18" charset="0"/>
              <a:cs typeface="Times New Roman" panose="02020603050405020304" pitchFamily="18" charset="0"/>
            </a:endParaRPr>
          </a:p>
          <a:p>
            <a:pPr algn="just">
              <a:lnSpc>
                <a:spcPts val="4000"/>
              </a:lnSpc>
              <a:buFont typeface="Arial" panose="020B0604020202020204" pitchFamily="34" charset="0"/>
              <a:buChar char="•"/>
            </a:pPr>
            <a:r>
              <a:rPr lang="en-US" sz="2600" dirty="0">
                <a:solidFill>
                  <a:srgbClr val="002060"/>
                </a:solidFill>
                <a:latin typeface="Times New Roman" panose="02020603050405020304" pitchFamily="18" charset="0"/>
                <a:cs typeface="Times New Roman" panose="02020603050405020304" pitchFamily="18" charset="0"/>
              </a:rPr>
              <a:t>🌍 </a:t>
            </a:r>
            <a:r>
              <a:rPr lang="vi-VN" sz="2600" dirty="0">
                <a:solidFill>
                  <a:srgbClr val="002060"/>
                </a:solidFill>
                <a:latin typeface="Times New Roman" panose="02020603050405020304" pitchFamily="18" charset="0"/>
                <a:cs typeface="Times New Roman" panose="02020603050405020304" pitchFamily="18" charset="0"/>
              </a:rPr>
              <a:t>Quả địa cầu có đánh dấu </a:t>
            </a:r>
            <a:r>
              <a:rPr lang="vi-VN" sz="2600" b="1" dirty="0">
                <a:solidFill>
                  <a:srgbClr val="002060"/>
                </a:solidFill>
                <a:latin typeface="Times New Roman" panose="02020603050405020304" pitchFamily="18" charset="0"/>
                <a:cs typeface="Times New Roman" panose="02020603050405020304" pitchFamily="18" charset="0"/>
              </a:rPr>
              <a:t>Việt Nam</a:t>
            </a:r>
            <a:r>
              <a:rPr lang="vi-VN" sz="2600" dirty="0">
                <a:solidFill>
                  <a:srgbClr val="002060"/>
                </a:solidFill>
                <a:latin typeface="Times New Roman" panose="02020603050405020304" pitchFamily="18" charset="0"/>
                <a:cs typeface="Times New Roman" panose="02020603050405020304" pitchFamily="18" charset="0"/>
              </a:rPr>
              <a:t> và </a:t>
            </a:r>
            <a:r>
              <a:rPr lang="vi-VN" sz="2600" b="1" dirty="0">
                <a:solidFill>
                  <a:srgbClr val="002060"/>
                </a:solidFill>
                <a:latin typeface="Times New Roman" panose="02020603050405020304" pitchFamily="18" charset="0"/>
                <a:cs typeface="Times New Roman" panose="02020603050405020304" pitchFamily="18" charset="0"/>
              </a:rPr>
              <a:t>Brazil</a:t>
            </a:r>
            <a:r>
              <a:rPr lang="en-US" sz="2600" b="1" dirty="0">
                <a:solidFill>
                  <a:srgbClr val="002060"/>
                </a:solidFill>
                <a:latin typeface="Times New Roman" panose="02020603050405020304" pitchFamily="18" charset="0"/>
                <a:cs typeface="Times New Roman" panose="02020603050405020304" pitchFamily="18" charset="0"/>
              </a:rPr>
              <a:t>.</a:t>
            </a:r>
            <a:endParaRPr lang="vi-VN" sz="2600" dirty="0">
              <a:solidFill>
                <a:srgbClr val="002060"/>
              </a:solidFill>
              <a:latin typeface="Times New Roman" panose="02020603050405020304" pitchFamily="18" charset="0"/>
              <a:cs typeface="Times New Roman" panose="02020603050405020304" pitchFamily="18" charset="0"/>
            </a:endParaRPr>
          </a:p>
          <a:p>
            <a:pPr algn="just">
              <a:lnSpc>
                <a:spcPts val="4000"/>
              </a:lnSpc>
              <a:buFont typeface="Arial" panose="020B0604020202020204" pitchFamily="34" charset="0"/>
              <a:buChar char="•"/>
            </a:pPr>
            <a:r>
              <a:rPr lang="en-US" sz="2600" dirty="0">
                <a:solidFill>
                  <a:srgbClr val="002060"/>
                </a:solidFill>
                <a:latin typeface="Times New Roman" panose="02020603050405020304" pitchFamily="18" charset="0"/>
                <a:cs typeface="Times New Roman" panose="02020603050405020304" pitchFamily="18" charset="0"/>
              </a:rPr>
              <a:t>💡 </a:t>
            </a:r>
            <a:r>
              <a:rPr lang="vi-VN" sz="2600" dirty="0">
                <a:solidFill>
                  <a:srgbClr val="002060"/>
                </a:solidFill>
                <a:latin typeface="Times New Roman" panose="02020603050405020304" pitchFamily="18" charset="0"/>
                <a:cs typeface="Times New Roman" panose="02020603050405020304" pitchFamily="18" charset="0"/>
              </a:rPr>
              <a:t>Đèn pin (đặt cố định một phía – mô phỏng Mặt Trời)</a:t>
            </a:r>
          </a:p>
          <a:p>
            <a:pPr algn="just">
              <a:lnSpc>
                <a:spcPts val="4000"/>
              </a:lnSpc>
              <a:buFont typeface="Arial" panose="020B0604020202020204" pitchFamily="34" charset="0"/>
              <a:buChar char="•"/>
            </a:pPr>
            <a:r>
              <a:rPr lang="en-US" sz="2600" dirty="0">
                <a:solidFill>
                  <a:srgbClr val="002060"/>
                </a:solidFill>
                <a:latin typeface="Times New Roman" panose="02020603050405020304" pitchFamily="18" charset="0"/>
                <a:cs typeface="Times New Roman" panose="02020603050405020304" pitchFamily="18" charset="0"/>
              </a:rPr>
              <a:t>🎯 </a:t>
            </a:r>
            <a:r>
              <a:rPr lang="vi-VN" sz="2600" dirty="0">
                <a:solidFill>
                  <a:srgbClr val="002060"/>
                </a:solidFill>
                <a:latin typeface="Times New Roman" panose="02020603050405020304" pitchFamily="18" charset="0"/>
                <a:cs typeface="Times New Roman" panose="02020603050405020304" pitchFamily="18" charset="0"/>
              </a:rPr>
              <a:t>Xoay quả địa cầu </a:t>
            </a:r>
            <a:r>
              <a:rPr lang="vi-VN" sz="2600" b="1" dirty="0">
                <a:solidFill>
                  <a:srgbClr val="002060"/>
                </a:solidFill>
                <a:latin typeface="Times New Roman" panose="02020603050405020304" pitchFamily="18" charset="0"/>
                <a:cs typeface="Times New Roman" panose="02020603050405020304" pitchFamily="18" charset="0"/>
              </a:rPr>
              <a:t>theo hướng từ Tây sang Đông</a:t>
            </a:r>
            <a:r>
              <a:rPr lang="vi-VN" sz="2600" dirty="0">
                <a:solidFill>
                  <a:srgbClr val="002060"/>
                </a:solidFill>
                <a:latin typeface="Times New Roman" panose="02020603050405020304" pitchFamily="18" charset="0"/>
                <a:cs typeface="Times New Roman" panose="02020603050405020304" pitchFamily="18" charset="0"/>
              </a:rPr>
              <a:t> (ngược chiều kim đồng hồ nếu nhìn từ Bắc xuống)</a:t>
            </a:r>
          </a:p>
        </p:txBody>
      </p:sp>
      <p:sp>
        <p:nvSpPr>
          <p:cNvPr id="17" name="Hộp Văn bản 16">
            <a:extLst>
              <a:ext uri="{FF2B5EF4-FFF2-40B4-BE49-F238E27FC236}">
                <a16:creationId xmlns:a16="http://schemas.microsoft.com/office/drawing/2014/main" id="{04A3F870-7640-1474-F34F-E8BB985FFC05}"/>
              </a:ext>
            </a:extLst>
          </p:cNvPr>
          <p:cNvSpPr txBox="1"/>
          <p:nvPr/>
        </p:nvSpPr>
        <p:spPr>
          <a:xfrm>
            <a:off x="-3352800" y="889462"/>
            <a:ext cx="15621000" cy="1446550"/>
          </a:xfrm>
          <a:prstGeom prst="rect">
            <a:avLst/>
          </a:prstGeom>
          <a:noFill/>
        </p:spPr>
        <p:txBody>
          <a:bodyPr wrap="square" rtlCol="0">
            <a:spAutoFit/>
          </a:bodyPr>
          <a:lstStyle/>
          <a:p>
            <a:pPr algn="ctr"/>
            <a:r>
              <a:rPr lang="en-US" sz="4400" dirty="0" err="1">
                <a:solidFill>
                  <a:srgbClr val="FF5050"/>
                </a:solidFill>
                <a:latin typeface="#9Slide07 Pattaya" panose="00000500000000000000" pitchFamily="2" charset="-34"/>
                <a:cs typeface="#9Slide07 Pattaya" panose="00000500000000000000" pitchFamily="2" charset="-34"/>
              </a:rPr>
              <a:t>Thí</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FF5050"/>
                </a:solidFill>
                <a:latin typeface="#9Slide07 Pattaya" panose="00000500000000000000" pitchFamily="2" charset="-34"/>
                <a:cs typeface="#9Slide07 Pattaya" panose="00000500000000000000" pitchFamily="2" charset="-34"/>
              </a:rPr>
              <a:t>nghiệm</a:t>
            </a:r>
            <a:endParaRPr lang="en-US" sz="4400" dirty="0">
              <a:solidFill>
                <a:srgbClr val="FF5050"/>
              </a:solidFill>
              <a:latin typeface="#9Slide07 Pattaya" panose="00000500000000000000" pitchFamily="2" charset="-34"/>
              <a:cs typeface="#9Slide07 Pattaya" panose="00000500000000000000" pitchFamily="2" charset="-34"/>
            </a:endParaRPr>
          </a:p>
          <a:p>
            <a:pPr algn="ctr"/>
            <a:r>
              <a:rPr lang="en-US" sz="4400" dirty="0" err="1">
                <a:solidFill>
                  <a:srgbClr val="FF5050"/>
                </a:solidFill>
                <a:latin typeface="#9Slide07 Pattaya" panose="00000500000000000000" pitchFamily="2" charset="-34"/>
                <a:cs typeface="#9Slide07 Pattaya" panose="00000500000000000000" pitchFamily="2" charset="-34"/>
              </a:rPr>
              <a:t>Ngày</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FF5050"/>
                </a:solidFill>
                <a:latin typeface="#9Slide07 Pattaya" panose="00000500000000000000" pitchFamily="2" charset="-34"/>
                <a:cs typeface="#9Slide07 Pattaya" panose="00000500000000000000" pitchFamily="2" charset="-34"/>
              </a:rPr>
              <a:t>và</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002060"/>
                </a:solidFill>
                <a:latin typeface="#9Slide07 Pattaya" panose="00000500000000000000" pitchFamily="2" charset="-34"/>
                <a:cs typeface="#9Slide07 Pattaya" panose="00000500000000000000" pitchFamily="2" charset="-34"/>
              </a:rPr>
              <a:t>đêm</a:t>
            </a:r>
            <a:endParaRPr lang="en-US" sz="4400" dirty="0">
              <a:solidFill>
                <a:srgbClr val="002060"/>
              </a:solidFill>
              <a:latin typeface="#9Slide07 Pattaya" panose="00000500000000000000" pitchFamily="2" charset="-34"/>
              <a:cs typeface="#9Slide07 Pattaya" panose="00000500000000000000" pitchFamily="2" charset="-34"/>
            </a:endParaRPr>
          </a:p>
        </p:txBody>
      </p:sp>
      <p:sp>
        <p:nvSpPr>
          <p:cNvPr id="21" name="Rectangle 1">
            <a:extLst>
              <a:ext uri="{FF2B5EF4-FFF2-40B4-BE49-F238E27FC236}">
                <a16:creationId xmlns:a16="http://schemas.microsoft.com/office/drawing/2014/main" id="{958E48EF-4C67-DF32-549F-9389F4919138}"/>
              </a:ext>
            </a:extLst>
          </p:cNvPr>
          <p:cNvSpPr>
            <a:spLocks noChangeArrowheads="1"/>
          </p:cNvSpPr>
          <p:nvPr/>
        </p:nvSpPr>
        <p:spPr bwMode="auto">
          <a:xfrm>
            <a:off x="990600" y="5349352"/>
            <a:ext cx="7924800" cy="517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ts val="4000"/>
              </a:lnSpc>
              <a:spcBef>
                <a:spcPct val="0"/>
              </a:spcBef>
              <a:spcAft>
                <a:spcPct val="0"/>
              </a:spcAft>
              <a:buClrTx/>
              <a:buSzTx/>
              <a:buFontTx/>
              <a:buNone/>
              <a:tabLst/>
            </a:pPr>
            <a:r>
              <a:rPr kumimoji="0" lang="en-US" altLang="en-US" sz="2600" b="1" i="0" u="none" strike="noStrike" cap="none" normalizeH="0" baseline="0" dirty="0">
                <a:ln>
                  <a:noFill/>
                </a:ln>
                <a:solidFill>
                  <a:srgbClr val="FF5050"/>
                </a:solidFill>
                <a:effectLst/>
                <a:latin typeface="Times New Roman" panose="02020603050405020304" pitchFamily="18" charset="0"/>
                <a:cs typeface="Times New Roman" panose="02020603050405020304" pitchFamily="18" charset="0"/>
              </a:rPr>
              <a:t>2. Các </a:t>
            </a:r>
            <a:r>
              <a:rPr kumimoji="0" lang="en-US" altLang="en-US" sz="2600" b="1" i="0" u="none" strike="noStrike" cap="none" normalizeH="0" baseline="0" dirty="0" err="1">
                <a:ln>
                  <a:noFill/>
                </a:ln>
                <a:solidFill>
                  <a:srgbClr val="FF5050"/>
                </a:solidFill>
                <a:effectLst/>
                <a:latin typeface="Times New Roman" panose="02020603050405020304" pitchFamily="18" charset="0"/>
                <a:cs typeface="Times New Roman" panose="02020603050405020304" pitchFamily="18" charset="0"/>
              </a:rPr>
              <a:t>bước</a:t>
            </a:r>
            <a:r>
              <a:rPr kumimoji="0" lang="en-US" altLang="en-US" sz="2600" b="1" i="0" u="none" strike="noStrike" cap="none" normalizeH="0" baseline="0" dirty="0">
                <a:ln>
                  <a:noFill/>
                </a:ln>
                <a:solidFill>
                  <a:srgbClr val="FF5050"/>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rgbClr val="FF5050"/>
                </a:solidFill>
                <a:effectLst/>
                <a:latin typeface="Times New Roman" panose="02020603050405020304" pitchFamily="18" charset="0"/>
                <a:cs typeface="Times New Roman" panose="02020603050405020304" pitchFamily="18" charset="0"/>
              </a:rPr>
              <a:t>thực</a:t>
            </a:r>
            <a:r>
              <a:rPr kumimoji="0" lang="en-US" altLang="en-US" sz="2600" b="1" i="0" u="none" strike="noStrike" cap="none" normalizeH="0" baseline="0" dirty="0">
                <a:ln>
                  <a:noFill/>
                </a:ln>
                <a:solidFill>
                  <a:srgbClr val="FF5050"/>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rgbClr val="FF5050"/>
                </a:solidFill>
                <a:effectLst/>
                <a:latin typeface="Times New Roman" panose="02020603050405020304" pitchFamily="18" charset="0"/>
                <a:cs typeface="Times New Roman" panose="02020603050405020304" pitchFamily="18" charset="0"/>
              </a:rPr>
              <a:t>hiện</a:t>
            </a:r>
            <a:r>
              <a:rPr kumimoji="0" lang="en-US" altLang="en-US" sz="2600" b="1" i="0" u="none" strike="noStrike" cap="none" normalizeH="0" baseline="0" dirty="0">
                <a:ln>
                  <a:noFill/>
                </a:ln>
                <a:solidFill>
                  <a:srgbClr val="FF505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ts val="4000"/>
              </a:lnSpc>
              <a:spcBef>
                <a:spcPct val="0"/>
              </a:spcBef>
              <a:spcAft>
                <a:spcPct val="0"/>
              </a:spcAft>
              <a:buClrTx/>
              <a:buSzTx/>
              <a:buFontTx/>
              <a:buNone/>
              <a:tabLst/>
            </a:pPr>
            <a:r>
              <a:rPr lang="en-US" altLang="en-US" sz="2600" b="1" dirty="0">
                <a:solidFill>
                  <a:srgbClr val="002060"/>
                </a:solidFill>
                <a:latin typeface="Times New Roman" panose="02020603050405020304" pitchFamily="18" charset="0"/>
                <a:cs typeface="Times New Roman" panose="02020603050405020304" pitchFamily="18" charset="0"/>
              </a:rPr>
              <a:t>*</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Bước</a:t>
            </a:r>
            <a:r>
              <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1: </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Thiết</a:t>
            </a:r>
            <a:r>
              <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lập</a:t>
            </a:r>
            <a:r>
              <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thí</a:t>
            </a:r>
            <a:r>
              <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nghiệm</a:t>
            </a:r>
            <a:endPar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ts val="4000"/>
              </a:lnSpc>
              <a:spcBef>
                <a:spcPct val="0"/>
              </a:spcBef>
              <a:spcAft>
                <a:spcPct val="0"/>
              </a:spcAft>
              <a:buClrTx/>
              <a:buSzTx/>
              <a:tabLst/>
            </a:pP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Đặt</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đèn</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cố</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định</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bật</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sáng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tượng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trưng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cho</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Mặt</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Trời</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ts val="4000"/>
              </a:lnSpc>
              <a:spcBef>
                <a:spcPct val="0"/>
              </a:spcBef>
              <a:spcAft>
                <a:spcPct val="0"/>
              </a:spcAft>
              <a:buClrTx/>
              <a:buSzTx/>
              <a:tabLst/>
            </a:pP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Dùng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quả</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Địa</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Cầu</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đặt</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trước</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đèn</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nghiêng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trục</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66°33’ so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với</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mặt</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bàn</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ts val="4000"/>
              </a:lnSpc>
              <a:spcBef>
                <a:spcPct val="0"/>
              </a:spcBef>
              <a:spcAft>
                <a:spcPct val="0"/>
              </a:spcAft>
              <a:buClrTx/>
              <a:buSzTx/>
              <a:tabLst/>
            </a:pP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Quay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Địa</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Cầu</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theo</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chiều</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tây</a:t>
            </a:r>
            <a:r>
              <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 </a:t>
            </a:r>
            <a:r>
              <a:rPr kumimoji="0" lang="en-US" altLang="en-US" sz="26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đông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ngược</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chiều</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kim</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đồng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hồ</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nếu</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nhìn</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từ</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cực</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 Bắc </a:t>
            </a:r>
            <a:r>
              <a:rPr kumimoji="0" lang="en-US" altLang="en-US" sz="2600" b="0"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xuống</a:t>
            </a:r>
            <a:r>
              <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a:t>
            </a:r>
            <a:endParaRPr lang="en-US" altLang="en-US" sz="2600" dirty="0">
              <a:solidFill>
                <a:srgbClr val="00206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ts val="4000"/>
              </a:lnSpc>
              <a:spcBef>
                <a:spcPct val="0"/>
              </a:spcBef>
              <a:spcAft>
                <a:spcPct val="0"/>
              </a:spcAft>
              <a:buClrTx/>
              <a:buSzTx/>
              <a:tabLst/>
            </a:pPr>
            <a:r>
              <a:rPr lang="en-US" altLang="en-US" sz="2600" b="1" dirty="0">
                <a:solidFill>
                  <a:srgbClr val="002060"/>
                </a:solidFill>
                <a:latin typeface="Times New Roman" panose="02020603050405020304" pitchFamily="18" charset="0"/>
                <a:cs typeface="Times New Roman" panose="02020603050405020304" pitchFamily="18" charset="0"/>
              </a:rPr>
              <a:t>*</a:t>
            </a:r>
            <a:r>
              <a:rPr lang="en-US" altLang="en-US" sz="2600" b="1" dirty="0" err="1">
                <a:solidFill>
                  <a:srgbClr val="002060"/>
                </a:solidFill>
                <a:latin typeface="Times New Roman" panose="02020603050405020304" pitchFamily="18" charset="0"/>
                <a:cs typeface="Times New Roman" panose="02020603050405020304" pitchFamily="18" charset="0"/>
              </a:rPr>
              <a:t>Bước</a:t>
            </a:r>
            <a:r>
              <a:rPr lang="en-US" altLang="en-US" sz="2600" b="1" dirty="0">
                <a:solidFill>
                  <a:srgbClr val="002060"/>
                </a:solidFill>
                <a:latin typeface="Times New Roman" panose="02020603050405020304" pitchFamily="18" charset="0"/>
                <a:cs typeface="Times New Roman" panose="02020603050405020304" pitchFamily="18" charset="0"/>
              </a:rPr>
              <a:t> 2: Quan </a:t>
            </a:r>
            <a:r>
              <a:rPr lang="en-US" altLang="en-US" sz="2600" b="1" dirty="0" err="1">
                <a:solidFill>
                  <a:srgbClr val="002060"/>
                </a:solidFill>
                <a:latin typeface="Times New Roman" panose="02020603050405020304" pitchFamily="18" charset="0"/>
                <a:cs typeface="Times New Roman" panose="02020603050405020304" pitchFamily="18" charset="0"/>
              </a:rPr>
              <a:t>sát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thí</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nghiệm</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và</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ghi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kết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quả</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vào</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phiếu</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khảo</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sát</a:t>
            </a:r>
            <a:r>
              <a:rPr lang="en-US" altLang="en-US" sz="2600" b="1" dirty="0">
                <a:solidFill>
                  <a:srgbClr val="002060"/>
                </a:solidFill>
                <a:latin typeface="Times New Roman" panose="02020603050405020304" pitchFamily="18" charset="0"/>
                <a:cs typeface="Times New Roman" panose="02020603050405020304" pitchFamily="18" charset="0"/>
              </a:rPr>
              <a:t>.</a:t>
            </a:r>
            <a:endParaRPr kumimoji="0" lang="en-US" altLang="en-US" sz="2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ts val="4000"/>
              </a:lnSpc>
              <a:spcBef>
                <a:spcPct val="0"/>
              </a:spcBef>
              <a:spcAft>
                <a:spcPct val="0"/>
              </a:spcAft>
              <a:buClrTx/>
              <a:buSzTx/>
              <a:buFontTx/>
              <a:buNone/>
              <a:tabLst/>
            </a:pPr>
            <a:endParaRPr kumimoji="0" lang="en-US" altLang="en-US" sz="26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765824F1-CFA8-D218-73DA-E979640021E8}"/>
              </a:ext>
            </a:extLst>
          </p:cNvPr>
          <p:cNvSpPr txBox="1"/>
          <p:nvPr/>
        </p:nvSpPr>
        <p:spPr>
          <a:xfrm>
            <a:off x="9825790" y="144284"/>
            <a:ext cx="8296838" cy="1398332"/>
          </a:xfrm>
          <a:prstGeom prst="rect">
            <a:avLst/>
          </a:prstGeom>
          <a:noFill/>
        </p:spPr>
        <p:txBody>
          <a:bodyPr wrap="square">
            <a:spAutoFit/>
          </a:bodyPr>
          <a:lstStyle/>
          <a:p>
            <a:pPr algn="ctr">
              <a:lnSpc>
                <a:spcPts val="3500"/>
              </a:lnSpc>
              <a:buNone/>
            </a:pPr>
            <a:r>
              <a:rPr lang="en-US" sz="2800" b="1" dirty="0">
                <a:solidFill>
                  <a:srgbClr val="002060"/>
                </a:solidFill>
                <a:latin typeface="Times New Roman" panose="02020603050405020304" pitchFamily="18" charset="0"/>
                <a:cs typeface="Times New Roman" panose="02020603050405020304" pitchFamily="18" charset="0"/>
              </a:rPr>
              <a:t>PHIẾU QUAN SÁT THÍ NGHIỆM: </a:t>
            </a:r>
          </a:p>
          <a:p>
            <a:pPr algn="ctr">
              <a:lnSpc>
                <a:spcPts val="3500"/>
              </a:lnSpc>
              <a:buNone/>
            </a:pPr>
            <a:r>
              <a:rPr lang="en-US" sz="2800" b="1" dirty="0">
                <a:solidFill>
                  <a:srgbClr val="FF5050"/>
                </a:solidFill>
                <a:latin typeface="Times New Roman" panose="02020603050405020304" pitchFamily="18" charset="0"/>
                <a:cs typeface="Times New Roman" panose="02020603050405020304" pitchFamily="18" charset="0"/>
              </a:rPr>
              <a:t>NGÀY – ĐÊM Ở VIỆT NAM VÀ BRAZIL</a:t>
            </a:r>
          </a:p>
          <a:p>
            <a:pPr algn="ctr">
              <a:lnSpc>
                <a:spcPts val="3500"/>
              </a:lnSpc>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_______👥 </a:t>
            </a:r>
            <a:r>
              <a:rPr lang="en-US" sz="2400" b="1" dirty="0">
                <a:latin typeface="Times New Roman" panose="02020603050405020304" pitchFamily="18" charset="0"/>
                <a:cs typeface="Times New Roman" panose="02020603050405020304" pitchFamily="18" charset="0"/>
              </a:rPr>
              <a:t>Thành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_________________</a:t>
            </a:r>
          </a:p>
        </p:txBody>
      </p:sp>
      <p:graphicFrame>
        <p:nvGraphicFramePr>
          <p:cNvPr id="26" name="Bảng 25">
            <a:extLst>
              <a:ext uri="{FF2B5EF4-FFF2-40B4-BE49-F238E27FC236}">
                <a16:creationId xmlns:a16="http://schemas.microsoft.com/office/drawing/2014/main" id="{BA62413F-4A85-FB90-C1A9-4F5A4CB2AD1B}"/>
              </a:ext>
            </a:extLst>
          </p:cNvPr>
          <p:cNvGraphicFramePr>
            <a:graphicFrameLocks noGrp="1"/>
          </p:cNvGraphicFramePr>
          <p:nvPr>
            <p:extLst>
              <p:ext uri="{D42A27DB-BD31-4B8C-83A1-F6EECF244321}">
                <p14:modId xmlns:p14="http://schemas.microsoft.com/office/powerpoint/2010/main" val="495925499"/>
              </p:ext>
            </p:extLst>
          </p:nvPr>
        </p:nvGraphicFramePr>
        <p:xfrm>
          <a:off x="10114548" y="1743662"/>
          <a:ext cx="7992038" cy="5670919"/>
        </p:xfrm>
        <a:graphic>
          <a:graphicData uri="http://schemas.openxmlformats.org/drawingml/2006/table">
            <a:tbl>
              <a:tblPr/>
              <a:tblGrid>
                <a:gridCol w="829238">
                  <a:extLst>
                    <a:ext uri="{9D8B030D-6E8A-4147-A177-3AD203B41FA5}">
                      <a16:colId xmlns:a16="http://schemas.microsoft.com/office/drawing/2014/main" val="3951047724"/>
                    </a:ext>
                  </a:extLst>
                </a:gridCol>
                <a:gridCol w="4131783">
                  <a:extLst>
                    <a:ext uri="{9D8B030D-6E8A-4147-A177-3AD203B41FA5}">
                      <a16:colId xmlns:a16="http://schemas.microsoft.com/office/drawing/2014/main" val="1171143523"/>
                    </a:ext>
                  </a:extLst>
                </a:gridCol>
                <a:gridCol w="3031017">
                  <a:extLst>
                    <a:ext uri="{9D8B030D-6E8A-4147-A177-3AD203B41FA5}">
                      <a16:colId xmlns:a16="http://schemas.microsoft.com/office/drawing/2014/main" val="3069314820"/>
                    </a:ext>
                  </a:extLst>
                </a:gridCol>
              </a:tblGrid>
              <a:tr h="480674">
                <a:tc>
                  <a:txBody>
                    <a:bodyPr/>
                    <a:lstStyle/>
                    <a:p>
                      <a:pPr algn="ctr">
                        <a:buNone/>
                      </a:pPr>
                      <a:r>
                        <a:rPr lang="en-US" sz="2400" b="1" dirty="0">
                          <a:solidFill>
                            <a:schemeClr val="bg1"/>
                          </a:solidFill>
                          <a:latin typeface="Times New Roman" panose="02020603050405020304" pitchFamily="18" charset="0"/>
                          <a:cs typeface="Times New Roman" panose="02020603050405020304" pitchFamily="18" charset="0"/>
                        </a:rPr>
                        <a:t>STT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5050"/>
                    </a:solidFill>
                  </a:tcPr>
                </a:tc>
                <a:tc>
                  <a:txBody>
                    <a:bodyPr/>
                    <a:lstStyle/>
                    <a:p>
                      <a:pPr algn="ctr">
                        <a:buNone/>
                      </a:pPr>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hỏi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hướng</a:t>
                      </a:r>
                      <a:endParaRPr lang="en-US" sz="2400" b="1" dirty="0">
                        <a:solidFill>
                          <a:schemeClr val="bg1"/>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5050"/>
                    </a:solidFill>
                  </a:tcPr>
                </a:tc>
                <a:tc>
                  <a:txBody>
                    <a:bodyPr/>
                    <a:lstStyle/>
                    <a:p>
                      <a:pPr algn="ctr">
                        <a:buNone/>
                      </a:pPr>
                      <a:r>
                        <a:rPr lang="en-US" sz="2400" b="1" dirty="0" err="1">
                          <a:solidFill>
                            <a:schemeClr val="bg1"/>
                          </a:solidFill>
                          <a:latin typeface="Times New Roman" panose="02020603050405020304" pitchFamily="18" charset="0"/>
                          <a:cs typeface="Times New Roman" panose="02020603050405020304" pitchFamily="18" charset="0"/>
                        </a:rPr>
                        <a:t>Ghi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nhận</a:t>
                      </a:r>
                      <a:r>
                        <a:rPr lang="en-US" sz="2400" b="1" dirty="0">
                          <a:solidFill>
                            <a:schemeClr val="bg1"/>
                          </a:solidFill>
                          <a:latin typeface="Times New Roman" panose="02020603050405020304" pitchFamily="18" charset="0"/>
                          <a:cs typeface="Times New Roman" panose="02020603050405020304" pitchFamily="18" charset="0"/>
                        </a:rPr>
                        <a:t> </a:t>
                      </a:r>
                    </a:p>
                    <a:p>
                      <a:pPr algn="ctr">
                        <a:buNone/>
                      </a:pP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nhóm</a:t>
                      </a:r>
                      <a:endParaRPr lang="en-US" sz="2400" b="1" dirty="0">
                        <a:solidFill>
                          <a:schemeClr val="bg1"/>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5050"/>
                    </a:solidFill>
                  </a:tcPr>
                </a:tc>
                <a:extLst>
                  <a:ext uri="{0D108BD9-81ED-4DB2-BD59-A6C34878D82A}">
                    <a16:rowId xmlns:a16="http://schemas.microsoft.com/office/drawing/2014/main" val="1985158305"/>
                  </a:ext>
                </a:extLst>
              </a:tr>
              <a:tr h="686678">
                <a:tc>
                  <a:txBody>
                    <a:bodyPr/>
                    <a:lstStyle/>
                    <a:p>
                      <a:pPr algn="ctr">
                        <a:buNone/>
                      </a:pPr>
                      <a:r>
                        <a:rPr lang="en-US" sz="2000" dirty="0">
                          <a:solidFill>
                            <a:srgbClr val="002060"/>
                          </a:solidFill>
                          <a:latin typeface="Times New Roman" panose="02020603050405020304" pitchFamily="18" charset="0"/>
                          <a:cs typeface="Times New Roman" panose="02020603050405020304" pitchFamily="18" charset="0"/>
                        </a:rPr>
                        <a:t>1</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en-US" sz="2000" b="1" dirty="0">
                          <a:solidFill>
                            <a:srgbClr val="002060"/>
                          </a:solidFill>
                          <a:latin typeface="Times New Roman" panose="02020603050405020304" pitchFamily="18" charset="0"/>
                          <a:cs typeface="Times New Roman" panose="02020603050405020304" pitchFamily="18" charset="0"/>
                        </a:rPr>
                        <a:t>Việt Nam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Brazil</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nằm</a:t>
                      </a:r>
                      <a:r>
                        <a:rPr lang="en-US" sz="2000" dirty="0">
                          <a:solidFill>
                            <a:srgbClr val="002060"/>
                          </a:solidFill>
                          <a:latin typeface="Times New Roman" panose="02020603050405020304" pitchFamily="18" charset="0"/>
                          <a:cs typeface="Times New Roman" panose="02020603050405020304" pitchFamily="18" charset="0"/>
                        </a:rPr>
                        <a:t> ở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cầu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nào</a:t>
                      </a:r>
                      <a:r>
                        <a:rPr lang="en-US" sz="20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0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872525"/>
                  </a:ext>
                </a:extLst>
              </a:tr>
              <a:tr h="686678">
                <a:tc>
                  <a:txBody>
                    <a:bodyPr/>
                    <a:lstStyle/>
                    <a:p>
                      <a:pPr algn="ctr">
                        <a:buNone/>
                      </a:pPr>
                      <a:r>
                        <a:rPr lang="en-US" sz="2000">
                          <a:solidFill>
                            <a:srgbClr val="002060"/>
                          </a:solidFill>
                          <a:latin typeface="Times New Roman" panose="02020603050405020304" pitchFamily="18" charset="0"/>
                          <a:cs typeface="Times New Roman" panose="02020603050405020304" pitchFamily="18" charset="0"/>
                        </a:rPr>
                        <a:t>2</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en-US" sz="2000" dirty="0">
                          <a:solidFill>
                            <a:srgbClr val="002060"/>
                          </a:solidFill>
                          <a:latin typeface="Times New Roman" panose="02020603050405020304" pitchFamily="18" charset="0"/>
                          <a:cs typeface="Times New Roman" panose="02020603050405020304" pitchFamily="18" charset="0"/>
                        </a:rPr>
                        <a:t>Khi </a:t>
                      </a:r>
                      <a:r>
                        <a:rPr lang="en-US" sz="2000" b="1" dirty="0">
                          <a:solidFill>
                            <a:srgbClr val="002060"/>
                          </a:solidFill>
                          <a:latin typeface="Times New Roman" panose="02020603050405020304" pitchFamily="18" charset="0"/>
                          <a:cs typeface="Times New Roman" panose="02020603050405020304" pitchFamily="18" charset="0"/>
                        </a:rPr>
                        <a:t>Việt Nam ở </a:t>
                      </a:r>
                      <a:r>
                        <a:rPr lang="en-US" sz="2000" b="1" dirty="0" err="1">
                          <a:solidFill>
                            <a:srgbClr val="002060"/>
                          </a:solidFill>
                          <a:latin typeface="Times New Roman" panose="02020603050405020304" pitchFamily="18" charset="0"/>
                          <a:cs typeface="Times New Roman" panose="02020603050405020304" pitchFamily="18" charset="0"/>
                        </a:rPr>
                        <a:t>nửa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cầu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được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chiếu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thì</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Brazil</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sẽ</a:t>
                      </a:r>
                      <a:r>
                        <a:rPr lang="en-US" sz="2000" dirty="0">
                          <a:solidFill>
                            <a:srgbClr val="002060"/>
                          </a:solidFill>
                          <a:latin typeface="Times New Roman" panose="02020603050405020304" pitchFamily="18" charset="0"/>
                          <a:cs typeface="Times New Roman" panose="02020603050405020304" pitchFamily="18" charset="0"/>
                        </a:rPr>
                        <a:t> ở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cầu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nào</a:t>
                      </a:r>
                      <a:r>
                        <a:rPr lang="en-US" sz="20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00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002766"/>
                  </a:ext>
                </a:extLst>
              </a:tr>
              <a:tr h="686678">
                <a:tc>
                  <a:txBody>
                    <a:bodyPr/>
                    <a:lstStyle/>
                    <a:p>
                      <a:pPr algn="ctr">
                        <a:buNone/>
                      </a:pPr>
                      <a:r>
                        <a:rPr lang="en-US" sz="2000" dirty="0">
                          <a:solidFill>
                            <a:srgbClr val="002060"/>
                          </a:solidFill>
                          <a:latin typeface="Times New Roman" panose="02020603050405020304" pitchFamily="18" charset="0"/>
                          <a:cs typeface="Times New Roman" panose="02020603050405020304" pitchFamily="18" charset="0"/>
                        </a:rPr>
                        <a:t>3</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en-US" sz="2000" dirty="0" err="1">
                          <a:solidFill>
                            <a:srgbClr val="002060"/>
                          </a:solidFill>
                          <a:latin typeface="Times New Roman" panose="02020603050405020304" pitchFamily="18" charset="0"/>
                          <a:cs typeface="Times New Roman" panose="02020603050405020304" pitchFamily="18" charset="0"/>
                        </a:rPr>
                        <a:t>Nếu</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Việt Nam </a:t>
                      </a:r>
                      <a:r>
                        <a:rPr lang="en-US" sz="2000" b="1" dirty="0" err="1">
                          <a:solidFill>
                            <a:srgbClr val="002060"/>
                          </a:solidFill>
                          <a:latin typeface="Times New Roman" panose="02020603050405020304" pitchFamily="18" charset="0"/>
                          <a:cs typeface="Times New Roman" panose="02020603050405020304" pitchFamily="18" charset="0"/>
                        </a:rPr>
                        <a:t>đang</a:t>
                      </a:r>
                      <a:r>
                        <a:rPr lang="en-US" sz="2000" b="1" dirty="0">
                          <a:solidFill>
                            <a:srgbClr val="002060"/>
                          </a:solidFill>
                          <a:latin typeface="Times New Roman" panose="02020603050405020304" pitchFamily="18" charset="0"/>
                          <a:cs typeface="Times New Roman" panose="02020603050405020304" pitchFamily="18" charset="0"/>
                        </a:rPr>
                        <a:t> là ban </a:t>
                      </a:r>
                      <a:r>
                        <a:rPr lang="en-US" sz="2000" b="1" dirty="0" err="1">
                          <a:solidFill>
                            <a:srgbClr val="002060"/>
                          </a:solidFill>
                          <a:latin typeface="Times New Roman" panose="02020603050405020304" pitchFamily="18" charset="0"/>
                          <a:cs typeface="Times New Roman" panose="02020603050405020304" pitchFamily="18" charset="0"/>
                        </a:rPr>
                        <a:t>ngày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thì</a:t>
                      </a:r>
                      <a:r>
                        <a:rPr lang="en-US" sz="2000"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Brazil</a:t>
                      </a:r>
                      <a:r>
                        <a:rPr lang="en-US" sz="2000" dirty="0">
                          <a:solidFill>
                            <a:srgbClr val="002060"/>
                          </a:solidFill>
                          <a:latin typeface="Times New Roman" panose="02020603050405020304" pitchFamily="18" charset="0"/>
                          <a:cs typeface="Times New Roman" panose="02020603050405020304" pitchFamily="18" charset="0"/>
                        </a:rPr>
                        <a:t> là ban </a:t>
                      </a:r>
                      <a:r>
                        <a:rPr lang="en-US" sz="2000" dirty="0" err="1">
                          <a:solidFill>
                            <a:srgbClr val="002060"/>
                          </a:solidFill>
                          <a:latin typeface="Times New Roman" panose="02020603050405020304" pitchFamily="18" charset="0"/>
                          <a:cs typeface="Times New Roman" panose="02020603050405020304" pitchFamily="18" charset="0"/>
                        </a:rPr>
                        <a:t>ngày</a:t>
                      </a:r>
                      <a:r>
                        <a:rPr lang="en-US" sz="2000" dirty="0">
                          <a:solidFill>
                            <a:srgbClr val="002060"/>
                          </a:solidFill>
                          <a:latin typeface="Times New Roman" panose="02020603050405020304" pitchFamily="18" charset="0"/>
                          <a:cs typeface="Times New Roman" panose="02020603050405020304" pitchFamily="18" charset="0"/>
                        </a:rPr>
                        <a:t> hay ban </a:t>
                      </a:r>
                      <a:r>
                        <a:rPr lang="en-US" sz="2000" dirty="0" err="1">
                          <a:solidFill>
                            <a:srgbClr val="002060"/>
                          </a:solidFill>
                          <a:latin typeface="Times New Roman" panose="02020603050405020304" pitchFamily="18" charset="0"/>
                          <a:cs typeface="Times New Roman" panose="02020603050405020304" pitchFamily="18" charset="0"/>
                        </a:rPr>
                        <a:t>đêm</a:t>
                      </a:r>
                      <a:r>
                        <a:rPr lang="en-US" sz="20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00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185242"/>
                  </a:ext>
                </a:extLst>
              </a:tr>
              <a:tr h="892681">
                <a:tc>
                  <a:txBody>
                    <a:bodyPr/>
                    <a:lstStyle/>
                    <a:p>
                      <a:pPr algn="ctr">
                        <a:buNone/>
                      </a:pPr>
                      <a:r>
                        <a:rPr lang="en-US" sz="2000">
                          <a:solidFill>
                            <a:srgbClr val="002060"/>
                          </a:solidFill>
                          <a:latin typeface="Times New Roman" panose="02020603050405020304" pitchFamily="18" charset="0"/>
                          <a:cs typeface="Times New Roman" panose="02020603050405020304" pitchFamily="18" charset="0"/>
                        </a:rPr>
                        <a:t>4</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vi-VN" sz="2000" dirty="0">
                          <a:solidFill>
                            <a:srgbClr val="002060"/>
                          </a:solidFill>
                          <a:latin typeface="Times New Roman" panose="02020603050405020304" pitchFamily="18" charset="0"/>
                          <a:cs typeface="Times New Roman" panose="02020603050405020304" pitchFamily="18" charset="0"/>
                        </a:rPr>
                        <a:t>Sau khi quay tiếp địa cầu, </a:t>
                      </a:r>
                      <a:r>
                        <a:rPr lang="vi-VN" sz="2000" b="1" dirty="0">
                          <a:solidFill>
                            <a:srgbClr val="002060"/>
                          </a:solidFill>
                          <a:latin typeface="Times New Roman" panose="02020603050405020304" pitchFamily="18" charset="0"/>
                          <a:cs typeface="Times New Roman" panose="02020603050405020304" pitchFamily="18" charset="0"/>
                        </a:rPr>
                        <a:t>Brazil</a:t>
                      </a:r>
                      <a:r>
                        <a:rPr lang="vi-VN" sz="2000" dirty="0">
                          <a:solidFill>
                            <a:srgbClr val="002060"/>
                          </a:solidFill>
                          <a:latin typeface="Times New Roman" panose="02020603050405020304" pitchFamily="18" charset="0"/>
                          <a:cs typeface="Times New Roman" panose="02020603050405020304" pitchFamily="18" charset="0"/>
                        </a:rPr>
                        <a:t> hay </a:t>
                      </a:r>
                      <a:r>
                        <a:rPr lang="vi-VN" sz="2000" b="1" dirty="0">
                          <a:solidFill>
                            <a:srgbClr val="002060"/>
                          </a:solidFill>
                          <a:latin typeface="Times New Roman" panose="02020603050405020304" pitchFamily="18" charset="0"/>
                          <a:cs typeface="Times New Roman" panose="02020603050405020304" pitchFamily="18" charset="0"/>
                        </a:rPr>
                        <a:t>Việt Nam</a:t>
                      </a:r>
                      <a:r>
                        <a:rPr lang="vi-VN" sz="2000" dirty="0">
                          <a:solidFill>
                            <a:srgbClr val="002060"/>
                          </a:solidFill>
                          <a:latin typeface="Times New Roman" panose="02020603050405020304" pitchFamily="18" charset="0"/>
                          <a:cs typeface="Times New Roman" panose="02020603050405020304" pitchFamily="18" charset="0"/>
                        </a:rPr>
                        <a:t> đi vào vùng tối trước?</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0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634946"/>
                  </a:ext>
                </a:extLst>
              </a:tr>
              <a:tr h="892681">
                <a:tc>
                  <a:txBody>
                    <a:bodyPr/>
                    <a:lstStyle/>
                    <a:p>
                      <a:pPr algn="ctr">
                        <a:buNone/>
                      </a:pPr>
                      <a:r>
                        <a:rPr lang="en-US" sz="2000" dirty="0">
                          <a:solidFill>
                            <a:srgbClr val="002060"/>
                          </a:solidFill>
                          <a:latin typeface="Times New Roman" panose="02020603050405020304" pitchFamily="18" charset="0"/>
                          <a:cs typeface="Times New Roman" panose="02020603050405020304" pitchFamily="18" charset="0"/>
                        </a:rPr>
                        <a:t>5</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vi-VN" sz="2000" dirty="0">
                          <a:solidFill>
                            <a:srgbClr val="002060"/>
                          </a:solidFill>
                          <a:latin typeface="Times New Roman" panose="02020603050405020304" pitchFamily="18" charset="0"/>
                          <a:cs typeface="Times New Roman" panose="02020603050405020304" pitchFamily="18" charset="0"/>
                        </a:rPr>
                        <a:t>Hai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địa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điểm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này</a:t>
                      </a:r>
                      <a:r>
                        <a:rPr lang="en-US" sz="2000" dirty="0">
                          <a:solidFill>
                            <a:srgbClr val="002060"/>
                          </a:solidFill>
                          <a:latin typeface="Times New Roman" panose="02020603050405020304" pitchFamily="18" charset="0"/>
                          <a:cs typeface="Times New Roman" panose="02020603050405020304" pitchFamily="18" charset="0"/>
                        </a:rPr>
                        <a:t> </a:t>
                      </a:r>
                      <a:r>
                        <a:rPr lang="vi-VN" sz="2000" dirty="0">
                          <a:solidFill>
                            <a:srgbClr val="002060"/>
                          </a:solidFill>
                          <a:latin typeface="Times New Roman" panose="02020603050405020304" pitchFamily="18" charset="0"/>
                          <a:cs typeface="Times New Roman" panose="02020603050405020304" pitchFamily="18" charset="0"/>
                        </a:rPr>
                        <a:t>có thể </a:t>
                      </a:r>
                      <a:r>
                        <a:rPr lang="vi-VN" sz="2000" b="1" dirty="0">
                          <a:solidFill>
                            <a:srgbClr val="002060"/>
                          </a:solidFill>
                          <a:latin typeface="Times New Roman" panose="02020603050405020304" pitchFamily="18" charset="0"/>
                          <a:cs typeface="Times New Roman" panose="02020603050405020304" pitchFamily="18" charset="0"/>
                        </a:rPr>
                        <a:t>cùng lúc cùng là ngày</a:t>
                      </a:r>
                      <a:r>
                        <a:rPr lang="vi-VN" sz="2000" dirty="0">
                          <a:solidFill>
                            <a:srgbClr val="002060"/>
                          </a:solidFill>
                          <a:latin typeface="Times New Roman" panose="02020603050405020304" pitchFamily="18" charset="0"/>
                          <a:cs typeface="Times New Roman" panose="02020603050405020304" pitchFamily="18" charset="0"/>
                        </a:rPr>
                        <a:t> hoặc </a:t>
                      </a:r>
                      <a:r>
                        <a:rPr lang="vi-VN" sz="2000" b="1" dirty="0">
                          <a:solidFill>
                            <a:srgbClr val="002060"/>
                          </a:solidFill>
                          <a:latin typeface="Times New Roman" panose="02020603050405020304" pitchFamily="18" charset="0"/>
                          <a:cs typeface="Times New Roman" panose="02020603050405020304" pitchFamily="18" charset="0"/>
                        </a:rPr>
                        <a:t>cùng là đêm</a:t>
                      </a:r>
                      <a:r>
                        <a:rPr lang="vi-VN" sz="2000" dirty="0">
                          <a:solidFill>
                            <a:srgbClr val="002060"/>
                          </a:solidFill>
                          <a:latin typeface="Times New Roman" panose="02020603050405020304" pitchFamily="18" charset="0"/>
                          <a:cs typeface="Times New Roman" panose="02020603050405020304" pitchFamily="18" charset="0"/>
                        </a:rPr>
                        <a:t> không? Vì sao?</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0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3326026"/>
                  </a:ext>
                </a:extLst>
              </a:tr>
              <a:tr h="892681">
                <a:tc>
                  <a:txBody>
                    <a:bodyPr/>
                    <a:lstStyle/>
                    <a:p>
                      <a:pPr algn="ctr">
                        <a:buNone/>
                      </a:pPr>
                      <a:r>
                        <a:rPr lang="en-US" sz="2000" dirty="0">
                          <a:solidFill>
                            <a:srgbClr val="002060"/>
                          </a:solidFill>
                          <a:latin typeface="Times New Roman" panose="02020603050405020304" pitchFamily="18" charset="0"/>
                          <a:cs typeface="Times New Roman" panose="02020603050405020304" pitchFamily="18" charset="0"/>
                        </a:rPr>
                        <a:t>6</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vi-VN" sz="2000" dirty="0">
                          <a:solidFill>
                            <a:srgbClr val="002060"/>
                          </a:solidFill>
                          <a:latin typeface="Times New Roman" panose="02020603050405020304" pitchFamily="18" charset="0"/>
                          <a:cs typeface="Times New Roman" panose="02020603050405020304" pitchFamily="18" charset="0"/>
                        </a:rPr>
                        <a:t>Em rút ra kết luận gì về </a:t>
                      </a:r>
                      <a:r>
                        <a:rPr lang="vi-VN" sz="2000" b="1" dirty="0">
                          <a:solidFill>
                            <a:srgbClr val="002060"/>
                          </a:solidFill>
                          <a:latin typeface="Times New Roman" panose="02020603050405020304" pitchFamily="18" charset="0"/>
                          <a:cs typeface="Times New Roman" panose="02020603050405020304" pitchFamily="18" charset="0"/>
                        </a:rPr>
                        <a:t>sự luân phiên ngày </a:t>
                      </a:r>
                      <a:r>
                        <a:rPr lang="en-US" sz="2000" b="1" dirty="0">
                          <a:solidFill>
                            <a:srgbClr val="002060"/>
                          </a:solidFill>
                          <a:latin typeface="Times New Roman" panose="02020603050405020304" pitchFamily="18" charset="0"/>
                          <a:cs typeface="Times New Roman" panose="02020603050405020304" pitchFamily="18" charset="0"/>
                        </a:rPr>
                        <a:t>-</a:t>
                      </a:r>
                      <a:r>
                        <a:rPr lang="vi-VN" sz="2000" b="1" dirty="0">
                          <a:solidFill>
                            <a:srgbClr val="002060"/>
                          </a:solidFill>
                          <a:latin typeface="Times New Roman" panose="02020603050405020304" pitchFamily="18" charset="0"/>
                          <a:cs typeface="Times New Roman" panose="02020603050405020304" pitchFamily="18" charset="0"/>
                        </a:rPr>
                        <a:t> đêm ở các nơi khác nhau trên Trái Đất</a:t>
                      </a:r>
                      <a:r>
                        <a:rPr lang="vi-VN" sz="20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0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3764479"/>
                  </a:ext>
                </a:extLst>
              </a:tr>
            </a:tbl>
          </a:graphicData>
        </a:graphic>
      </p:graphicFrame>
      <p:sp>
        <p:nvSpPr>
          <p:cNvPr id="28" name="Hộp Văn bản 27">
            <a:extLst>
              <a:ext uri="{FF2B5EF4-FFF2-40B4-BE49-F238E27FC236}">
                <a16:creationId xmlns:a16="http://schemas.microsoft.com/office/drawing/2014/main" id="{49B0883E-56C6-A6AA-DC19-E17EC3011059}"/>
              </a:ext>
            </a:extLst>
          </p:cNvPr>
          <p:cNvSpPr txBox="1"/>
          <p:nvPr/>
        </p:nvSpPr>
        <p:spPr>
          <a:xfrm>
            <a:off x="10098506" y="7918955"/>
            <a:ext cx="8008080" cy="1631216"/>
          </a:xfrm>
          <a:prstGeom prst="rect">
            <a:avLst/>
          </a:prstGeom>
          <a:solidFill>
            <a:schemeClr val="bg1"/>
          </a:solidFill>
          <a:ln w="28575">
            <a:solidFill>
              <a:srgbClr val="FF5050"/>
            </a:solidFill>
          </a:ln>
        </p:spPr>
        <p:txBody>
          <a:bodyPr wrap="square">
            <a:spAutoFit/>
          </a:bodyPr>
          <a:lstStyle/>
          <a:p>
            <a:pPr>
              <a:buNone/>
            </a:pP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luận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hiện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tượng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ngày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đêm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Trái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Đất</a:t>
            </a:r>
            <a:endParaRPr lang="en-US" sz="2000" b="1" dirty="0">
              <a:solidFill>
                <a:srgbClr val="002060"/>
              </a:solidFill>
              <a:latin typeface="Times New Roman" panose="02020603050405020304" pitchFamily="18" charset="0"/>
              <a:cs typeface="Times New Roman" panose="02020603050405020304" pitchFamily="18" charset="0"/>
            </a:endParaRPr>
          </a:p>
          <a:p>
            <a:pPr>
              <a:buNone/>
            </a:pPr>
            <a:r>
              <a:rPr lang="en-US" sz="2000" dirty="0">
                <a:solidFill>
                  <a:srgbClr val="002060"/>
                </a:solidFill>
                <a:latin typeface="Times New Roman" panose="02020603050405020304" pitchFamily="18" charset="0"/>
                <a:cs typeface="Times New Roman" panose="02020603050405020304" pitchFamily="18" charset="0"/>
              </a:rPr>
              <a:t>👉 Do TĐ </a:t>
            </a:r>
            <a:r>
              <a:rPr lang="en-US" sz="2000" dirty="0" err="1">
                <a:solidFill>
                  <a:srgbClr val="002060"/>
                </a:solidFill>
                <a:latin typeface="Times New Roman" panose="02020603050405020304" pitchFamily="18" charset="0"/>
                <a:cs typeface="Times New Roman" panose="02020603050405020304" pitchFamily="18" charset="0"/>
              </a:rPr>
              <a:t>có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dạng</a:t>
            </a:r>
            <a:r>
              <a:rPr lang="en-US" sz="2000" dirty="0">
                <a:solidFill>
                  <a:srgbClr val="002060"/>
                </a:solidFill>
                <a:latin typeface="Times New Roman" panose="02020603050405020304" pitchFamily="18" charset="0"/>
                <a:cs typeface="Times New Roman" panose="02020603050405020304" pitchFamily="18" charset="0"/>
              </a:rPr>
              <a:t>………………</a:t>
            </a:r>
            <a:r>
              <a:rPr lang="en-US" sz="2000" dirty="0" err="1">
                <a:solidFill>
                  <a:srgbClr val="002060"/>
                </a:solidFill>
                <a:latin typeface="Times New Roman" panose="02020603050405020304" pitchFamily="18" charset="0"/>
                <a:cs typeface="Times New Roman" panose="02020603050405020304" pitchFamily="18" charset="0"/>
              </a:rPr>
              <a:t>nên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chỉ</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một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là…………,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nằm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trong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bóng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tối</a:t>
            </a:r>
            <a:r>
              <a:rPr lang="en-US" sz="2000" dirty="0">
                <a:solidFill>
                  <a:srgbClr val="002060"/>
                </a:solidFill>
                <a:latin typeface="Times New Roman" panose="02020603050405020304" pitchFamily="18" charset="0"/>
                <a:cs typeface="Times New Roman" panose="02020603050405020304" pitchFamily="18" charset="0"/>
              </a:rPr>
              <a:t> là ………….</a:t>
            </a:r>
          </a:p>
          <a:p>
            <a:pPr>
              <a:buNone/>
            </a:pP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Nhờ</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động</a:t>
            </a:r>
            <a:r>
              <a:rPr lang="en-US" sz="2000" dirty="0">
                <a:solidFill>
                  <a:srgbClr val="002060"/>
                </a:solidFill>
                <a:latin typeface="Times New Roman" panose="02020603050405020304" pitchFamily="18" charset="0"/>
                <a:cs typeface="Times New Roman" panose="02020603050405020304" pitchFamily="18" charset="0"/>
              </a:rPr>
              <a:t>…………………………………………………..</a:t>
            </a:r>
            <a:r>
              <a:rPr lang="en-US" sz="2000" dirty="0" err="1">
                <a:solidFill>
                  <a:srgbClr val="002060"/>
                </a:solidFill>
                <a:latin typeface="Times New Roman" panose="02020603050405020304" pitchFamily="18" charset="0"/>
                <a:cs typeface="Times New Roman" panose="02020603050405020304" pitchFamily="18" charset="0"/>
              </a:rPr>
              <a:t>nên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khắp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mọi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nơi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trên</a:t>
            </a:r>
            <a:r>
              <a:rPr lang="en-US" sz="2000" dirty="0">
                <a:solidFill>
                  <a:srgbClr val="002060"/>
                </a:solidFill>
                <a:latin typeface="Times New Roman" panose="02020603050405020304" pitchFamily="18" charset="0"/>
                <a:cs typeface="Times New Roman" panose="02020603050405020304" pitchFamily="18" charset="0"/>
              </a:rPr>
              <a:t> TĐ </a:t>
            </a:r>
            <a:r>
              <a:rPr lang="en-US" sz="2000" dirty="0" err="1">
                <a:solidFill>
                  <a:srgbClr val="002060"/>
                </a:solidFill>
                <a:latin typeface="Times New Roman" panose="02020603050405020304" pitchFamily="18" charset="0"/>
                <a:cs typeface="Times New Roman" panose="02020603050405020304" pitchFamily="18" charset="0"/>
              </a:rPr>
              <a:t>đều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tượng</a:t>
            </a:r>
            <a:r>
              <a:rPr lang="en-US" sz="20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5"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7D326F-C42D-0E6A-7708-A9059874DFD4}"/>
              </a:ext>
            </a:extLst>
          </p:cNvPr>
          <p:cNvGrpSpPr/>
          <p:nvPr/>
        </p:nvGrpSpPr>
        <p:grpSpPr>
          <a:xfrm>
            <a:off x="-485274" y="-4457700"/>
            <a:ext cx="18773273" cy="15113357"/>
            <a:chOff x="0" y="-38100"/>
            <a:chExt cx="3779091" cy="4608602"/>
          </a:xfrm>
        </p:grpSpPr>
        <p:sp>
          <p:nvSpPr>
            <p:cNvPr id="4" name="Freeform 3">
              <a:extLst>
                <a:ext uri="{FF2B5EF4-FFF2-40B4-BE49-F238E27FC236}">
                  <a16:creationId xmlns:a16="http://schemas.microsoft.com/office/drawing/2014/main" id="{B88F0A2D-99F2-F334-B343-2C4F4907BB7F}"/>
                </a:ext>
              </a:extLst>
            </p:cNvPr>
            <p:cNvSpPr/>
            <p:nvPr/>
          </p:nvSpPr>
          <p:spPr>
            <a:xfrm>
              <a:off x="93412" y="1231377"/>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5" name="TextBox 4">
              <a:extLst>
                <a:ext uri="{FF2B5EF4-FFF2-40B4-BE49-F238E27FC236}">
                  <a16:creationId xmlns:a16="http://schemas.microsoft.com/office/drawing/2014/main" id="{001D44A8-2D5F-586D-4BA2-4A50DCAB73D8}"/>
                </a:ext>
              </a:extLst>
            </p:cNvPr>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pic>
        <p:nvPicPr>
          <p:cNvPr id="2" name="Sản phẩm STEM-STEAM- mô hình ngày và đêm 3 (cải tiến tốc độ quay nhanh tùy thích) cây nước (1)">
            <a:hlinkClick r:id="" action="ppaction://media"/>
            <a:extLst>
              <a:ext uri="{FF2B5EF4-FFF2-40B4-BE49-F238E27FC236}">
                <a16:creationId xmlns:a16="http://schemas.microsoft.com/office/drawing/2014/main" id="{C6696FE1-5508-CC5A-8B76-8BD937E89E9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5339" r="11628" b="38897"/>
          <a:stretch>
            <a:fillRect/>
          </a:stretch>
        </p:blipFill>
        <p:spPr>
          <a:xfrm>
            <a:off x="979714" y="547849"/>
            <a:ext cx="16328571" cy="9596616"/>
          </a:xfrm>
          <a:prstGeom prst="rect">
            <a:avLst/>
          </a:prstGeom>
        </p:spPr>
      </p:pic>
    </p:spTree>
    <p:extLst>
      <p:ext uri="{BB962C8B-B14F-4D97-AF65-F5344CB8AC3E}">
        <p14:creationId xmlns:p14="http://schemas.microsoft.com/office/powerpoint/2010/main" val="108131541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7D326F-C42D-0E6A-7708-A9059874DFD4}"/>
              </a:ext>
            </a:extLst>
          </p:cNvPr>
          <p:cNvGrpSpPr/>
          <p:nvPr/>
        </p:nvGrpSpPr>
        <p:grpSpPr>
          <a:xfrm>
            <a:off x="-496159" y="-4369157"/>
            <a:ext cx="18773273" cy="14656157"/>
            <a:chOff x="0" y="-38100"/>
            <a:chExt cx="3779091" cy="4608602"/>
          </a:xfrm>
        </p:grpSpPr>
        <p:sp>
          <p:nvSpPr>
            <p:cNvPr id="4" name="Freeform 3">
              <a:extLst>
                <a:ext uri="{FF2B5EF4-FFF2-40B4-BE49-F238E27FC236}">
                  <a16:creationId xmlns:a16="http://schemas.microsoft.com/office/drawing/2014/main" id="{B88F0A2D-99F2-F334-B343-2C4F4907BB7F}"/>
                </a:ext>
              </a:extLst>
            </p:cNvPr>
            <p:cNvSpPr/>
            <p:nvPr/>
          </p:nvSpPr>
          <p:spPr>
            <a:xfrm>
              <a:off x="93412" y="1231377"/>
              <a:ext cx="3685679" cy="3339125"/>
            </a:xfrm>
            <a:custGeom>
              <a:avLst/>
              <a:gdLst/>
              <a:ahLst/>
              <a:cxnLst/>
              <a:rect l="l" t="t" r="r" b="b"/>
              <a:pathLst>
                <a:path w="3685679" h="3339125">
                  <a:moveTo>
                    <a:pt x="28215" y="0"/>
                  </a:moveTo>
                  <a:lnTo>
                    <a:pt x="3657464" y="0"/>
                  </a:lnTo>
                  <a:cubicBezTo>
                    <a:pt x="3673047" y="0"/>
                    <a:pt x="3685679" y="12632"/>
                    <a:pt x="3685679" y="28215"/>
                  </a:cubicBezTo>
                  <a:lnTo>
                    <a:pt x="3685679" y="3310911"/>
                  </a:lnTo>
                  <a:cubicBezTo>
                    <a:pt x="3685679" y="3326493"/>
                    <a:pt x="3673047" y="3339125"/>
                    <a:pt x="3657464" y="3339125"/>
                  </a:cubicBezTo>
                  <a:lnTo>
                    <a:pt x="28215" y="3339125"/>
                  </a:lnTo>
                  <a:cubicBezTo>
                    <a:pt x="12632" y="3339125"/>
                    <a:pt x="0" y="3326493"/>
                    <a:pt x="0" y="3310911"/>
                  </a:cubicBezTo>
                  <a:lnTo>
                    <a:pt x="0" y="28215"/>
                  </a:lnTo>
                  <a:cubicBezTo>
                    <a:pt x="0" y="12632"/>
                    <a:pt x="12632" y="0"/>
                    <a:pt x="28215" y="0"/>
                  </a:cubicBezTo>
                  <a:close/>
                </a:path>
              </a:pathLst>
            </a:custGeom>
            <a:solidFill>
              <a:srgbClr val="FFFFFF"/>
            </a:solidFill>
            <a:ln w="57150" cap="rnd">
              <a:solidFill>
                <a:schemeClr val="bg1"/>
              </a:solidFill>
              <a:prstDash val="solid"/>
              <a:round/>
            </a:ln>
          </p:spPr>
          <p:txBody>
            <a:bodyPr/>
            <a:lstStyle/>
            <a:p>
              <a:endParaRPr lang="en-US"/>
            </a:p>
          </p:txBody>
        </p:sp>
        <p:sp>
          <p:nvSpPr>
            <p:cNvPr id="5" name="TextBox 4">
              <a:extLst>
                <a:ext uri="{FF2B5EF4-FFF2-40B4-BE49-F238E27FC236}">
                  <a16:creationId xmlns:a16="http://schemas.microsoft.com/office/drawing/2014/main" id="{001D44A8-2D5F-586D-4BA2-4A50DCAB73D8}"/>
                </a:ext>
              </a:extLst>
            </p:cNvPr>
            <p:cNvSpPr txBox="1"/>
            <p:nvPr/>
          </p:nvSpPr>
          <p:spPr>
            <a:xfrm>
              <a:off x="0" y="-38100"/>
              <a:ext cx="3685679" cy="3377225"/>
            </a:xfrm>
            <a:prstGeom prst="rect">
              <a:avLst/>
            </a:prstGeom>
          </p:spPr>
          <p:txBody>
            <a:bodyPr lIns="50800" tIns="50800" rIns="50800" bIns="50800" rtlCol="0" anchor="ctr"/>
            <a:lstStyle/>
            <a:p>
              <a:pPr algn="ctr">
                <a:lnSpc>
                  <a:spcPts val="2659"/>
                </a:lnSpc>
                <a:spcBef>
                  <a:spcPct val="0"/>
                </a:spcBef>
              </a:pPr>
              <a:endParaRPr/>
            </a:p>
          </p:txBody>
        </p:sp>
      </p:grpSp>
      <p:sp>
        <p:nvSpPr>
          <p:cNvPr id="6" name="Hộp Văn bản 5">
            <a:extLst>
              <a:ext uri="{FF2B5EF4-FFF2-40B4-BE49-F238E27FC236}">
                <a16:creationId xmlns:a16="http://schemas.microsoft.com/office/drawing/2014/main" id="{1741BE1C-189E-7885-F0A7-1C2FBC4246C0}"/>
              </a:ext>
            </a:extLst>
          </p:cNvPr>
          <p:cNvSpPr txBox="1"/>
          <p:nvPr/>
        </p:nvSpPr>
        <p:spPr>
          <a:xfrm>
            <a:off x="8941225" y="-56716"/>
            <a:ext cx="8296838" cy="1398332"/>
          </a:xfrm>
          <a:prstGeom prst="rect">
            <a:avLst/>
          </a:prstGeom>
          <a:noFill/>
        </p:spPr>
        <p:txBody>
          <a:bodyPr wrap="square">
            <a:spAutoFit/>
          </a:bodyPr>
          <a:lstStyle/>
          <a:p>
            <a:pPr algn="ctr">
              <a:lnSpc>
                <a:spcPts val="3500"/>
              </a:lnSpc>
              <a:buNone/>
            </a:pPr>
            <a:r>
              <a:rPr lang="en-US" sz="2800" b="1" dirty="0">
                <a:solidFill>
                  <a:srgbClr val="002060"/>
                </a:solidFill>
                <a:latin typeface="Times New Roman" panose="02020603050405020304" pitchFamily="18" charset="0"/>
                <a:cs typeface="Times New Roman" panose="02020603050405020304" pitchFamily="18" charset="0"/>
              </a:rPr>
              <a:t>PHIẾU QUAN SÁT THÍ NGHIỆM: </a:t>
            </a:r>
          </a:p>
          <a:p>
            <a:pPr algn="ctr">
              <a:lnSpc>
                <a:spcPts val="3500"/>
              </a:lnSpc>
              <a:buNone/>
            </a:pPr>
            <a:r>
              <a:rPr lang="en-US" sz="2800" b="1" dirty="0">
                <a:solidFill>
                  <a:srgbClr val="FF5050"/>
                </a:solidFill>
                <a:latin typeface="Times New Roman" panose="02020603050405020304" pitchFamily="18" charset="0"/>
                <a:cs typeface="Times New Roman" panose="02020603050405020304" pitchFamily="18" charset="0"/>
              </a:rPr>
              <a:t>NGÀY – ĐÊM Ở VIỆT NAM VÀ BRAZIL</a:t>
            </a:r>
          </a:p>
          <a:p>
            <a:pPr algn="ctr">
              <a:lnSpc>
                <a:spcPts val="3500"/>
              </a:lnSpc>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_______👥 </a:t>
            </a:r>
            <a:r>
              <a:rPr lang="en-US" sz="2400" b="1" dirty="0">
                <a:latin typeface="Times New Roman" panose="02020603050405020304" pitchFamily="18" charset="0"/>
                <a:cs typeface="Times New Roman" panose="02020603050405020304" pitchFamily="18" charset="0"/>
              </a:rPr>
              <a:t>Thành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_________________</a:t>
            </a:r>
          </a:p>
        </p:txBody>
      </p:sp>
      <p:graphicFrame>
        <p:nvGraphicFramePr>
          <p:cNvPr id="7" name="Bảng 6">
            <a:extLst>
              <a:ext uri="{FF2B5EF4-FFF2-40B4-BE49-F238E27FC236}">
                <a16:creationId xmlns:a16="http://schemas.microsoft.com/office/drawing/2014/main" id="{D1254671-64A8-452C-AF5A-C428B2A3595D}"/>
              </a:ext>
            </a:extLst>
          </p:cNvPr>
          <p:cNvGraphicFramePr>
            <a:graphicFrameLocks noGrp="1"/>
          </p:cNvGraphicFramePr>
          <p:nvPr>
            <p:extLst>
              <p:ext uri="{D42A27DB-BD31-4B8C-83A1-F6EECF244321}">
                <p14:modId xmlns:p14="http://schemas.microsoft.com/office/powerpoint/2010/main" val="337441504"/>
              </p:ext>
            </p:extLst>
          </p:nvPr>
        </p:nvGraphicFramePr>
        <p:xfrm>
          <a:off x="9144000" y="1363304"/>
          <a:ext cx="8669074" cy="6746533"/>
        </p:xfrm>
        <a:graphic>
          <a:graphicData uri="http://schemas.openxmlformats.org/drawingml/2006/table">
            <a:tbl>
              <a:tblPr/>
              <a:tblGrid>
                <a:gridCol w="899486">
                  <a:extLst>
                    <a:ext uri="{9D8B030D-6E8A-4147-A177-3AD203B41FA5}">
                      <a16:colId xmlns:a16="http://schemas.microsoft.com/office/drawing/2014/main" val="3951047724"/>
                    </a:ext>
                  </a:extLst>
                </a:gridCol>
                <a:gridCol w="4205914">
                  <a:extLst>
                    <a:ext uri="{9D8B030D-6E8A-4147-A177-3AD203B41FA5}">
                      <a16:colId xmlns:a16="http://schemas.microsoft.com/office/drawing/2014/main" val="1171143523"/>
                    </a:ext>
                  </a:extLst>
                </a:gridCol>
                <a:gridCol w="3563674">
                  <a:extLst>
                    <a:ext uri="{9D8B030D-6E8A-4147-A177-3AD203B41FA5}">
                      <a16:colId xmlns:a16="http://schemas.microsoft.com/office/drawing/2014/main" val="3069314820"/>
                    </a:ext>
                  </a:extLst>
                </a:gridCol>
              </a:tblGrid>
              <a:tr h="835037">
                <a:tc>
                  <a:txBody>
                    <a:bodyPr/>
                    <a:lstStyle/>
                    <a:p>
                      <a:pPr algn="ctr">
                        <a:buNone/>
                      </a:pPr>
                      <a:r>
                        <a:rPr lang="en-US" sz="2400" b="1" dirty="0">
                          <a:solidFill>
                            <a:schemeClr val="bg1"/>
                          </a:solidFill>
                          <a:latin typeface="Times New Roman" panose="02020603050405020304" pitchFamily="18" charset="0"/>
                          <a:cs typeface="Times New Roman" panose="02020603050405020304" pitchFamily="18" charset="0"/>
                        </a:rPr>
                        <a:t>STT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5050"/>
                    </a:solidFill>
                  </a:tcPr>
                </a:tc>
                <a:tc>
                  <a:txBody>
                    <a:bodyPr/>
                    <a:lstStyle/>
                    <a:p>
                      <a:pPr algn="ctr">
                        <a:buNone/>
                      </a:pPr>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hỏi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định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hướng</a:t>
                      </a:r>
                      <a:endParaRPr lang="en-US" sz="2400" b="1" dirty="0">
                        <a:solidFill>
                          <a:schemeClr val="bg1"/>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5050"/>
                    </a:solidFill>
                  </a:tcPr>
                </a:tc>
                <a:tc>
                  <a:txBody>
                    <a:bodyPr/>
                    <a:lstStyle/>
                    <a:p>
                      <a:pPr algn="ctr">
                        <a:buNone/>
                      </a:pPr>
                      <a:r>
                        <a:rPr lang="en-US" sz="2400" b="1" dirty="0" err="1">
                          <a:solidFill>
                            <a:schemeClr val="bg1"/>
                          </a:solidFill>
                          <a:latin typeface="Times New Roman" panose="02020603050405020304" pitchFamily="18" charset="0"/>
                          <a:cs typeface="Times New Roman" panose="02020603050405020304" pitchFamily="18" charset="0"/>
                        </a:rPr>
                        <a:t>Ghi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nhận</a:t>
                      </a:r>
                      <a:r>
                        <a:rPr lang="en-US" sz="2400" b="1" dirty="0">
                          <a:solidFill>
                            <a:schemeClr val="bg1"/>
                          </a:solidFill>
                          <a:latin typeface="Times New Roman" panose="02020603050405020304" pitchFamily="18" charset="0"/>
                          <a:cs typeface="Times New Roman" panose="02020603050405020304" pitchFamily="18" charset="0"/>
                        </a:rPr>
                        <a:t> </a:t>
                      </a:r>
                    </a:p>
                    <a:p>
                      <a:pPr algn="ctr">
                        <a:buNone/>
                      </a:pP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nhóm</a:t>
                      </a:r>
                      <a:endParaRPr lang="en-US" sz="2400" b="1" dirty="0">
                        <a:solidFill>
                          <a:schemeClr val="bg1"/>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5050"/>
                    </a:solidFill>
                  </a:tcPr>
                </a:tc>
                <a:extLst>
                  <a:ext uri="{0D108BD9-81ED-4DB2-BD59-A6C34878D82A}">
                    <a16:rowId xmlns:a16="http://schemas.microsoft.com/office/drawing/2014/main" val="1985158305"/>
                  </a:ext>
                </a:extLst>
              </a:tr>
              <a:tr h="770121">
                <a:tc>
                  <a:txBody>
                    <a:bodyPr/>
                    <a:lstStyle/>
                    <a:p>
                      <a:pPr algn="ctr">
                        <a:buNone/>
                      </a:pPr>
                      <a:r>
                        <a:rPr lang="en-US" sz="2200" dirty="0">
                          <a:solidFill>
                            <a:srgbClr val="002060"/>
                          </a:solidFill>
                          <a:latin typeface="Times New Roman" panose="02020603050405020304" pitchFamily="18" charset="0"/>
                          <a:cs typeface="Times New Roman" panose="02020603050405020304" pitchFamily="18" charset="0"/>
                        </a:rPr>
                        <a:t>1</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en-US" sz="2200" b="1" dirty="0">
                          <a:solidFill>
                            <a:srgbClr val="002060"/>
                          </a:solidFill>
                          <a:latin typeface="Times New Roman" panose="02020603050405020304" pitchFamily="18" charset="0"/>
                          <a:cs typeface="Times New Roman" panose="02020603050405020304" pitchFamily="18" charset="0"/>
                        </a:rPr>
                        <a:t>Việt Nam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b="1" dirty="0">
                          <a:solidFill>
                            <a:srgbClr val="002060"/>
                          </a:solidFill>
                          <a:latin typeface="Times New Roman" panose="02020603050405020304" pitchFamily="18" charset="0"/>
                          <a:cs typeface="Times New Roman" panose="02020603050405020304" pitchFamily="18" charset="0"/>
                        </a:rPr>
                        <a:t>Brazil</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nằm</a:t>
                      </a:r>
                      <a:r>
                        <a:rPr lang="en-US" sz="2200" dirty="0">
                          <a:solidFill>
                            <a:srgbClr val="002060"/>
                          </a:solidFill>
                          <a:latin typeface="Times New Roman" panose="02020603050405020304" pitchFamily="18" charset="0"/>
                          <a:cs typeface="Times New Roman" panose="02020603050405020304" pitchFamily="18" charset="0"/>
                        </a:rPr>
                        <a:t> ở </a:t>
                      </a:r>
                      <a:r>
                        <a:rPr lang="en-US" sz="2200" dirty="0" err="1">
                          <a:solidFill>
                            <a:srgbClr val="002060"/>
                          </a:solidFill>
                          <a:latin typeface="Times New Roman" panose="02020603050405020304" pitchFamily="18" charset="0"/>
                          <a:cs typeface="Times New Roman" panose="02020603050405020304" pitchFamily="18" charset="0"/>
                        </a:rPr>
                        <a:t>nửa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cầu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nào</a:t>
                      </a:r>
                      <a:r>
                        <a:rPr lang="en-US" sz="22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2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872525"/>
                  </a:ext>
                </a:extLst>
              </a:tr>
              <a:tr h="770121">
                <a:tc>
                  <a:txBody>
                    <a:bodyPr/>
                    <a:lstStyle/>
                    <a:p>
                      <a:pPr algn="ctr">
                        <a:buNone/>
                      </a:pPr>
                      <a:r>
                        <a:rPr lang="en-US" sz="2200">
                          <a:solidFill>
                            <a:srgbClr val="002060"/>
                          </a:solidFill>
                          <a:latin typeface="Times New Roman" panose="02020603050405020304" pitchFamily="18" charset="0"/>
                          <a:cs typeface="Times New Roman" panose="02020603050405020304" pitchFamily="18" charset="0"/>
                        </a:rPr>
                        <a:t>2</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en-US" sz="2200" dirty="0">
                          <a:solidFill>
                            <a:srgbClr val="002060"/>
                          </a:solidFill>
                          <a:latin typeface="Times New Roman" panose="02020603050405020304" pitchFamily="18" charset="0"/>
                          <a:cs typeface="Times New Roman" panose="02020603050405020304" pitchFamily="18" charset="0"/>
                        </a:rPr>
                        <a:t>Khi </a:t>
                      </a:r>
                      <a:r>
                        <a:rPr lang="en-US" sz="2200" b="1" dirty="0">
                          <a:solidFill>
                            <a:srgbClr val="002060"/>
                          </a:solidFill>
                          <a:latin typeface="Times New Roman" panose="02020603050405020304" pitchFamily="18" charset="0"/>
                          <a:cs typeface="Times New Roman" panose="02020603050405020304" pitchFamily="18" charset="0"/>
                        </a:rPr>
                        <a:t>Việt Nam ở </a:t>
                      </a:r>
                      <a:r>
                        <a:rPr lang="en-US" sz="2200" b="1" dirty="0" err="1">
                          <a:solidFill>
                            <a:srgbClr val="002060"/>
                          </a:solidFill>
                          <a:latin typeface="Times New Roman" panose="02020603050405020304" pitchFamily="18" charset="0"/>
                          <a:cs typeface="Times New Roman" panose="02020603050405020304" pitchFamily="18" charset="0"/>
                        </a:rPr>
                        <a:t>nửa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cầu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được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chiếu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thì</a:t>
                      </a:r>
                      <a:r>
                        <a:rPr lang="en-US" sz="2200" dirty="0">
                          <a:solidFill>
                            <a:srgbClr val="002060"/>
                          </a:solidFill>
                          <a:latin typeface="Times New Roman" panose="02020603050405020304" pitchFamily="18" charset="0"/>
                          <a:cs typeface="Times New Roman" panose="02020603050405020304" pitchFamily="18" charset="0"/>
                        </a:rPr>
                        <a:t> </a:t>
                      </a:r>
                      <a:r>
                        <a:rPr lang="en-US" sz="2200" b="1" dirty="0">
                          <a:solidFill>
                            <a:srgbClr val="002060"/>
                          </a:solidFill>
                          <a:latin typeface="Times New Roman" panose="02020603050405020304" pitchFamily="18" charset="0"/>
                          <a:cs typeface="Times New Roman" panose="02020603050405020304" pitchFamily="18" charset="0"/>
                        </a:rPr>
                        <a:t>Brazil</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sẽ</a:t>
                      </a:r>
                      <a:r>
                        <a:rPr lang="en-US" sz="2200" dirty="0">
                          <a:solidFill>
                            <a:srgbClr val="002060"/>
                          </a:solidFill>
                          <a:latin typeface="Times New Roman" panose="02020603050405020304" pitchFamily="18" charset="0"/>
                          <a:cs typeface="Times New Roman" panose="02020603050405020304" pitchFamily="18" charset="0"/>
                        </a:rPr>
                        <a:t> ở </a:t>
                      </a:r>
                      <a:r>
                        <a:rPr lang="en-US" sz="2200" dirty="0" err="1">
                          <a:solidFill>
                            <a:srgbClr val="002060"/>
                          </a:solidFill>
                          <a:latin typeface="Times New Roman" panose="02020603050405020304" pitchFamily="18" charset="0"/>
                          <a:cs typeface="Times New Roman" panose="02020603050405020304" pitchFamily="18" charset="0"/>
                        </a:rPr>
                        <a:t>nửa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cầu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nào</a:t>
                      </a:r>
                      <a:r>
                        <a:rPr lang="en-US" sz="22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20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002766"/>
                  </a:ext>
                </a:extLst>
              </a:tr>
              <a:tr h="770121">
                <a:tc>
                  <a:txBody>
                    <a:bodyPr/>
                    <a:lstStyle/>
                    <a:p>
                      <a:pPr algn="ctr">
                        <a:buNone/>
                      </a:pPr>
                      <a:r>
                        <a:rPr lang="en-US" sz="2200" dirty="0">
                          <a:solidFill>
                            <a:srgbClr val="002060"/>
                          </a:solidFill>
                          <a:latin typeface="Times New Roman" panose="02020603050405020304" pitchFamily="18" charset="0"/>
                          <a:cs typeface="Times New Roman" panose="02020603050405020304" pitchFamily="18" charset="0"/>
                        </a:rPr>
                        <a:t>3</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en-US" sz="2200" dirty="0" err="1">
                          <a:solidFill>
                            <a:srgbClr val="002060"/>
                          </a:solidFill>
                          <a:latin typeface="Times New Roman" panose="02020603050405020304" pitchFamily="18" charset="0"/>
                          <a:cs typeface="Times New Roman" panose="02020603050405020304" pitchFamily="18" charset="0"/>
                        </a:rPr>
                        <a:t>Nếu</a:t>
                      </a:r>
                      <a:r>
                        <a:rPr lang="en-US" sz="2200" dirty="0">
                          <a:solidFill>
                            <a:srgbClr val="002060"/>
                          </a:solidFill>
                          <a:latin typeface="Times New Roman" panose="02020603050405020304" pitchFamily="18" charset="0"/>
                          <a:cs typeface="Times New Roman" panose="02020603050405020304" pitchFamily="18" charset="0"/>
                        </a:rPr>
                        <a:t> </a:t>
                      </a:r>
                      <a:r>
                        <a:rPr lang="en-US" sz="2200" b="1" dirty="0">
                          <a:solidFill>
                            <a:srgbClr val="002060"/>
                          </a:solidFill>
                          <a:latin typeface="Times New Roman" panose="02020603050405020304" pitchFamily="18" charset="0"/>
                          <a:cs typeface="Times New Roman" panose="02020603050405020304" pitchFamily="18" charset="0"/>
                        </a:rPr>
                        <a:t>Việt Nam </a:t>
                      </a:r>
                      <a:r>
                        <a:rPr lang="en-US" sz="2200" b="1" dirty="0" err="1">
                          <a:solidFill>
                            <a:srgbClr val="002060"/>
                          </a:solidFill>
                          <a:latin typeface="Times New Roman" panose="02020603050405020304" pitchFamily="18" charset="0"/>
                          <a:cs typeface="Times New Roman" panose="02020603050405020304" pitchFamily="18" charset="0"/>
                        </a:rPr>
                        <a:t>đang</a:t>
                      </a:r>
                      <a:r>
                        <a:rPr lang="en-US" sz="2200" b="1" dirty="0">
                          <a:solidFill>
                            <a:srgbClr val="002060"/>
                          </a:solidFill>
                          <a:latin typeface="Times New Roman" panose="02020603050405020304" pitchFamily="18" charset="0"/>
                          <a:cs typeface="Times New Roman" panose="02020603050405020304" pitchFamily="18" charset="0"/>
                        </a:rPr>
                        <a:t> là ban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thì</a:t>
                      </a:r>
                      <a:r>
                        <a:rPr lang="en-US" sz="2200" dirty="0">
                          <a:solidFill>
                            <a:srgbClr val="002060"/>
                          </a:solidFill>
                          <a:latin typeface="Times New Roman" panose="02020603050405020304" pitchFamily="18" charset="0"/>
                          <a:cs typeface="Times New Roman" panose="02020603050405020304" pitchFamily="18" charset="0"/>
                        </a:rPr>
                        <a:t> </a:t>
                      </a:r>
                      <a:r>
                        <a:rPr lang="en-US" sz="2200" b="1" dirty="0">
                          <a:solidFill>
                            <a:srgbClr val="002060"/>
                          </a:solidFill>
                          <a:latin typeface="Times New Roman" panose="02020603050405020304" pitchFamily="18" charset="0"/>
                          <a:cs typeface="Times New Roman" panose="02020603050405020304" pitchFamily="18" charset="0"/>
                        </a:rPr>
                        <a:t>Brazil</a:t>
                      </a:r>
                      <a:r>
                        <a:rPr lang="en-US" sz="2200" dirty="0">
                          <a:solidFill>
                            <a:srgbClr val="002060"/>
                          </a:solidFill>
                          <a:latin typeface="Times New Roman" panose="02020603050405020304" pitchFamily="18" charset="0"/>
                          <a:cs typeface="Times New Roman" panose="02020603050405020304" pitchFamily="18" charset="0"/>
                        </a:rPr>
                        <a:t> là ban </a:t>
                      </a:r>
                      <a:r>
                        <a:rPr lang="en-US" sz="2200" dirty="0" err="1">
                          <a:solidFill>
                            <a:srgbClr val="002060"/>
                          </a:solidFill>
                          <a:latin typeface="Times New Roman" panose="02020603050405020304" pitchFamily="18" charset="0"/>
                          <a:cs typeface="Times New Roman" panose="02020603050405020304" pitchFamily="18" charset="0"/>
                        </a:rPr>
                        <a:t>ngày</a:t>
                      </a:r>
                      <a:r>
                        <a:rPr lang="en-US" sz="2200" dirty="0">
                          <a:solidFill>
                            <a:srgbClr val="002060"/>
                          </a:solidFill>
                          <a:latin typeface="Times New Roman" panose="02020603050405020304" pitchFamily="18" charset="0"/>
                          <a:cs typeface="Times New Roman" panose="02020603050405020304" pitchFamily="18" charset="0"/>
                        </a:rPr>
                        <a:t> hay ban </a:t>
                      </a:r>
                      <a:r>
                        <a:rPr lang="en-US" sz="2200" dirty="0" err="1">
                          <a:solidFill>
                            <a:srgbClr val="002060"/>
                          </a:solidFill>
                          <a:latin typeface="Times New Roman" panose="02020603050405020304" pitchFamily="18" charset="0"/>
                          <a:cs typeface="Times New Roman" panose="02020603050405020304" pitchFamily="18" charset="0"/>
                        </a:rPr>
                        <a:t>đêm</a:t>
                      </a:r>
                      <a:r>
                        <a:rPr lang="en-US" sz="22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2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185242"/>
                  </a:ext>
                </a:extLst>
              </a:tr>
              <a:tr h="950613">
                <a:tc>
                  <a:txBody>
                    <a:bodyPr/>
                    <a:lstStyle/>
                    <a:p>
                      <a:pPr algn="ctr">
                        <a:buNone/>
                      </a:pPr>
                      <a:r>
                        <a:rPr lang="en-US" sz="2200">
                          <a:solidFill>
                            <a:srgbClr val="002060"/>
                          </a:solidFill>
                          <a:latin typeface="Times New Roman" panose="02020603050405020304" pitchFamily="18" charset="0"/>
                          <a:cs typeface="Times New Roman" panose="02020603050405020304" pitchFamily="18" charset="0"/>
                        </a:rPr>
                        <a:t>4</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vi-VN" sz="2200" dirty="0">
                          <a:solidFill>
                            <a:srgbClr val="002060"/>
                          </a:solidFill>
                          <a:latin typeface="Times New Roman" panose="02020603050405020304" pitchFamily="18" charset="0"/>
                          <a:cs typeface="Times New Roman" panose="02020603050405020304" pitchFamily="18" charset="0"/>
                        </a:rPr>
                        <a:t>Sau khi quay tiếp địa cầu, </a:t>
                      </a:r>
                      <a:r>
                        <a:rPr lang="vi-VN" sz="2200" b="1" dirty="0">
                          <a:solidFill>
                            <a:srgbClr val="002060"/>
                          </a:solidFill>
                          <a:latin typeface="Times New Roman" panose="02020603050405020304" pitchFamily="18" charset="0"/>
                          <a:cs typeface="Times New Roman" panose="02020603050405020304" pitchFamily="18" charset="0"/>
                        </a:rPr>
                        <a:t>Brazil</a:t>
                      </a:r>
                      <a:r>
                        <a:rPr lang="vi-VN" sz="2200" dirty="0">
                          <a:solidFill>
                            <a:srgbClr val="002060"/>
                          </a:solidFill>
                          <a:latin typeface="Times New Roman" panose="02020603050405020304" pitchFamily="18" charset="0"/>
                          <a:cs typeface="Times New Roman" panose="02020603050405020304" pitchFamily="18" charset="0"/>
                        </a:rPr>
                        <a:t> hay </a:t>
                      </a:r>
                      <a:r>
                        <a:rPr lang="vi-VN" sz="2200" b="1" dirty="0">
                          <a:solidFill>
                            <a:srgbClr val="002060"/>
                          </a:solidFill>
                          <a:latin typeface="Times New Roman" panose="02020603050405020304" pitchFamily="18" charset="0"/>
                          <a:cs typeface="Times New Roman" panose="02020603050405020304" pitchFamily="18" charset="0"/>
                        </a:rPr>
                        <a:t>Việt Nam</a:t>
                      </a:r>
                      <a:r>
                        <a:rPr lang="vi-VN" sz="2200" dirty="0">
                          <a:solidFill>
                            <a:srgbClr val="002060"/>
                          </a:solidFill>
                          <a:latin typeface="Times New Roman" panose="02020603050405020304" pitchFamily="18" charset="0"/>
                          <a:cs typeface="Times New Roman" panose="02020603050405020304" pitchFamily="18" charset="0"/>
                        </a:rPr>
                        <a:t> đi vào vùng tối trước?</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2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634946"/>
                  </a:ext>
                </a:extLst>
              </a:tr>
              <a:tr h="1127159">
                <a:tc>
                  <a:txBody>
                    <a:bodyPr/>
                    <a:lstStyle/>
                    <a:p>
                      <a:pPr algn="ctr">
                        <a:buNone/>
                      </a:pPr>
                      <a:r>
                        <a:rPr lang="en-US" sz="2200" dirty="0">
                          <a:solidFill>
                            <a:srgbClr val="002060"/>
                          </a:solidFill>
                          <a:latin typeface="Times New Roman" panose="02020603050405020304" pitchFamily="18" charset="0"/>
                          <a:cs typeface="Times New Roman" panose="02020603050405020304" pitchFamily="18" charset="0"/>
                        </a:rPr>
                        <a:t>5</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vi-VN" sz="2200" dirty="0">
                          <a:solidFill>
                            <a:srgbClr val="002060"/>
                          </a:solidFill>
                          <a:latin typeface="Times New Roman" panose="02020603050405020304" pitchFamily="18" charset="0"/>
                          <a:cs typeface="Times New Roman" panose="02020603050405020304" pitchFamily="18" charset="0"/>
                        </a:rPr>
                        <a:t>Hai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địa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điểm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này</a:t>
                      </a:r>
                      <a:r>
                        <a:rPr lang="en-US" sz="2200" dirty="0">
                          <a:solidFill>
                            <a:srgbClr val="002060"/>
                          </a:solidFill>
                          <a:latin typeface="Times New Roman" panose="02020603050405020304" pitchFamily="18" charset="0"/>
                          <a:cs typeface="Times New Roman" panose="02020603050405020304" pitchFamily="18" charset="0"/>
                        </a:rPr>
                        <a:t> </a:t>
                      </a:r>
                      <a:r>
                        <a:rPr lang="vi-VN" sz="2200" dirty="0">
                          <a:solidFill>
                            <a:srgbClr val="002060"/>
                          </a:solidFill>
                          <a:latin typeface="Times New Roman" panose="02020603050405020304" pitchFamily="18" charset="0"/>
                          <a:cs typeface="Times New Roman" panose="02020603050405020304" pitchFamily="18" charset="0"/>
                        </a:rPr>
                        <a:t>có thể </a:t>
                      </a:r>
                      <a:r>
                        <a:rPr lang="vi-VN" sz="2200" b="1" dirty="0">
                          <a:solidFill>
                            <a:srgbClr val="002060"/>
                          </a:solidFill>
                          <a:latin typeface="Times New Roman" panose="02020603050405020304" pitchFamily="18" charset="0"/>
                          <a:cs typeface="Times New Roman" panose="02020603050405020304" pitchFamily="18" charset="0"/>
                        </a:rPr>
                        <a:t>cùng lúc cùng là ngày</a:t>
                      </a:r>
                      <a:r>
                        <a:rPr lang="vi-VN" sz="2200" dirty="0">
                          <a:solidFill>
                            <a:srgbClr val="002060"/>
                          </a:solidFill>
                          <a:latin typeface="Times New Roman" panose="02020603050405020304" pitchFamily="18" charset="0"/>
                          <a:cs typeface="Times New Roman" panose="02020603050405020304" pitchFamily="18" charset="0"/>
                        </a:rPr>
                        <a:t> hoặc </a:t>
                      </a:r>
                      <a:r>
                        <a:rPr lang="vi-VN" sz="2200" b="1" dirty="0">
                          <a:solidFill>
                            <a:srgbClr val="002060"/>
                          </a:solidFill>
                          <a:latin typeface="Times New Roman" panose="02020603050405020304" pitchFamily="18" charset="0"/>
                          <a:cs typeface="Times New Roman" panose="02020603050405020304" pitchFamily="18" charset="0"/>
                        </a:rPr>
                        <a:t>cùng là đêm</a:t>
                      </a:r>
                      <a:r>
                        <a:rPr lang="vi-VN" sz="2200" dirty="0">
                          <a:solidFill>
                            <a:srgbClr val="002060"/>
                          </a:solidFill>
                          <a:latin typeface="Times New Roman" panose="02020603050405020304" pitchFamily="18" charset="0"/>
                          <a:cs typeface="Times New Roman" panose="02020603050405020304" pitchFamily="18" charset="0"/>
                        </a:rPr>
                        <a:t> không? Vì sao?</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2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3326026"/>
                  </a:ext>
                </a:extLst>
              </a:tr>
              <a:tr h="1127159">
                <a:tc>
                  <a:txBody>
                    <a:bodyPr/>
                    <a:lstStyle/>
                    <a:p>
                      <a:pPr algn="ctr">
                        <a:buNone/>
                      </a:pPr>
                      <a:r>
                        <a:rPr lang="en-US" sz="2200" dirty="0">
                          <a:solidFill>
                            <a:srgbClr val="002060"/>
                          </a:solidFill>
                          <a:latin typeface="Times New Roman" panose="02020603050405020304" pitchFamily="18" charset="0"/>
                          <a:cs typeface="Times New Roman" panose="02020603050405020304" pitchFamily="18" charset="0"/>
                        </a:rPr>
                        <a:t>6</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buNone/>
                      </a:pPr>
                      <a:r>
                        <a:rPr lang="vi-VN" sz="2200" dirty="0">
                          <a:solidFill>
                            <a:srgbClr val="002060"/>
                          </a:solidFill>
                          <a:latin typeface="Times New Roman" panose="02020603050405020304" pitchFamily="18" charset="0"/>
                          <a:cs typeface="Times New Roman" panose="02020603050405020304" pitchFamily="18" charset="0"/>
                        </a:rPr>
                        <a:t>Em rút ra kết luận gì về </a:t>
                      </a:r>
                      <a:r>
                        <a:rPr lang="vi-VN" sz="2200" b="1" dirty="0">
                          <a:solidFill>
                            <a:srgbClr val="002060"/>
                          </a:solidFill>
                          <a:latin typeface="Times New Roman" panose="02020603050405020304" pitchFamily="18" charset="0"/>
                          <a:cs typeface="Times New Roman" panose="02020603050405020304" pitchFamily="18" charset="0"/>
                        </a:rPr>
                        <a:t>sự luân phiên ngày </a:t>
                      </a:r>
                      <a:r>
                        <a:rPr lang="en-US" sz="2200" b="1" dirty="0">
                          <a:solidFill>
                            <a:srgbClr val="002060"/>
                          </a:solidFill>
                          <a:latin typeface="Times New Roman" panose="02020603050405020304" pitchFamily="18" charset="0"/>
                          <a:cs typeface="Times New Roman" panose="02020603050405020304" pitchFamily="18" charset="0"/>
                        </a:rPr>
                        <a:t>-</a:t>
                      </a:r>
                      <a:r>
                        <a:rPr lang="vi-VN" sz="2200" b="1" dirty="0">
                          <a:solidFill>
                            <a:srgbClr val="002060"/>
                          </a:solidFill>
                          <a:latin typeface="Times New Roman" panose="02020603050405020304" pitchFamily="18" charset="0"/>
                          <a:cs typeface="Times New Roman" panose="02020603050405020304" pitchFamily="18" charset="0"/>
                        </a:rPr>
                        <a:t> đêm ở các nơi khác nhau trên Trái Đất</a:t>
                      </a:r>
                      <a:r>
                        <a:rPr lang="vi-VN" sz="2200" dirty="0">
                          <a:solidFill>
                            <a:srgbClr val="002060"/>
                          </a:solidFill>
                          <a:latin typeface="Times New Roman" panose="02020603050405020304" pitchFamily="18" charset="0"/>
                          <a:cs typeface="Times New Roman" panose="02020603050405020304" pitchFamily="18" charset="0"/>
                        </a:rPr>
                        <a:t>?</a:t>
                      </a: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buNone/>
                      </a:pPr>
                      <a:endParaRPr lang="en-US" sz="2200" dirty="0">
                        <a:solidFill>
                          <a:srgbClr val="002060"/>
                        </a:solidFill>
                        <a:latin typeface="Times New Roman" panose="02020603050405020304" pitchFamily="18" charset="0"/>
                        <a:cs typeface="Times New Roman" panose="02020603050405020304" pitchFamily="18" charset="0"/>
                      </a:endParaRPr>
                    </a:p>
                  </a:txBody>
                  <a:tcPr marL="52627" marR="52627" marT="26314" marB="26314"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3764479"/>
                  </a:ext>
                </a:extLst>
              </a:tr>
            </a:tbl>
          </a:graphicData>
        </a:graphic>
      </p:graphicFrame>
      <p:pic>
        <p:nvPicPr>
          <p:cNvPr id="9" name="Hình ảnh 8">
            <a:extLst>
              <a:ext uri="{FF2B5EF4-FFF2-40B4-BE49-F238E27FC236}">
                <a16:creationId xmlns:a16="http://schemas.microsoft.com/office/drawing/2014/main" id="{2DEB2606-A249-EFAC-B2B7-456FF6D7B9D0}"/>
              </a:ext>
            </a:extLst>
          </p:cNvPr>
          <p:cNvPicPr>
            <a:picLocks noChangeAspect="1"/>
          </p:cNvPicPr>
          <p:nvPr/>
        </p:nvPicPr>
        <p:blipFill>
          <a:blip r:embed="rId4"/>
          <a:stretch>
            <a:fillRect/>
          </a:stretch>
        </p:blipFill>
        <p:spPr>
          <a:xfrm>
            <a:off x="836892" y="40693"/>
            <a:ext cx="7036593" cy="2336012"/>
          </a:xfrm>
          <a:prstGeom prst="rect">
            <a:avLst/>
          </a:prstGeom>
        </p:spPr>
      </p:pic>
      <p:sp>
        <p:nvSpPr>
          <p:cNvPr id="10" name="Hộp Văn bản 9">
            <a:extLst>
              <a:ext uri="{FF2B5EF4-FFF2-40B4-BE49-F238E27FC236}">
                <a16:creationId xmlns:a16="http://schemas.microsoft.com/office/drawing/2014/main" id="{66F0140F-5144-58A6-5253-AACFCECD4EB3}"/>
              </a:ext>
            </a:extLst>
          </p:cNvPr>
          <p:cNvSpPr txBox="1"/>
          <p:nvPr/>
        </p:nvSpPr>
        <p:spPr>
          <a:xfrm>
            <a:off x="-1600200" y="848770"/>
            <a:ext cx="13258801" cy="1446550"/>
          </a:xfrm>
          <a:prstGeom prst="rect">
            <a:avLst/>
          </a:prstGeom>
          <a:noFill/>
        </p:spPr>
        <p:txBody>
          <a:bodyPr wrap="square" rtlCol="0">
            <a:spAutoFit/>
          </a:bodyPr>
          <a:lstStyle/>
          <a:p>
            <a:pPr algn="ctr"/>
            <a:r>
              <a:rPr lang="en-US" sz="4400" dirty="0">
                <a:solidFill>
                  <a:srgbClr val="FF5050"/>
                </a:solidFill>
                <a:latin typeface="#9Slide07 Pattaya" panose="00000500000000000000" pitchFamily="2" charset="-34"/>
                <a:cs typeface="#9Slide07 Pattaya" panose="00000500000000000000" pitchFamily="2" charset="-34"/>
              </a:rPr>
              <a:t> Báo </a:t>
            </a:r>
            <a:r>
              <a:rPr lang="en-US" sz="4400" dirty="0" err="1">
                <a:solidFill>
                  <a:srgbClr val="FF5050"/>
                </a:solidFill>
                <a:latin typeface="#9Slide07 Pattaya" panose="00000500000000000000" pitchFamily="2" charset="-34"/>
                <a:cs typeface="#9Slide07 Pattaya" panose="00000500000000000000" pitchFamily="2" charset="-34"/>
              </a:rPr>
              <a:t>cáo</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FF5050"/>
                </a:solidFill>
                <a:latin typeface="#9Slide07 Pattaya" panose="00000500000000000000" pitchFamily="2" charset="-34"/>
                <a:cs typeface="#9Slide07 Pattaya" panose="00000500000000000000" pitchFamily="2" charset="-34"/>
              </a:rPr>
              <a:t>thí</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FF5050"/>
                </a:solidFill>
                <a:latin typeface="#9Slide07 Pattaya" panose="00000500000000000000" pitchFamily="2" charset="-34"/>
                <a:cs typeface="#9Slide07 Pattaya" panose="00000500000000000000" pitchFamily="2" charset="-34"/>
              </a:rPr>
              <a:t>nghiệm</a:t>
            </a:r>
            <a:endParaRPr lang="en-US" sz="4400" dirty="0">
              <a:solidFill>
                <a:srgbClr val="FF5050"/>
              </a:solidFill>
              <a:latin typeface="#9Slide07 Pattaya" panose="00000500000000000000" pitchFamily="2" charset="-34"/>
              <a:cs typeface="#9Slide07 Pattaya" panose="00000500000000000000" pitchFamily="2" charset="-34"/>
            </a:endParaRPr>
          </a:p>
          <a:p>
            <a:pPr algn="ctr"/>
            <a:r>
              <a:rPr lang="en-US" sz="4400" dirty="0" err="1">
                <a:solidFill>
                  <a:srgbClr val="FF5050"/>
                </a:solidFill>
                <a:latin typeface="#9Slide07 Pattaya" panose="00000500000000000000" pitchFamily="2" charset="-34"/>
                <a:cs typeface="#9Slide07 Pattaya" panose="00000500000000000000" pitchFamily="2" charset="-34"/>
              </a:rPr>
              <a:t>Ngày</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FF5050"/>
                </a:solidFill>
                <a:latin typeface="#9Slide07 Pattaya" panose="00000500000000000000" pitchFamily="2" charset="-34"/>
                <a:cs typeface="#9Slide07 Pattaya" panose="00000500000000000000" pitchFamily="2" charset="-34"/>
              </a:rPr>
              <a:t>và</a:t>
            </a:r>
            <a:r>
              <a:rPr lang="en-US" sz="4400" dirty="0">
                <a:solidFill>
                  <a:srgbClr val="FF5050"/>
                </a:solidFill>
                <a:latin typeface="#9Slide07 Pattaya" panose="00000500000000000000" pitchFamily="2" charset="-34"/>
                <a:cs typeface="#9Slide07 Pattaya" panose="00000500000000000000" pitchFamily="2" charset="-34"/>
              </a:rPr>
              <a:t> </a:t>
            </a:r>
            <a:r>
              <a:rPr lang="en-US" sz="4400" dirty="0" err="1">
                <a:solidFill>
                  <a:srgbClr val="002060"/>
                </a:solidFill>
                <a:latin typeface="#9Slide07 Pattaya" panose="00000500000000000000" pitchFamily="2" charset="-34"/>
                <a:cs typeface="#9Slide07 Pattaya" panose="00000500000000000000" pitchFamily="2" charset="-34"/>
              </a:rPr>
              <a:t>đêm</a:t>
            </a:r>
            <a:endParaRPr lang="en-US" sz="4400" dirty="0">
              <a:solidFill>
                <a:srgbClr val="002060"/>
              </a:solidFill>
              <a:latin typeface="#9Slide07 Pattaya" panose="00000500000000000000" pitchFamily="2" charset="-34"/>
              <a:cs typeface="#9Slide07 Pattaya" panose="00000500000000000000" pitchFamily="2" charset="-34"/>
            </a:endParaRPr>
          </a:p>
        </p:txBody>
      </p:sp>
      <p:sp>
        <p:nvSpPr>
          <p:cNvPr id="12" name="Hộp Văn bản 11">
            <a:extLst>
              <a:ext uri="{FF2B5EF4-FFF2-40B4-BE49-F238E27FC236}">
                <a16:creationId xmlns:a16="http://schemas.microsoft.com/office/drawing/2014/main" id="{4424BEC8-E079-E7FF-42BC-A21D9510834C}"/>
              </a:ext>
            </a:extLst>
          </p:cNvPr>
          <p:cNvSpPr txBox="1"/>
          <p:nvPr/>
        </p:nvSpPr>
        <p:spPr>
          <a:xfrm>
            <a:off x="14360883" y="2291870"/>
            <a:ext cx="10169343" cy="707886"/>
          </a:xfrm>
          <a:prstGeom prst="rect">
            <a:avLst/>
          </a:prstGeom>
          <a:noFill/>
        </p:spPr>
        <p:txBody>
          <a:bodyPr wrap="square">
            <a:spAutoFit/>
          </a:bodyPr>
          <a:lstStyle/>
          <a:p>
            <a:r>
              <a:rPr lang="en-US" sz="2000" dirty="0">
                <a:solidFill>
                  <a:srgbClr val="C00000"/>
                </a:solidFill>
                <a:latin typeface="Times New Roman" panose="02020603050405020304" pitchFamily="18" charset="0"/>
                <a:cs typeface="Times New Roman" panose="02020603050405020304" pitchFamily="18" charset="0"/>
              </a:rPr>
              <a:t>- Việt Nam: </a:t>
            </a:r>
            <a:r>
              <a:rPr lang="en-US" sz="2000" dirty="0" err="1">
                <a:solidFill>
                  <a:srgbClr val="C00000"/>
                </a:solidFill>
                <a:latin typeface="Times New Roman" panose="02020603050405020304" pitchFamily="18" charset="0"/>
                <a:cs typeface="Times New Roman" panose="02020603050405020304" pitchFamily="18" charset="0"/>
              </a:rPr>
              <a:t>Nửa</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cầu</a:t>
            </a:r>
            <a:r>
              <a:rPr lang="en-US" sz="2000" dirty="0">
                <a:solidFill>
                  <a:srgbClr val="C00000"/>
                </a:solidFill>
                <a:latin typeface="Times New Roman" panose="02020603050405020304" pitchFamily="18" charset="0"/>
                <a:cs typeface="Times New Roman" panose="02020603050405020304" pitchFamily="18" charset="0"/>
              </a:rPr>
              <a:t> Đông </a:t>
            </a:r>
          </a:p>
          <a:p>
            <a:r>
              <a:rPr lang="en-US" sz="2000" dirty="0">
                <a:solidFill>
                  <a:srgbClr val="C00000"/>
                </a:solidFill>
                <a:latin typeface="Times New Roman" panose="02020603050405020304" pitchFamily="18" charset="0"/>
                <a:cs typeface="Times New Roman" panose="02020603050405020304" pitchFamily="18" charset="0"/>
              </a:rPr>
              <a:t>- Brazil: </a:t>
            </a:r>
            <a:r>
              <a:rPr lang="en-US" sz="2000" dirty="0" err="1">
                <a:solidFill>
                  <a:srgbClr val="C00000"/>
                </a:solidFill>
                <a:latin typeface="Times New Roman" panose="02020603050405020304" pitchFamily="18" charset="0"/>
                <a:cs typeface="Times New Roman" panose="02020603050405020304" pitchFamily="18" charset="0"/>
              </a:rPr>
              <a:t>Nửa</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cầu</a:t>
            </a:r>
            <a:r>
              <a:rPr lang="en-US" sz="2000" dirty="0">
                <a:solidFill>
                  <a:srgbClr val="C00000"/>
                </a:solidFill>
                <a:latin typeface="Times New Roman" panose="02020603050405020304" pitchFamily="18" charset="0"/>
                <a:cs typeface="Times New Roman" panose="02020603050405020304" pitchFamily="18" charset="0"/>
              </a:rPr>
              <a:t> Tây</a:t>
            </a:r>
          </a:p>
        </p:txBody>
      </p:sp>
      <p:sp>
        <p:nvSpPr>
          <p:cNvPr id="13" name="Hộp Văn bản 12">
            <a:extLst>
              <a:ext uri="{FF2B5EF4-FFF2-40B4-BE49-F238E27FC236}">
                <a16:creationId xmlns:a16="http://schemas.microsoft.com/office/drawing/2014/main" id="{862A69DD-E98A-5940-43FC-0A5A1119A40D}"/>
              </a:ext>
            </a:extLst>
          </p:cNvPr>
          <p:cNvSpPr txBox="1"/>
          <p:nvPr/>
        </p:nvSpPr>
        <p:spPr>
          <a:xfrm>
            <a:off x="14478000" y="3258761"/>
            <a:ext cx="10169343"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Nửa</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cầu</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trong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bóng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tối</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28C23E68-C00A-1FBB-8588-23A387C3719A}"/>
              </a:ext>
            </a:extLst>
          </p:cNvPr>
          <p:cNvSpPr txBox="1"/>
          <p:nvPr/>
        </p:nvSpPr>
        <p:spPr>
          <a:xfrm>
            <a:off x="14478000" y="4119547"/>
            <a:ext cx="10169343" cy="400110"/>
          </a:xfrm>
          <a:prstGeom prst="rect">
            <a:avLst/>
          </a:prstGeom>
          <a:noFill/>
        </p:spPr>
        <p:txBody>
          <a:bodyPr wrap="square">
            <a:spAutoFit/>
          </a:bodyPr>
          <a:lstStyle/>
          <a:p>
            <a:r>
              <a:rPr lang="en-US" sz="2000" dirty="0">
                <a:solidFill>
                  <a:srgbClr val="C00000"/>
                </a:solidFill>
                <a:latin typeface="Times New Roman" panose="02020603050405020304" pitchFamily="18" charset="0"/>
                <a:cs typeface="Times New Roman" panose="02020603050405020304" pitchFamily="18" charset="0"/>
              </a:rPr>
              <a:t>Brazil là ban </a:t>
            </a:r>
            <a:r>
              <a:rPr lang="en-US" sz="2000" dirty="0" err="1">
                <a:solidFill>
                  <a:srgbClr val="C00000"/>
                </a:solidFill>
                <a:latin typeface="Times New Roman" panose="02020603050405020304" pitchFamily="18" charset="0"/>
                <a:cs typeface="Times New Roman" panose="02020603050405020304" pitchFamily="18" charset="0"/>
              </a:rPr>
              <a:t>đêm</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FA8CAB26-07B2-D5D5-97CC-0AE995E4139C}"/>
              </a:ext>
            </a:extLst>
          </p:cNvPr>
          <p:cNvSpPr txBox="1"/>
          <p:nvPr/>
        </p:nvSpPr>
        <p:spPr>
          <a:xfrm>
            <a:off x="14478000" y="5053851"/>
            <a:ext cx="10169343" cy="400110"/>
          </a:xfrm>
          <a:prstGeom prst="rect">
            <a:avLst/>
          </a:prstGeom>
          <a:noFill/>
        </p:spPr>
        <p:txBody>
          <a:bodyPr wrap="square">
            <a:spAutoFit/>
          </a:bodyPr>
          <a:lstStyle/>
          <a:p>
            <a:r>
              <a:rPr lang="en-US" sz="2000" dirty="0">
                <a:solidFill>
                  <a:srgbClr val="C00000"/>
                </a:solidFill>
                <a:latin typeface="Times New Roman" panose="02020603050405020304" pitchFamily="18" charset="0"/>
                <a:cs typeface="Times New Roman" panose="02020603050405020304" pitchFamily="18" charset="0"/>
              </a:rPr>
              <a:t>Việt Nam</a:t>
            </a:r>
          </a:p>
        </p:txBody>
      </p:sp>
      <p:sp>
        <p:nvSpPr>
          <p:cNvPr id="16" name="Hộp Văn bản 15">
            <a:extLst>
              <a:ext uri="{FF2B5EF4-FFF2-40B4-BE49-F238E27FC236}">
                <a16:creationId xmlns:a16="http://schemas.microsoft.com/office/drawing/2014/main" id="{E97A122D-D9E9-3B1E-62C8-5F0F58F26B33}"/>
              </a:ext>
            </a:extLst>
          </p:cNvPr>
          <p:cNvSpPr txBox="1"/>
          <p:nvPr/>
        </p:nvSpPr>
        <p:spPr>
          <a:xfrm>
            <a:off x="14402675" y="5892811"/>
            <a:ext cx="3265607" cy="1015663"/>
          </a:xfrm>
          <a:prstGeom prst="rect">
            <a:avLst/>
          </a:prstGeom>
          <a:noFill/>
        </p:spPr>
        <p:txBody>
          <a:bodyPr wrap="square">
            <a:spAutoFit/>
          </a:bodyPr>
          <a:lstStyle/>
          <a:p>
            <a:pPr algn="just"/>
            <a:r>
              <a:rPr lang="en-US" sz="2000" dirty="0" err="1">
                <a:solidFill>
                  <a:srgbClr val="C00000"/>
                </a:solidFill>
                <a:latin typeface="Times New Roman" panose="02020603050405020304" pitchFamily="18" charset="0"/>
                <a:cs typeface="Times New Roman" panose="02020603050405020304" pitchFamily="18" charset="0"/>
              </a:rPr>
              <a:t>Không</a:t>
            </a:r>
            <a:r>
              <a:rPr lang="en-US" sz="2000" dirty="0">
                <a:solidFill>
                  <a:srgbClr val="C00000"/>
                </a:solidFill>
                <a:latin typeface="Times New Roman" panose="02020603050405020304" pitchFamily="18" charset="0"/>
                <a:cs typeface="Times New Roman" panose="02020603050405020304" pitchFamily="18" charset="0"/>
              </a:rPr>
              <a:t>. Do TĐ </a:t>
            </a:r>
            <a:r>
              <a:rPr lang="en-US" sz="2000" dirty="0" err="1">
                <a:solidFill>
                  <a:srgbClr val="C00000"/>
                </a:solidFill>
                <a:latin typeface="Times New Roman" panose="02020603050405020304" pitchFamily="18" charset="0"/>
                <a:cs typeface="Times New Roman" panose="02020603050405020304" pitchFamily="18" charset="0"/>
              </a:rPr>
              <a:t>có</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dạng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hình</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cầu</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nên</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chỉ</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được</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chiếu</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sáng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một</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nửa</a:t>
            </a:r>
            <a:r>
              <a:rPr lang="en-US" sz="2000" dirty="0">
                <a:solidFill>
                  <a:srgbClr val="C00000"/>
                </a:solidFill>
                <a:latin typeface="Times New Roman" panose="02020603050405020304" pitchFamily="18" charset="0"/>
                <a:cs typeface="Times New Roman" panose="02020603050405020304" pitchFamily="18" charset="0"/>
              </a:rPr>
              <a:t>. </a:t>
            </a:r>
          </a:p>
        </p:txBody>
      </p:sp>
      <p:sp>
        <p:nvSpPr>
          <p:cNvPr id="18" name="Hộp Văn bản 17">
            <a:extLst>
              <a:ext uri="{FF2B5EF4-FFF2-40B4-BE49-F238E27FC236}">
                <a16:creationId xmlns:a16="http://schemas.microsoft.com/office/drawing/2014/main" id="{6EF3BAD5-4328-B688-D138-1E25C7F0CF30}"/>
              </a:ext>
            </a:extLst>
          </p:cNvPr>
          <p:cNvSpPr txBox="1"/>
          <p:nvPr/>
        </p:nvSpPr>
        <p:spPr>
          <a:xfrm>
            <a:off x="14486467" y="7123443"/>
            <a:ext cx="3039533" cy="707886"/>
          </a:xfrm>
          <a:prstGeom prst="rect">
            <a:avLst/>
          </a:prstGeom>
          <a:noFill/>
        </p:spPr>
        <p:txBody>
          <a:bodyPr wrap="square">
            <a:spAutoFit/>
          </a:bodyPr>
          <a:lstStyle/>
          <a:p>
            <a:pPr algn="just"/>
            <a:r>
              <a:rPr lang="en-US" sz="2000" dirty="0" err="1">
                <a:solidFill>
                  <a:srgbClr val="C00000"/>
                </a:solidFill>
                <a:latin typeface="Times New Roman" panose="02020603050405020304" pitchFamily="18" charset="0"/>
                <a:cs typeface="Times New Roman" panose="02020603050405020304" pitchFamily="18" charset="0"/>
              </a:rPr>
              <a:t>Mỗi</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nơi</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sẽ</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lần</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lượt</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có</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ngày</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và</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đêm</a:t>
            </a:r>
            <a:r>
              <a:rPr lang="en-US" sz="2000" dirty="0">
                <a:solidFill>
                  <a:srgbClr val="C00000"/>
                </a:solidFill>
                <a:latin typeface="Times New Roman" panose="02020603050405020304" pitchFamily="18" charset="0"/>
                <a:cs typeface="Times New Roman" panose="02020603050405020304" pitchFamily="18" charset="0"/>
              </a:rPr>
              <a:t>.</a:t>
            </a:r>
          </a:p>
        </p:txBody>
      </p:sp>
      <p:sp>
        <p:nvSpPr>
          <p:cNvPr id="24" name="TextBox 4">
            <a:extLst>
              <a:ext uri="{FF2B5EF4-FFF2-40B4-BE49-F238E27FC236}">
                <a16:creationId xmlns:a16="http://schemas.microsoft.com/office/drawing/2014/main" id="{0776D23E-9BA8-3602-3DF0-800A662475B9}"/>
              </a:ext>
            </a:extLst>
          </p:cNvPr>
          <p:cNvSpPr txBox="1"/>
          <p:nvPr/>
        </p:nvSpPr>
        <p:spPr>
          <a:xfrm>
            <a:off x="-28074" y="-493857"/>
            <a:ext cx="18288000" cy="10740164"/>
          </a:xfrm>
          <a:prstGeom prst="rect">
            <a:avLst/>
          </a:prstGeom>
        </p:spPr>
        <p:txBody>
          <a:bodyPr lIns="50800" tIns="50800" rIns="50800" bIns="50800" rtlCol="0" anchor="ctr"/>
          <a:lstStyle/>
          <a:p>
            <a:pPr algn="ctr">
              <a:lnSpc>
                <a:spcPts val="2659"/>
              </a:lnSpc>
              <a:spcBef>
                <a:spcPct val="0"/>
              </a:spcBef>
            </a:pPr>
            <a:endParaRPr/>
          </a:p>
        </p:txBody>
      </p:sp>
      <p:sp>
        <p:nvSpPr>
          <p:cNvPr id="25" name="Hộp Văn bản 24">
            <a:extLst>
              <a:ext uri="{FF2B5EF4-FFF2-40B4-BE49-F238E27FC236}">
                <a16:creationId xmlns:a16="http://schemas.microsoft.com/office/drawing/2014/main" id="{6CF17CF3-7802-D9D1-4AC2-F8DE6FA636A3}"/>
              </a:ext>
            </a:extLst>
          </p:cNvPr>
          <p:cNvSpPr txBox="1"/>
          <p:nvPr/>
        </p:nvSpPr>
        <p:spPr>
          <a:xfrm>
            <a:off x="9144000" y="8381877"/>
            <a:ext cx="8669074" cy="1631216"/>
          </a:xfrm>
          <a:prstGeom prst="rect">
            <a:avLst/>
          </a:prstGeom>
          <a:solidFill>
            <a:schemeClr val="bg1"/>
          </a:solidFill>
          <a:ln w="28575">
            <a:solidFill>
              <a:srgbClr val="FF5050"/>
            </a:solidFill>
          </a:ln>
        </p:spPr>
        <p:txBody>
          <a:bodyPr wrap="square">
            <a:spAutoFit/>
          </a:bodyPr>
          <a:lstStyle/>
          <a:p>
            <a:pPr>
              <a:buNone/>
            </a:pP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luận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hiện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tượng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ngày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đêm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Trái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Đất</a:t>
            </a:r>
            <a:endParaRPr lang="en-US" sz="2000" b="1" dirty="0">
              <a:solidFill>
                <a:srgbClr val="002060"/>
              </a:solidFill>
              <a:latin typeface="Times New Roman" panose="02020603050405020304" pitchFamily="18" charset="0"/>
              <a:cs typeface="Times New Roman" panose="02020603050405020304" pitchFamily="18" charset="0"/>
            </a:endParaRPr>
          </a:p>
          <a:p>
            <a:pPr>
              <a:buNone/>
            </a:pPr>
            <a:r>
              <a:rPr lang="en-US" sz="2000" dirty="0">
                <a:solidFill>
                  <a:srgbClr val="002060"/>
                </a:solidFill>
                <a:latin typeface="Times New Roman" panose="02020603050405020304" pitchFamily="18" charset="0"/>
                <a:cs typeface="Times New Roman" panose="02020603050405020304" pitchFamily="18" charset="0"/>
              </a:rPr>
              <a:t>👉 Do TĐ </a:t>
            </a:r>
            <a:r>
              <a:rPr lang="en-US" sz="2000" dirty="0" err="1">
                <a:solidFill>
                  <a:srgbClr val="002060"/>
                </a:solidFill>
                <a:latin typeface="Times New Roman" panose="02020603050405020304" pitchFamily="18" charset="0"/>
                <a:cs typeface="Times New Roman" panose="02020603050405020304" pitchFamily="18" charset="0"/>
              </a:rPr>
              <a:t>có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dạng</a:t>
            </a:r>
            <a:r>
              <a:rPr lang="en-US" sz="2000" dirty="0">
                <a:solidFill>
                  <a:srgbClr val="002060"/>
                </a:solidFill>
                <a:latin typeface="Times New Roman" panose="02020603050405020304" pitchFamily="18" charset="0"/>
                <a:cs typeface="Times New Roman" panose="02020603050405020304" pitchFamily="18" charset="0"/>
              </a:rPr>
              <a:t>………………</a:t>
            </a:r>
            <a:r>
              <a:rPr lang="en-US" sz="2000" dirty="0" err="1">
                <a:solidFill>
                  <a:srgbClr val="002060"/>
                </a:solidFill>
                <a:latin typeface="Times New Roman" panose="02020603050405020304" pitchFamily="18" charset="0"/>
                <a:cs typeface="Times New Roman" panose="02020603050405020304" pitchFamily="18" charset="0"/>
              </a:rPr>
              <a:t>nên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chỉ</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một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sáng</a:t>
            </a:r>
            <a:r>
              <a:rPr lang="en-US" sz="2000" dirty="0">
                <a:solidFill>
                  <a:srgbClr val="002060"/>
                </a:solidFill>
                <a:latin typeface="Times New Roman" panose="02020603050405020304" pitchFamily="18" charset="0"/>
                <a:cs typeface="Times New Roman" panose="02020603050405020304" pitchFamily="18" charset="0"/>
              </a:rPr>
              <a:t> là…………, </a:t>
            </a:r>
            <a:r>
              <a:rPr lang="en-US" sz="2000" dirty="0" err="1">
                <a:solidFill>
                  <a:srgbClr val="002060"/>
                </a:solidFill>
                <a:latin typeface="Times New Roman" panose="02020603050405020304" pitchFamily="18" charset="0"/>
                <a:cs typeface="Times New Roman" panose="02020603050405020304" pitchFamily="18" charset="0"/>
              </a:rPr>
              <a:t>nửa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nằm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trong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bóng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tối</a:t>
            </a:r>
            <a:r>
              <a:rPr lang="en-US" sz="2000" dirty="0">
                <a:solidFill>
                  <a:srgbClr val="002060"/>
                </a:solidFill>
                <a:latin typeface="Times New Roman" panose="02020603050405020304" pitchFamily="18" charset="0"/>
                <a:cs typeface="Times New Roman" panose="02020603050405020304" pitchFamily="18" charset="0"/>
              </a:rPr>
              <a:t> là ………….</a:t>
            </a:r>
          </a:p>
          <a:p>
            <a:pPr>
              <a:buNone/>
            </a:pP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Nhờ</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động</a:t>
            </a:r>
            <a:r>
              <a:rPr lang="en-US" sz="2000" dirty="0">
                <a:solidFill>
                  <a:srgbClr val="002060"/>
                </a:solidFill>
                <a:latin typeface="Times New Roman" panose="02020603050405020304" pitchFamily="18" charset="0"/>
                <a:cs typeface="Times New Roman" panose="02020603050405020304" pitchFamily="18" charset="0"/>
              </a:rPr>
              <a:t>…………………………………………………..</a:t>
            </a:r>
            <a:r>
              <a:rPr lang="en-US" sz="2000" dirty="0" err="1">
                <a:solidFill>
                  <a:srgbClr val="002060"/>
                </a:solidFill>
                <a:latin typeface="Times New Roman" panose="02020603050405020304" pitchFamily="18" charset="0"/>
                <a:cs typeface="Times New Roman" panose="02020603050405020304" pitchFamily="18" charset="0"/>
              </a:rPr>
              <a:t>nên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khắp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mọi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nơi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trên</a:t>
            </a:r>
            <a:r>
              <a:rPr lang="en-US" sz="2000" dirty="0">
                <a:solidFill>
                  <a:srgbClr val="002060"/>
                </a:solidFill>
                <a:latin typeface="Times New Roman" panose="02020603050405020304" pitchFamily="18" charset="0"/>
                <a:cs typeface="Times New Roman" panose="02020603050405020304" pitchFamily="18" charset="0"/>
              </a:rPr>
              <a:t> TĐ </a:t>
            </a:r>
            <a:r>
              <a:rPr lang="en-US" sz="2000" dirty="0" err="1">
                <a:solidFill>
                  <a:srgbClr val="002060"/>
                </a:solidFill>
                <a:latin typeface="Times New Roman" panose="02020603050405020304" pitchFamily="18" charset="0"/>
                <a:cs typeface="Times New Roman" panose="02020603050405020304" pitchFamily="18" charset="0"/>
              </a:rPr>
              <a:t>đều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tượng</a:t>
            </a:r>
            <a:r>
              <a:rPr lang="en-US" sz="2000" dirty="0">
                <a:solidFill>
                  <a:srgbClr val="002060"/>
                </a:solidFill>
                <a:latin typeface="Times New Roman" panose="02020603050405020304" pitchFamily="18" charset="0"/>
                <a:cs typeface="Times New Roman" panose="02020603050405020304" pitchFamily="18" charset="0"/>
              </a:rPr>
              <a:t>…………………………………………...</a:t>
            </a:r>
          </a:p>
        </p:txBody>
      </p:sp>
      <p:sp>
        <p:nvSpPr>
          <p:cNvPr id="26" name="Hộp Văn bản 25">
            <a:extLst>
              <a:ext uri="{FF2B5EF4-FFF2-40B4-BE49-F238E27FC236}">
                <a16:creationId xmlns:a16="http://schemas.microsoft.com/office/drawing/2014/main" id="{23955945-F1F7-5C7E-D716-63F0362E2008}"/>
              </a:ext>
            </a:extLst>
          </p:cNvPr>
          <p:cNvSpPr txBox="1"/>
          <p:nvPr/>
        </p:nvSpPr>
        <p:spPr>
          <a:xfrm>
            <a:off x="11430000" y="8651962"/>
            <a:ext cx="1295401"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hình</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cầu</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5D6CA75A-7D8C-3CC7-1AE1-087976CDA6DD}"/>
              </a:ext>
            </a:extLst>
          </p:cNvPr>
          <p:cNvSpPr txBox="1"/>
          <p:nvPr/>
        </p:nvSpPr>
        <p:spPr>
          <a:xfrm>
            <a:off x="14328985" y="8651962"/>
            <a:ext cx="10169343"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Mặt</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Trời</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979A3DEC-F422-85D4-5156-AC4AB7FE8C1E}"/>
              </a:ext>
            </a:extLst>
          </p:cNvPr>
          <p:cNvSpPr txBox="1"/>
          <p:nvPr/>
        </p:nvSpPr>
        <p:spPr>
          <a:xfrm>
            <a:off x="11658601" y="8936829"/>
            <a:ext cx="1295400"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ngày</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29" name="Hộp Văn bản 28">
            <a:extLst>
              <a:ext uri="{FF2B5EF4-FFF2-40B4-BE49-F238E27FC236}">
                <a16:creationId xmlns:a16="http://schemas.microsoft.com/office/drawing/2014/main" id="{AFEB208A-8A52-EDC0-7955-ACE5F0BA9EA1}"/>
              </a:ext>
            </a:extLst>
          </p:cNvPr>
          <p:cNvSpPr txBox="1"/>
          <p:nvPr/>
        </p:nvSpPr>
        <p:spPr>
          <a:xfrm>
            <a:off x="15621000" y="8956199"/>
            <a:ext cx="1295400"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đêm</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7CF0C2C8-ABD3-8A29-6834-75BA7CB9B58C}"/>
              </a:ext>
            </a:extLst>
          </p:cNvPr>
          <p:cNvSpPr txBox="1"/>
          <p:nvPr/>
        </p:nvSpPr>
        <p:spPr>
          <a:xfrm>
            <a:off x="11056600" y="9298815"/>
            <a:ext cx="5097800"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tự</a:t>
            </a:r>
            <a:r>
              <a:rPr lang="en-US" sz="2000" dirty="0">
                <a:solidFill>
                  <a:srgbClr val="C00000"/>
                </a:solidFill>
                <a:latin typeface="Times New Roman" panose="02020603050405020304" pitchFamily="18" charset="0"/>
                <a:cs typeface="Times New Roman" panose="02020603050405020304" pitchFamily="18" charset="0"/>
              </a:rPr>
              <a:t> quay </a:t>
            </a:r>
            <a:r>
              <a:rPr lang="en-US" sz="2000" dirty="0" err="1">
                <a:solidFill>
                  <a:srgbClr val="C00000"/>
                </a:solidFill>
                <a:latin typeface="Times New Roman" panose="02020603050405020304" pitchFamily="18" charset="0"/>
                <a:cs typeface="Times New Roman" panose="02020603050405020304" pitchFamily="18" charset="0"/>
              </a:rPr>
              <a:t>quanh</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trục</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theo</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hướng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từ</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tây</a:t>
            </a:r>
            <a:r>
              <a:rPr lang="en-US" sz="2000" dirty="0">
                <a:solidFill>
                  <a:srgbClr val="C00000"/>
                </a:solidFill>
                <a:latin typeface="Times New Roman" panose="02020603050405020304" pitchFamily="18" charset="0"/>
                <a:cs typeface="Times New Roman" panose="02020603050405020304" pitchFamily="18" charset="0"/>
              </a:rPr>
              <a:t> sang </a:t>
            </a:r>
            <a:r>
              <a:rPr lang="en-US" sz="2000" dirty="0" err="1">
                <a:solidFill>
                  <a:srgbClr val="C00000"/>
                </a:solidFill>
                <a:latin typeface="Times New Roman" panose="02020603050405020304" pitchFamily="18" charset="0"/>
                <a:cs typeface="Times New Roman" panose="02020603050405020304" pitchFamily="18" charset="0"/>
              </a:rPr>
              <a:t>đông</a:t>
            </a:r>
            <a:r>
              <a:rPr lang="en-US" sz="2000" dirty="0">
                <a:solidFill>
                  <a:srgbClr val="C00000"/>
                </a:solidFill>
                <a:latin typeface="Times New Roman" panose="02020603050405020304" pitchFamily="18" charset="0"/>
                <a:cs typeface="Times New Roman" panose="02020603050405020304" pitchFamily="18" charset="0"/>
              </a:rPr>
              <a:t> </a:t>
            </a:r>
          </a:p>
        </p:txBody>
      </p:sp>
      <p:sp>
        <p:nvSpPr>
          <p:cNvPr id="31" name="Hộp Văn bản 30">
            <a:extLst>
              <a:ext uri="{FF2B5EF4-FFF2-40B4-BE49-F238E27FC236}">
                <a16:creationId xmlns:a16="http://schemas.microsoft.com/office/drawing/2014/main" id="{5D2E3AEA-8E5D-F8FA-FC7C-6BF6BD5FE2FB}"/>
              </a:ext>
            </a:extLst>
          </p:cNvPr>
          <p:cNvSpPr txBox="1"/>
          <p:nvPr/>
        </p:nvSpPr>
        <p:spPr>
          <a:xfrm>
            <a:off x="12384675" y="9543719"/>
            <a:ext cx="5097800" cy="400110"/>
          </a:xfrm>
          <a:prstGeom prst="rect">
            <a:avLst/>
          </a:prstGeom>
          <a:noFill/>
        </p:spPr>
        <p:txBody>
          <a:bodyPr wrap="square">
            <a:spAutoFit/>
          </a:bodyPr>
          <a:lstStyle/>
          <a:p>
            <a:r>
              <a:rPr lang="en-US" sz="2000" dirty="0" err="1">
                <a:solidFill>
                  <a:srgbClr val="C00000"/>
                </a:solidFill>
                <a:latin typeface="Times New Roman" panose="02020603050405020304" pitchFamily="18" charset="0"/>
                <a:cs typeface="Times New Roman" panose="02020603050405020304" pitchFamily="18" charset="0"/>
              </a:rPr>
              <a:t>ngày</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và</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đêm</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luân</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phiên</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nhau</a:t>
            </a:r>
            <a:endParaRPr lang="en-US" sz="2000" dirty="0">
              <a:solidFill>
                <a:srgbClr val="C00000"/>
              </a:solidFill>
              <a:latin typeface="Times New Roman" panose="02020603050405020304" pitchFamily="18" charset="0"/>
              <a:cs typeface="Times New Roman" panose="02020603050405020304" pitchFamily="18" charset="0"/>
            </a:endParaRPr>
          </a:p>
        </p:txBody>
      </p:sp>
      <p:pic>
        <p:nvPicPr>
          <p:cNvPr id="33" name="Hiện tượng ngày và đêm trên Trái Đất - Địa lí 6 - Học 10">
            <a:hlinkClick r:id="" action="ppaction://media"/>
            <a:extLst>
              <a:ext uri="{FF2B5EF4-FFF2-40B4-BE49-F238E27FC236}">
                <a16:creationId xmlns:a16="http://schemas.microsoft.com/office/drawing/2014/main" id="{5AFF28C3-844A-A7B2-A856-7C517CBF88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1616" y="2761794"/>
            <a:ext cx="8122974" cy="5348043"/>
          </a:xfrm>
          <a:prstGeom prst="rect">
            <a:avLst/>
          </a:prstGeom>
        </p:spPr>
      </p:pic>
      <p:sp>
        <p:nvSpPr>
          <p:cNvPr id="36" name="TextBox 4">
            <a:extLst>
              <a:ext uri="{FF2B5EF4-FFF2-40B4-BE49-F238E27FC236}">
                <a16:creationId xmlns:a16="http://schemas.microsoft.com/office/drawing/2014/main" id="{6430CBB4-93A3-CB6E-0E8D-4EE112C7812C}"/>
              </a:ext>
            </a:extLst>
          </p:cNvPr>
          <p:cNvSpPr txBox="1"/>
          <p:nvPr/>
        </p:nvSpPr>
        <p:spPr>
          <a:xfrm>
            <a:off x="-343759" y="-4216757"/>
            <a:ext cx="18309233" cy="10740164"/>
          </a:xfrm>
          <a:prstGeom prst="rect">
            <a:avLst/>
          </a:prstGeom>
        </p:spPr>
        <p:txBody>
          <a:bodyPr lIns="50800" tIns="50800" rIns="50800" bIns="50800" rtlCol="0" anchor="ctr"/>
          <a:lstStyle/>
          <a:p>
            <a:pPr algn="ctr">
              <a:lnSpc>
                <a:spcPts val="2659"/>
              </a:lnSpc>
              <a:spcBef>
                <a:spcPct val="0"/>
              </a:spcBef>
            </a:pPr>
            <a:endParaRPr/>
          </a:p>
        </p:txBody>
      </p:sp>
      <p:sp>
        <p:nvSpPr>
          <p:cNvPr id="39" name="Hình chữ nhật: Góc Tròn 38">
            <a:extLst>
              <a:ext uri="{FF2B5EF4-FFF2-40B4-BE49-F238E27FC236}">
                <a16:creationId xmlns:a16="http://schemas.microsoft.com/office/drawing/2014/main" id="{45D2B3AE-58D2-EE65-5179-FCE26241E3E3}"/>
              </a:ext>
            </a:extLst>
          </p:cNvPr>
          <p:cNvSpPr/>
          <p:nvPr/>
        </p:nvSpPr>
        <p:spPr>
          <a:xfrm>
            <a:off x="1970852" y="8471929"/>
            <a:ext cx="6639748" cy="1368649"/>
          </a:xfrm>
          <a:prstGeom prst="roundRect">
            <a:avLst/>
          </a:prstGeom>
          <a:solidFill>
            <a:schemeClr val="bg1"/>
          </a:solidFill>
          <a:ln w="38100">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Hiện</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tượng</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ngày</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và</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đêm</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trên</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Trái</a:t>
            </a:r>
            <a:r>
              <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rPr>
              <a:t> </a:t>
            </a:r>
            <a:r>
              <a:rPr kumimoji="0" lang="en-US" sz="4000" b="0" i="0" u="none" strike="noStrike" kern="1200" cap="none" spc="0" normalizeH="0" baseline="0" noProof="0" dirty="0" err="1">
                <a:ln>
                  <a:noFill/>
                </a:ln>
                <a:solidFill>
                  <a:srgbClr val="002060"/>
                </a:solidFill>
                <a:effectLst/>
                <a:uLnTx/>
                <a:uFillTx/>
                <a:latin typeface="#9Slide07 Pattaya" panose="00000500000000000000" pitchFamily="2" charset="-34"/>
                <a:ea typeface="+mn-ea"/>
                <a:cs typeface="#9Slide07 Pattaya" panose="00000500000000000000" pitchFamily="2" charset="-34"/>
              </a:rPr>
              <a:t>Đất</a:t>
            </a:r>
            <a:endParaRPr kumimoji="0" lang="en-US" sz="4000" b="0" i="0" u="none" strike="noStrike" kern="1200" cap="none" spc="0" normalizeH="0" baseline="0" noProof="0" dirty="0">
              <a:ln>
                <a:noFill/>
              </a:ln>
              <a:solidFill>
                <a:srgbClr val="002060"/>
              </a:solidFill>
              <a:effectLst/>
              <a:uLnTx/>
              <a:uFillTx/>
              <a:latin typeface="#9Slide07 Pattaya" panose="00000500000000000000" pitchFamily="2" charset="-34"/>
              <a:ea typeface="+mn-ea"/>
              <a:cs typeface="#9Slide07 Pattaya" panose="00000500000000000000" pitchFamily="2" charset="-34"/>
            </a:endParaRPr>
          </a:p>
        </p:txBody>
      </p:sp>
      <p:pic>
        <p:nvPicPr>
          <p:cNvPr id="38" name="Hình ảnh 37">
            <a:extLst>
              <a:ext uri="{FF2B5EF4-FFF2-40B4-BE49-F238E27FC236}">
                <a16:creationId xmlns:a16="http://schemas.microsoft.com/office/drawing/2014/main" id="{99801D77-AA78-21B5-1C2E-8DB997A04938}"/>
              </a:ext>
            </a:extLst>
          </p:cNvPr>
          <p:cNvPicPr>
            <a:picLocks noChangeAspect="1"/>
          </p:cNvPicPr>
          <p:nvPr/>
        </p:nvPicPr>
        <p:blipFill>
          <a:blip r:embed="rId6"/>
          <a:srcRect l="12993" t="9235" r="10261" b="18949"/>
          <a:stretch>
            <a:fillRect/>
          </a:stretch>
        </p:blipFill>
        <p:spPr>
          <a:xfrm>
            <a:off x="651616" y="8379368"/>
            <a:ext cx="1499116" cy="1515032"/>
          </a:xfrm>
          <a:prstGeom prst="ellipse">
            <a:avLst/>
          </a:prstGeom>
        </p:spPr>
      </p:pic>
    </p:spTree>
    <p:extLst>
      <p:ext uri="{BB962C8B-B14F-4D97-AF65-F5344CB8AC3E}">
        <p14:creationId xmlns:p14="http://schemas.microsoft.com/office/powerpoint/2010/main" val="344988571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1000"/>
                                        <p:tgtEl>
                                          <p:spTgt spid="31"/>
                                        </p:tgtEl>
                                      </p:cBhvr>
                                    </p:animEffect>
                                    <p:anim calcmode="lin" valueType="num">
                                      <p:cBhvr>
                                        <p:cTn id="90" dur="1000" fill="hold"/>
                                        <p:tgtEl>
                                          <p:spTgt spid="31"/>
                                        </p:tgtEl>
                                        <p:attrNameLst>
                                          <p:attrName>ppt_x</p:attrName>
                                        </p:attrNameLst>
                                      </p:cBhvr>
                                      <p:tavLst>
                                        <p:tav tm="0">
                                          <p:val>
                                            <p:strVal val="#ppt_x"/>
                                          </p:val>
                                        </p:tav>
                                        <p:tav tm="100000">
                                          <p:val>
                                            <p:strVal val="#ppt_x"/>
                                          </p:val>
                                        </p:tav>
                                      </p:tavLst>
                                    </p:anim>
                                    <p:anim calcmode="lin" valueType="num">
                                      <p:cBhvr>
                                        <p:cTn id="91" dur="1000" fill="hold"/>
                                        <p:tgtEl>
                                          <p:spTgt spid="31"/>
                                        </p:tgtEl>
                                        <p:attrNameLst>
                                          <p:attrName>ppt_y</p:attrName>
                                        </p:attrNameLst>
                                      </p:cBhvr>
                                      <p:tavLst>
                                        <p:tav tm="0">
                                          <p:val>
                                            <p:strVal val="#ppt_y+.1"/>
                                          </p:val>
                                        </p:tav>
                                        <p:tav tm="100000">
                                          <p:val>
                                            <p:strVal val="#ppt_y"/>
                                          </p:val>
                                        </p:tav>
                                      </p:tavLst>
                                    </p:anim>
                                  </p:childTnLst>
                                </p:cTn>
                              </p:par>
                              <p:par>
                                <p:cTn id="92" presetID="16" presetClass="entr" presetSubtype="21"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arn(inVertical)">
                                      <p:cBhvr>
                                        <p:cTn id="94" dur="500"/>
                                        <p:tgtEl>
                                          <p:spTgt spid="38"/>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arn(inVertical)">
                                      <p:cBhvr>
                                        <p:cTn id="9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8" fill="hold" display="0">
                  <p:stCondLst>
                    <p:cond delay="indefinite"/>
                  </p:stCondLst>
                </p:cTn>
                <p:tgtEl>
                  <p:spTgt spid="33"/>
                </p:tgtEl>
              </p:cMediaNode>
            </p:video>
          </p:childTnLst>
        </p:cTn>
      </p:par>
    </p:tnLst>
    <p:bldLst>
      <p:bldP spid="12" grpId="0"/>
      <p:bldP spid="13" grpId="0"/>
      <p:bldP spid="14" grpId="0"/>
      <p:bldP spid="15" grpId="0"/>
      <p:bldP spid="16" grpId="0"/>
      <p:bldP spid="18" grpId="0"/>
      <p:bldP spid="26" grpId="0"/>
      <p:bldP spid="27" grpId="0"/>
      <p:bldP spid="28" grpId="0"/>
      <p:bldP spid="29" grpId="0"/>
      <p:bldP spid="30" grpId="0"/>
      <p:bldP spid="31" grpId="0"/>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635</TotalTime>
  <Words>1171</Words>
  <Application>Microsoft Office PowerPoint</Application>
  <PresentationFormat>Custom</PresentationFormat>
  <Paragraphs>113</Paragraphs>
  <Slides>11</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Times New Roman</vt:lpstr>
      <vt:lpstr>Aptos</vt:lpstr>
      <vt:lpstr>#9Slide07 IcielCadena</vt:lpstr>
      <vt:lpstr>#9Slide05 SVNLobster</vt:lpstr>
      <vt:lpstr>Calibri</vt:lpstr>
      <vt:lpstr>#9Slide03 Ample</vt:lpstr>
      <vt:lpstr>#9Slide05 Claudia</vt:lpstr>
      <vt:lpstr>Arial</vt:lpstr>
      <vt:lpstr>#9Slide07 SVNZiclets</vt:lpstr>
      <vt:lpstr>#9Slide07 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pham thi huong</dc:creator>
  <cp:lastModifiedBy>Administrator</cp:lastModifiedBy>
  <cp:revision>8</cp:revision>
  <dcterms:created xsi:type="dcterms:W3CDTF">2006-08-16T00:00:00Z</dcterms:created>
  <dcterms:modified xsi:type="dcterms:W3CDTF">2025-11-21T03:05:19Z</dcterms:modified>
  <dc:identifier>DAGt335Iui8</dc:identifier>
</cp:coreProperties>
</file>