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6319" r:id="rId2"/>
    <p:sldId id="6270" r:id="rId3"/>
    <p:sldId id="279" r:id="rId4"/>
    <p:sldId id="270" r:id="rId5"/>
    <p:sldId id="6320" r:id="rId6"/>
    <p:sldId id="267" r:id="rId7"/>
    <p:sldId id="378" r:id="rId8"/>
    <p:sldId id="380" r:id="rId9"/>
    <p:sldId id="6322" r:id="rId10"/>
    <p:sldId id="6334" r:id="rId11"/>
    <p:sldId id="6324" r:id="rId12"/>
    <p:sldId id="325" r:id="rId13"/>
    <p:sldId id="383" r:id="rId14"/>
    <p:sldId id="328" r:id="rId15"/>
    <p:sldId id="6326" r:id="rId16"/>
    <p:sldId id="6327" r:id="rId17"/>
    <p:sldId id="6328" r:id="rId18"/>
    <p:sldId id="6329" r:id="rId19"/>
    <p:sldId id="382" r:id="rId20"/>
    <p:sldId id="261" r:id="rId21"/>
    <p:sldId id="6331" r:id="rId22"/>
    <p:sldId id="6332" r:id="rId23"/>
    <p:sldId id="6333" r:id="rId24"/>
    <p:sldId id="6335" r:id="rId25"/>
    <p:sldId id="6314" r:id="rId26"/>
    <p:sldId id="6317" r:id="rId27"/>
    <p:sldId id="319" r:id="rId28"/>
    <p:sldId id="6044" r:id="rId29"/>
    <p:sldId id="256" r:id="rId30"/>
    <p:sldId id="6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CFDCF"/>
    <a:srgbClr val="E2CCE3"/>
    <a:srgbClr val="EFF78D"/>
    <a:srgbClr val="5429F3"/>
    <a:srgbClr val="FE5468"/>
    <a:srgbClr val="DD05AF"/>
    <a:srgbClr val="92D400"/>
    <a:srgbClr val="F9F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210" autoAdjust="0"/>
  </p:normalViewPr>
  <p:slideViewPr>
    <p:cSldViewPr snapToGrid="0">
      <p:cViewPr varScale="1">
        <p:scale>
          <a:sx n="60" d="100"/>
          <a:sy n="60" d="100"/>
        </p:scale>
        <p:origin x="884" y="44"/>
      </p:cViewPr>
      <p:guideLst/>
    </p:cSldViewPr>
  </p:slideViewPr>
  <p:notesTextViewPr>
    <p:cViewPr>
      <p:scale>
        <a:sx n="1" d="1"/>
        <a:sy n="1" d="1"/>
      </p:scale>
      <p:origin x="0" y="0"/>
    </p:cViewPr>
  </p:notesTextViewPr>
  <p:sorterViewPr>
    <p:cViewPr>
      <p:scale>
        <a:sx n="80" d="100"/>
        <a:sy n="80" d="100"/>
      </p:scale>
      <p:origin x="0" y="-7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5A08-F154-4FD3-84C1-B2456407DFCA}"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9F1DD-7363-44D4-BFCF-7488A88BB74C}" type="slidenum">
              <a:rPr lang="en-US" smtClean="0"/>
              <a:t>‹#›</a:t>
            </a:fld>
            <a:endParaRPr lang="en-US"/>
          </a:p>
        </p:txBody>
      </p:sp>
    </p:spTree>
    <p:extLst>
      <p:ext uri="{BB962C8B-B14F-4D97-AF65-F5344CB8AC3E}">
        <p14:creationId xmlns:p14="http://schemas.microsoft.com/office/powerpoint/2010/main" val="72896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ĐOẠN VIDEO CHIA SẼ NHỮNG THÔNG TIN MÀ E THẤY ĐƯỢC VỀ TRUNG DU VÀ MIỀN NÚI BẮC BỘ</a:t>
            </a:r>
          </a:p>
        </p:txBody>
      </p:sp>
      <p:sp>
        <p:nvSpPr>
          <p:cNvPr id="4" name="Slide Number Placeholder 3"/>
          <p:cNvSpPr>
            <a:spLocks noGrp="1"/>
          </p:cNvSpPr>
          <p:nvPr>
            <p:ph type="sldNum" sz="quarter" idx="5"/>
          </p:nvPr>
        </p:nvSpPr>
        <p:spPr/>
        <p:txBody>
          <a:bodyPr/>
          <a:lstStyle/>
          <a:p>
            <a:fld id="{45D9F1DD-7363-44D4-BFCF-7488A88BB74C}" type="slidenum">
              <a:rPr lang="en-US" smtClean="0"/>
              <a:t>1</a:t>
            </a:fld>
            <a:endParaRPr lang="en-US"/>
          </a:p>
        </p:txBody>
      </p:sp>
    </p:spTree>
    <p:extLst>
      <p:ext uri="{BB962C8B-B14F-4D97-AF65-F5344CB8AC3E}">
        <p14:creationId xmlns:p14="http://schemas.microsoft.com/office/powerpoint/2010/main" val="142566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17</a:t>
            </a:fld>
            <a:endParaRPr lang="en-US"/>
          </a:p>
        </p:txBody>
      </p:sp>
    </p:spTree>
    <p:extLst>
      <p:ext uri="{BB962C8B-B14F-4D97-AF65-F5344CB8AC3E}">
        <p14:creationId xmlns:p14="http://schemas.microsoft.com/office/powerpoint/2010/main" val="4099823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18</a:t>
            </a:fld>
            <a:endParaRPr lang="en-US"/>
          </a:p>
        </p:txBody>
      </p:sp>
    </p:spTree>
    <p:extLst>
      <p:ext uri="{BB962C8B-B14F-4D97-AF65-F5344CB8AC3E}">
        <p14:creationId xmlns:p14="http://schemas.microsoft.com/office/powerpoint/2010/main" val="46402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59B3C6-F564-4884-A6E9-55312C90FF28}" type="slidenum">
              <a:rPr lang="en-US" smtClean="0"/>
              <a:t>19</a:t>
            </a:fld>
            <a:endParaRPr lang="en-US"/>
          </a:p>
        </p:txBody>
      </p:sp>
    </p:spTree>
    <p:extLst>
      <p:ext uri="{BB962C8B-B14F-4D97-AF65-F5344CB8AC3E}">
        <p14:creationId xmlns:p14="http://schemas.microsoft.com/office/powerpoint/2010/main" val="271312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813e18fd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813e18fd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813e18fd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813e18fd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937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813e18fd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813e18fd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07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giao</a:t>
            </a:r>
            <a:r>
              <a:rPr lang="en-US" dirty="0"/>
              <a:t> </a:t>
            </a:r>
            <a:r>
              <a:rPr lang="en-US" dirty="0" err="1"/>
              <a:t>về</a:t>
            </a:r>
            <a:r>
              <a:rPr lang="en-US" dirty="0"/>
              <a:t> </a:t>
            </a:r>
            <a:r>
              <a:rPr lang="en-US" dirty="0" err="1"/>
              <a:t>nhà</a:t>
            </a:r>
            <a:r>
              <a:rPr lang="en-US" dirty="0"/>
              <a:t> </a:t>
            </a:r>
          </a:p>
        </p:txBody>
      </p:sp>
      <p:sp>
        <p:nvSpPr>
          <p:cNvPr id="4" name="Slide Number Placeholder 3"/>
          <p:cNvSpPr>
            <a:spLocks noGrp="1"/>
          </p:cNvSpPr>
          <p:nvPr>
            <p:ph type="sldNum" sz="quarter" idx="5"/>
          </p:nvPr>
        </p:nvSpPr>
        <p:spPr/>
        <p:txBody>
          <a:bodyPr/>
          <a:lstStyle/>
          <a:p>
            <a:fld id="{C4EC5642-1CC1-46D7-BB0E-878AC7E3D910}" type="slidenum">
              <a:rPr lang="en-US" smtClean="0"/>
              <a:t>27</a:t>
            </a:fld>
            <a:endParaRPr lang="en-US"/>
          </a:p>
        </p:txBody>
      </p:sp>
    </p:spTree>
    <p:extLst>
      <p:ext uri="{BB962C8B-B14F-4D97-AF65-F5344CB8AC3E}">
        <p14:creationId xmlns:p14="http://schemas.microsoft.com/office/powerpoint/2010/main" val="272207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12080571995_7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12080571995_7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72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20000"/>
              </a:lnSpc>
              <a:spcAft>
                <a:spcPts val="600"/>
              </a:spcAft>
              <a:buFont typeface="Wingdings" panose="05000000000000000000" pitchFamily="2" charset="2"/>
              <a:buChar char="ü"/>
            </a:pPr>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5</a:t>
            </a:fld>
            <a:endParaRPr lang="en-US"/>
          </a:p>
        </p:txBody>
      </p:sp>
    </p:spTree>
    <p:extLst>
      <p:ext uri="{BB962C8B-B14F-4D97-AF65-F5344CB8AC3E}">
        <p14:creationId xmlns:p14="http://schemas.microsoft.com/office/powerpoint/2010/main" val="129174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77800" lvl="0" indent="-342900" algn="just">
              <a:lnSpc>
                <a:spcPct val="120000"/>
              </a:lnSpc>
              <a:spcAft>
                <a:spcPts val="600"/>
              </a:spcAft>
              <a:buFont typeface="Symbol" panose="05050102010706020507" pitchFamily="18" charset="2"/>
              <a:buChar char="-"/>
            </a:pPr>
            <a:r>
              <a:rPr lang="vi-VN" sz="1800" b="1">
                <a:solidFill>
                  <a:srgbClr val="000000"/>
                </a:solidFill>
                <a:effectLst/>
                <a:latin typeface="Cambria" panose="02040503050406030204" pitchFamily="18" charset="0"/>
                <a:ea typeface="Cambria" panose="02040503050406030204" pitchFamily="18" charset="0"/>
                <a:cs typeface="Cambria" panose="02040503050406030204" pitchFamily="18" charset="0"/>
              </a:rPr>
              <a:t>Ý nghĩa của vị trí địa lí: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R="177800" indent="180340" algn="just">
              <a:lnSpc>
                <a:spcPct val="120000"/>
              </a:lnSpc>
              <a:spcAft>
                <a:spcPts val="600"/>
              </a:spcAft>
            </a:pPr>
            <a:r>
              <a:rPr lang="vi-VN" sz="1800" b="1">
                <a:solidFill>
                  <a:srgbClr val="000000"/>
                </a:solidFill>
                <a:effectLst/>
                <a:latin typeface="Cambria" panose="02040503050406030204" pitchFamily="18" charset="0"/>
                <a:ea typeface="Cambria" panose="02040503050406030204" pitchFamily="18" charset="0"/>
                <a:cs typeface="Cambria" panose="02040503050406030204" pitchFamily="18" charset="0"/>
              </a:rPr>
              <a:t>+ Thuận lợi cho việc giao lưu, hợp tác phát triển kinh tế xã hội trong và ngoài nước, đặc biệt với TQ</a:t>
            </a:r>
            <a:endParaRPr lang="en-US" sz="1800">
              <a:effectLst/>
              <a:latin typeface="Times New Roman" panose="02020603050405020304" pitchFamily="18" charset="0"/>
              <a:ea typeface="Times New Roman" panose="02020603050405020304" pitchFamily="18" charset="0"/>
            </a:endParaRPr>
          </a:p>
          <a:p>
            <a:r>
              <a:rPr lang="vi-VN" sz="1800" b="1">
                <a:solidFill>
                  <a:srgbClr val="000000"/>
                </a:solidFill>
                <a:effectLst/>
                <a:latin typeface="Cambria" panose="02040503050406030204" pitchFamily="18" charset="0"/>
                <a:ea typeface="Cambria" panose="02040503050406030204" pitchFamily="18" charset="0"/>
                <a:cs typeface="Cambria" panose="02040503050406030204" pitchFamily="18" charset="0"/>
              </a:rPr>
              <a:t>+ Vị trí cũng gây nhiều khó khăn cho quản lí, an ninh quốc phòng</a:t>
            </a:r>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8</a:t>
            </a:fld>
            <a:endParaRPr lang="en-US"/>
          </a:p>
        </p:txBody>
      </p:sp>
    </p:spTree>
    <p:extLst>
      <p:ext uri="{BB962C8B-B14F-4D97-AF65-F5344CB8AC3E}">
        <p14:creationId xmlns:p14="http://schemas.microsoft.com/office/powerpoint/2010/main" val="286698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20000"/>
              </a:lnSpc>
              <a:spcAft>
                <a:spcPts val="600"/>
              </a:spcAft>
              <a:buFont typeface="Wingdings" panose="05000000000000000000" pitchFamily="2" charset="2"/>
              <a:buChar char="ü"/>
            </a:pPr>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9</a:t>
            </a:fld>
            <a:endParaRPr lang="en-US"/>
          </a:p>
        </p:txBody>
      </p:sp>
    </p:spTree>
    <p:extLst>
      <p:ext uri="{BB962C8B-B14F-4D97-AF65-F5344CB8AC3E}">
        <p14:creationId xmlns:p14="http://schemas.microsoft.com/office/powerpoint/2010/main" val="777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177800" lvl="1" indent="-342900" algn="just">
              <a:lnSpc>
                <a:spcPct val="120000"/>
              </a:lnSpc>
              <a:spcAft>
                <a:spcPts val="600"/>
              </a:spcAft>
              <a:buFont typeface="Symbol" panose="05050102010706020507" pitchFamily="18" charset="2"/>
              <a:buChar char="-"/>
            </a:pPr>
            <a:r>
              <a:rPr lang="vi-VN" sz="3200" b="1">
                <a:solidFill>
                  <a:srgbClr val="000000"/>
                </a:solidFill>
                <a:effectLst/>
                <a:latin typeface="#9Slide03 SFU Futura_12" panose="00000400000000000000" pitchFamily="2" charset="0"/>
                <a:ea typeface="Cambria" panose="02040503050406030204" pitchFamily="18" charset="0"/>
                <a:cs typeface="Cambria" panose="02040503050406030204" pitchFamily="18" charset="0"/>
              </a:rPr>
              <a:t>Ý nghĩa của vị trí địa lí: </a:t>
            </a:r>
            <a:endParaRPr lang="en-US" sz="3200">
              <a:effectLst/>
              <a:latin typeface="#9Slide03 SFU Futura_12" panose="00000400000000000000" pitchFamily="2" charset="0"/>
              <a:ea typeface="Times New Roman" panose="02020603050405020304" pitchFamily="18" charset="0"/>
              <a:cs typeface="Times New Roman" panose="02020603050405020304" pitchFamily="18" charset="0"/>
            </a:endParaRPr>
          </a:p>
          <a:p>
            <a:pPr marR="177800" indent="180340" algn="just">
              <a:lnSpc>
                <a:spcPct val="120000"/>
              </a:lnSpc>
              <a:spcAft>
                <a:spcPts val="600"/>
              </a:spcAft>
            </a:pPr>
            <a:r>
              <a:rPr lang="vi-VN" sz="3200" b="1">
                <a:solidFill>
                  <a:srgbClr val="000000"/>
                </a:solidFill>
                <a:effectLst/>
                <a:latin typeface="#9Slide03 SFU Futura_12" panose="00000400000000000000" pitchFamily="2" charset="0"/>
                <a:ea typeface="Cambria" panose="02040503050406030204" pitchFamily="18" charset="0"/>
                <a:cs typeface="Cambria" panose="02040503050406030204" pitchFamily="18" charset="0"/>
              </a:rPr>
              <a:t>+ Thuận lợi cho việc giao lưu, hợp tác phát triển kinh tế xã hội trong và ngoài nước, đặc biệt với TQ</a:t>
            </a:r>
            <a:endParaRPr lang="en-US" sz="3200">
              <a:effectLst/>
              <a:latin typeface="#9Slide03 SFU Futura_12" panose="00000400000000000000" pitchFamily="2" charset="0"/>
              <a:ea typeface="Times New Roman" panose="02020603050405020304" pitchFamily="18" charset="0"/>
            </a:endParaRPr>
          </a:p>
          <a:p>
            <a:pPr marR="177800" indent="180340" algn="just">
              <a:lnSpc>
                <a:spcPct val="120000"/>
              </a:lnSpc>
              <a:spcAft>
                <a:spcPts val="600"/>
              </a:spcAft>
            </a:pPr>
            <a:r>
              <a:rPr lang="vi-VN" sz="3200" b="1">
                <a:solidFill>
                  <a:srgbClr val="000000"/>
                </a:solidFill>
                <a:effectLst/>
                <a:latin typeface="#9Slide03 SFU Futura_12" panose="00000400000000000000" pitchFamily="2" charset="0"/>
                <a:ea typeface="Cambria" panose="02040503050406030204" pitchFamily="18" charset="0"/>
                <a:cs typeface="Cambria" panose="02040503050406030204" pitchFamily="18" charset="0"/>
              </a:rPr>
              <a:t>+ Có điều kiện phát triển kinh tế biển đa dạng (du lịch, thủy sản…). </a:t>
            </a:r>
            <a:endParaRPr lang="en-US" sz="3200">
              <a:effectLst/>
              <a:latin typeface="#9Slide03 SFU Futura_12" panose="00000400000000000000" pitchFamily="2" charset="0"/>
              <a:ea typeface="Times New Roman" panose="02020603050405020304" pitchFamily="18" charset="0"/>
            </a:endParaRPr>
          </a:p>
          <a:p>
            <a:r>
              <a:rPr lang="vi-VN" sz="3200" b="1">
                <a:solidFill>
                  <a:srgbClr val="000000"/>
                </a:solidFill>
                <a:effectLst/>
                <a:latin typeface="#9Slide03 SFU Futura_12" panose="00000400000000000000" pitchFamily="2" charset="0"/>
                <a:ea typeface="Cambria" panose="02040503050406030204" pitchFamily="18" charset="0"/>
                <a:cs typeface="Cambria" panose="02040503050406030204" pitchFamily="18" charset="0"/>
              </a:rPr>
              <a:t>+ Vị trí cũng gây nhiều khó khăn cho quản lí, an ninh quốc phòng</a:t>
            </a:r>
            <a:endParaRPr lang="en-US" sz="3200">
              <a:latin typeface="#9Slide03 SFU Futura_12" panose="00000400000000000000" pitchFamily="2" charset="0"/>
            </a:endParaRPr>
          </a:p>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10</a:t>
            </a:fld>
            <a:endParaRPr lang="en-US"/>
          </a:p>
        </p:txBody>
      </p:sp>
    </p:spTree>
    <p:extLst>
      <p:ext uri="{BB962C8B-B14F-4D97-AF65-F5344CB8AC3E}">
        <p14:creationId xmlns:p14="http://schemas.microsoft.com/office/powerpoint/2010/main" val="121638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14</a:t>
            </a:fld>
            <a:endParaRPr lang="en-US"/>
          </a:p>
        </p:txBody>
      </p:sp>
    </p:spTree>
    <p:extLst>
      <p:ext uri="{BB962C8B-B14F-4D97-AF65-F5344CB8AC3E}">
        <p14:creationId xmlns:p14="http://schemas.microsoft.com/office/powerpoint/2010/main" val="349437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15</a:t>
            </a:fld>
            <a:endParaRPr lang="en-US"/>
          </a:p>
        </p:txBody>
      </p:sp>
    </p:spTree>
    <p:extLst>
      <p:ext uri="{BB962C8B-B14F-4D97-AF65-F5344CB8AC3E}">
        <p14:creationId xmlns:p14="http://schemas.microsoft.com/office/powerpoint/2010/main" val="155362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9F1DD-7363-44D4-BFCF-7488A88BB74C}" type="slidenum">
              <a:rPr lang="en-US" smtClean="0"/>
              <a:t>16</a:t>
            </a:fld>
            <a:endParaRPr lang="en-US"/>
          </a:p>
        </p:txBody>
      </p:sp>
    </p:spTree>
    <p:extLst>
      <p:ext uri="{BB962C8B-B14F-4D97-AF65-F5344CB8AC3E}">
        <p14:creationId xmlns:p14="http://schemas.microsoft.com/office/powerpoint/2010/main" val="108329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9D0-0191-DA26-2E4A-449412B6B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F0F14D-BE30-3AAC-8949-032878677D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4B2775-1710-171A-3338-5159F4CA3662}"/>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6A6878DD-3FC9-D802-DE15-86064DC68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41BCD-D740-6F8F-874C-5A733E28F867}"/>
              </a:ext>
            </a:extLst>
          </p:cNvPr>
          <p:cNvSpPr>
            <a:spLocks noGrp="1"/>
          </p:cNvSpPr>
          <p:nvPr>
            <p:ph type="sldNum" sz="quarter" idx="12"/>
          </p:nvPr>
        </p:nvSpPr>
        <p:spPr/>
        <p:txBody>
          <a:bodyPr/>
          <a:lstStyle/>
          <a:p>
            <a:fld id="{DF38FD30-AB08-4367-B822-712A1C0D80CC}" type="slidenum">
              <a:rPr lang="en-US" smtClean="0"/>
              <a:t>‹#›</a:t>
            </a:fld>
            <a:endParaRPr lang="en-US"/>
          </a:p>
        </p:txBody>
      </p:sp>
      <p:sp>
        <p:nvSpPr>
          <p:cNvPr id="7" name="TextBox 6">
            <a:extLst>
              <a:ext uri="{FF2B5EF4-FFF2-40B4-BE49-F238E27FC236}">
                <a16:creationId xmlns:a16="http://schemas.microsoft.com/office/drawing/2014/main" id="{37B68CB9-2019-5685-F91D-3253014AB8E8}"/>
              </a:ext>
            </a:extLst>
          </p:cNvPr>
          <p:cNvSpPr txBox="1"/>
          <p:nvPr userDrawn="1"/>
        </p:nvSpPr>
        <p:spPr>
          <a:xfrm>
            <a:off x="285137" y="6996191"/>
            <a:ext cx="1120877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5 Fourth Light" panose="00000400000000000000" pitchFamily="2" charset="0"/>
                <a:cs typeface="#9Slide03 Arima Madurai ExtraLi" panose="00000300000000000000" pitchFamily="2" charset="0"/>
              </a:rPr>
              <a:t>Kho giáo án PPT Địa lí -Lê Chinh- 0982.276.629</a:t>
            </a:r>
            <a:r>
              <a:rPr lang="vi-VN" sz="2400">
                <a:solidFill>
                  <a:srgbClr val="5429F3"/>
                </a:solidFill>
                <a:latin typeface="#9Slide05 Fourth Light" panose="00000400000000000000" pitchFamily="2" charset="0"/>
                <a:cs typeface="#9Slide03 Arima Madurai ExtraLi" panose="00000300000000000000" pitchFamily="2" charset="0"/>
              </a:rPr>
              <a:t>. </a:t>
            </a:r>
            <a:r>
              <a:rPr lang="en-US" sz="2400">
                <a:solidFill>
                  <a:srgbClr val="5429F3"/>
                </a:solidFill>
                <a:latin typeface="#9Slide05 Fourth Light" panose="00000400000000000000" pitchFamily="2" charset="0"/>
              </a:rPr>
              <a:t>Hỗ trợ giáo án GVG, SKKN, biện pháp thi gvg. </a:t>
            </a:r>
            <a:endParaRPr lang="vi-VN" sz="2400">
              <a:solidFill>
                <a:srgbClr val="5429F3"/>
              </a:solidFill>
              <a:latin typeface="#9Slide05 Fourth Light"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solidFill>
                  <a:srgbClr val="5429F3"/>
                </a:solidFill>
                <a:latin typeface="#9Slide05 Fourth Light" panose="00000400000000000000" pitchFamily="2" charset="0"/>
              </a:rPr>
              <a:t>Hãy liên hệ chính chủ để được hỗ trợ và đồng hành suốt năm học nhé!</a:t>
            </a:r>
            <a:endParaRPr lang="en-US" sz="2400">
              <a:solidFill>
                <a:srgbClr val="5429F3"/>
              </a:solidFill>
              <a:latin typeface="#9Slide05 Fourth Light" panose="00000400000000000000" pitchFamily="2" charset="0"/>
            </a:endParaRPr>
          </a:p>
          <a:p>
            <a:endParaRPr lang="en-US">
              <a:solidFill>
                <a:srgbClr val="5429F3"/>
              </a:solidFill>
            </a:endParaRPr>
          </a:p>
        </p:txBody>
      </p:sp>
    </p:spTree>
    <p:extLst>
      <p:ext uri="{BB962C8B-B14F-4D97-AF65-F5344CB8AC3E}">
        <p14:creationId xmlns:p14="http://schemas.microsoft.com/office/powerpoint/2010/main" val="187840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6C31-2C85-3DCA-DDB7-8182F2017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205D4-DF8B-32C6-A190-7DA73C6E1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EC062-4BBB-86E5-6EAE-DDA99DBBE86E}"/>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1FCD2CD0-16E6-F065-4177-B503350D7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2640F-2986-CB6E-0D22-961932C3FB48}"/>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13300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CBD90-29FB-5C1A-406A-83C68A6857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8418C5-78B7-643B-D20E-CEAAC5AD27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DF9EB-D599-1996-B492-3AE47D91AD39}"/>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A4FC86E9-1C33-75F6-ABB9-F996E8A5F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E8C9F-2153-6BB9-FB7A-F39FCFDE272C}"/>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39467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82470A-15E8-4612-9F38-43670A33107E}"/>
              </a:ext>
            </a:extLst>
          </p:cNvPr>
          <p:cNvSpPr>
            <a:spLocks noGrp="1"/>
          </p:cNvSpPr>
          <p:nvPr>
            <p:ph type="pic" sz="quarter" idx="10"/>
          </p:nvPr>
        </p:nvSpPr>
        <p:spPr>
          <a:xfrm>
            <a:off x="629585" y="689546"/>
            <a:ext cx="10972801" cy="5486402"/>
          </a:xfrm>
          <a:custGeom>
            <a:avLst/>
            <a:gdLst>
              <a:gd name="connsiteX0" fmla="*/ 0 w 10972801"/>
              <a:gd name="connsiteY0" fmla="*/ 0 h 5486402"/>
              <a:gd name="connsiteX1" fmla="*/ 10972801 w 10972801"/>
              <a:gd name="connsiteY1" fmla="*/ 0 h 5486402"/>
              <a:gd name="connsiteX2" fmla="*/ 10972801 w 10972801"/>
              <a:gd name="connsiteY2" fmla="*/ 5486402 h 5486402"/>
              <a:gd name="connsiteX3" fmla="*/ 0 w 10972801"/>
              <a:gd name="connsiteY3" fmla="*/ 5486402 h 5486402"/>
            </a:gdLst>
            <a:ahLst/>
            <a:cxnLst>
              <a:cxn ang="0">
                <a:pos x="connsiteX0" y="connsiteY0"/>
              </a:cxn>
              <a:cxn ang="0">
                <a:pos x="connsiteX1" y="connsiteY1"/>
              </a:cxn>
              <a:cxn ang="0">
                <a:pos x="connsiteX2" y="connsiteY2"/>
              </a:cxn>
              <a:cxn ang="0">
                <a:pos x="connsiteX3" y="connsiteY3"/>
              </a:cxn>
            </a:cxnLst>
            <a:rect l="l" t="t" r="r" b="b"/>
            <a:pathLst>
              <a:path w="10972801" h="5486402">
                <a:moveTo>
                  <a:pt x="0" y="0"/>
                </a:moveTo>
                <a:lnTo>
                  <a:pt x="10972801" y="0"/>
                </a:lnTo>
                <a:lnTo>
                  <a:pt x="10972801" y="5486402"/>
                </a:lnTo>
                <a:lnTo>
                  <a:pt x="0" y="5486402"/>
                </a:lnTo>
                <a:close/>
              </a:path>
            </a:pathLst>
          </a:custGeom>
        </p:spPr>
        <p:txBody>
          <a:bodyPr wrap="square">
            <a:noAutofit/>
          </a:bodyPr>
          <a:lstStyle/>
          <a:p>
            <a:endParaRPr lang="en-US"/>
          </a:p>
        </p:txBody>
      </p:sp>
    </p:spTree>
    <p:extLst>
      <p:ext uri="{BB962C8B-B14F-4D97-AF65-F5344CB8AC3E}">
        <p14:creationId xmlns:p14="http://schemas.microsoft.com/office/powerpoint/2010/main" val="1183151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9222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770"/>
        <p:cNvGrpSpPr/>
        <p:nvPr/>
      </p:nvGrpSpPr>
      <p:grpSpPr>
        <a:xfrm>
          <a:off x="0" y="0"/>
          <a:ext cx="0" cy="0"/>
          <a:chOff x="0" y="0"/>
          <a:chExt cx="0" cy="0"/>
        </a:xfrm>
      </p:grpSpPr>
      <p:sp>
        <p:nvSpPr>
          <p:cNvPr id="771" name="Google Shape;771;p38"/>
          <p:cNvSpPr/>
          <p:nvPr/>
        </p:nvSpPr>
        <p:spPr>
          <a:xfrm>
            <a:off x="-46666" y="6230634"/>
            <a:ext cx="1995259" cy="627364"/>
          </a:xfrm>
          <a:custGeom>
            <a:avLst/>
            <a:gdLst/>
            <a:ahLst/>
            <a:cxnLst/>
            <a:rect l="l" t="t" r="r" b="b"/>
            <a:pathLst>
              <a:path w="10508" h="3304" extrusionOk="0">
                <a:moveTo>
                  <a:pt x="4355" y="1"/>
                </a:moveTo>
                <a:cubicBezTo>
                  <a:pt x="3130" y="1"/>
                  <a:pt x="2750" y="2034"/>
                  <a:pt x="2750" y="2034"/>
                </a:cubicBezTo>
                <a:cubicBezTo>
                  <a:pt x="2750" y="2034"/>
                  <a:pt x="2262" y="1410"/>
                  <a:pt x="1556" y="1410"/>
                </a:cubicBezTo>
                <a:cubicBezTo>
                  <a:pt x="1326" y="1410"/>
                  <a:pt x="1072" y="1476"/>
                  <a:pt x="804" y="1654"/>
                </a:cubicBezTo>
                <a:cubicBezTo>
                  <a:pt x="345" y="1958"/>
                  <a:pt x="0" y="3303"/>
                  <a:pt x="0" y="3303"/>
                </a:cubicBezTo>
                <a:lnTo>
                  <a:pt x="10507" y="3303"/>
                </a:lnTo>
                <a:cubicBezTo>
                  <a:pt x="10507" y="3303"/>
                  <a:pt x="10479" y="2739"/>
                  <a:pt x="9900" y="2147"/>
                </a:cubicBezTo>
                <a:cubicBezTo>
                  <a:pt x="9708" y="1950"/>
                  <a:pt x="9463" y="1884"/>
                  <a:pt x="9223" y="1884"/>
                </a:cubicBezTo>
                <a:cubicBezTo>
                  <a:pt x="8742" y="1884"/>
                  <a:pt x="8278" y="2147"/>
                  <a:pt x="8278" y="2147"/>
                </a:cubicBezTo>
                <a:cubicBezTo>
                  <a:pt x="8278" y="2147"/>
                  <a:pt x="8201" y="1268"/>
                  <a:pt x="7560" y="1075"/>
                </a:cubicBezTo>
                <a:cubicBezTo>
                  <a:pt x="7406" y="1029"/>
                  <a:pt x="7267" y="1009"/>
                  <a:pt x="7141" y="1009"/>
                </a:cubicBezTo>
                <a:cubicBezTo>
                  <a:pt x="6349" y="1009"/>
                  <a:pt x="6107" y="1809"/>
                  <a:pt x="6107" y="1809"/>
                </a:cubicBezTo>
                <a:cubicBezTo>
                  <a:pt x="6107" y="1809"/>
                  <a:pt x="5712" y="88"/>
                  <a:pt x="4428" y="3"/>
                </a:cubicBezTo>
                <a:cubicBezTo>
                  <a:pt x="4403" y="1"/>
                  <a:pt x="4379" y="1"/>
                  <a:pt x="4355"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2" name="Google Shape;772;p38"/>
          <p:cNvSpPr/>
          <p:nvPr/>
        </p:nvSpPr>
        <p:spPr>
          <a:xfrm>
            <a:off x="10504541" y="6327680"/>
            <a:ext cx="1687464" cy="530335"/>
          </a:xfrm>
          <a:custGeom>
            <a:avLst/>
            <a:gdLst/>
            <a:ahLst/>
            <a:cxnLst/>
            <a:rect l="l" t="t" r="r" b="b"/>
            <a:pathLst>
              <a:path w="8887" h="2793" extrusionOk="0">
                <a:moveTo>
                  <a:pt x="3683" y="0"/>
                </a:moveTo>
                <a:cubicBezTo>
                  <a:pt x="2647" y="0"/>
                  <a:pt x="2326" y="1720"/>
                  <a:pt x="2326" y="1720"/>
                </a:cubicBezTo>
                <a:cubicBezTo>
                  <a:pt x="2326" y="1720"/>
                  <a:pt x="1913" y="1191"/>
                  <a:pt x="1317" y="1191"/>
                </a:cubicBezTo>
                <a:cubicBezTo>
                  <a:pt x="1122" y="1191"/>
                  <a:pt x="907" y="1248"/>
                  <a:pt x="680" y="1398"/>
                </a:cubicBezTo>
                <a:cubicBezTo>
                  <a:pt x="292" y="1655"/>
                  <a:pt x="0" y="2792"/>
                  <a:pt x="0" y="2792"/>
                </a:cubicBezTo>
                <a:lnTo>
                  <a:pt x="8886" y="2792"/>
                </a:lnTo>
                <a:cubicBezTo>
                  <a:pt x="8886" y="2792"/>
                  <a:pt x="8862" y="2316"/>
                  <a:pt x="8373" y="1815"/>
                </a:cubicBezTo>
                <a:cubicBezTo>
                  <a:pt x="8210" y="1648"/>
                  <a:pt x="8003" y="1592"/>
                  <a:pt x="7800" y="1592"/>
                </a:cubicBezTo>
                <a:cubicBezTo>
                  <a:pt x="7394" y="1592"/>
                  <a:pt x="7002" y="1815"/>
                  <a:pt x="7002" y="1815"/>
                </a:cubicBezTo>
                <a:cubicBezTo>
                  <a:pt x="7002" y="1815"/>
                  <a:pt x="6936" y="1072"/>
                  <a:pt x="6393" y="909"/>
                </a:cubicBezTo>
                <a:cubicBezTo>
                  <a:pt x="6262" y="870"/>
                  <a:pt x="6145" y="853"/>
                  <a:pt x="6039" y="853"/>
                </a:cubicBezTo>
                <a:cubicBezTo>
                  <a:pt x="5369" y="853"/>
                  <a:pt x="5165" y="1529"/>
                  <a:pt x="5165" y="1529"/>
                </a:cubicBezTo>
                <a:cubicBezTo>
                  <a:pt x="5165" y="1529"/>
                  <a:pt x="4831" y="74"/>
                  <a:pt x="3746" y="2"/>
                </a:cubicBezTo>
                <a:cubicBezTo>
                  <a:pt x="3725" y="1"/>
                  <a:pt x="3704" y="0"/>
                  <a:pt x="368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3" name="Google Shape;773;p38"/>
          <p:cNvGrpSpPr/>
          <p:nvPr/>
        </p:nvGrpSpPr>
        <p:grpSpPr>
          <a:xfrm>
            <a:off x="285568" y="5922781"/>
            <a:ext cx="1008367" cy="935221"/>
            <a:chOff x="4341575" y="2606650"/>
            <a:chExt cx="408400" cy="378775"/>
          </a:xfrm>
        </p:grpSpPr>
        <p:sp>
          <p:nvSpPr>
            <p:cNvPr id="774" name="Google Shape;774;p38"/>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38"/>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38"/>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77" name="Google Shape;777;p38"/>
          <p:cNvSpPr/>
          <p:nvPr/>
        </p:nvSpPr>
        <p:spPr>
          <a:xfrm>
            <a:off x="-98149" y="1403068"/>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8" name="Google Shape;778;p38"/>
          <p:cNvSpPr/>
          <p:nvPr/>
        </p:nvSpPr>
        <p:spPr>
          <a:xfrm>
            <a:off x="10838705" y="343502"/>
            <a:ext cx="1087150" cy="507751"/>
          </a:xfrm>
          <a:custGeom>
            <a:avLst/>
            <a:gdLst/>
            <a:ahLst/>
            <a:cxnLst/>
            <a:rect l="l" t="t" r="r" b="b"/>
            <a:pathLst>
              <a:path w="24141" h="11275" extrusionOk="0">
                <a:moveTo>
                  <a:pt x="13751" y="1"/>
                </a:moveTo>
                <a:cubicBezTo>
                  <a:pt x="8714" y="1"/>
                  <a:pt x="7756" y="4017"/>
                  <a:pt x="7756" y="4017"/>
                </a:cubicBezTo>
                <a:cubicBezTo>
                  <a:pt x="7756" y="4017"/>
                  <a:pt x="6943" y="2892"/>
                  <a:pt x="5790" y="2892"/>
                </a:cubicBezTo>
                <a:cubicBezTo>
                  <a:pt x="5523" y="2892"/>
                  <a:pt x="5238" y="2952"/>
                  <a:pt x="4940" y="3101"/>
                </a:cubicBezTo>
                <a:cubicBezTo>
                  <a:pt x="3357" y="3890"/>
                  <a:pt x="3883" y="5563"/>
                  <a:pt x="3883" y="5563"/>
                </a:cubicBezTo>
                <a:cubicBezTo>
                  <a:pt x="3883" y="5563"/>
                  <a:pt x="2943" y="5269"/>
                  <a:pt x="2035" y="5269"/>
                </a:cubicBezTo>
                <a:cubicBezTo>
                  <a:pt x="998" y="5269"/>
                  <a:pt x="0" y="5653"/>
                  <a:pt x="485" y="7296"/>
                </a:cubicBezTo>
                <a:cubicBezTo>
                  <a:pt x="1236" y="9845"/>
                  <a:pt x="5891" y="11274"/>
                  <a:pt x="10640" y="11274"/>
                </a:cubicBezTo>
                <a:cubicBezTo>
                  <a:pt x="11638" y="11274"/>
                  <a:pt x="12640" y="11211"/>
                  <a:pt x="13612" y="11082"/>
                </a:cubicBezTo>
                <a:cubicBezTo>
                  <a:pt x="19203" y="10338"/>
                  <a:pt x="24141" y="9465"/>
                  <a:pt x="23998" y="7065"/>
                </a:cubicBezTo>
                <a:cubicBezTo>
                  <a:pt x="23875" y="4997"/>
                  <a:pt x="21873" y="4692"/>
                  <a:pt x="20703" y="4692"/>
                </a:cubicBezTo>
                <a:cubicBezTo>
                  <a:pt x="20214" y="4692"/>
                  <a:pt x="19870" y="4745"/>
                  <a:pt x="19870" y="4745"/>
                </a:cubicBezTo>
                <a:cubicBezTo>
                  <a:pt x="19870" y="4745"/>
                  <a:pt x="21934" y="1132"/>
                  <a:pt x="15427" y="135"/>
                </a:cubicBezTo>
                <a:cubicBezTo>
                  <a:pt x="14823" y="43"/>
                  <a:pt x="14266" y="1"/>
                  <a:pt x="13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9" name="Google Shape;779;p38"/>
          <p:cNvGrpSpPr/>
          <p:nvPr/>
        </p:nvGrpSpPr>
        <p:grpSpPr>
          <a:xfrm flipH="1">
            <a:off x="10878102" y="5922781"/>
            <a:ext cx="1008367" cy="935221"/>
            <a:chOff x="4341575" y="2606650"/>
            <a:chExt cx="408400" cy="378775"/>
          </a:xfrm>
        </p:grpSpPr>
        <p:sp>
          <p:nvSpPr>
            <p:cNvPr id="780" name="Google Shape;780;p38"/>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8"/>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8"/>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3" name="Google Shape;783;p38"/>
          <p:cNvSpPr/>
          <p:nvPr/>
        </p:nvSpPr>
        <p:spPr>
          <a:xfrm>
            <a:off x="85653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4" name="Google Shape;784;p38"/>
          <p:cNvSpPr/>
          <p:nvPr/>
        </p:nvSpPr>
        <p:spPr>
          <a:xfrm>
            <a:off x="9806866" y="6279165"/>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5" name="Google Shape;785;p38"/>
          <p:cNvSpPr/>
          <p:nvPr/>
        </p:nvSpPr>
        <p:spPr>
          <a:xfrm>
            <a:off x="178406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6" name="Google Shape;786;p38"/>
          <p:cNvSpPr/>
          <p:nvPr/>
        </p:nvSpPr>
        <p:spPr>
          <a:xfrm>
            <a:off x="26779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38"/>
          <p:cNvSpPr/>
          <p:nvPr/>
        </p:nvSpPr>
        <p:spPr>
          <a:xfrm>
            <a:off x="1138845"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8" name="Google Shape;788;p38"/>
          <p:cNvSpPr/>
          <p:nvPr/>
        </p:nvSpPr>
        <p:spPr>
          <a:xfrm>
            <a:off x="92415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08010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8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561" name="Google Shape;561;p13"/>
          <p:cNvSpPr txBox="1">
            <a:spLocks noGrp="1"/>
          </p:cNvSpPr>
          <p:nvPr>
            <p:ph type="title" hasCustomPrompt="1"/>
          </p:nvPr>
        </p:nvSpPr>
        <p:spPr>
          <a:xfrm>
            <a:off x="1706099" y="2110296"/>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706099"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8635901"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8635901"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5171000" y="2110300"/>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5171000" y="4294865"/>
            <a:ext cx="1850000" cy="55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3333">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3333">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4667">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933">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2267">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44818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954833" y="716000"/>
            <a:ext cx="10273200" cy="10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4667">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3733">
                <a:solidFill>
                  <a:schemeClr val="dk2"/>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26316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23D-D2F3-6EC8-195B-EC63698E9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81485-10B0-2139-A050-F25910317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38C7E-BF52-4500-01A3-FCE010AC62FF}"/>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E5A98C94-0BBC-BA2D-31E8-02870B514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6FF01-9901-28FE-EFB8-157396261151}"/>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05446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F7D4-7306-4AB1-5AD1-CFCA3C45A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DF22C-467E-987C-4052-F474E88AEF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B3BE3-5AC4-772B-BE89-F1186230E056}"/>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11B6F019-A8C3-4AEA-F30D-2F53C748C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6DA84-B359-8576-4F40-87C1A10AE9DF}"/>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329803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C8C-4C19-F728-C43B-B8E2B584B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CD971-AAE2-D5F2-DCDC-1C08D83907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61381A-E342-53CB-6295-102A553A34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D76249-8200-9207-F83C-C25E67C5329E}"/>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E7907562-0C01-6774-F059-C74C2919B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23AEE-18A3-088C-1BCF-EE3BA82F0C53}"/>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2311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7BEE-C05C-A4BD-FCE3-3CA44C976E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4B5D05-3355-C27A-12D6-48157E1F3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21A21-8C48-F6F4-4DF0-B5108C3F07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7CCE2-7783-40B2-B1CF-72D2CB5AA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619172-3047-1229-4E80-ED2735607F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17901-2427-3488-8175-7543F1F77EAB}"/>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8" name="Footer Placeholder 7">
            <a:extLst>
              <a:ext uri="{FF2B5EF4-FFF2-40B4-BE49-F238E27FC236}">
                <a16:creationId xmlns:a16="http://schemas.microsoft.com/office/drawing/2014/main" id="{D69C6F08-FA85-F7FB-B5BD-97892BA87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5D9EB1-4EF8-4259-3697-2D45A171DA87}"/>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3359816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AD68-2D62-BE42-C63B-19F946095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6F2926-9B33-C75E-B517-CBF79E29E1B8}"/>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4" name="Footer Placeholder 3">
            <a:extLst>
              <a:ext uri="{FF2B5EF4-FFF2-40B4-BE49-F238E27FC236}">
                <a16:creationId xmlns:a16="http://schemas.microsoft.com/office/drawing/2014/main" id="{25926087-1C6A-F974-77D3-9467F1AE7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4A5B1-E144-3418-7F04-95AA02E3C461}"/>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262296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A0FA2-F2EE-1BD2-B023-FD59935716A4}"/>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3" name="Footer Placeholder 2">
            <a:extLst>
              <a:ext uri="{FF2B5EF4-FFF2-40B4-BE49-F238E27FC236}">
                <a16:creationId xmlns:a16="http://schemas.microsoft.com/office/drawing/2014/main" id="{60D5E878-9CD2-7FF7-32B5-8F7B4FB55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611FCF-6979-8E1F-B0FA-DEFEC9BBF4A2}"/>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46093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AC154-AB70-6C64-51D0-0E85204F5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B5FF3F-387D-B9E0-939D-E2C300FC7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A029D-624E-D1BF-EEAD-82238D96D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F6BEF-A980-1FC4-CC2B-68B43EEECA16}"/>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06690C9B-1CAB-5AE9-C1A5-A2DE9BF74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19EEF-E57A-9796-2B54-C6B6B54B644E}"/>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34672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90B4-354B-ED0D-6B3B-9D28CB68E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2BA22-0EB1-C959-026B-BEFAA6237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24F93C-8954-FB6E-3FF8-99C9840AE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D1021-5E15-DC16-25F5-8DA0604C2D63}"/>
              </a:ext>
            </a:extLst>
          </p:cNvPr>
          <p:cNvSpPr>
            <a:spLocks noGrp="1"/>
          </p:cNvSpPr>
          <p:nvPr>
            <p:ph type="dt" sz="half" idx="10"/>
          </p:nvPr>
        </p:nvSpPr>
        <p:spPr/>
        <p:txBody>
          <a:bodyPr/>
          <a:lstStyle/>
          <a:p>
            <a:fld id="{D30A94CA-5A15-44F9-83CD-93664F8A9F09}" type="datetimeFigureOut">
              <a:rPr lang="en-US" smtClean="0"/>
              <a:t>11/21/2025</a:t>
            </a:fld>
            <a:endParaRPr lang="en-US"/>
          </a:p>
        </p:txBody>
      </p:sp>
      <p:sp>
        <p:nvSpPr>
          <p:cNvPr id="6" name="Footer Placeholder 5">
            <a:extLst>
              <a:ext uri="{FF2B5EF4-FFF2-40B4-BE49-F238E27FC236}">
                <a16:creationId xmlns:a16="http://schemas.microsoft.com/office/drawing/2014/main" id="{F58CC7A2-DE9C-E737-DE40-68AD10B2A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77C0D-971F-5298-85F0-55C9922E4E24}"/>
              </a:ext>
            </a:extLst>
          </p:cNvPr>
          <p:cNvSpPr>
            <a:spLocks noGrp="1"/>
          </p:cNvSpPr>
          <p:nvPr>
            <p:ph type="sldNum" sz="quarter" idx="12"/>
          </p:nvPr>
        </p:nvSpPr>
        <p:spPr/>
        <p:txBody>
          <a:bodyPr/>
          <a:lstStyle/>
          <a:p>
            <a:fld id="{DF38FD30-AB08-4367-B822-712A1C0D80CC}" type="slidenum">
              <a:rPr lang="en-US" smtClean="0"/>
              <a:t>‹#›</a:t>
            </a:fld>
            <a:endParaRPr lang="en-US"/>
          </a:p>
        </p:txBody>
      </p:sp>
    </p:spTree>
    <p:extLst>
      <p:ext uri="{BB962C8B-B14F-4D97-AF65-F5344CB8AC3E}">
        <p14:creationId xmlns:p14="http://schemas.microsoft.com/office/powerpoint/2010/main" val="180462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34158-54AD-09CF-8D94-95990D967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293E09-8F23-CE7C-0B49-44F3C8F93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1DFC-FBFB-817C-FC8A-30D393719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0A94CA-5A15-44F9-83CD-93664F8A9F09}" type="datetimeFigureOut">
              <a:rPr lang="en-US" smtClean="0"/>
              <a:t>11/21/2025</a:t>
            </a:fld>
            <a:endParaRPr lang="en-US"/>
          </a:p>
        </p:txBody>
      </p:sp>
      <p:sp>
        <p:nvSpPr>
          <p:cNvPr id="5" name="Footer Placeholder 4">
            <a:extLst>
              <a:ext uri="{FF2B5EF4-FFF2-40B4-BE49-F238E27FC236}">
                <a16:creationId xmlns:a16="http://schemas.microsoft.com/office/drawing/2014/main" id="{A3249D9A-36DC-2079-9154-A4C3A202A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3A64E8-CFA9-34E7-8FE1-1F214F2E6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38FD30-AB08-4367-B822-712A1C0D80CC}" type="slidenum">
              <a:rPr lang="en-US" smtClean="0"/>
              <a:t>‹#›</a:t>
            </a:fld>
            <a:endParaRPr lang="en-US"/>
          </a:p>
        </p:txBody>
      </p:sp>
    </p:spTree>
    <p:extLst>
      <p:ext uri="{BB962C8B-B14F-4D97-AF65-F5344CB8AC3E}">
        <p14:creationId xmlns:p14="http://schemas.microsoft.com/office/powerpoint/2010/main" val="606329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jpeg"/><Relationship Id="rId3" Type="http://schemas.openxmlformats.org/officeDocument/2006/relationships/slideLayout" Target="../slideLayouts/slideLayout5.xml"/><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24.jp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notesSlide" Target="../notesSlides/notesSlide9.xml"/><Relationship Id="rId9" Type="http://schemas.openxmlformats.org/officeDocument/2006/relationships/image" Target="../media/image24.jp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3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3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jpg"/><Relationship Id="rId5" Type="http://schemas.openxmlformats.org/officeDocument/2006/relationships/image" Target="../media/image21.png"/><Relationship Id="rId10" Type="http://schemas.openxmlformats.org/officeDocument/2006/relationships/image" Target="../media/image36.png"/><Relationship Id="rId4" Type="http://schemas.openxmlformats.org/officeDocument/2006/relationships/notesSlide" Target="../notesSlides/notesSlide11.xml"/><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28.png"/><Relationship Id="rId5" Type="http://schemas.openxmlformats.org/officeDocument/2006/relationships/image" Target="../media/image42.png"/><Relationship Id="rId10" Type="http://schemas.microsoft.com/office/2007/relationships/hdphoto" Target="../media/hdphoto2.wdp"/><Relationship Id="rId4" Type="http://schemas.openxmlformats.org/officeDocument/2006/relationships/image" Target="../media/image41.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 Lịch Trung Du, Miền Núi Bắc Bộ">
            <a:hlinkClick r:id="" action="ppaction://media"/>
            <a:extLst>
              <a:ext uri="{FF2B5EF4-FFF2-40B4-BE49-F238E27FC236}">
                <a16:creationId xmlns:a16="http://schemas.microsoft.com/office/drawing/2014/main" id="{63A6AB23-2EB1-DA58-70B7-F3B42085D46E}"/>
              </a:ext>
            </a:extLst>
          </p:cNvPr>
          <p:cNvPicPr>
            <a:picLocks noChangeAspect="1"/>
          </p:cNvPicPr>
          <p:nvPr>
            <a:videoFile r:link="rId1"/>
            <p:extLst>
              <p:ext uri="{DAA4B4D4-6D71-4841-9C94-3DE7FCFB9230}">
                <p14:media xmlns:p14="http://schemas.microsoft.com/office/powerpoint/2010/main" r:embed="rId2">
                  <p14:trim st="5786"/>
                </p14:media>
              </p:ext>
            </p:extLst>
          </p:nvPr>
        </p:nvPicPr>
        <p:blipFill>
          <a:blip r:embed="rId5"/>
          <a:stretch>
            <a:fillRect/>
          </a:stretch>
        </p:blipFill>
        <p:spPr>
          <a:xfrm>
            <a:off x="0" y="-79744"/>
            <a:ext cx="12192000" cy="6858000"/>
          </a:xfrm>
          <a:prstGeom prst="rect">
            <a:avLst/>
          </a:prstGeom>
        </p:spPr>
      </p:pic>
    </p:spTree>
    <p:extLst>
      <p:ext uri="{BB962C8B-B14F-4D97-AF65-F5344CB8AC3E}">
        <p14:creationId xmlns:p14="http://schemas.microsoft.com/office/powerpoint/2010/main" val="23346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72713-A7BE-0037-CD7B-2F5CC18DF8A2}"/>
              </a:ext>
            </a:extLst>
          </p:cNvPr>
          <p:cNvPicPr>
            <a:picLocks noChangeAspect="1"/>
          </p:cNvPicPr>
          <p:nvPr/>
        </p:nvPicPr>
        <p:blipFill>
          <a:blip r:embed="rId3"/>
          <a:stretch>
            <a:fillRect/>
          </a:stretch>
        </p:blipFill>
        <p:spPr>
          <a:xfrm>
            <a:off x="132257" y="191989"/>
            <a:ext cx="845938" cy="845938"/>
          </a:xfrm>
          <a:prstGeom prst="rect">
            <a:avLst/>
          </a:prstGeom>
        </p:spPr>
      </p:pic>
      <p:sp>
        <p:nvSpPr>
          <p:cNvPr id="5" name="TextBox 4">
            <a:extLst>
              <a:ext uri="{FF2B5EF4-FFF2-40B4-BE49-F238E27FC236}">
                <a16:creationId xmlns:a16="http://schemas.microsoft.com/office/drawing/2014/main" id="{606901CD-BB9D-0585-EEA0-E5248C7772D9}"/>
              </a:ext>
            </a:extLst>
          </p:cNvPr>
          <p:cNvSpPr txBox="1"/>
          <p:nvPr/>
        </p:nvSpPr>
        <p:spPr>
          <a:xfrm>
            <a:off x="1083542" y="298161"/>
            <a:ext cx="5402318" cy="646331"/>
          </a:xfrm>
          <a:prstGeom prst="rect">
            <a:avLst/>
          </a:prstGeom>
          <a:solidFill>
            <a:srgbClr val="00B050"/>
          </a:solidFill>
          <a:ln>
            <a:solidFill>
              <a:schemeClr val="accent3">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nchor="ctr">
            <a:spAutoFit/>
          </a:bodyPr>
          <a:lstStyle/>
          <a:p>
            <a:r>
              <a:rPr lang="vi-VN" sz="3600" b="1">
                <a:solidFill>
                  <a:schemeClr val="bg1"/>
                </a:solidFill>
                <a:latin typeface="#9Slide03 Bebas Neue ZSmall" panose="020B0606020202050201" pitchFamily="34" charset="0"/>
              </a:rPr>
              <a:t>1</a:t>
            </a:r>
            <a:r>
              <a:rPr lang="en-US" sz="3600" b="1">
                <a:solidFill>
                  <a:schemeClr val="bg1"/>
                </a:solidFill>
                <a:latin typeface="#9Slide03 Bebas Neue ZSmall" panose="020B0606020202050201" pitchFamily="34" charset="0"/>
              </a:rPr>
              <a:t>. </a:t>
            </a:r>
            <a:r>
              <a:rPr lang="vi-VN" sz="3600" b="1">
                <a:solidFill>
                  <a:schemeClr val="bg1"/>
                </a:solidFill>
                <a:latin typeface="#9Slide03 Bebas Neue ZSmall" panose="020B0606020202050201" pitchFamily="34" charset="0"/>
              </a:rPr>
              <a:t>Vị trí địa lí và phạm vi lãnh thổ</a:t>
            </a:r>
            <a:endParaRPr lang="en-US" sz="3600">
              <a:solidFill>
                <a:schemeClr val="bg1"/>
              </a:solidFill>
              <a:latin typeface="#9Slide03 Bebas Neue ZSmall" panose="020B0606020202050201" pitchFamily="34" charset="0"/>
            </a:endParaRPr>
          </a:p>
        </p:txBody>
      </p:sp>
      <p:sp>
        <p:nvSpPr>
          <p:cNvPr id="3" name="TextBox 2">
            <a:extLst>
              <a:ext uri="{FF2B5EF4-FFF2-40B4-BE49-F238E27FC236}">
                <a16:creationId xmlns:a16="http://schemas.microsoft.com/office/drawing/2014/main" id="{4F119575-28DD-AF6F-FF8A-7CEEAA0B140D}"/>
              </a:ext>
            </a:extLst>
          </p:cNvPr>
          <p:cNvSpPr txBox="1"/>
          <p:nvPr/>
        </p:nvSpPr>
        <p:spPr>
          <a:xfrm>
            <a:off x="273345" y="1593913"/>
            <a:ext cx="11645310" cy="1569660"/>
          </a:xfrm>
          <a:prstGeom prst="rect">
            <a:avLst/>
          </a:prstGeom>
          <a:noFill/>
        </p:spPr>
        <p:txBody>
          <a:bodyPr wrap="square">
            <a:spAutoFit/>
          </a:bodyPr>
          <a:lstStyle/>
          <a:p>
            <a:pPr marL="285750" indent="-285750" algn="just">
              <a:buFontTx/>
              <a:buChar char="-"/>
            </a:pPr>
            <a:r>
              <a:rPr lang="vi-VN" sz="3200">
                <a:solidFill>
                  <a:srgbClr val="0000CC"/>
                </a:solidFill>
                <a:latin typeface="#9Slide03 SFU Futura_12" panose="00000400000000000000" pitchFamily="2" charset="0"/>
                <a:ea typeface="Arial" panose="020B0604020202020204" pitchFamily="34" charset="0"/>
              </a:rPr>
              <a:t>D</a:t>
            </a:r>
            <a:r>
              <a:rPr lang="vi-VN" sz="3200">
                <a:solidFill>
                  <a:srgbClr val="0000CC"/>
                </a:solidFill>
                <a:effectLst/>
                <a:latin typeface="#9Slide03 SFU Futura_12" panose="00000400000000000000" pitchFamily="2" charset="0"/>
                <a:ea typeface="Arial" panose="020B0604020202020204" pitchFamily="34" charset="0"/>
              </a:rPr>
              <a:t>iện tích hơn 95 nghìn km</a:t>
            </a:r>
            <a:r>
              <a:rPr lang="en-US" sz="3200" baseline="30000">
                <a:solidFill>
                  <a:srgbClr val="0000CC"/>
                </a:solidFill>
                <a:effectLst/>
                <a:latin typeface="#9Slide03 SFU Futura_12" panose="00000400000000000000" pitchFamily="2" charset="0"/>
                <a:ea typeface="Arial" panose="020B0604020202020204" pitchFamily="34" charset="0"/>
              </a:rPr>
              <a:t>2</a:t>
            </a:r>
            <a:r>
              <a:rPr lang="vi-VN" sz="3200" baseline="30000">
                <a:solidFill>
                  <a:srgbClr val="0000CC"/>
                </a:solidFill>
                <a:latin typeface="#9Slide03 SFU Futura_12" panose="00000400000000000000" pitchFamily="2" charset="0"/>
                <a:ea typeface="Arial" panose="020B0604020202020204" pitchFamily="34" charset="0"/>
              </a:rPr>
              <a:t> </a:t>
            </a:r>
            <a:r>
              <a:rPr lang="vi-VN" sz="3200">
                <a:solidFill>
                  <a:srgbClr val="0000CC"/>
                </a:solidFill>
                <a:effectLst/>
                <a:latin typeface="#9Slide03 SFU Futura_12" panose="00000400000000000000" pitchFamily="2" charset="0"/>
                <a:ea typeface="Arial" panose="020B0604020202020204" pitchFamily="34" charset="0"/>
              </a:rPr>
              <a:t>(28,7% ).</a:t>
            </a:r>
          </a:p>
          <a:p>
            <a:pPr marL="285750" indent="-285750" algn="just">
              <a:buFontTx/>
              <a:buChar char="-"/>
            </a:pPr>
            <a:r>
              <a:rPr lang="vi-VN" sz="3200">
                <a:solidFill>
                  <a:srgbClr val="0000CC"/>
                </a:solidFill>
                <a:latin typeface="#9Slide03 SFU Futura_12" panose="00000400000000000000" pitchFamily="2" charset="0"/>
                <a:ea typeface="Arial" panose="020B0604020202020204" pitchFamily="34" charset="0"/>
              </a:rPr>
              <a:t>Vị trí chiến lược:</a:t>
            </a:r>
            <a:r>
              <a:rPr lang="vi-VN" sz="3200">
                <a:solidFill>
                  <a:srgbClr val="0000CC"/>
                </a:solidFill>
                <a:effectLst/>
                <a:latin typeface="#9Slide03 SFU Futura_12" panose="00000400000000000000" pitchFamily="2" charset="0"/>
                <a:ea typeface="Arial" panose="020B0604020202020204" pitchFamily="34" charset="0"/>
              </a:rPr>
              <a:t> giáp ĐB sông Hồng, Bắc Trung Bộ và Duyên hải miền Trung; giáp với các nước láng giềng Trung Quốc và Lào.</a:t>
            </a:r>
            <a:endParaRPr lang="en-US" sz="3200">
              <a:solidFill>
                <a:srgbClr val="0000CC"/>
              </a:solidFill>
              <a:latin typeface="#9Slide03 SFU Futura_12" panose="00000400000000000000" pitchFamily="2" charset="0"/>
            </a:endParaRPr>
          </a:p>
        </p:txBody>
      </p:sp>
      <p:sp>
        <p:nvSpPr>
          <p:cNvPr id="8" name="TextBox 7">
            <a:extLst>
              <a:ext uri="{FF2B5EF4-FFF2-40B4-BE49-F238E27FC236}">
                <a16:creationId xmlns:a16="http://schemas.microsoft.com/office/drawing/2014/main" id="{DC9318A3-5475-19BB-840D-BB29676C9F63}"/>
              </a:ext>
            </a:extLst>
          </p:cNvPr>
          <p:cNvSpPr txBox="1"/>
          <p:nvPr/>
        </p:nvSpPr>
        <p:spPr>
          <a:xfrm>
            <a:off x="273345" y="3274385"/>
            <a:ext cx="11645310" cy="1077218"/>
          </a:xfrm>
          <a:prstGeom prst="rect">
            <a:avLst/>
          </a:prstGeom>
          <a:noFill/>
        </p:spPr>
        <p:txBody>
          <a:bodyPr wrap="square">
            <a:spAutoFit/>
          </a:bodyPr>
          <a:lstStyle/>
          <a:p>
            <a:pPr marL="285750" indent="-285750" algn="just">
              <a:buFontTx/>
              <a:buChar char="-"/>
            </a:pPr>
            <a:r>
              <a:rPr lang="vi-VN" sz="3200">
                <a:solidFill>
                  <a:srgbClr val="0000CC"/>
                </a:solidFill>
                <a:latin typeface="#9Slide03 SFU Futura_12" panose="00000400000000000000" pitchFamily="2" charset="0"/>
                <a:ea typeface="Arial" panose="020B0604020202020204" pitchFamily="34" charset="0"/>
              </a:rPr>
              <a:t>Phạm vi lãnh thổ gồm 14 tỉnh chia làm 2 tiểu vùng: Đông Bắc và Tây Bắc.</a:t>
            </a:r>
            <a:endParaRPr lang="en-US" sz="3200">
              <a:solidFill>
                <a:srgbClr val="0000CC"/>
              </a:solidFill>
              <a:latin typeface="#9Slide03 SFU Futura_12" panose="00000400000000000000" pitchFamily="2" charset="0"/>
            </a:endParaRPr>
          </a:p>
        </p:txBody>
      </p:sp>
      <p:pic>
        <p:nvPicPr>
          <p:cNvPr id="9" name="Picture 8" descr="book9">
            <a:extLst>
              <a:ext uri="{FF2B5EF4-FFF2-40B4-BE49-F238E27FC236}">
                <a16:creationId xmlns:a16="http://schemas.microsoft.com/office/drawing/2014/main" id="{2AA1314C-ECE9-1369-1E76-49D60E79366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39964" y="356845"/>
            <a:ext cx="1810354" cy="147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1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B9C4AB3-2EDA-8C4B-2B48-1FFA71AE93FB}"/>
              </a:ext>
            </a:extLst>
          </p:cNvPr>
          <p:cNvGrpSpPr/>
          <p:nvPr/>
        </p:nvGrpSpPr>
        <p:grpSpPr>
          <a:xfrm>
            <a:off x="82930" y="71760"/>
            <a:ext cx="12026139" cy="546868"/>
            <a:chOff x="95695" y="680678"/>
            <a:chExt cx="12026139" cy="546868"/>
          </a:xfrm>
        </p:grpSpPr>
        <p:sp>
          <p:nvSpPr>
            <p:cNvPr id="8" name="Rectangle 7">
              <a:extLst>
                <a:ext uri="{FF2B5EF4-FFF2-40B4-BE49-F238E27FC236}">
                  <a16:creationId xmlns:a16="http://schemas.microsoft.com/office/drawing/2014/main" id="{7258C002-ECEA-B5DF-FC7A-325FAB2EC197}"/>
                </a:ext>
              </a:extLst>
            </p:cNvPr>
            <p:cNvSpPr/>
            <p:nvPr/>
          </p:nvSpPr>
          <p:spPr>
            <a:xfrm>
              <a:off x="95695" y="680678"/>
              <a:ext cx="5153498" cy="5468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1,2,3,4</a:t>
              </a:r>
            </a:p>
          </p:txBody>
        </p:sp>
        <p:sp>
          <p:nvSpPr>
            <p:cNvPr id="10" name="Rectangle 9">
              <a:extLst>
                <a:ext uri="{FF2B5EF4-FFF2-40B4-BE49-F238E27FC236}">
                  <a16:creationId xmlns:a16="http://schemas.microsoft.com/office/drawing/2014/main" id="{4EFE5C57-8F43-5B52-C25F-170A0630B009}"/>
                </a:ext>
              </a:extLst>
            </p:cNvPr>
            <p:cNvSpPr/>
            <p:nvPr/>
          </p:nvSpPr>
          <p:spPr>
            <a:xfrm>
              <a:off x="6968336" y="680678"/>
              <a:ext cx="5153498" cy="546868"/>
            </a:xfrm>
            <a:prstGeom prst="rect">
              <a:avLst/>
            </a:prstGeom>
            <a:solidFill>
              <a:srgbClr val="0E9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5,6,7,8</a:t>
              </a:r>
            </a:p>
          </p:txBody>
        </p:sp>
        <p:sp>
          <p:nvSpPr>
            <p:cNvPr id="11" name="Rectangle 10">
              <a:extLst>
                <a:ext uri="{FF2B5EF4-FFF2-40B4-BE49-F238E27FC236}">
                  <a16:creationId xmlns:a16="http://schemas.microsoft.com/office/drawing/2014/main" id="{04B4B7E4-C3D1-F50C-78C0-4BAE8CE4D0AF}"/>
                </a:ext>
              </a:extLst>
            </p:cNvPr>
            <p:cNvSpPr/>
            <p:nvPr/>
          </p:nvSpPr>
          <p:spPr>
            <a:xfrm>
              <a:off x="5330921" y="680678"/>
              <a:ext cx="1562056" cy="546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9Slide03 SFU Futura_12" panose="00000400000000000000" pitchFamily="2" charset="0"/>
                </a:rPr>
                <a:t>MẬT THƯ</a:t>
              </a:r>
            </a:p>
          </p:txBody>
        </p:sp>
      </p:grpSp>
      <p:sp>
        <p:nvSpPr>
          <p:cNvPr id="16" name="Rectangle 15">
            <a:extLst>
              <a:ext uri="{FF2B5EF4-FFF2-40B4-BE49-F238E27FC236}">
                <a16:creationId xmlns:a16="http://schemas.microsoft.com/office/drawing/2014/main" id="{56561904-973C-E653-9EB3-884CAC872439}"/>
              </a:ext>
            </a:extLst>
          </p:cNvPr>
          <p:cNvSpPr/>
          <p:nvPr/>
        </p:nvSpPr>
        <p:spPr>
          <a:xfrm>
            <a:off x="5363421" y="5458212"/>
            <a:ext cx="1562057" cy="1383124"/>
          </a:xfrm>
          <a:prstGeom prst="rect">
            <a:avLst/>
          </a:prstGeom>
          <a:solidFill>
            <a:schemeClr val="accent2">
              <a:lumMod val="20000"/>
              <a:lumOff val="8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9Slide03 SFU Futura_12" panose="00000400000000000000" pitchFamily="2" charset="0"/>
              </a:rPr>
              <a:t>MẬT THƯ 2</a:t>
            </a:r>
          </a:p>
          <a:p>
            <a:pPr algn="ctr"/>
            <a:endParaRPr lang="en-US" sz="2200">
              <a:solidFill>
                <a:srgbClr val="D9F3D0"/>
              </a:solidFill>
            </a:endParaRPr>
          </a:p>
        </p:txBody>
      </p:sp>
      <p:sp>
        <p:nvSpPr>
          <p:cNvPr id="6" name="Rectangle 5">
            <a:extLst>
              <a:ext uri="{FF2B5EF4-FFF2-40B4-BE49-F238E27FC236}">
                <a16:creationId xmlns:a16="http://schemas.microsoft.com/office/drawing/2014/main" id="{84BDC241-7CF1-B610-D1C6-B0C109A9EAA6}"/>
              </a:ext>
            </a:extLst>
          </p:cNvPr>
          <p:cNvSpPr/>
          <p:nvPr/>
        </p:nvSpPr>
        <p:spPr>
          <a:xfrm>
            <a:off x="111945" y="5458212"/>
            <a:ext cx="5120998" cy="1328028"/>
          </a:xfrm>
          <a:prstGeom prst="rect">
            <a:avLst/>
          </a:prstGeom>
          <a:solidFill>
            <a:srgbClr val="B4E5A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9Slide03 SFU Futura_12" panose="00000400000000000000" pitchFamily="2" charset="0"/>
              </a:rPr>
              <a:t>THỬ TÀI PHÂN TÍCH</a:t>
            </a:r>
          </a:p>
          <a:p>
            <a:pPr algn="ctr"/>
            <a:endParaRPr lang="en-US" sz="3200">
              <a:solidFill>
                <a:srgbClr val="00B050"/>
              </a:solidFill>
            </a:endParaRPr>
          </a:p>
        </p:txBody>
      </p:sp>
      <p:sp>
        <p:nvSpPr>
          <p:cNvPr id="14" name="Rectangle 13">
            <a:extLst>
              <a:ext uri="{FF2B5EF4-FFF2-40B4-BE49-F238E27FC236}">
                <a16:creationId xmlns:a16="http://schemas.microsoft.com/office/drawing/2014/main" id="{D833742C-F3E6-838A-E532-B567A8E4399C}"/>
              </a:ext>
            </a:extLst>
          </p:cNvPr>
          <p:cNvSpPr/>
          <p:nvPr/>
        </p:nvSpPr>
        <p:spPr>
          <a:xfrm>
            <a:off x="7029101" y="5458212"/>
            <a:ext cx="5120998" cy="1328028"/>
          </a:xfrm>
          <a:prstGeom prst="rect">
            <a:avLst/>
          </a:prstGeom>
          <a:solidFill>
            <a:srgbClr val="98DAFA">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70C0"/>
                </a:solidFill>
                <a:latin typeface="#9Slide03 SFU Futura_12" panose="00000400000000000000" pitchFamily="2" charset="0"/>
              </a:rPr>
              <a:t>THỬ TÀI PHÂN TÍCH</a:t>
            </a:r>
          </a:p>
          <a:p>
            <a:pPr algn="ctr"/>
            <a:endParaRPr lang="en-US" sz="3200">
              <a:ln>
                <a:solidFill>
                  <a:srgbClr val="98DAFA"/>
                </a:solidFill>
              </a:ln>
              <a:solidFill>
                <a:srgbClr val="00B050"/>
              </a:solidFill>
            </a:endParaRPr>
          </a:p>
        </p:txBody>
      </p:sp>
      <p:sp>
        <p:nvSpPr>
          <p:cNvPr id="2" name="Rectangle 1">
            <a:extLst>
              <a:ext uri="{FF2B5EF4-FFF2-40B4-BE49-F238E27FC236}">
                <a16:creationId xmlns:a16="http://schemas.microsoft.com/office/drawing/2014/main" id="{2D29F19E-8487-B256-6FB5-5ACBF353C0A4}"/>
              </a:ext>
            </a:extLst>
          </p:cNvPr>
          <p:cNvSpPr/>
          <p:nvPr/>
        </p:nvSpPr>
        <p:spPr>
          <a:xfrm>
            <a:off x="82930" y="792961"/>
            <a:ext cx="11997125" cy="4385326"/>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4C4C05-8F98-2B34-FC16-4B1814E7001A}"/>
              </a:ext>
            </a:extLst>
          </p:cNvPr>
          <p:cNvSpPr txBox="1"/>
          <p:nvPr/>
        </p:nvSpPr>
        <p:spPr>
          <a:xfrm>
            <a:off x="250223" y="840789"/>
            <a:ext cx="11706651" cy="1569660"/>
          </a:xfrm>
          <a:prstGeom prst="rect">
            <a:avLst/>
          </a:prstGeom>
          <a:noFill/>
        </p:spPr>
        <p:txBody>
          <a:bodyPr wrap="square">
            <a:spAutoFit/>
          </a:bodyPr>
          <a:lstStyle/>
          <a:p>
            <a:pPr algn="just"/>
            <a:r>
              <a:rPr lang="vi-VN" sz="3200">
                <a:solidFill>
                  <a:srgbClr val="C00000"/>
                </a:solidFill>
                <a:effectLst/>
                <a:latin typeface="#9Slide03 SFU Futura_12" panose="00000400000000000000" pitchFamily="2" charset="0"/>
                <a:ea typeface="Cambria" panose="02040503050406030204" pitchFamily="18" charset="0"/>
                <a:cs typeface="Cambria" panose="02040503050406030204" pitchFamily="18" charset="0"/>
              </a:rPr>
              <a:t>Trình bày đặc điểm phân hóa thiên nhiên giữa Đông Bắc và Tây Bắc</a:t>
            </a:r>
            <a:r>
              <a:rPr lang="en-US" sz="3200">
                <a:solidFill>
                  <a:srgbClr val="C00000"/>
                </a:solidFill>
                <a:effectLst/>
                <a:latin typeface="#9Slide03 SFU Futura_12" panose="00000400000000000000" pitchFamily="2" charset="0"/>
                <a:ea typeface="Cambria" panose="02040503050406030204" pitchFamily="18" charset="0"/>
                <a:cs typeface="Cambria" panose="02040503050406030204" pitchFamily="18" charset="0"/>
              </a:rPr>
              <a:t>.</a:t>
            </a:r>
            <a:r>
              <a:rPr lang="vi-VN" sz="3200">
                <a:solidFill>
                  <a:srgbClr val="C00000"/>
                </a:solidFill>
                <a:effectLst/>
                <a:latin typeface="#9Slide03 SFU Futura_12" panose="00000400000000000000" pitchFamily="2" charset="0"/>
                <a:ea typeface="Cambria" panose="02040503050406030204" pitchFamily="18" charset="0"/>
                <a:cs typeface="Cambria" panose="02040503050406030204" pitchFamily="18" charset="0"/>
              </a:rPr>
              <a:t> Dựa trên đặc điểm tài nguyên thiên hãy xác định thế mạnh kinh tế tương ứng. </a:t>
            </a:r>
            <a:endParaRPr lang="en-US" sz="3200">
              <a:solidFill>
                <a:srgbClr val="C00000"/>
              </a:solidFill>
              <a:latin typeface="#9Slide03 SFU Futura_12" panose="00000400000000000000" pitchFamily="2" charset="0"/>
            </a:endParaRPr>
          </a:p>
        </p:txBody>
      </p:sp>
      <p:grpSp>
        <p:nvGrpSpPr>
          <p:cNvPr id="48" name="Group 47">
            <a:extLst>
              <a:ext uri="{FF2B5EF4-FFF2-40B4-BE49-F238E27FC236}">
                <a16:creationId xmlns:a16="http://schemas.microsoft.com/office/drawing/2014/main" id="{9D1E3ABA-B005-B8A6-C4EB-D89B56FD32B9}"/>
              </a:ext>
            </a:extLst>
          </p:cNvPr>
          <p:cNvGrpSpPr/>
          <p:nvPr/>
        </p:nvGrpSpPr>
        <p:grpSpPr>
          <a:xfrm>
            <a:off x="247560" y="2708122"/>
            <a:ext cx="2762399" cy="1182244"/>
            <a:chOff x="644746" y="3424985"/>
            <a:chExt cx="2762399" cy="1182244"/>
          </a:xfrm>
        </p:grpSpPr>
        <p:sp>
          <p:nvSpPr>
            <p:cNvPr id="25" name="Arrow: Pentagon 24">
              <a:extLst>
                <a:ext uri="{FF2B5EF4-FFF2-40B4-BE49-F238E27FC236}">
                  <a16:creationId xmlns:a16="http://schemas.microsoft.com/office/drawing/2014/main" id="{276882E5-2878-00DD-7D3F-0A4339A8B115}"/>
                </a:ext>
              </a:extLst>
            </p:cNvPr>
            <p:cNvSpPr/>
            <p:nvPr/>
          </p:nvSpPr>
          <p:spPr>
            <a:xfrm rot="5400000">
              <a:off x="1281983" y="2787748"/>
              <a:ext cx="1182244" cy="2456718"/>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8B0E331-287C-F152-2A19-DA778EAFED8F}"/>
                </a:ext>
              </a:extLst>
            </p:cNvPr>
            <p:cNvSpPr txBox="1"/>
            <p:nvPr/>
          </p:nvSpPr>
          <p:spPr>
            <a:xfrm>
              <a:off x="1061021" y="3556168"/>
              <a:ext cx="2346124" cy="523220"/>
            </a:xfrm>
            <a:prstGeom prst="rect">
              <a:avLst/>
            </a:prstGeom>
            <a:noFill/>
          </p:spPr>
          <p:txBody>
            <a:bodyPr wrap="square" rtlCol="0">
              <a:spAutoFit/>
            </a:bodyPr>
            <a:lstStyle/>
            <a:p>
              <a:r>
                <a:rPr lang="en-US" sz="2800">
                  <a:solidFill>
                    <a:schemeClr val="bg1"/>
                  </a:solidFill>
                  <a:latin typeface="#9Slide03 SFU Futura_12" panose="00000400000000000000" pitchFamily="2" charset="0"/>
                </a:rPr>
                <a:t>Nhóm 1,2</a:t>
              </a:r>
            </a:p>
          </p:txBody>
        </p:sp>
      </p:grpSp>
      <p:grpSp>
        <p:nvGrpSpPr>
          <p:cNvPr id="47" name="Group 46">
            <a:extLst>
              <a:ext uri="{FF2B5EF4-FFF2-40B4-BE49-F238E27FC236}">
                <a16:creationId xmlns:a16="http://schemas.microsoft.com/office/drawing/2014/main" id="{05AB03E7-78DA-B0F0-EC7D-B69B8CD93450}"/>
              </a:ext>
            </a:extLst>
          </p:cNvPr>
          <p:cNvGrpSpPr/>
          <p:nvPr/>
        </p:nvGrpSpPr>
        <p:grpSpPr>
          <a:xfrm>
            <a:off x="2829123" y="2708122"/>
            <a:ext cx="2651805" cy="1182244"/>
            <a:chOff x="3441401" y="3424985"/>
            <a:chExt cx="2651805" cy="1182244"/>
          </a:xfrm>
        </p:grpSpPr>
        <p:sp>
          <p:nvSpPr>
            <p:cNvPr id="32" name="Arrow: Pentagon 31">
              <a:extLst>
                <a:ext uri="{FF2B5EF4-FFF2-40B4-BE49-F238E27FC236}">
                  <a16:creationId xmlns:a16="http://schemas.microsoft.com/office/drawing/2014/main" id="{2B6DF847-5DDC-479C-7F9E-55A478125D1F}"/>
                </a:ext>
              </a:extLst>
            </p:cNvPr>
            <p:cNvSpPr/>
            <p:nvPr/>
          </p:nvSpPr>
          <p:spPr>
            <a:xfrm rot="5400000">
              <a:off x="4078638" y="2787748"/>
              <a:ext cx="1182244" cy="2456718"/>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670BFB1-8A16-9358-7DDA-C7FE7E2CC732}"/>
                </a:ext>
              </a:extLst>
            </p:cNvPr>
            <p:cNvSpPr txBox="1"/>
            <p:nvPr/>
          </p:nvSpPr>
          <p:spPr>
            <a:xfrm>
              <a:off x="3747082" y="3516729"/>
              <a:ext cx="2346124" cy="523220"/>
            </a:xfrm>
            <a:prstGeom prst="rect">
              <a:avLst/>
            </a:prstGeom>
            <a:noFill/>
          </p:spPr>
          <p:txBody>
            <a:bodyPr wrap="square" rtlCol="0">
              <a:spAutoFit/>
            </a:bodyPr>
            <a:lstStyle/>
            <a:p>
              <a:r>
                <a:rPr lang="en-US" sz="2800">
                  <a:solidFill>
                    <a:schemeClr val="bg1"/>
                  </a:solidFill>
                  <a:latin typeface="#9Slide03 SFU Futura_12" panose="00000400000000000000" pitchFamily="2" charset="0"/>
                </a:rPr>
                <a:t>Nhóm 3,4</a:t>
              </a:r>
            </a:p>
          </p:txBody>
        </p:sp>
      </p:grpSp>
      <p:grpSp>
        <p:nvGrpSpPr>
          <p:cNvPr id="46" name="Group 45">
            <a:extLst>
              <a:ext uri="{FF2B5EF4-FFF2-40B4-BE49-F238E27FC236}">
                <a16:creationId xmlns:a16="http://schemas.microsoft.com/office/drawing/2014/main" id="{FD8E1371-7975-1B53-FB50-4FA744AE4ABE}"/>
              </a:ext>
            </a:extLst>
          </p:cNvPr>
          <p:cNvGrpSpPr/>
          <p:nvPr/>
        </p:nvGrpSpPr>
        <p:grpSpPr>
          <a:xfrm>
            <a:off x="7062229" y="2712689"/>
            <a:ext cx="2653455" cy="1182244"/>
            <a:chOff x="5795170" y="3427470"/>
            <a:chExt cx="2653455" cy="1182244"/>
          </a:xfrm>
        </p:grpSpPr>
        <p:sp>
          <p:nvSpPr>
            <p:cNvPr id="33" name="Arrow: Pentagon 32">
              <a:extLst>
                <a:ext uri="{FF2B5EF4-FFF2-40B4-BE49-F238E27FC236}">
                  <a16:creationId xmlns:a16="http://schemas.microsoft.com/office/drawing/2014/main" id="{87E5E130-E49B-EBA4-B7C7-B0EA0F6AC9E5}"/>
                </a:ext>
              </a:extLst>
            </p:cNvPr>
            <p:cNvSpPr/>
            <p:nvPr/>
          </p:nvSpPr>
          <p:spPr>
            <a:xfrm rot="5400000">
              <a:off x="6432407" y="2790233"/>
              <a:ext cx="1182244" cy="245671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931FEEB-259C-ECA3-256C-3E6365215352}"/>
                </a:ext>
              </a:extLst>
            </p:cNvPr>
            <p:cNvSpPr txBox="1"/>
            <p:nvPr/>
          </p:nvSpPr>
          <p:spPr>
            <a:xfrm>
              <a:off x="6102501" y="3556168"/>
              <a:ext cx="2346124" cy="523220"/>
            </a:xfrm>
            <a:prstGeom prst="rect">
              <a:avLst/>
            </a:prstGeom>
            <a:noFill/>
          </p:spPr>
          <p:txBody>
            <a:bodyPr wrap="square" rtlCol="0">
              <a:spAutoFit/>
            </a:bodyPr>
            <a:lstStyle/>
            <a:p>
              <a:r>
                <a:rPr lang="en-US" sz="2800">
                  <a:solidFill>
                    <a:schemeClr val="bg1"/>
                  </a:solidFill>
                  <a:latin typeface="#9Slide03 SFU Futura_12" panose="00000400000000000000" pitchFamily="2" charset="0"/>
                </a:rPr>
                <a:t>Nhóm 5,6</a:t>
              </a:r>
            </a:p>
          </p:txBody>
        </p:sp>
      </p:grpSp>
      <p:grpSp>
        <p:nvGrpSpPr>
          <p:cNvPr id="44" name="Group 43">
            <a:extLst>
              <a:ext uri="{FF2B5EF4-FFF2-40B4-BE49-F238E27FC236}">
                <a16:creationId xmlns:a16="http://schemas.microsoft.com/office/drawing/2014/main" id="{A281B0B9-FAE8-6B8E-14B0-D5FDFB96E734}"/>
              </a:ext>
            </a:extLst>
          </p:cNvPr>
          <p:cNvGrpSpPr/>
          <p:nvPr/>
        </p:nvGrpSpPr>
        <p:grpSpPr>
          <a:xfrm>
            <a:off x="9577931" y="2708122"/>
            <a:ext cx="2659456" cy="1182244"/>
            <a:chOff x="8603505" y="3424985"/>
            <a:chExt cx="2659456" cy="1182244"/>
          </a:xfrm>
        </p:grpSpPr>
        <p:sp>
          <p:nvSpPr>
            <p:cNvPr id="34" name="Arrow: Pentagon 33">
              <a:extLst>
                <a:ext uri="{FF2B5EF4-FFF2-40B4-BE49-F238E27FC236}">
                  <a16:creationId xmlns:a16="http://schemas.microsoft.com/office/drawing/2014/main" id="{4FE3820A-8C90-FFD8-DCE0-C830968F29A1}"/>
                </a:ext>
              </a:extLst>
            </p:cNvPr>
            <p:cNvSpPr/>
            <p:nvPr/>
          </p:nvSpPr>
          <p:spPr>
            <a:xfrm rot="5400000">
              <a:off x="9240742" y="2787748"/>
              <a:ext cx="1182244" cy="2456718"/>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1C36864-9BF6-2FCA-1DB7-53EE7D482950}"/>
                </a:ext>
              </a:extLst>
            </p:cNvPr>
            <p:cNvSpPr txBox="1"/>
            <p:nvPr/>
          </p:nvSpPr>
          <p:spPr>
            <a:xfrm>
              <a:off x="8916837" y="3556168"/>
              <a:ext cx="2346124" cy="523220"/>
            </a:xfrm>
            <a:prstGeom prst="rect">
              <a:avLst/>
            </a:prstGeom>
            <a:noFill/>
          </p:spPr>
          <p:txBody>
            <a:bodyPr wrap="square" rtlCol="0">
              <a:spAutoFit/>
            </a:bodyPr>
            <a:lstStyle/>
            <a:p>
              <a:r>
                <a:rPr lang="en-US" sz="2800">
                  <a:solidFill>
                    <a:schemeClr val="bg1"/>
                  </a:solidFill>
                  <a:latin typeface="#9Slide03 SFU Futura_12" panose="00000400000000000000" pitchFamily="2" charset="0"/>
                </a:rPr>
                <a:t>Nhóm 7,8</a:t>
              </a:r>
            </a:p>
          </p:txBody>
        </p:sp>
      </p:grpSp>
      <p:sp>
        <p:nvSpPr>
          <p:cNvPr id="4" name="TextBox 3">
            <a:extLst>
              <a:ext uri="{FF2B5EF4-FFF2-40B4-BE49-F238E27FC236}">
                <a16:creationId xmlns:a16="http://schemas.microsoft.com/office/drawing/2014/main" id="{69A99882-1344-E3FE-D02C-5179D9D74536}"/>
              </a:ext>
            </a:extLst>
          </p:cNvPr>
          <p:cNvSpPr txBox="1"/>
          <p:nvPr/>
        </p:nvSpPr>
        <p:spPr>
          <a:xfrm>
            <a:off x="109518" y="3978302"/>
            <a:ext cx="1954941" cy="523220"/>
          </a:xfrm>
          <a:prstGeom prst="rect">
            <a:avLst/>
          </a:prstGeom>
          <a:noFill/>
          <a:ln w="15875">
            <a:solidFill>
              <a:srgbClr val="FFC000"/>
            </a:solidFill>
            <a:prstDash val="sysDash"/>
          </a:ln>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2800" b="1">
                <a:solidFill>
                  <a:srgbClr val="002060"/>
                </a:solidFill>
                <a:latin typeface="#9Slide03 SFU Futura_12" panose="00000400000000000000" pitchFamily="2" charset="0"/>
              </a:rPr>
              <a:t>Địa hình</a:t>
            </a:r>
            <a:endParaRPr lang="en-US" sz="2800">
              <a:solidFill>
                <a:srgbClr val="002060"/>
              </a:solidFill>
              <a:latin typeface="#9Slide03 SFU Futura_12" panose="00000400000000000000" pitchFamily="2" charset="0"/>
            </a:endParaRPr>
          </a:p>
        </p:txBody>
      </p:sp>
      <p:sp>
        <p:nvSpPr>
          <p:cNvPr id="7" name="TextBox 6">
            <a:extLst>
              <a:ext uri="{FF2B5EF4-FFF2-40B4-BE49-F238E27FC236}">
                <a16:creationId xmlns:a16="http://schemas.microsoft.com/office/drawing/2014/main" id="{C6EC6216-25CA-DD26-5F3B-AA8C90446D92}"/>
              </a:ext>
            </a:extLst>
          </p:cNvPr>
          <p:cNvSpPr txBox="1"/>
          <p:nvPr/>
        </p:nvSpPr>
        <p:spPr>
          <a:xfrm>
            <a:off x="3162370" y="3978302"/>
            <a:ext cx="1863644" cy="523220"/>
          </a:xfrm>
          <a:prstGeom prst="rect">
            <a:avLst/>
          </a:prstGeom>
          <a:noFill/>
          <a:ln w="15875">
            <a:solidFill>
              <a:srgbClr val="FFC000"/>
            </a:solidFill>
            <a:prstDash val="sysDash"/>
          </a:ln>
        </p:spPr>
        <p:txBody>
          <a:bodyPr wrap="square">
            <a:spAutoFit/>
          </a:bodyPr>
          <a:lstStyle/>
          <a:p>
            <a:pPr marL="285750" indent="-285750">
              <a:buFontTx/>
              <a:buChar char="-"/>
            </a:pPr>
            <a:r>
              <a:rPr lang="en-US" sz="2800" b="1" kern="1200">
                <a:solidFill>
                  <a:srgbClr val="002060"/>
                </a:solidFill>
                <a:effectLst/>
                <a:latin typeface="#9Slide03 SFU Futura_12" panose="00000400000000000000" pitchFamily="2" charset="0"/>
                <a:ea typeface="+mn-ea"/>
                <a:cs typeface="+mn-cs"/>
              </a:rPr>
              <a:t>Khí hậu</a:t>
            </a:r>
            <a:endParaRPr lang="en-US" sz="2800">
              <a:solidFill>
                <a:srgbClr val="002060"/>
              </a:solidFill>
              <a:latin typeface="#9Slide03 SFU Futura_12" panose="00000400000000000000" pitchFamily="2" charset="0"/>
            </a:endParaRPr>
          </a:p>
        </p:txBody>
      </p:sp>
      <p:sp>
        <p:nvSpPr>
          <p:cNvPr id="9" name="TextBox 8">
            <a:extLst>
              <a:ext uri="{FF2B5EF4-FFF2-40B4-BE49-F238E27FC236}">
                <a16:creationId xmlns:a16="http://schemas.microsoft.com/office/drawing/2014/main" id="{DBEB5883-71B3-AEC6-47A8-E23E0DB8C3E2}"/>
              </a:ext>
            </a:extLst>
          </p:cNvPr>
          <p:cNvSpPr txBox="1"/>
          <p:nvPr/>
        </p:nvSpPr>
        <p:spPr>
          <a:xfrm>
            <a:off x="7324144" y="3992558"/>
            <a:ext cx="2091911" cy="523220"/>
          </a:xfrm>
          <a:prstGeom prst="rect">
            <a:avLst/>
          </a:prstGeom>
          <a:noFill/>
          <a:ln w="15875">
            <a:solidFill>
              <a:srgbClr val="FFC000"/>
            </a:solidFill>
            <a:prstDash val="sysDash"/>
          </a:ln>
        </p:spPr>
        <p:txBody>
          <a:bodyPr wrap="square">
            <a:spAutoFit/>
          </a:bodyPr>
          <a:lstStyle/>
          <a:p>
            <a:pPr marL="285750" indent="-285750">
              <a:buFontTx/>
              <a:buChar char="-"/>
            </a:pPr>
            <a:r>
              <a:rPr lang="en-US" sz="2800" b="1" kern="1200">
                <a:solidFill>
                  <a:srgbClr val="002060"/>
                </a:solidFill>
                <a:effectLst/>
                <a:latin typeface="#9Slide03 SFU Futura_12" panose="00000400000000000000" pitchFamily="2" charset="0"/>
                <a:ea typeface="+mn-ea"/>
                <a:cs typeface="+mn-cs"/>
              </a:rPr>
              <a:t>Thủy văn</a:t>
            </a:r>
            <a:endParaRPr lang="en-US" sz="2800">
              <a:solidFill>
                <a:srgbClr val="002060"/>
              </a:solidFill>
              <a:latin typeface="#9Slide03 SFU Futura_12" panose="00000400000000000000" pitchFamily="2" charset="0"/>
            </a:endParaRPr>
          </a:p>
        </p:txBody>
      </p:sp>
      <p:sp>
        <p:nvSpPr>
          <p:cNvPr id="12" name="TextBox 11">
            <a:extLst>
              <a:ext uri="{FF2B5EF4-FFF2-40B4-BE49-F238E27FC236}">
                <a16:creationId xmlns:a16="http://schemas.microsoft.com/office/drawing/2014/main" id="{F1B28F42-F09F-AFCD-25B4-CDD054F664AA}"/>
              </a:ext>
            </a:extLst>
          </p:cNvPr>
          <p:cNvSpPr txBox="1"/>
          <p:nvPr/>
        </p:nvSpPr>
        <p:spPr>
          <a:xfrm>
            <a:off x="9723706" y="3976451"/>
            <a:ext cx="2380039" cy="954107"/>
          </a:xfrm>
          <a:prstGeom prst="rect">
            <a:avLst/>
          </a:prstGeom>
          <a:noFill/>
          <a:ln w="15875">
            <a:solidFill>
              <a:srgbClr val="FFC000"/>
            </a:solidFill>
            <a:prstDash val="sysDash"/>
          </a:ln>
        </p:spPr>
        <p:txBody>
          <a:bodyPr wrap="square">
            <a:spAutoFit/>
          </a:bodyPr>
          <a:lstStyle/>
          <a:p>
            <a:pPr marL="285750" indent="-285750">
              <a:buFontTx/>
              <a:buChar char="-"/>
            </a:pPr>
            <a:r>
              <a:rPr lang="en-US" sz="2800" b="1" kern="1200">
                <a:solidFill>
                  <a:srgbClr val="002060"/>
                </a:solidFill>
                <a:effectLst/>
                <a:latin typeface="#9Slide03 SFU Futura_12" panose="00000400000000000000" pitchFamily="2" charset="0"/>
                <a:ea typeface="+mn-ea"/>
                <a:cs typeface="+mn-cs"/>
              </a:rPr>
              <a:t>Khoáng sản</a:t>
            </a:r>
          </a:p>
          <a:p>
            <a:pPr marL="285750" indent="-285750">
              <a:buFontTx/>
              <a:buChar char="-"/>
            </a:pPr>
            <a:r>
              <a:rPr lang="en-US" sz="2800" b="1">
                <a:solidFill>
                  <a:srgbClr val="002060"/>
                </a:solidFill>
                <a:latin typeface="#9Slide03 SFU Futura_12" panose="00000400000000000000" pitchFamily="2" charset="0"/>
              </a:rPr>
              <a:t>Sinh vật</a:t>
            </a:r>
            <a:endParaRPr lang="en-US" sz="2800">
              <a:solidFill>
                <a:srgbClr val="002060"/>
              </a:solidFill>
              <a:latin typeface="#9Slide03 SFU Futura_12" panose="00000400000000000000" pitchFamily="2" charset="0"/>
            </a:endParaRPr>
          </a:p>
        </p:txBody>
      </p:sp>
      <p:pic>
        <p:nvPicPr>
          <p:cNvPr id="2050" name="Picture 2" descr="Review 3 phương pháp làm việc theo nhóm hiệu quả dành cho nhà quản lý -  Testcenter">
            <a:extLst>
              <a:ext uri="{FF2B5EF4-FFF2-40B4-BE49-F238E27FC236}">
                <a16:creationId xmlns:a16="http://schemas.microsoft.com/office/drawing/2014/main" id="{54376903-5861-43E0-ACB4-E87A5F322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253" y="3484099"/>
            <a:ext cx="1812734" cy="130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2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95C96B4-3175-458E-5DF2-2B425DA80E6F}"/>
              </a:ext>
            </a:extLst>
          </p:cNvPr>
          <p:cNvGrpSpPr/>
          <p:nvPr/>
        </p:nvGrpSpPr>
        <p:grpSpPr>
          <a:xfrm>
            <a:off x="-1" y="133816"/>
            <a:ext cx="12192001" cy="6590370"/>
            <a:chOff x="-1" y="133816"/>
            <a:chExt cx="12192001" cy="6590370"/>
          </a:xfrm>
        </p:grpSpPr>
        <p:pic>
          <p:nvPicPr>
            <p:cNvPr id="10" name="Picture 9">
              <a:extLst>
                <a:ext uri="{FF2B5EF4-FFF2-40B4-BE49-F238E27FC236}">
                  <a16:creationId xmlns:a16="http://schemas.microsoft.com/office/drawing/2014/main" id="{C25565E1-9D69-6B5E-DDB5-821614564278}"/>
                </a:ext>
              </a:extLst>
            </p:cNvPr>
            <p:cNvPicPr>
              <a:picLocks noChangeAspect="1"/>
            </p:cNvPicPr>
            <p:nvPr/>
          </p:nvPicPr>
          <p:blipFill rotWithShape="1">
            <a:blip r:embed="rId2"/>
            <a:srcRect l="4035" r="4035"/>
            <a:stretch/>
          </p:blipFill>
          <p:spPr>
            <a:xfrm>
              <a:off x="-1" y="133816"/>
              <a:ext cx="12192001" cy="6590370"/>
            </a:xfrm>
            <a:prstGeom prst="rect">
              <a:avLst/>
            </a:prstGeom>
          </p:spPr>
        </p:pic>
        <p:sp>
          <p:nvSpPr>
            <p:cNvPr id="11" name="TextBox 10">
              <a:extLst>
                <a:ext uri="{FF2B5EF4-FFF2-40B4-BE49-F238E27FC236}">
                  <a16:creationId xmlns:a16="http://schemas.microsoft.com/office/drawing/2014/main" id="{766987F3-4180-F1B4-26EF-936FD1AB70C2}"/>
                </a:ext>
              </a:extLst>
            </p:cNvPr>
            <p:cNvSpPr txBox="1"/>
            <p:nvPr/>
          </p:nvSpPr>
          <p:spPr>
            <a:xfrm>
              <a:off x="3850800" y="3329295"/>
              <a:ext cx="2498652" cy="646331"/>
            </a:xfrm>
            <a:prstGeom prst="rect">
              <a:avLst/>
            </a:prstGeom>
            <a:noFill/>
          </p:spPr>
          <p:txBody>
            <a:bodyPr wrap="square" rtlCol="0">
              <a:spAutoFit/>
            </a:bodyPr>
            <a:lstStyle/>
            <a:p>
              <a:pPr algn="ctr"/>
              <a:r>
                <a:rPr lang="vi-VN" b="1">
                  <a:solidFill>
                    <a:srgbClr val="5429F3"/>
                  </a:solidFill>
                  <a:latin typeface="Arial" panose="020B0604020202020204" pitchFamily="34" charset="0"/>
                  <a:cs typeface="Arial" panose="020B0604020202020204" pitchFamily="34" charset="0"/>
                </a:rPr>
                <a:t>ĐKTN &amp;</a:t>
              </a:r>
            </a:p>
            <a:p>
              <a:pPr algn="ctr"/>
              <a:r>
                <a:rPr lang="vi-VN" b="1">
                  <a:solidFill>
                    <a:srgbClr val="5429F3"/>
                  </a:solidFill>
                  <a:latin typeface="Arial" panose="020B0604020202020204" pitchFamily="34" charset="0"/>
                  <a:cs typeface="Arial" panose="020B0604020202020204" pitchFamily="34" charset="0"/>
                </a:rPr>
                <a:t> TNTN</a:t>
              </a:r>
              <a:endParaRPr lang="en-US" b="1">
                <a:solidFill>
                  <a:srgbClr val="5429F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007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B9C4AB3-2EDA-8C4B-2B48-1FFA71AE93FB}"/>
              </a:ext>
            </a:extLst>
          </p:cNvPr>
          <p:cNvGrpSpPr/>
          <p:nvPr/>
        </p:nvGrpSpPr>
        <p:grpSpPr>
          <a:xfrm>
            <a:off x="165861" y="178103"/>
            <a:ext cx="12026139" cy="546868"/>
            <a:chOff x="95695" y="680678"/>
            <a:chExt cx="12026139" cy="546868"/>
          </a:xfrm>
        </p:grpSpPr>
        <p:sp>
          <p:nvSpPr>
            <p:cNvPr id="8" name="Rectangle 7">
              <a:extLst>
                <a:ext uri="{FF2B5EF4-FFF2-40B4-BE49-F238E27FC236}">
                  <a16:creationId xmlns:a16="http://schemas.microsoft.com/office/drawing/2014/main" id="{7258C002-ECEA-B5DF-FC7A-325FAB2EC197}"/>
                </a:ext>
              </a:extLst>
            </p:cNvPr>
            <p:cNvSpPr/>
            <p:nvPr/>
          </p:nvSpPr>
          <p:spPr>
            <a:xfrm>
              <a:off x="95695" y="680678"/>
              <a:ext cx="5153498" cy="5468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1,2,3</a:t>
              </a:r>
              <a:r>
                <a:rPr lang="vi-VN" sz="2800">
                  <a:latin typeface="#9Slide03 SFU Futura_12" panose="00000400000000000000" pitchFamily="2" charset="0"/>
                </a:rPr>
                <a:t>,4</a:t>
              </a:r>
              <a:endParaRPr lang="en-US" sz="2800">
                <a:latin typeface="#9Slide03 SFU Futura_12" panose="00000400000000000000" pitchFamily="2" charset="0"/>
              </a:endParaRPr>
            </a:p>
          </p:txBody>
        </p:sp>
        <p:sp>
          <p:nvSpPr>
            <p:cNvPr id="10" name="Rectangle 9">
              <a:extLst>
                <a:ext uri="{FF2B5EF4-FFF2-40B4-BE49-F238E27FC236}">
                  <a16:creationId xmlns:a16="http://schemas.microsoft.com/office/drawing/2014/main" id="{4EFE5C57-8F43-5B52-C25F-170A0630B009}"/>
                </a:ext>
              </a:extLst>
            </p:cNvPr>
            <p:cNvSpPr/>
            <p:nvPr/>
          </p:nvSpPr>
          <p:spPr>
            <a:xfrm>
              <a:off x="6968336" y="680678"/>
              <a:ext cx="5153498" cy="546868"/>
            </a:xfrm>
            <a:prstGeom prst="rect">
              <a:avLst/>
            </a:prstGeom>
            <a:solidFill>
              <a:srgbClr val="0E9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5,6,7</a:t>
              </a:r>
              <a:r>
                <a:rPr lang="vi-VN" sz="2800">
                  <a:latin typeface="#9Slide03 SFU Futura_12" panose="00000400000000000000" pitchFamily="2" charset="0"/>
                </a:rPr>
                <a:t>,8</a:t>
              </a:r>
              <a:endParaRPr lang="en-US" sz="2800">
                <a:latin typeface="#9Slide03 SFU Futura_12" panose="00000400000000000000" pitchFamily="2" charset="0"/>
              </a:endParaRPr>
            </a:p>
          </p:txBody>
        </p:sp>
        <p:sp>
          <p:nvSpPr>
            <p:cNvPr id="11" name="Rectangle 10">
              <a:extLst>
                <a:ext uri="{FF2B5EF4-FFF2-40B4-BE49-F238E27FC236}">
                  <a16:creationId xmlns:a16="http://schemas.microsoft.com/office/drawing/2014/main" id="{04B4B7E4-C3D1-F50C-78C0-4BAE8CE4D0AF}"/>
                </a:ext>
              </a:extLst>
            </p:cNvPr>
            <p:cNvSpPr/>
            <p:nvPr/>
          </p:nvSpPr>
          <p:spPr>
            <a:xfrm>
              <a:off x="5330921" y="680678"/>
              <a:ext cx="1562056" cy="546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9Slide03 SFU Futura_12" panose="00000400000000000000" pitchFamily="2" charset="0"/>
                </a:rPr>
                <a:t>MẬT THƯ</a:t>
              </a:r>
            </a:p>
          </p:txBody>
        </p:sp>
      </p:grpSp>
      <p:grpSp>
        <p:nvGrpSpPr>
          <p:cNvPr id="3" name="Group 2">
            <a:extLst>
              <a:ext uri="{FF2B5EF4-FFF2-40B4-BE49-F238E27FC236}">
                <a16:creationId xmlns:a16="http://schemas.microsoft.com/office/drawing/2014/main" id="{85C85FF9-3F70-844F-29C7-7B9679304622}"/>
              </a:ext>
            </a:extLst>
          </p:cNvPr>
          <p:cNvGrpSpPr/>
          <p:nvPr/>
        </p:nvGrpSpPr>
        <p:grpSpPr>
          <a:xfrm>
            <a:off x="201545" y="786444"/>
            <a:ext cx="11961139" cy="1328028"/>
            <a:chOff x="128195" y="4064622"/>
            <a:chExt cx="11961139" cy="1328028"/>
          </a:xfrm>
        </p:grpSpPr>
        <p:sp>
          <p:nvSpPr>
            <p:cNvPr id="4" name="Rectangle 3">
              <a:extLst>
                <a:ext uri="{FF2B5EF4-FFF2-40B4-BE49-F238E27FC236}">
                  <a16:creationId xmlns:a16="http://schemas.microsoft.com/office/drawing/2014/main" id="{BFAD79C2-20C8-6100-3DC7-B6DE29FFBE52}"/>
                </a:ext>
              </a:extLst>
            </p:cNvPr>
            <p:cNvSpPr/>
            <p:nvPr/>
          </p:nvSpPr>
          <p:spPr>
            <a:xfrm>
              <a:off x="128195" y="4064622"/>
              <a:ext cx="5120998" cy="1328028"/>
            </a:xfrm>
            <a:prstGeom prst="rect">
              <a:avLst/>
            </a:prstGeom>
            <a:solidFill>
              <a:srgbClr val="96DC7C">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rgbClr val="96DC7C"/>
                    </a:solidFill>
                  </a:ln>
                  <a:solidFill>
                    <a:srgbClr val="00B050"/>
                  </a:solidFill>
                  <a:latin typeface="#9Slide03 SFU Futura_12" panose="00000400000000000000" pitchFamily="2" charset="0"/>
                </a:rPr>
                <a:t>THỂ HIỆN TÀI NĂNG</a:t>
              </a:r>
            </a:p>
          </p:txBody>
        </p:sp>
        <p:sp>
          <p:nvSpPr>
            <p:cNvPr id="5" name="Rectangle 4">
              <a:extLst>
                <a:ext uri="{FF2B5EF4-FFF2-40B4-BE49-F238E27FC236}">
                  <a16:creationId xmlns:a16="http://schemas.microsoft.com/office/drawing/2014/main" id="{64ED91B7-CF96-33AA-D3B7-49C413DE789B}"/>
                </a:ext>
              </a:extLst>
            </p:cNvPr>
            <p:cNvSpPr/>
            <p:nvPr/>
          </p:nvSpPr>
          <p:spPr>
            <a:xfrm>
              <a:off x="6968336" y="4064622"/>
              <a:ext cx="5120998" cy="1328028"/>
            </a:xfrm>
            <a:prstGeom prst="rect">
              <a:avLst/>
            </a:prstGeom>
            <a:solidFill>
              <a:srgbClr val="61CBF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rgbClr val="96DC7C"/>
                    </a:solidFill>
                  </a:ln>
                  <a:solidFill>
                    <a:srgbClr val="00B050"/>
                  </a:solidFill>
                  <a:latin typeface="#9Slide03 SFU Futura_12" panose="00000400000000000000" pitchFamily="2" charset="0"/>
                </a:rPr>
                <a:t>THỂ HIỆN TÀI NĂNG</a:t>
              </a:r>
            </a:p>
            <a:p>
              <a:pPr algn="ctr"/>
              <a:endParaRPr lang="en-US">
                <a:ln>
                  <a:solidFill>
                    <a:srgbClr val="61CBF3"/>
                  </a:solidFill>
                </a:ln>
                <a:solidFill>
                  <a:srgbClr val="00B050"/>
                </a:solidFill>
              </a:endParaRPr>
            </a:p>
          </p:txBody>
        </p:sp>
        <p:sp>
          <p:nvSpPr>
            <p:cNvPr id="6" name="Rectangle 5">
              <a:extLst>
                <a:ext uri="{FF2B5EF4-FFF2-40B4-BE49-F238E27FC236}">
                  <a16:creationId xmlns:a16="http://schemas.microsoft.com/office/drawing/2014/main" id="{07B6063B-64C3-B50C-22A9-5FBF0E42DA4D}"/>
                </a:ext>
              </a:extLst>
            </p:cNvPr>
            <p:cNvSpPr/>
            <p:nvPr/>
          </p:nvSpPr>
          <p:spPr>
            <a:xfrm>
              <a:off x="5330921" y="4064622"/>
              <a:ext cx="1562057" cy="1328028"/>
            </a:xfrm>
            <a:prstGeom prst="rect">
              <a:avLst/>
            </a:prstGeom>
            <a:solidFill>
              <a:schemeClr val="accent2">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B050"/>
                  </a:solidFill>
                  <a:latin typeface="#9Slide03 SFU Futura_12" panose="00000400000000000000" pitchFamily="2" charset="0"/>
                </a:rPr>
                <a:t>MẬT THƯ 3</a:t>
              </a:r>
            </a:p>
            <a:p>
              <a:pPr algn="ctr"/>
              <a:endParaRPr lang="en-US">
                <a:solidFill>
                  <a:srgbClr val="00B050"/>
                </a:solidFill>
              </a:endParaRPr>
            </a:p>
          </p:txBody>
        </p:sp>
      </p:grpSp>
      <p:sp>
        <p:nvSpPr>
          <p:cNvPr id="9" name="Rectangle 8">
            <a:extLst>
              <a:ext uri="{FF2B5EF4-FFF2-40B4-BE49-F238E27FC236}">
                <a16:creationId xmlns:a16="http://schemas.microsoft.com/office/drawing/2014/main" id="{21ED0797-7935-6BE8-6AA8-3F95D4326DDC}"/>
              </a:ext>
            </a:extLst>
          </p:cNvPr>
          <p:cNvSpPr/>
          <p:nvPr/>
        </p:nvSpPr>
        <p:spPr>
          <a:xfrm>
            <a:off x="201544" y="2297681"/>
            <a:ext cx="11856487" cy="1660627"/>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9792043-5EF1-8D30-6082-C900E8B83B31}"/>
              </a:ext>
            </a:extLst>
          </p:cNvPr>
          <p:cNvSpPr txBox="1"/>
          <p:nvPr/>
        </p:nvSpPr>
        <p:spPr>
          <a:xfrm>
            <a:off x="768416" y="2487119"/>
            <a:ext cx="10575852" cy="1200329"/>
          </a:xfrm>
          <a:prstGeom prst="rect">
            <a:avLst/>
          </a:prstGeom>
          <a:noFill/>
        </p:spPr>
        <p:txBody>
          <a:bodyPr wrap="square" rtlCol="0">
            <a:spAutoFit/>
          </a:bodyPr>
          <a:lstStyle/>
          <a:p>
            <a:pPr marL="285750" indent="-285750" algn="ctr">
              <a:buFontTx/>
              <a:buChar char="-"/>
            </a:pPr>
            <a:r>
              <a:rPr lang="en-US" sz="3600">
                <a:solidFill>
                  <a:srgbClr val="0070C0"/>
                </a:solidFill>
                <a:latin typeface="#9Slide03 SFU Futura_12" panose="00000400000000000000" pitchFamily="2" charset="0"/>
              </a:rPr>
              <a:t>Các nhóm xung phong thể hiện tài năng trình bày sản phẩm PHT ở mật thư số 2 trước lớp</a:t>
            </a:r>
            <a:endParaRPr lang="en-US" sz="4400">
              <a:solidFill>
                <a:srgbClr val="0070C0"/>
              </a:solidFill>
              <a:latin typeface="#9Slide03 SFU Futura_12" panose="00000400000000000000" pitchFamily="2" charset="0"/>
            </a:endParaRPr>
          </a:p>
        </p:txBody>
      </p:sp>
      <p:pic>
        <p:nvPicPr>
          <p:cNvPr id="1026" name="Picture 2" descr="Lớp học kỹ năng thuyết trình cho trẻ nhỏ, vì sao cần thiết ngay hôm nay? |  Kênh Sinh Viên">
            <a:extLst>
              <a:ext uri="{FF2B5EF4-FFF2-40B4-BE49-F238E27FC236}">
                <a16:creationId xmlns:a16="http://schemas.microsoft.com/office/drawing/2014/main" id="{B91C849C-3BB7-AAE8-B1D8-717A98A88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976" y="4614969"/>
            <a:ext cx="3359889" cy="22377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kids with arms up&#10;&#10;Description automatically generated">
            <a:extLst>
              <a:ext uri="{FF2B5EF4-FFF2-40B4-BE49-F238E27FC236}">
                <a16:creationId xmlns:a16="http://schemas.microsoft.com/office/drawing/2014/main" id="{CABDE935-290C-4A37-9A1A-411432A5A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50" y="4889442"/>
            <a:ext cx="2091490" cy="1673192"/>
          </a:xfrm>
          <a:prstGeom prst="rect">
            <a:avLst/>
          </a:prstGeom>
        </p:spPr>
      </p:pic>
    </p:spTree>
    <p:extLst>
      <p:ext uri="{BB962C8B-B14F-4D97-AF65-F5344CB8AC3E}">
        <p14:creationId xmlns:p14="http://schemas.microsoft.com/office/powerpoint/2010/main" val="371212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74A0371-CB09-BCA4-CEA7-9C0673C586D6}"/>
              </a:ext>
            </a:extLst>
          </p:cNvPr>
          <p:cNvGraphicFramePr>
            <a:graphicFrameLocks noGrp="1"/>
          </p:cNvGraphicFramePr>
          <p:nvPr>
            <p:extLst>
              <p:ext uri="{D42A27DB-BD31-4B8C-83A1-F6EECF244321}">
                <p14:modId xmlns:p14="http://schemas.microsoft.com/office/powerpoint/2010/main" val="2322046483"/>
              </p:ext>
            </p:extLst>
          </p:nvPr>
        </p:nvGraphicFramePr>
        <p:xfrm>
          <a:off x="-1" y="365452"/>
          <a:ext cx="12192001" cy="5939355"/>
        </p:xfrm>
        <a:graphic>
          <a:graphicData uri="http://schemas.openxmlformats.org/drawingml/2006/table">
            <a:tbl>
              <a:tblPr firstRow="1" firstCol="1" bandRow="1">
                <a:tableStyleId>{5C22544A-7EE6-4342-B048-85BDC9FD1C3A}</a:tableStyleId>
              </a:tblPr>
              <a:tblGrid>
                <a:gridCol w="871870">
                  <a:extLst>
                    <a:ext uri="{9D8B030D-6E8A-4147-A177-3AD203B41FA5}">
                      <a16:colId xmlns:a16="http://schemas.microsoft.com/office/drawing/2014/main" val="831176203"/>
                    </a:ext>
                  </a:extLst>
                </a:gridCol>
                <a:gridCol w="747862">
                  <a:extLst>
                    <a:ext uri="{9D8B030D-6E8A-4147-A177-3AD203B41FA5}">
                      <a16:colId xmlns:a16="http://schemas.microsoft.com/office/drawing/2014/main" val="3018444835"/>
                    </a:ext>
                  </a:extLst>
                </a:gridCol>
                <a:gridCol w="6258995">
                  <a:extLst>
                    <a:ext uri="{9D8B030D-6E8A-4147-A177-3AD203B41FA5}">
                      <a16:colId xmlns:a16="http://schemas.microsoft.com/office/drawing/2014/main" val="3779037184"/>
                    </a:ext>
                  </a:extLst>
                </a:gridCol>
                <a:gridCol w="871869">
                  <a:extLst>
                    <a:ext uri="{9D8B030D-6E8A-4147-A177-3AD203B41FA5}">
                      <a16:colId xmlns:a16="http://schemas.microsoft.com/office/drawing/2014/main" val="3172547185"/>
                    </a:ext>
                  </a:extLst>
                </a:gridCol>
                <a:gridCol w="701749">
                  <a:extLst>
                    <a:ext uri="{9D8B030D-6E8A-4147-A177-3AD203B41FA5}">
                      <a16:colId xmlns:a16="http://schemas.microsoft.com/office/drawing/2014/main" val="3828501858"/>
                    </a:ext>
                  </a:extLst>
                </a:gridCol>
                <a:gridCol w="1073889">
                  <a:extLst>
                    <a:ext uri="{9D8B030D-6E8A-4147-A177-3AD203B41FA5}">
                      <a16:colId xmlns:a16="http://schemas.microsoft.com/office/drawing/2014/main" val="3051868383"/>
                    </a:ext>
                  </a:extLst>
                </a:gridCol>
                <a:gridCol w="808074">
                  <a:extLst>
                    <a:ext uri="{9D8B030D-6E8A-4147-A177-3AD203B41FA5}">
                      <a16:colId xmlns:a16="http://schemas.microsoft.com/office/drawing/2014/main" val="94150452"/>
                    </a:ext>
                  </a:extLst>
                </a:gridCol>
                <a:gridCol w="857693">
                  <a:extLst>
                    <a:ext uri="{9D8B030D-6E8A-4147-A177-3AD203B41FA5}">
                      <a16:colId xmlns:a16="http://schemas.microsoft.com/office/drawing/2014/main" val="3283378704"/>
                    </a:ext>
                  </a:extLst>
                </a:gridCol>
              </a:tblGrid>
              <a:tr h="706515">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Đánh giá</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STT</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Tiêu chí đánh giá</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Điểm</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tổ 1</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tổ 2</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tổ  3</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tc>
                  <a:txBody>
                    <a:bodyPr/>
                    <a:lstStyle/>
                    <a:p>
                      <a:pPr algn="ctr">
                        <a:lnSpc>
                          <a:spcPct val="130000"/>
                        </a:lnSpc>
                        <a:spcBef>
                          <a:spcPts val="300"/>
                        </a:spcBef>
                        <a:spcAft>
                          <a:spcPts val="300"/>
                        </a:spcAft>
                      </a:pPr>
                      <a:r>
                        <a:rPr lang="en-US" sz="2400" kern="100">
                          <a:solidFill>
                            <a:srgbClr val="FFFF00"/>
                          </a:solidFill>
                          <a:effectLst/>
                          <a:latin typeface="#9Slide03 SFU Futura_12" panose="00000400000000000000" pitchFamily="2" charset="0"/>
                        </a:rPr>
                        <a:t>tổ 4</a:t>
                      </a:r>
                      <a:endParaRPr lang="en-US" sz="2400" kern="100">
                        <a:solidFill>
                          <a:srgbClr val="FFFF0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00B050">
                        <a:alpha val="60000"/>
                      </a:srgbClr>
                    </a:solidFill>
                  </a:tcPr>
                </a:tc>
                <a:extLst>
                  <a:ext uri="{0D108BD9-81ED-4DB2-BD59-A6C34878D82A}">
                    <a16:rowId xmlns:a16="http://schemas.microsoft.com/office/drawing/2014/main" val="64985225"/>
                  </a:ext>
                </a:extLst>
              </a:tr>
              <a:tr h="689995">
                <a:tc rowSpan="5">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p>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cs typeface="Times New Roman" panose="02020603050405020304" pitchFamily="18" charset="0"/>
                      </a:endParaRPr>
                    </a:p>
                  </a:txBody>
                  <a:tcPr marL="53936" marR="53936" marT="0" marB="0">
                    <a:solidFill>
                      <a:schemeClr val="accent5">
                        <a:lumMod val="75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1</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Thực hiện đúng chủ đề, trình </a:t>
                      </a:r>
                      <a:r>
                        <a:rPr lang="vi-VN" sz="2400" b="0" i="0" u="none" strike="noStrike">
                          <a:solidFill>
                            <a:srgbClr val="0070C0"/>
                          </a:solidFill>
                          <a:effectLst/>
                          <a:latin typeface="#9Slide03 SFU Futura_12" panose="00000400000000000000" pitchFamily="2" charset="0"/>
                          <a:ea typeface="Cambria" panose="02040503050406030204" pitchFamily="18" charset="0"/>
                          <a:cs typeface="Arial" panose="020B0604020202020204" pitchFamily="34" charset="0"/>
                        </a:rPr>
                        <a:t>bày đầy đủ nội dung kiến thức theo yêu cầu</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30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extLst>
                  <a:ext uri="{0D108BD9-81ED-4DB2-BD59-A6C34878D82A}">
                    <a16:rowId xmlns:a16="http://schemas.microsoft.com/office/drawing/2014/main" val="86035740"/>
                  </a:ext>
                </a:extLst>
              </a:tr>
              <a:tr h="689995">
                <a:tc vMerge="1">
                  <a:txBody>
                    <a:bodyPr/>
                    <a:lstStyle/>
                    <a:p>
                      <a:endParaRPr lang="en-US"/>
                    </a:p>
                  </a:txBody>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2</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Sản phẩm đẹp, thẫm mĩ, sáng tạo</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5</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extLst>
                  <a:ext uri="{0D108BD9-81ED-4DB2-BD59-A6C34878D82A}">
                    <a16:rowId xmlns:a16="http://schemas.microsoft.com/office/drawing/2014/main" val="3601141555"/>
                  </a:ext>
                </a:extLst>
              </a:tr>
              <a:tr h="485117">
                <a:tc vMerge="1">
                  <a:txBody>
                    <a:bodyPr/>
                    <a:lstStyle/>
                    <a:p>
                      <a:endParaRPr lang="en-US"/>
                    </a:p>
                  </a:txBody>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3</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SP có minh họa hình ảnh, ví dụ</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10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extLst>
                  <a:ext uri="{0D108BD9-81ED-4DB2-BD59-A6C34878D82A}">
                    <a16:rowId xmlns:a16="http://schemas.microsoft.com/office/drawing/2014/main" val="2789323467"/>
                  </a:ext>
                </a:extLst>
              </a:tr>
              <a:tr h="435935">
                <a:tc vMerge="1">
                  <a:txBody>
                    <a:bodyPr/>
                    <a:lstStyle/>
                    <a:p>
                      <a:endParaRPr lang="en-US"/>
                    </a:p>
                  </a:txBody>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4</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Thể hiện tên tổ/nhóm trên sản phẩm</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5</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1">
                        <a:tint val="20000"/>
                        <a:alpha val="60000"/>
                      </a:schemeClr>
                    </a:solidFill>
                  </a:tcPr>
                </a:tc>
                <a:extLst>
                  <a:ext uri="{0D108BD9-81ED-4DB2-BD59-A6C34878D82A}">
                    <a16:rowId xmlns:a16="http://schemas.microsoft.com/office/drawing/2014/main" val="3879304440"/>
                  </a:ext>
                </a:extLst>
              </a:tr>
              <a:tr h="326105">
                <a:tc vMerge="1">
                  <a:txBody>
                    <a:bodyPr/>
                    <a:lstStyle/>
                    <a:p>
                      <a:endParaRPr/>
                    </a:p>
                  </a:txBody>
                  <a:tcPr marL="53936" marR="53936" marT="0" marB="0"/>
                </a:tc>
                <a:tc gridSpan="2">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Tổng điểm sản phẩm</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tc hMerge="1">
                  <a:txBody>
                    <a:bodyPr/>
                    <a:lstStyle/>
                    <a:p>
                      <a:pPr algn="just">
                        <a:lnSpc>
                          <a:spcPct val="130000"/>
                        </a:lnSpc>
                        <a:spcBef>
                          <a:spcPts val="300"/>
                        </a:spcBef>
                        <a:spcAft>
                          <a:spcPts val="300"/>
                        </a:spcAft>
                      </a:pPr>
                      <a:endParaRPr lang="en-US" sz="10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50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alpha val="99000"/>
                      </a:srgbClr>
                    </a:solidFill>
                  </a:tcPr>
                </a:tc>
                <a:extLst>
                  <a:ext uri="{0D108BD9-81ED-4DB2-BD59-A6C34878D82A}">
                    <a16:rowId xmlns:a16="http://schemas.microsoft.com/office/drawing/2014/main" val="4095902022"/>
                  </a:ext>
                </a:extLst>
              </a:tr>
              <a:tr h="500846">
                <a:tc rowSpan="3">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p>
                    <a:p>
                      <a:pPr algn="just">
                        <a:lnSpc>
                          <a:spcPct val="130000"/>
                        </a:lnSpc>
                        <a:spcBef>
                          <a:spcPts val="300"/>
                        </a:spcBef>
                        <a:spcAft>
                          <a:spcPts val="300"/>
                        </a:spcAft>
                      </a:pPr>
                      <a:r>
                        <a:rPr lang="en-US" sz="2400" kern="100">
                          <a:effectLst/>
                          <a:latin typeface="#9Slide03 SFU Futura_12" panose="00000400000000000000" pitchFamily="2" charset="0"/>
                        </a:rPr>
                        <a:t> </a:t>
                      </a:r>
                    </a:p>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cs typeface="Times New Roman" panose="02020603050405020304" pitchFamily="18" charset="0"/>
                      </a:endParaRPr>
                    </a:p>
                  </a:txBody>
                  <a:tcPr marL="53936" marR="53936" marT="0" marB="0">
                    <a:solidFill>
                      <a:srgbClr val="002060">
                        <a:alpha val="60000"/>
                      </a:srgb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 </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Phong thái trình bày tự tin, rõ ràng, tương tác tốt</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20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bg2">
                        <a:alpha val="60000"/>
                      </a:schemeClr>
                    </a:solidFill>
                  </a:tcPr>
                </a:tc>
                <a:extLst>
                  <a:ext uri="{0D108BD9-81ED-4DB2-BD59-A6C34878D82A}">
                    <a16:rowId xmlns:a16="http://schemas.microsoft.com/office/drawing/2014/main" val="1399157112"/>
                  </a:ext>
                </a:extLst>
              </a:tr>
              <a:tr h="689995">
                <a:tc vMerge="1">
                  <a:txBody>
                    <a:bodyPr/>
                    <a:lstStyle/>
                    <a:p>
                      <a:endParaRPr/>
                    </a:p>
                  </a:txBody>
                  <a:tcPr marL="53936" marR="53936" marT="0" marB="0"/>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 </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Trả lời được các câu hỏi thắc mắc của nhóm khác</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30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2">
                        <a:lumMod val="20000"/>
                        <a:lumOff val="80000"/>
                        <a:alpha val="60000"/>
                      </a:schemeClr>
                    </a:solidFill>
                  </a:tcPr>
                </a:tc>
                <a:extLst>
                  <a:ext uri="{0D108BD9-81ED-4DB2-BD59-A6C34878D82A}">
                    <a16:rowId xmlns:a16="http://schemas.microsoft.com/office/drawing/2014/main" val="815825782"/>
                  </a:ext>
                </a:extLst>
              </a:tr>
              <a:tr h="326105">
                <a:tc vMerge="1">
                  <a:txBody>
                    <a:bodyPr/>
                    <a:lstStyle/>
                    <a:p>
                      <a:endParaRPr/>
                    </a:p>
                  </a:txBody>
                  <a:tcPr marL="53936" marR="53936" marT="0" marB="0"/>
                </a:tc>
                <a:tc gridSpan="2">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Tổng điểm thuyết trình</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hMerge="1">
                  <a:txBody>
                    <a:bodyPr/>
                    <a:lstStyle/>
                    <a:p>
                      <a:pPr algn="just">
                        <a:lnSpc>
                          <a:spcPct val="130000"/>
                        </a:lnSpc>
                        <a:spcBef>
                          <a:spcPts val="300"/>
                        </a:spcBef>
                        <a:spcAft>
                          <a:spcPts val="300"/>
                        </a:spcAft>
                      </a:pPr>
                      <a:endParaRPr lang="en-US" sz="10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50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rgbClr val="F9FECA"/>
                    </a:solidFill>
                  </a:tcPr>
                </a:tc>
                <a:extLst>
                  <a:ext uri="{0D108BD9-81ED-4DB2-BD59-A6C34878D82A}">
                    <a16:rowId xmlns:a16="http://schemas.microsoft.com/office/drawing/2014/main" val="733586366"/>
                  </a:ext>
                </a:extLst>
              </a:tr>
              <a:tr h="326105">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gridSpan="2">
                  <a:txBody>
                    <a:bodyPr/>
                    <a:lstStyle/>
                    <a:p>
                      <a:pPr algn="just">
                        <a:lnSpc>
                          <a:spcPct val="130000"/>
                        </a:lnSpc>
                        <a:spcBef>
                          <a:spcPts val="300"/>
                        </a:spcBef>
                        <a:spcAft>
                          <a:spcPts val="300"/>
                        </a:spcAft>
                      </a:pPr>
                      <a:r>
                        <a:rPr lang="en-US" sz="2400" kern="100">
                          <a:solidFill>
                            <a:srgbClr val="0070C0"/>
                          </a:solidFill>
                          <a:effectLst/>
                          <a:latin typeface="#9Slide03 SFU Futura_12" panose="00000400000000000000" pitchFamily="2" charset="0"/>
                        </a:rPr>
                        <a:t>Tổng điểm sản phẩm và thuyết trình</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hMerge="1">
                  <a:txBody>
                    <a:bodyPr/>
                    <a:lstStyle/>
                    <a:p>
                      <a:pPr algn="just">
                        <a:lnSpc>
                          <a:spcPct val="130000"/>
                        </a:lnSpc>
                        <a:spcBef>
                          <a:spcPts val="300"/>
                        </a:spcBef>
                        <a:spcAft>
                          <a:spcPts val="300"/>
                        </a:spcAft>
                      </a:pPr>
                      <a:endParaRPr lang="en-US" sz="10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a:txBody>
                    <a:bodyPr/>
                    <a:lstStyle/>
                    <a:p>
                      <a:pPr algn="ctr">
                        <a:lnSpc>
                          <a:spcPct val="130000"/>
                        </a:lnSpc>
                        <a:spcBef>
                          <a:spcPts val="300"/>
                        </a:spcBef>
                        <a:spcAft>
                          <a:spcPts val="300"/>
                        </a:spcAft>
                      </a:pPr>
                      <a:r>
                        <a:rPr lang="en-US" sz="2400" kern="100">
                          <a:solidFill>
                            <a:srgbClr val="0070C0"/>
                          </a:solidFill>
                          <a:effectLst/>
                          <a:latin typeface="#9Slide03 SFU Futura_12" panose="00000400000000000000" pitchFamily="2" charset="0"/>
                        </a:rPr>
                        <a:t> 100</a:t>
                      </a:r>
                      <a:endParaRPr lang="en-US" sz="2400" kern="100">
                        <a:solidFill>
                          <a:srgbClr val="0070C0"/>
                        </a:solidFill>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tc>
                  <a:txBody>
                    <a:bodyPr/>
                    <a:lstStyle/>
                    <a:p>
                      <a:pPr algn="just">
                        <a:lnSpc>
                          <a:spcPct val="130000"/>
                        </a:lnSpc>
                        <a:spcBef>
                          <a:spcPts val="300"/>
                        </a:spcBef>
                        <a:spcAft>
                          <a:spcPts val="300"/>
                        </a:spcAft>
                      </a:pPr>
                      <a:r>
                        <a:rPr lang="en-US" sz="2400" kern="100">
                          <a:effectLst/>
                          <a:latin typeface="#9Slide03 SFU Futura_12" panose="00000400000000000000" pitchFamily="2" charset="0"/>
                        </a:rPr>
                        <a:t> </a:t>
                      </a:r>
                      <a:endParaRPr lang="en-US" sz="2400" kern="100">
                        <a:effectLst/>
                        <a:latin typeface="#9Slide03 SFU Futura_12" panose="00000400000000000000" pitchFamily="2" charset="0"/>
                        <a:ea typeface="Aptos" panose="020B0004020202020204" pitchFamily="34" charset="0"/>
                        <a:cs typeface="Times New Roman" panose="02020603050405020304" pitchFamily="18" charset="0"/>
                      </a:endParaRPr>
                    </a:p>
                  </a:txBody>
                  <a:tcPr marL="53936" marR="53936" marT="0" marB="0">
                    <a:solidFill>
                      <a:schemeClr val="accent6">
                        <a:lumMod val="20000"/>
                        <a:lumOff val="80000"/>
                      </a:schemeClr>
                    </a:solidFill>
                  </a:tcPr>
                </a:tc>
                <a:extLst>
                  <a:ext uri="{0D108BD9-81ED-4DB2-BD59-A6C34878D82A}">
                    <a16:rowId xmlns:a16="http://schemas.microsoft.com/office/drawing/2014/main" val="3585824985"/>
                  </a:ext>
                </a:extLst>
              </a:tr>
            </a:tbl>
          </a:graphicData>
        </a:graphic>
      </p:graphicFrame>
      <p:sp>
        <p:nvSpPr>
          <p:cNvPr id="4" name="TextBox 3">
            <a:extLst>
              <a:ext uri="{FF2B5EF4-FFF2-40B4-BE49-F238E27FC236}">
                <a16:creationId xmlns:a16="http://schemas.microsoft.com/office/drawing/2014/main" id="{51A5A308-712F-C5FF-2CB5-E8FCC6E0F598}"/>
              </a:ext>
            </a:extLst>
          </p:cNvPr>
          <p:cNvSpPr txBox="1"/>
          <p:nvPr/>
        </p:nvSpPr>
        <p:spPr>
          <a:xfrm>
            <a:off x="431004" y="0"/>
            <a:ext cx="11142921" cy="400110"/>
          </a:xfrm>
          <a:prstGeom prst="rect">
            <a:avLst/>
          </a:prstGeom>
          <a:noFill/>
        </p:spPr>
        <p:txBody>
          <a:bodyPr wrap="square" rtlCol="0">
            <a:spAutoFit/>
          </a:bodyPr>
          <a:lstStyle/>
          <a:p>
            <a:pPr algn="ctr"/>
            <a:r>
              <a:rPr lang="en-US" sz="2000" b="1">
                <a:solidFill>
                  <a:srgbClr val="FF0000"/>
                </a:solidFill>
                <a:latin typeface="#9Slide03 SFU Futura_12" panose="00000400000000000000" pitchFamily="2" charset="0"/>
              </a:rPr>
              <a:t>PHIẾU ĐÁNH GIÁ </a:t>
            </a:r>
          </a:p>
        </p:txBody>
      </p:sp>
      <p:grpSp>
        <p:nvGrpSpPr>
          <p:cNvPr id="7" name="Group 6">
            <a:extLst>
              <a:ext uri="{FF2B5EF4-FFF2-40B4-BE49-F238E27FC236}">
                <a16:creationId xmlns:a16="http://schemas.microsoft.com/office/drawing/2014/main" id="{B994D791-5351-1B3E-5AD6-E48542F93DBC}"/>
              </a:ext>
            </a:extLst>
          </p:cNvPr>
          <p:cNvGrpSpPr/>
          <p:nvPr/>
        </p:nvGrpSpPr>
        <p:grpSpPr>
          <a:xfrm>
            <a:off x="230949" y="1321450"/>
            <a:ext cx="400110" cy="4926549"/>
            <a:chOff x="230950" y="1390207"/>
            <a:chExt cx="400110" cy="4926549"/>
          </a:xfrm>
        </p:grpSpPr>
        <p:sp>
          <p:nvSpPr>
            <p:cNvPr id="5" name="TextBox 4">
              <a:extLst>
                <a:ext uri="{FF2B5EF4-FFF2-40B4-BE49-F238E27FC236}">
                  <a16:creationId xmlns:a16="http://schemas.microsoft.com/office/drawing/2014/main" id="{3C30BE69-4B3B-7B43-7C96-8B7D2A1A3139}"/>
                </a:ext>
              </a:extLst>
            </p:cNvPr>
            <p:cNvSpPr txBox="1"/>
            <p:nvPr/>
          </p:nvSpPr>
          <p:spPr>
            <a:xfrm rot="16200000">
              <a:off x="-916358" y="2537515"/>
              <a:ext cx="2694726" cy="400110"/>
            </a:xfrm>
            <a:prstGeom prst="rect">
              <a:avLst/>
            </a:prstGeom>
            <a:noFill/>
          </p:spPr>
          <p:txBody>
            <a:bodyPr wrap="square" rtlCol="0">
              <a:spAutoFit/>
            </a:bodyPr>
            <a:lstStyle/>
            <a:p>
              <a:r>
                <a:rPr lang="en-US" sz="2000" b="1">
                  <a:solidFill>
                    <a:schemeClr val="bg1"/>
                  </a:solidFill>
                  <a:latin typeface="#9Slide03 SFU Futura_12" panose="00000400000000000000" pitchFamily="2" charset="0"/>
                </a:rPr>
                <a:t>SẢN PHẨM HỌC TẬP</a:t>
              </a:r>
            </a:p>
          </p:txBody>
        </p:sp>
        <p:sp>
          <p:nvSpPr>
            <p:cNvPr id="6" name="TextBox 5">
              <a:extLst>
                <a:ext uri="{FF2B5EF4-FFF2-40B4-BE49-F238E27FC236}">
                  <a16:creationId xmlns:a16="http://schemas.microsoft.com/office/drawing/2014/main" id="{4023B692-B61B-AC69-F8D0-8A3FF626D05A}"/>
                </a:ext>
              </a:extLst>
            </p:cNvPr>
            <p:cNvSpPr txBox="1"/>
            <p:nvPr/>
          </p:nvSpPr>
          <p:spPr>
            <a:xfrm rot="16200000">
              <a:off x="-574280" y="5111416"/>
              <a:ext cx="2010570" cy="400110"/>
            </a:xfrm>
            <a:prstGeom prst="rect">
              <a:avLst/>
            </a:prstGeom>
            <a:noFill/>
          </p:spPr>
          <p:txBody>
            <a:bodyPr wrap="square" rtlCol="0">
              <a:spAutoFit/>
            </a:bodyPr>
            <a:lstStyle/>
            <a:p>
              <a:r>
                <a:rPr lang="en-US" sz="2000" b="1">
                  <a:solidFill>
                    <a:schemeClr val="bg1"/>
                  </a:solidFill>
                  <a:latin typeface="#9Slide03 SFU Futura_12" panose="00000400000000000000" pitchFamily="2" charset="0"/>
                </a:rPr>
                <a:t>THUYẾT TRÌNH</a:t>
              </a:r>
            </a:p>
          </p:txBody>
        </p:sp>
      </p:grpSp>
    </p:spTree>
    <p:extLst>
      <p:ext uri="{BB962C8B-B14F-4D97-AF65-F5344CB8AC3E}">
        <p14:creationId xmlns:p14="http://schemas.microsoft.com/office/powerpoint/2010/main" val="352556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25D913-EBF5-487B-91DF-9877FD29C4B4}"/>
              </a:ext>
            </a:extLst>
          </p:cNvPr>
          <p:cNvSpPr txBox="1"/>
          <p:nvPr/>
        </p:nvSpPr>
        <p:spPr>
          <a:xfrm>
            <a:off x="4247879" y="-8235"/>
            <a:ext cx="3105332" cy="707886"/>
          </a:xfrm>
          <a:prstGeom prst="rect">
            <a:avLst/>
          </a:prstGeom>
          <a:solidFill>
            <a:schemeClr val="accent2">
              <a:lumMod val="75000"/>
            </a:schemeClr>
          </a:solidFill>
          <a:ln w="63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a:t>ĐỊA HÌNH</a:t>
            </a:r>
            <a:endParaRPr lang="en-US" sz="4000" b="1" dirty="0"/>
          </a:p>
        </p:txBody>
      </p:sp>
      <p:sp>
        <p:nvSpPr>
          <p:cNvPr id="11" name="TextBox 10">
            <a:extLst>
              <a:ext uri="{FF2B5EF4-FFF2-40B4-BE49-F238E27FC236}">
                <a16:creationId xmlns:a16="http://schemas.microsoft.com/office/drawing/2014/main" id="{6AF91C19-3523-4114-ACF5-2CAA38AAF506}"/>
              </a:ext>
            </a:extLst>
          </p:cNvPr>
          <p:cNvSpPr txBox="1"/>
          <p:nvPr/>
        </p:nvSpPr>
        <p:spPr>
          <a:xfrm>
            <a:off x="6973899" y="1900026"/>
            <a:ext cx="4355739" cy="912558"/>
          </a:xfrm>
          <a:prstGeom prst="rect">
            <a:avLst/>
          </a:prstGeom>
          <a:solidFill>
            <a:schemeClr val="accent4">
              <a:lumMod val="20000"/>
              <a:lumOff val="80000"/>
            </a:schemeClr>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400">
                <a:solidFill>
                  <a:srgbClr val="0070C0"/>
                </a:solidFill>
                <a:latin typeface="Roboto" panose="02000000000000000000" pitchFamily="2" charset="0"/>
                <a:ea typeface="Roboto" panose="02000000000000000000" pitchFamily="2" charset="0"/>
                <a:cs typeface="Roboto" panose="02000000000000000000" pitchFamily="2" charset="0"/>
              </a:rPr>
              <a:t>Địa </a:t>
            </a:r>
            <a:r>
              <a:rPr lang="en-US" sz="2400" err="1">
                <a:solidFill>
                  <a:srgbClr val="0070C0"/>
                </a:solidFill>
                <a:latin typeface="Roboto" panose="02000000000000000000" pitchFamily="2" charset="0"/>
                <a:ea typeface="Roboto" panose="02000000000000000000" pitchFamily="2" charset="0"/>
                <a:cs typeface="Roboto" panose="02000000000000000000" pitchFamily="2" charset="0"/>
              </a:rPr>
              <a:t>hình</a:t>
            </a:r>
            <a:r>
              <a:rPr lang="en-US" sz="2400">
                <a:solidFill>
                  <a:srgbClr val="0070C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70C0"/>
                </a:solidFill>
                <a:latin typeface="Roboto" panose="02000000000000000000" pitchFamily="2" charset="0"/>
                <a:ea typeface="Roboto" panose="02000000000000000000" pitchFamily="2" charset="0"/>
                <a:cs typeface="Roboto" panose="02000000000000000000" pitchFamily="2" charset="0"/>
              </a:rPr>
              <a:t>cao</a:t>
            </a:r>
            <a:r>
              <a:rPr lang="en-US" sz="240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2400" err="1">
                <a:solidFill>
                  <a:srgbClr val="0070C0"/>
                </a:solidFill>
                <a:latin typeface="Roboto" panose="02000000000000000000" pitchFamily="2" charset="0"/>
                <a:ea typeface="Roboto" panose="02000000000000000000" pitchFamily="2" charset="0"/>
                <a:cs typeface="Roboto" panose="02000000000000000000" pitchFamily="2" charset="0"/>
              </a:rPr>
              <a:t>hiểm</a:t>
            </a:r>
            <a:r>
              <a:rPr lang="en-US" sz="2400">
                <a:solidFill>
                  <a:srgbClr val="0070C0"/>
                </a:solidFill>
                <a:latin typeface="Roboto" panose="02000000000000000000" pitchFamily="2" charset="0"/>
                <a:ea typeface="Roboto" panose="02000000000000000000" pitchFamily="2" charset="0"/>
                <a:cs typeface="Roboto" panose="02000000000000000000" pitchFamily="2" charset="0"/>
              </a:rPr>
              <a:t> trở</a:t>
            </a:r>
            <a:endParaRPr lang="vi-VN" sz="2400">
              <a:solidFill>
                <a:srgbClr val="0070C0"/>
              </a:solidFill>
              <a:latin typeface="Roboto" panose="020000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vi-VN" sz="2400">
                <a:solidFill>
                  <a:srgbClr val="0070C0"/>
                </a:solidFill>
                <a:latin typeface="Roboto" panose="02000000000000000000" pitchFamily="2" charset="0"/>
                <a:ea typeface="Roboto" panose="02000000000000000000" pitchFamily="2" charset="0"/>
                <a:cs typeface="Roboto" panose="02000000000000000000" pitchFamily="2" charset="0"/>
              </a:rPr>
              <a:t>Hướng tây bắc- đông nam</a:t>
            </a:r>
            <a:endParaRPr lang="en-US" sz="2400"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1DDC8D4-ADA4-42A1-B625-CDA7722536C8}"/>
              </a:ext>
            </a:extLst>
          </p:cNvPr>
          <p:cNvSpPr txBox="1"/>
          <p:nvPr/>
        </p:nvSpPr>
        <p:spPr>
          <a:xfrm>
            <a:off x="1331983" y="1291195"/>
            <a:ext cx="2713473" cy="487826"/>
          </a:xfrm>
          <a:prstGeom prst="rect">
            <a:avLst/>
          </a:prstGeom>
          <a:solidFill>
            <a:srgbClr val="EFF78D"/>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ĐÔNG</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1F31C110-CD27-4C02-B09B-D16C22274ED7}"/>
              </a:ext>
            </a:extLst>
          </p:cNvPr>
          <p:cNvSpPr txBox="1"/>
          <p:nvPr/>
        </p:nvSpPr>
        <p:spPr>
          <a:xfrm>
            <a:off x="8131863" y="1274256"/>
            <a:ext cx="2749526" cy="487826"/>
          </a:xfrm>
          <a:prstGeom prst="rect">
            <a:avLst/>
          </a:prstGeom>
          <a:solidFill>
            <a:schemeClr val="accent3">
              <a:lumMod val="20000"/>
              <a:lumOff val="80000"/>
            </a:schemeClr>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TÂY </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a:t>
            </a:r>
            <a:r>
              <a:rPr lang="en-US" sz="2400" b="1" dirty="0">
                <a:solidFill>
                  <a:srgbClr val="5429F3"/>
                </a:solidFill>
                <a:latin typeface="Roboto" panose="02000000000000000000" pitchFamily="2" charset="0"/>
                <a:ea typeface="Roboto" panose="02000000000000000000" pitchFamily="2" charset="0"/>
                <a:cs typeface="Roboto" panose="02000000000000000000" pitchFamily="2" charset="0"/>
              </a:rPr>
              <a:t>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1A6D3E7-7372-481C-BB86-D00611035659}"/>
              </a:ext>
            </a:extLst>
          </p:cNvPr>
          <p:cNvSpPr txBox="1"/>
          <p:nvPr/>
        </p:nvSpPr>
        <p:spPr>
          <a:xfrm>
            <a:off x="230977" y="1900026"/>
            <a:ext cx="4667032" cy="1762021"/>
          </a:xfrm>
          <a:prstGeom prst="rect">
            <a:avLst/>
          </a:prstGeom>
          <a:solidFill>
            <a:srgbClr val="FCFDCF"/>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400" err="1">
                <a:solidFill>
                  <a:srgbClr val="5429F3"/>
                </a:solidFill>
                <a:latin typeface="Roboto" panose="02000000000000000000" pitchFamily="2" charset="0"/>
                <a:ea typeface="Roboto" panose="02000000000000000000" pitchFamily="2" charset="0"/>
                <a:cs typeface="Roboto" panose="02000000000000000000" pitchFamily="2" charset="0"/>
              </a:rPr>
              <a:t>Địa</a:t>
            </a:r>
            <a:r>
              <a:rPr lang="en-US" sz="2400">
                <a:solidFill>
                  <a:srgbClr val="5429F3"/>
                </a:solidFill>
                <a:latin typeface="Roboto" panose="02000000000000000000" pitchFamily="2" charset="0"/>
                <a:ea typeface="Roboto" panose="02000000000000000000" pitchFamily="2" charset="0"/>
                <a:cs typeface="Roboto" panose="02000000000000000000" pitchFamily="2" charset="0"/>
              </a:rPr>
              <a:t> hình</a:t>
            </a: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 núi</a:t>
            </a:r>
            <a:r>
              <a:rPr lang="en-US" sz="2400">
                <a:solidFill>
                  <a:srgbClr val="5429F3"/>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trung bình và </a:t>
            </a:r>
            <a:r>
              <a:rPr lang="en-US" sz="2400">
                <a:solidFill>
                  <a:srgbClr val="5429F3"/>
                </a:solidFill>
                <a:latin typeface="Roboto" panose="02000000000000000000" pitchFamily="2" charset="0"/>
                <a:ea typeface="Roboto" panose="02000000000000000000" pitchFamily="2" charset="0"/>
                <a:cs typeface="Roboto" panose="02000000000000000000" pitchFamily="2" charset="0"/>
              </a:rPr>
              <a:t>thấ</a:t>
            </a: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p, hướng cánh cung </a:t>
            </a:r>
          </a:p>
          <a:p>
            <a:pPr marL="342900" marR="0" indent="-342900" algn="just">
              <a:lnSpc>
                <a:spcPct val="115000"/>
              </a:lnSpc>
              <a:spcBef>
                <a:spcPts val="0"/>
              </a:spcBef>
              <a:spcAft>
                <a:spcPts val="0"/>
              </a:spcAft>
              <a:buFontTx/>
              <a:buChar char="-"/>
            </a:pP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Địa hình đồi bát úp điển hình</a:t>
            </a:r>
          </a:p>
          <a:p>
            <a:pPr marL="342900" marR="0" indent="-342900" algn="just">
              <a:lnSpc>
                <a:spcPct val="115000"/>
              </a:lnSpc>
              <a:spcBef>
                <a:spcPts val="0"/>
              </a:spcBef>
              <a:spcAft>
                <a:spcPts val="0"/>
              </a:spcAft>
              <a:buFontTx/>
              <a:buChar char="-"/>
            </a:pP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Địa hình các-xtơ phổ biến</a:t>
            </a:r>
            <a:endParaRPr lang="en-US" sz="2400" dirty="0">
              <a:solidFill>
                <a:srgbClr val="5429F3"/>
              </a:solidFill>
              <a:latin typeface="Roboto" panose="02000000000000000000" pitchFamily="2" charset="0"/>
              <a:ea typeface="Roboto" panose="02000000000000000000" pitchFamily="2" charset="0"/>
              <a:cs typeface="Roboto" panose="02000000000000000000" pitchFamily="2" charset="0"/>
            </a:endParaRPr>
          </a:p>
        </p:txBody>
      </p:sp>
      <p:cxnSp>
        <p:nvCxnSpPr>
          <p:cNvPr id="15" name="Straight Arrow Connector 14">
            <a:extLst>
              <a:ext uri="{FF2B5EF4-FFF2-40B4-BE49-F238E27FC236}">
                <a16:creationId xmlns:a16="http://schemas.microsoft.com/office/drawing/2014/main" id="{64528BF2-B96C-474A-B4D6-F2D54B6C72F9}"/>
              </a:ext>
            </a:extLst>
          </p:cNvPr>
          <p:cNvCxnSpPr>
            <a:cxnSpLocks/>
            <a:stCxn id="10" idx="2"/>
            <a:endCxn id="12" idx="0"/>
          </p:cNvCxnSpPr>
          <p:nvPr/>
        </p:nvCxnSpPr>
        <p:spPr>
          <a:xfrm flipH="1">
            <a:off x="2688720" y="699651"/>
            <a:ext cx="3111825" cy="591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860342-8A45-488A-A028-3DD1D3A30D6B}"/>
              </a:ext>
            </a:extLst>
          </p:cNvPr>
          <p:cNvCxnSpPr/>
          <p:nvPr/>
        </p:nvCxnSpPr>
        <p:spPr>
          <a:xfrm>
            <a:off x="5800545" y="707886"/>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2 Minute Timer (To)">
            <a:hlinkClick r:id="" action="ppaction://media"/>
            <a:extLst>
              <a:ext uri="{FF2B5EF4-FFF2-40B4-BE49-F238E27FC236}">
                <a16:creationId xmlns:a16="http://schemas.microsoft.com/office/drawing/2014/main" id="{A46FFFD5-3307-4F86-8471-E8FA04B724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1339" y="1061444"/>
            <a:ext cx="1773241" cy="950786"/>
          </a:xfrm>
          <a:prstGeom prst="rect">
            <a:avLst/>
          </a:prstGeom>
        </p:spPr>
      </p:pic>
      <p:sp>
        <p:nvSpPr>
          <p:cNvPr id="21" name="Title 1">
            <a:extLst>
              <a:ext uri="{FF2B5EF4-FFF2-40B4-BE49-F238E27FC236}">
                <a16:creationId xmlns:a16="http://schemas.microsoft.com/office/drawing/2014/main" id="{C9A49D6F-1AD0-4AB1-A359-A2F02A7E34A8}"/>
              </a:ext>
            </a:extLst>
          </p:cNvPr>
          <p:cNvSpPr txBox="1">
            <a:spLocks/>
          </p:cNvSpPr>
          <p:nvPr/>
        </p:nvSpPr>
        <p:spPr>
          <a:xfrm>
            <a:off x="383474" y="3694403"/>
            <a:ext cx="2400300" cy="1714500"/>
          </a:xfrm>
          <a:prstGeom prst="rect">
            <a:avLst/>
          </a:prstGeom>
          <a:noFill/>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200" dirty="0">
                <a:solidFill>
                  <a:srgbClr val="C00000"/>
                </a:solidFill>
                <a:latin typeface="#9Slide05 FS Blonde Script" panose="03000503000000000000" pitchFamily="65" charset="0"/>
              </a:rPr>
              <a:t>1</a:t>
            </a:r>
            <a:r>
              <a:rPr lang="en-US" sz="54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sản</a:t>
            </a:r>
            <a:r>
              <a:rPr lang="en-US" sz="27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xuất</a:t>
            </a:r>
            <a:r>
              <a:rPr lang="en-US" sz="27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chè</a:t>
            </a:r>
            <a:endParaRPr lang="vi-VN" sz="5400" dirty="0">
              <a:solidFill>
                <a:srgbClr val="002060"/>
              </a:solidFill>
              <a:latin typeface="#9Slide03 Bebas Neue ZSmall" panose="020B0606020202050201" pitchFamily="34" charset="0"/>
            </a:endParaRPr>
          </a:p>
        </p:txBody>
      </p:sp>
      <p:pic>
        <p:nvPicPr>
          <p:cNvPr id="23" name="Picture 22">
            <a:extLst>
              <a:ext uri="{FF2B5EF4-FFF2-40B4-BE49-F238E27FC236}">
                <a16:creationId xmlns:a16="http://schemas.microsoft.com/office/drawing/2014/main" id="{EC423E52-6DD1-48B3-9B42-A1AD07EA7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399" y="2830124"/>
            <a:ext cx="2036500" cy="979946"/>
          </a:xfrm>
          <a:prstGeom prst="rect">
            <a:avLst/>
          </a:prstGeom>
        </p:spPr>
      </p:pic>
      <p:pic>
        <p:nvPicPr>
          <p:cNvPr id="25" name="Picture 24">
            <a:extLst>
              <a:ext uri="{FF2B5EF4-FFF2-40B4-BE49-F238E27FC236}">
                <a16:creationId xmlns:a16="http://schemas.microsoft.com/office/drawing/2014/main" id="{81534DA2-16AC-4C1C-BED4-956C8ADAEE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52" b="89894" l="7873" r="89777">
                        <a14:foregroundMark x1="9283" y1="60106" x2="9283" y2="60106"/>
                        <a14:foregroundMark x1="7873" y1="35993" x2="7873" y2="35993"/>
                      </a14:backgroundRemoval>
                    </a14:imgEffect>
                  </a14:imgLayer>
                </a14:imgProps>
              </a:ext>
              <a:ext uri="{28A0092B-C50C-407E-A947-70E740481C1C}">
                <a14:useLocalDpi xmlns:a14="http://schemas.microsoft.com/office/drawing/2010/main" val="0"/>
              </a:ext>
            </a:extLst>
          </a:blip>
          <a:stretch>
            <a:fillRect/>
          </a:stretch>
        </p:blipFill>
        <p:spPr>
          <a:xfrm>
            <a:off x="4101606" y="4270878"/>
            <a:ext cx="1398638" cy="926947"/>
          </a:xfrm>
          <a:prstGeom prst="rect">
            <a:avLst/>
          </a:prstGeom>
        </p:spPr>
      </p:pic>
      <p:pic>
        <p:nvPicPr>
          <p:cNvPr id="26" name="Picture 25">
            <a:extLst>
              <a:ext uri="{FF2B5EF4-FFF2-40B4-BE49-F238E27FC236}">
                <a16:creationId xmlns:a16="http://schemas.microsoft.com/office/drawing/2014/main" id="{A9BA1708-8300-4717-984B-AE6B91D582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766" y="5082931"/>
            <a:ext cx="1701418" cy="1573480"/>
          </a:xfrm>
          <a:prstGeom prst="rect">
            <a:avLst/>
          </a:prstGeom>
        </p:spPr>
      </p:pic>
      <p:pic>
        <p:nvPicPr>
          <p:cNvPr id="27" name="Picture 26">
            <a:extLst>
              <a:ext uri="{FF2B5EF4-FFF2-40B4-BE49-F238E27FC236}">
                <a16:creationId xmlns:a16="http://schemas.microsoft.com/office/drawing/2014/main" id="{9930A9E9-3B8B-4EC0-8765-64BC4CA1759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04" b="94428" l="4883" r="93555">
                        <a14:foregroundMark x1="93555" y1="44868" x2="93555" y2="44868"/>
                        <a14:foregroundMark x1="4883" y1="60704" x2="4883" y2="60704"/>
                        <a14:foregroundMark x1="45703" y1="93255" x2="45703" y2="93255"/>
                        <a14:foregroundMark x1="43164" y1="87977" x2="43164" y2="87977"/>
                        <a14:foregroundMark x1="45703" y1="85337" x2="45703" y2="85337"/>
                        <a14:foregroundMark x1="43945" y1="94721" x2="43945" y2="94721"/>
                        <a14:foregroundMark x1="43164" y1="8504" x2="43164" y2="8504"/>
                        <a14:foregroundMark x1="54492" y1="11144" x2="54492" y2="11144"/>
                      </a14:backgroundRemoval>
                    </a14:imgEffect>
                  </a14:imgLayer>
                </a14:imgProps>
              </a:ext>
              <a:ext uri="{28A0092B-C50C-407E-A947-70E740481C1C}">
                <a14:useLocalDpi xmlns:a14="http://schemas.microsoft.com/office/drawing/2010/main" val="0"/>
              </a:ext>
            </a:extLst>
          </a:blip>
          <a:stretch>
            <a:fillRect/>
          </a:stretch>
        </p:blipFill>
        <p:spPr>
          <a:xfrm>
            <a:off x="2567726" y="5759504"/>
            <a:ext cx="1461214" cy="973191"/>
          </a:xfrm>
          <a:prstGeom prst="rect">
            <a:avLst/>
          </a:prstGeom>
        </p:spPr>
      </p:pic>
      <p:sp>
        <p:nvSpPr>
          <p:cNvPr id="28" name="TextBox 27">
            <a:extLst>
              <a:ext uri="{FF2B5EF4-FFF2-40B4-BE49-F238E27FC236}">
                <a16:creationId xmlns:a16="http://schemas.microsoft.com/office/drawing/2014/main" id="{B44D0736-3749-4D94-A327-FFC848BFB7D3}"/>
              </a:ext>
            </a:extLst>
          </p:cNvPr>
          <p:cNvSpPr txBox="1"/>
          <p:nvPr/>
        </p:nvSpPr>
        <p:spPr>
          <a:xfrm>
            <a:off x="6905736" y="3013371"/>
            <a:ext cx="4607812" cy="830997"/>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Hoàng</a:t>
            </a:r>
            <a:r>
              <a:rPr lang="en-US" sz="2400" dirty="0">
                <a:solidFill>
                  <a:srgbClr val="5429F3"/>
                </a:solidFill>
                <a:latin typeface="#9Slide03 SFU Futura_12" panose="00000400000000000000" pitchFamily="2" charset="0"/>
                <a:ea typeface="Tahoma" panose="020B0604030504040204" pitchFamily="34" charset="0"/>
                <a:cs typeface="Tahoma" panose="020B0604030504040204" pitchFamily="34" charset="0"/>
              </a:rPr>
              <a:t> </a:t>
            </a:r>
            <a:r>
              <a:rPr lang="en-US" sz="2400" dirty="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Liên</a:t>
            </a:r>
            <a:r>
              <a:rPr lang="en-US" sz="2400" dirty="0">
                <a:solidFill>
                  <a:srgbClr val="5429F3"/>
                </a:solidFill>
                <a:latin typeface="#9Slide03 SFU Futura_12" panose="00000400000000000000" pitchFamily="2" charset="0"/>
                <a:ea typeface="Tahoma" panose="020B0604030504040204" pitchFamily="34" charset="0"/>
                <a:cs typeface="Tahoma" panose="020B0604030504040204" pitchFamily="34" charset="0"/>
              </a:rPr>
              <a:t> </a:t>
            </a:r>
            <a:r>
              <a:rPr lang="en-US" sz="2400" dirty="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Sơn</a:t>
            </a:r>
            <a:r>
              <a:rPr lang="en-US" sz="2400" dirty="0">
                <a:solidFill>
                  <a:srgbClr val="5429F3"/>
                </a:solidFill>
                <a:latin typeface="#9Slide03 SFU Futura_12" panose="00000400000000000000" pitchFamily="2" charset="0"/>
                <a:ea typeface="Tahoma" panose="020B0604030504040204" pitchFamily="34" charset="0"/>
                <a:cs typeface="Tahoma" panose="020B0604030504040204" pitchFamily="34" charset="0"/>
              </a:rPr>
              <a:t> – </a:t>
            </a:r>
            <a:r>
              <a:rPr lang="en-US" sz="2400" dirty="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nóc</a:t>
            </a:r>
            <a:r>
              <a:rPr lang="en-US" sz="2400" dirty="0">
                <a:solidFill>
                  <a:srgbClr val="5429F3"/>
                </a:solidFill>
                <a:latin typeface="#9Slide03 SFU Futura_12" panose="00000400000000000000" pitchFamily="2" charset="0"/>
                <a:ea typeface="Tahoma" panose="020B0604030504040204" pitchFamily="34" charset="0"/>
                <a:cs typeface="Tahoma" panose="020B0604030504040204" pitchFamily="34" charset="0"/>
              </a:rPr>
              <a:t> </a:t>
            </a:r>
            <a:r>
              <a:rPr lang="en-US" sz="240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nhà</a:t>
            </a:r>
            <a:r>
              <a:rPr lang="en-US" sz="2400">
                <a:solidFill>
                  <a:srgbClr val="5429F3"/>
                </a:solidFill>
                <a:latin typeface="#9Slide03 SFU Futura_12" panose="00000400000000000000" pitchFamily="2" charset="0"/>
                <a:ea typeface="Tahoma" panose="020B0604030504040204" pitchFamily="34" charset="0"/>
                <a:cs typeface="Tahoma" panose="020B0604030504040204" pitchFamily="34" charset="0"/>
              </a:rPr>
              <a:t> </a:t>
            </a:r>
            <a:endParaRPr lang="vi-VN" sz="2400">
              <a:solidFill>
                <a:srgbClr val="5429F3"/>
              </a:solidFill>
              <a:latin typeface="#9Slide03 SFU Futura_12" panose="00000400000000000000" pitchFamily="2" charset="0"/>
              <a:ea typeface="Tahoma" panose="020B0604030504040204" pitchFamily="34" charset="0"/>
              <a:cs typeface="Tahoma" panose="020B0604030504040204" pitchFamily="34" charset="0"/>
            </a:endParaRPr>
          </a:p>
          <a:p>
            <a:pPr algn="ctr"/>
            <a:r>
              <a:rPr lang="en-US" sz="2400">
                <a:solidFill>
                  <a:srgbClr val="5429F3"/>
                </a:solidFill>
                <a:latin typeface="#9Slide03 SFU Futura_12" panose="00000400000000000000" pitchFamily="2" charset="0"/>
                <a:ea typeface="Tahoma" panose="020B0604030504040204" pitchFamily="34" charset="0"/>
                <a:cs typeface="Tahoma" panose="020B0604030504040204" pitchFamily="34" charset="0"/>
              </a:rPr>
              <a:t>Đông </a:t>
            </a:r>
            <a:r>
              <a:rPr lang="en-US" sz="2400" dirty="0" err="1">
                <a:solidFill>
                  <a:srgbClr val="5429F3"/>
                </a:solidFill>
                <a:latin typeface="#9Slide03 SFU Futura_12" panose="00000400000000000000" pitchFamily="2" charset="0"/>
                <a:ea typeface="Tahoma" panose="020B0604030504040204" pitchFamily="34" charset="0"/>
                <a:cs typeface="Tahoma" panose="020B0604030504040204" pitchFamily="34" charset="0"/>
              </a:rPr>
              <a:t>Dương</a:t>
            </a:r>
            <a:endParaRPr lang="en-US" sz="2400" dirty="0">
              <a:solidFill>
                <a:srgbClr val="5429F3"/>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35BF6C7-7508-5A8A-C75B-753072DA8191}"/>
              </a:ext>
            </a:extLst>
          </p:cNvPr>
          <p:cNvPicPr>
            <a:picLocks noChangeAspect="1"/>
          </p:cNvPicPr>
          <p:nvPr/>
        </p:nvPicPr>
        <p:blipFill>
          <a:blip r:embed="rId12"/>
          <a:stretch>
            <a:fillRect/>
          </a:stretch>
        </p:blipFill>
        <p:spPr>
          <a:xfrm>
            <a:off x="7359666" y="4078252"/>
            <a:ext cx="3868205" cy="2578159"/>
          </a:xfrm>
          <a:prstGeom prst="rect">
            <a:avLst/>
          </a:prstGeom>
        </p:spPr>
      </p:pic>
      <p:pic>
        <p:nvPicPr>
          <p:cNvPr id="4100" name="Picture 4" descr="Hình ảnh mầm cây lá trà xanh - PNG">
            <a:extLst>
              <a:ext uri="{FF2B5EF4-FFF2-40B4-BE49-F238E27FC236}">
                <a16:creationId xmlns:a16="http://schemas.microsoft.com/office/drawing/2014/main" id="{4C729660-59F3-CADA-EC89-3B1994DD0DD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850" t="5341" r="3677" b="6761"/>
          <a:stretch/>
        </p:blipFill>
        <p:spPr bwMode="auto">
          <a:xfrm>
            <a:off x="2092557" y="3764205"/>
            <a:ext cx="1461214" cy="951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48C7C0-BB6E-DEE0-EF79-A7F014A06E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0159" y="5729465"/>
            <a:ext cx="926946" cy="926946"/>
          </a:xfrm>
          <a:prstGeom prst="rect">
            <a:avLst/>
          </a:prstGeom>
        </p:spPr>
      </p:pic>
    </p:spTree>
    <p:extLst>
      <p:ext uri="{BB962C8B-B14F-4D97-AF65-F5344CB8AC3E}">
        <p14:creationId xmlns:p14="http://schemas.microsoft.com/office/powerpoint/2010/main" val="39702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5141"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8"/>
                                        </p:tgtEl>
                                      </p:cBhvr>
                                    </p:cmd>
                                  </p:childTnLst>
                                </p:cTn>
                              </p:par>
                            </p:childTnLst>
                          </p:cTn>
                        </p:par>
                      </p:childTnLst>
                    </p:cTn>
                  </p:par>
                </p:childTnLst>
              </p:cTn>
              <p:nextCondLst>
                <p:cond evt="onClick" delay="0">
                  <p:tgtEl>
                    <p:spTgt spid="18"/>
                  </p:tgtEl>
                </p:cond>
              </p:nextCondLst>
            </p:seq>
            <p:video>
              <p:cMediaNode vol="80000">
                <p:cTn id="58" fill="hold" display="0">
                  <p:stCondLst>
                    <p:cond delay="indefinite"/>
                  </p:stCondLst>
                </p:cTn>
                <p:tgtEl>
                  <p:spTgt spid="18"/>
                </p:tgtEl>
              </p:cMediaNode>
            </p:video>
          </p:childTnLst>
        </p:cTn>
      </p:par>
    </p:tnLst>
    <p:bldLst>
      <p:bldP spid="11" grpId="0" animBg="1"/>
      <p:bldP spid="12" grpId="0" animBg="1"/>
      <p:bldP spid="13" grpId="0" animBg="1"/>
      <p:bldP spid="14"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25D913-EBF5-487B-91DF-9877FD29C4B4}"/>
              </a:ext>
            </a:extLst>
          </p:cNvPr>
          <p:cNvSpPr txBox="1"/>
          <p:nvPr/>
        </p:nvSpPr>
        <p:spPr>
          <a:xfrm>
            <a:off x="4247879" y="-8235"/>
            <a:ext cx="3105332" cy="707886"/>
          </a:xfrm>
          <a:prstGeom prst="rect">
            <a:avLst/>
          </a:prstGeom>
          <a:solidFill>
            <a:schemeClr val="accent5"/>
          </a:solidFill>
          <a:ln w="63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4000" b="1"/>
              <a:t>KHÍ HẬU</a:t>
            </a:r>
            <a:endParaRPr lang="en-US" sz="4000" b="1" dirty="0"/>
          </a:p>
        </p:txBody>
      </p:sp>
      <p:sp>
        <p:nvSpPr>
          <p:cNvPr id="11" name="TextBox 10">
            <a:extLst>
              <a:ext uri="{FF2B5EF4-FFF2-40B4-BE49-F238E27FC236}">
                <a16:creationId xmlns:a16="http://schemas.microsoft.com/office/drawing/2014/main" id="{6AF91C19-3523-4114-ACF5-2CAA38AAF506}"/>
              </a:ext>
            </a:extLst>
          </p:cNvPr>
          <p:cNvSpPr txBox="1"/>
          <p:nvPr/>
        </p:nvSpPr>
        <p:spPr>
          <a:xfrm>
            <a:off x="6973899" y="1900026"/>
            <a:ext cx="4355739" cy="1335815"/>
          </a:xfrm>
          <a:prstGeom prst="rect">
            <a:avLst/>
          </a:prstGeom>
          <a:solidFill>
            <a:schemeClr val="accent4">
              <a:lumMod val="20000"/>
              <a:lumOff val="80000"/>
            </a:schemeClr>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vi-VN" sz="2400">
                <a:solidFill>
                  <a:srgbClr val="5429F3"/>
                </a:solidFill>
                <a:latin typeface="#9Slide03 SFU Futura_12" panose="00000400000000000000" pitchFamily="2" charset="0"/>
                <a:ea typeface="Roboto" panose="02000000000000000000" pitchFamily="2" charset="0"/>
                <a:cs typeface="Roboto" panose="02000000000000000000" pitchFamily="2" charset="0"/>
              </a:rPr>
              <a:t>Nhiệt đới ẩm gió mùa, mùa đông lạnh,</a:t>
            </a:r>
            <a:r>
              <a:rPr lang="en-US" sz="2400">
                <a:solidFill>
                  <a:srgbClr val="5429F3"/>
                </a:solidFill>
                <a:latin typeface="#9Slide03 SFU Futura_12" panose="00000400000000000000" pitchFamily="2" charset="0"/>
              </a:rPr>
              <a:t> có sự phân hóa theo độ cao rõ rệt</a:t>
            </a:r>
            <a:endParaRPr lang="en-US" sz="2400" dirty="0">
              <a:solidFill>
                <a:srgbClr val="5429F3"/>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1DDC8D4-ADA4-42A1-B625-CDA7722536C8}"/>
              </a:ext>
            </a:extLst>
          </p:cNvPr>
          <p:cNvSpPr txBox="1"/>
          <p:nvPr/>
        </p:nvSpPr>
        <p:spPr>
          <a:xfrm>
            <a:off x="1331983" y="1291195"/>
            <a:ext cx="2713473" cy="487826"/>
          </a:xfrm>
          <a:prstGeom prst="rect">
            <a:avLst/>
          </a:prstGeom>
          <a:solidFill>
            <a:srgbClr val="EFF78D"/>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ĐÔNG</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1F31C110-CD27-4C02-B09B-D16C22274ED7}"/>
              </a:ext>
            </a:extLst>
          </p:cNvPr>
          <p:cNvSpPr txBox="1"/>
          <p:nvPr/>
        </p:nvSpPr>
        <p:spPr>
          <a:xfrm>
            <a:off x="8131863" y="1274256"/>
            <a:ext cx="2749526" cy="487826"/>
          </a:xfrm>
          <a:prstGeom prst="rect">
            <a:avLst/>
          </a:prstGeom>
          <a:solidFill>
            <a:schemeClr val="accent3">
              <a:lumMod val="20000"/>
              <a:lumOff val="80000"/>
            </a:schemeClr>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TÂY </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a:t>
            </a:r>
            <a:r>
              <a:rPr lang="en-US" sz="2400" b="1" dirty="0">
                <a:solidFill>
                  <a:srgbClr val="5429F3"/>
                </a:solidFill>
                <a:latin typeface="Roboto" panose="02000000000000000000" pitchFamily="2" charset="0"/>
                <a:ea typeface="Roboto" panose="02000000000000000000" pitchFamily="2" charset="0"/>
                <a:cs typeface="Roboto" panose="02000000000000000000" pitchFamily="2" charset="0"/>
              </a:rPr>
              <a:t>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1A6D3E7-7372-481C-BB86-D00611035659}"/>
              </a:ext>
            </a:extLst>
          </p:cNvPr>
          <p:cNvSpPr txBox="1"/>
          <p:nvPr/>
        </p:nvSpPr>
        <p:spPr>
          <a:xfrm>
            <a:off x="230977" y="1900026"/>
            <a:ext cx="4667032" cy="1337289"/>
          </a:xfrm>
          <a:prstGeom prst="rect">
            <a:avLst/>
          </a:prstGeom>
          <a:solidFill>
            <a:srgbClr val="FCFDCF"/>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vi-VN" sz="2400">
                <a:solidFill>
                  <a:srgbClr val="5429F3"/>
                </a:solidFill>
                <a:latin typeface="Roboto" panose="02000000000000000000" pitchFamily="2" charset="0"/>
                <a:ea typeface="Roboto" panose="02000000000000000000" pitchFamily="2" charset="0"/>
                <a:cs typeface="Roboto" panose="02000000000000000000" pitchFamily="2" charset="0"/>
              </a:rPr>
              <a:t>Nhiệt đới ẩm gió mùa, mùa đông lạnh</a:t>
            </a:r>
          </a:p>
          <a:p>
            <a:pPr marL="342900" marR="0" indent="-342900" algn="just">
              <a:lnSpc>
                <a:spcPct val="115000"/>
              </a:lnSpc>
              <a:spcBef>
                <a:spcPts val="0"/>
              </a:spcBef>
              <a:spcAft>
                <a:spcPts val="0"/>
              </a:spcAft>
              <a:buFontTx/>
              <a:buChar char="-"/>
            </a:pPr>
            <a:endParaRPr lang="en-US" sz="2400" dirty="0">
              <a:solidFill>
                <a:srgbClr val="5429F3"/>
              </a:solidFill>
              <a:latin typeface="Roboto" panose="02000000000000000000" pitchFamily="2" charset="0"/>
              <a:ea typeface="Roboto" panose="02000000000000000000" pitchFamily="2" charset="0"/>
              <a:cs typeface="Roboto" panose="02000000000000000000" pitchFamily="2" charset="0"/>
            </a:endParaRPr>
          </a:p>
        </p:txBody>
      </p:sp>
      <p:cxnSp>
        <p:nvCxnSpPr>
          <p:cNvPr id="15" name="Straight Arrow Connector 14">
            <a:extLst>
              <a:ext uri="{FF2B5EF4-FFF2-40B4-BE49-F238E27FC236}">
                <a16:creationId xmlns:a16="http://schemas.microsoft.com/office/drawing/2014/main" id="{64528BF2-B96C-474A-B4D6-F2D54B6C72F9}"/>
              </a:ext>
            </a:extLst>
          </p:cNvPr>
          <p:cNvCxnSpPr>
            <a:cxnSpLocks/>
            <a:stCxn id="10" idx="2"/>
            <a:endCxn id="12" idx="0"/>
          </p:cNvCxnSpPr>
          <p:nvPr/>
        </p:nvCxnSpPr>
        <p:spPr>
          <a:xfrm flipH="1">
            <a:off x="2688720" y="699651"/>
            <a:ext cx="3111825" cy="59154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860342-8A45-488A-A028-3DD1D3A30D6B}"/>
              </a:ext>
            </a:extLst>
          </p:cNvPr>
          <p:cNvCxnSpPr/>
          <p:nvPr/>
        </p:nvCxnSpPr>
        <p:spPr>
          <a:xfrm>
            <a:off x="5800545" y="707886"/>
            <a:ext cx="3706081" cy="48782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18" name="2 Minute Timer (To)">
            <a:hlinkClick r:id="" action="ppaction://media"/>
            <a:extLst>
              <a:ext uri="{FF2B5EF4-FFF2-40B4-BE49-F238E27FC236}">
                <a16:creationId xmlns:a16="http://schemas.microsoft.com/office/drawing/2014/main" id="{A46FFFD5-3307-4F86-8471-E8FA04B724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1339" y="1061444"/>
            <a:ext cx="1773241" cy="950786"/>
          </a:xfrm>
          <a:prstGeom prst="rect">
            <a:avLst/>
          </a:prstGeom>
        </p:spPr>
      </p:pic>
      <p:sp>
        <p:nvSpPr>
          <p:cNvPr id="21" name="Title 1">
            <a:extLst>
              <a:ext uri="{FF2B5EF4-FFF2-40B4-BE49-F238E27FC236}">
                <a16:creationId xmlns:a16="http://schemas.microsoft.com/office/drawing/2014/main" id="{C9A49D6F-1AD0-4AB1-A359-A2F02A7E34A8}"/>
              </a:ext>
            </a:extLst>
          </p:cNvPr>
          <p:cNvSpPr txBox="1">
            <a:spLocks/>
          </p:cNvSpPr>
          <p:nvPr/>
        </p:nvSpPr>
        <p:spPr>
          <a:xfrm>
            <a:off x="383474" y="3694403"/>
            <a:ext cx="2400300" cy="1714500"/>
          </a:xfrm>
          <a:prstGeom prst="rect">
            <a:avLst/>
          </a:prstGeom>
          <a:noFill/>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200" dirty="0">
                <a:solidFill>
                  <a:srgbClr val="C00000"/>
                </a:solidFill>
                <a:latin typeface="#9Slide05 FS Blonde Script" panose="03000503000000000000" pitchFamily="65" charset="0"/>
              </a:rPr>
              <a:t>1</a:t>
            </a:r>
            <a:r>
              <a:rPr lang="en-US" sz="54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sản</a:t>
            </a:r>
            <a:r>
              <a:rPr lang="en-US" sz="27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xuất</a:t>
            </a:r>
            <a:r>
              <a:rPr lang="en-US" sz="2700" dirty="0">
                <a:solidFill>
                  <a:srgbClr val="002060"/>
                </a:solidFill>
                <a:latin typeface="#9Slide05 FS Blonde Script" panose="03000503000000000000" pitchFamily="65" charset="0"/>
              </a:rPr>
              <a:t> </a:t>
            </a:r>
            <a:r>
              <a:rPr lang="en-US" sz="2700" dirty="0" err="1">
                <a:solidFill>
                  <a:srgbClr val="002060"/>
                </a:solidFill>
                <a:latin typeface="#9Slide05 FS Blonde Script" panose="03000503000000000000" pitchFamily="65" charset="0"/>
              </a:rPr>
              <a:t>chè</a:t>
            </a:r>
            <a:endParaRPr lang="vi-VN" sz="5400" dirty="0">
              <a:solidFill>
                <a:srgbClr val="002060"/>
              </a:solidFill>
              <a:latin typeface="#9Slide03 Bebas Neue ZSmall" panose="020B0606020202050201" pitchFamily="34" charset="0"/>
            </a:endParaRPr>
          </a:p>
        </p:txBody>
      </p:sp>
      <p:pic>
        <p:nvPicPr>
          <p:cNvPr id="23" name="Picture 22">
            <a:extLst>
              <a:ext uri="{FF2B5EF4-FFF2-40B4-BE49-F238E27FC236}">
                <a16:creationId xmlns:a16="http://schemas.microsoft.com/office/drawing/2014/main" id="{EC423E52-6DD1-48B3-9B42-A1AD07EA7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399" y="2830124"/>
            <a:ext cx="2036500" cy="979946"/>
          </a:xfrm>
          <a:prstGeom prst="rect">
            <a:avLst/>
          </a:prstGeom>
        </p:spPr>
      </p:pic>
      <p:pic>
        <p:nvPicPr>
          <p:cNvPr id="25" name="Picture 24">
            <a:extLst>
              <a:ext uri="{FF2B5EF4-FFF2-40B4-BE49-F238E27FC236}">
                <a16:creationId xmlns:a16="http://schemas.microsoft.com/office/drawing/2014/main" id="{81534DA2-16AC-4C1C-BED4-956C8ADAEE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52" b="89894" l="7873" r="89777">
                        <a14:foregroundMark x1="9283" y1="60106" x2="9283" y2="60106"/>
                        <a14:foregroundMark x1="7873" y1="35993" x2="7873" y2="35993"/>
                      </a14:backgroundRemoval>
                    </a14:imgEffect>
                  </a14:imgLayer>
                </a14:imgProps>
              </a:ext>
              <a:ext uri="{28A0092B-C50C-407E-A947-70E740481C1C}">
                <a14:useLocalDpi xmlns:a14="http://schemas.microsoft.com/office/drawing/2010/main" val="0"/>
              </a:ext>
            </a:extLst>
          </a:blip>
          <a:stretch>
            <a:fillRect/>
          </a:stretch>
        </p:blipFill>
        <p:spPr>
          <a:xfrm>
            <a:off x="4101606" y="4270878"/>
            <a:ext cx="1398638" cy="926947"/>
          </a:xfrm>
          <a:prstGeom prst="rect">
            <a:avLst/>
          </a:prstGeom>
        </p:spPr>
      </p:pic>
      <p:pic>
        <p:nvPicPr>
          <p:cNvPr id="26" name="Picture 25">
            <a:extLst>
              <a:ext uri="{FF2B5EF4-FFF2-40B4-BE49-F238E27FC236}">
                <a16:creationId xmlns:a16="http://schemas.microsoft.com/office/drawing/2014/main" id="{A9BA1708-8300-4717-984B-AE6B91D582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766" y="5082931"/>
            <a:ext cx="1701418" cy="1573480"/>
          </a:xfrm>
          <a:prstGeom prst="rect">
            <a:avLst/>
          </a:prstGeom>
        </p:spPr>
      </p:pic>
      <p:pic>
        <p:nvPicPr>
          <p:cNvPr id="27" name="Picture 26">
            <a:extLst>
              <a:ext uri="{FF2B5EF4-FFF2-40B4-BE49-F238E27FC236}">
                <a16:creationId xmlns:a16="http://schemas.microsoft.com/office/drawing/2014/main" id="{9930A9E9-3B8B-4EC0-8765-64BC4CA1759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504" b="94428" l="4883" r="93555">
                        <a14:foregroundMark x1="93555" y1="44868" x2="93555" y2="44868"/>
                        <a14:foregroundMark x1="4883" y1="60704" x2="4883" y2="60704"/>
                        <a14:foregroundMark x1="45703" y1="93255" x2="45703" y2="93255"/>
                        <a14:foregroundMark x1="43164" y1="87977" x2="43164" y2="87977"/>
                        <a14:foregroundMark x1="45703" y1="85337" x2="45703" y2="85337"/>
                        <a14:foregroundMark x1="43945" y1="94721" x2="43945" y2="94721"/>
                        <a14:foregroundMark x1="43164" y1="8504" x2="43164" y2="8504"/>
                        <a14:foregroundMark x1="54492" y1="11144" x2="54492" y2="11144"/>
                      </a14:backgroundRemoval>
                    </a14:imgEffect>
                  </a14:imgLayer>
                </a14:imgProps>
              </a:ext>
              <a:ext uri="{28A0092B-C50C-407E-A947-70E740481C1C}">
                <a14:useLocalDpi xmlns:a14="http://schemas.microsoft.com/office/drawing/2010/main" val="0"/>
              </a:ext>
            </a:extLst>
          </a:blip>
          <a:stretch>
            <a:fillRect/>
          </a:stretch>
        </p:blipFill>
        <p:spPr>
          <a:xfrm>
            <a:off x="2567726" y="5759504"/>
            <a:ext cx="1461214" cy="973191"/>
          </a:xfrm>
          <a:prstGeom prst="rect">
            <a:avLst/>
          </a:prstGeom>
        </p:spPr>
      </p:pic>
      <p:pic>
        <p:nvPicPr>
          <p:cNvPr id="4100" name="Picture 4" descr="Hình ảnh mầm cây lá trà xanh - PNG">
            <a:extLst>
              <a:ext uri="{FF2B5EF4-FFF2-40B4-BE49-F238E27FC236}">
                <a16:creationId xmlns:a16="http://schemas.microsoft.com/office/drawing/2014/main" id="{4C729660-59F3-CADA-EC89-3B1994DD0D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50" t="5341" r="3677" b="6761"/>
          <a:stretch/>
        </p:blipFill>
        <p:spPr bwMode="auto">
          <a:xfrm>
            <a:off x="2092557" y="3764205"/>
            <a:ext cx="1461214" cy="951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48C7C0-BB6E-DEE0-EF79-A7F014A06E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0159" y="5729465"/>
            <a:ext cx="926946" cy="926946"/>
          </a:xfrm>
          <a:prstGeom prst="rect">
            <a:avLst/>
          </a:prstGeom>
        </p:spPr>
      </p:pic>
      <p:pic>
        <p:nvPicPr>
          <p:cNvPr id="2" name="Picture 1">
            <a:extLst>
              <a:ext uri="{FF2B5EF4-FFF2-40B4-BE49-F238E27FC236}">
                <a16:creationId xmlns:a16="http://schemas.microsoft.com/office/drawing/2014/main" id="{38053673-62A7-1BC3-E01A-9CBD58A88256}"/>
              </a:ext>
            </a:extLst>
          </p:cNvPr>
          <p:cNvPicPr>
            <a:picLocks noChangeAspect="1"/>
          </p:cNvPicPr>
          <p:nvPr/>
        </p:nvPicPr>
        <p:blipFill>
          <a:blip r:embed="rId14"/>
          <a:stretch>
            <a:fillRect/>
          </a:stretch>
        </p:blipFill>
        <p:spPr>
          <a:xfrm>
            <a:off x="7325080" y="4078252"/>
            <a:ext cx="3868205" cy="2578159"/>
          </a:xfrm>
          <a:prstGeom prst="rect">
            <a:avLst/>
          </a:prstGeom>
        </p:spPr>
      </p:pic>
    </p:spTree>
    <p:extLst>
      <p:ext uri="{BB962C8B-B14F-4D97-AF65-F5344CB8AC3E}">
        <p14:creationId xmlns:p14="http://schemas.microsoft.com/office/powerpoint/2010/main" val="5923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5141"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8"/>
                                        </p:tgtEl>
                                      </p:cBhvr>
                                    </p:cmd>
                                  </p:childTnLst>
                                </p:cTn>
                              </p:par>
                            </p:childTnLst>
                          </p:cTn>
                        </p:par>
                      </p:childTnLst>
                    </p:cTn>
                  </p:par>
                </p:childTnLst>
              </p:cTn>
              <p:nextCondLst>
                <p:cond evt="onClick" delay="0">
                  <p:tgtEl>
                    <p:spTgt spid="18"/>
                  </p:tgtEl>
                </p:cond>
              </p:nextCondLst>
            </p:seq>
            <p:video>
              <p:cMediaNode vol="80000">
                <p:cTn id="58" fill="hold" display="0">
                  <p:stCondLst>
                    <p:cond delay="indefinite"/>
                  </p:stCondLst>
                </p:cTn>
                <p:tgtEl>
                  <p:spTgt spid="18"/>
                </p:tgtEl>
              </p:cMediaNode>
            </p:video>
          </p:childTnLst>
        </p:cTn>
      </p:par>
    </p:tnLst>
    <p:bldLst>
      <p:bldP spid="11" grpId="0" animBg="1"/>
      <p:bldP spid="12" grpId="0" animBg="1"/>
      <p:bldP spid="13" grpId="0" animBg="1"/>
      <p:bldP spid="14"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25D913-EBF5-487B-91DF-9877FD29C4B4}"/>
              </a:ext>
            </a:extLst>
          </p:cNvPr>
          <p:cNvSpPr txBox="1"/>
          <p:nvPr/>
        </p:nvSpPr>
        <p:spPr>
          <a:xfrm>
            <a:off x="4247879" y="-8235"/>
            <a:ext cx="3105332" cy="707886"/>
          </a:xfrm>
          <a:prstGeom prst="rect">
            <a:avLst/>
          </a:prstGeom>
          <a:solidFill>
            <a:srgbClr val="00B050"/>
          </a:solidFill>
          <a:ln w="63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4000" b="1"/>
              <a:t>ThỦY VĂN</a:t>
            </a:r>
            <a:endParaRPr lang="en-US" sz="4000" b="1" dirty="0"/>
          </a:p>
        </p:txBody>
      </p:sp>
      <p:sp>
        <p:nvSpPr>
          <p:cNvPr id="11" name="TextBox 10">
            <a:extLst>
              <a:ext uri="{FF2B5EF4-FFF2-40B4-BE49-F238E27FC236}">
                <a16:creationId xmlns:a16="http://schemas.microsoft.com/office/drawing/2014/main" id="{6AF91C19-3523-4114-ACF5-2CAA38AAF506}"/>
              </a:ext>
            </a:extLst>
          </p:cNvPr>
          <p:cNvSpPr txBox="1"/>
          <p:nvPr/>
        </p:nvSpPr>
        <p:spPr>
          <a:xfrm>
            <a:off x="6973899" y="1900026"/>
            <a:ext cx="4355739" cy="905184"/>
          </a:xfrm>
          <a:prstGeom prst="rect">
            <a:avLst/>
          </a:prstGeom>
          <a:solidFill>
            <a:schemeClr val="accent4">
              <a:lumMod val="20000"/>
              <a:lumOff val="80000"/>
            </a:schemeClr>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400">
                <a:solidFill>
                  <a:srgbClr val="5429F3"/>
                </a:solidFill>
                <a:latin typeface="#9Slide03 SFU Futura_12" panose="00000400000000000000" pitchFamily="2" charset="0"/>
              </a:rPr>
              <a:t>Sông ngòi có độ dốc lớn </a:t>
            </a:r>
            <a:endParaRPr lang="vi-VN" sz="2400">
              <a:solidFill>
                <a:srgbClr val="5429F3"/>
              </a:solidFill>
              <a:latin typeface="#9Slide03 SFU Futura_12" panose="00000400000000000000" pitchFamily="2" charset="0"/>
            </a:endParaRPr>
          </a:p>
          <a:p>
            <a:pPr marL="342900" marR="0" indent="-342900" algn="just">
              <a:lnSpc>
                <a:spcPct val="115000"/>
              </a:lnSpc>
              <a:spcBef>
                <a:spcPts val="0"/>
              </a:spcBef>
              <a:spcAft>
                <a:spcPts val="0"/>
              </a:spcAft>
              <a:buFontTx/>
              <a:buChar char="-"/>
            </a:pPr>
            <a:r>
              <a:rPr lang="vi-VN" sz="2400">
                <a:solidFill>
                  <a:srgbClr val="5429F3"/>
                </a:solidFill>
                <a:latin typeface="#9Slide03 SFU Futura_12" panose="00000400000000000000" pitchFamily="2" charset="0"/>
              </a:rPr>
              <a:t>T</a:t>
            </a:r>
            <a:r>
              <a:rPr lang="en-US" sz="2400">
                <a:solidFill>
                  <a:srgbClr val="5429F3"/>
                </a:solidFill>
                <a:latin typeface="#9Slide03 SFU Futura_12" panose="00000400000000000000" pitchFamily="2" charset="0"/>
              </a:rPr>
              <a:t>hủy điện</a:t>
            </a:r>
            <a:endParaRPr lang="en-US" sz="2400" dirty="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1DDC8D4-ADA4-42A1-B625-CDA7722536C8}"/>
              </a:ext>
            </a:extLst>
          </p:cNvPr>
          <p:cNvSpPr txBox="1"/>
          <p:nvPr/>
        </p:nvSpPr>
        <p:spPr>
          <a:xfrm>
            <a:off x="1331983" y="1291195"/>
            <a:ext cx="2713473" cy="487826"/>
          </a:xfrm>
          <a:prstGeom prst="rect">
            <a:avLst/>
          </a:prstGeom>
          <a:solidFill>
            <a:srgbClr val="EFF78D"/>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ĐÔNG</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1F31C110-CD27-4C02-B09B-D16C22274ED7}"/>
              </a:ext>
            </a:extLst>
          </p:cNvPr>
          <p:cNvSpPr txBox="1"/>
          <p:nvPr/>
        </p:nvSpPr>
        <p:spPr>
          <a:xfrm>
            <a:off x="8131863" y="1274256"/>
            <a:ext cx="2749526" cy="487826"/>
          </a:xfrm>
          <a:prstGeom prst="rect">
            <a:avLst/>
          </a:prstGeom>
          <a:solidFill>
            <a:schemeClr val="accent3">
              <a:lumMod val="20000"/>
              <a:lumOff val="80000"/>
            </a:schemeClr>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TÂY </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a:t>
            </a:r>
            <a:r>
              <a:rPr lang="en-US" sz="2400" b="1" dirty="0">
                <a:solidFill>
                  <a:srgbClr val="5429F3"/>
                </a:solidFill>
                <a:latin typeface="Roboto" panose="02000000000000000000" pitchFamily="2" charset="0"/>
                <a:ea typeface="Roboto" panose="02000000000000000000" pitchFamily="2" charset="0"/>
                <a:cs typeface="Roboto" panose="02000000000000000000" pitchFamily="2" charset="0"/>
              </a:rPr>
              <a:t>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1A6D3E7-7372-481C-BB86-D00611035659}"/>
              </a:ext>
            </a:extLst>
          </p:cNvPr>
          <p:cNvSpPr txBox="1"/>
          <p:nvPr/>
        </p:nvSpPr>
        <p:spPr>
          <a:xfrm>
            <a:off x="230977" y="1900026"/>
            <a:ext cx="4667032" cy="905184"/>
          </a:xfrm>
          <a:prstGeom prst="rect">
            <a:avLst/>
          </a:prstGeom>
          <a:solidFill>
            <a:srgbClr val="FCFDCF"/>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400">
                <a:solidFill>
                  <a:srgbClr val="5429F3"/>
                </a:solidFill>
                <a:latin typeface="#9Slide03 SFU Futura_12" panose="00000400000000000000" pitchFamily="2" charset="0"/>
              </a:rPr>
              <a:t>Sông ngòi dày đặc</a:t>
            </a:r>
            <a:endParaRPr lang="vi-VN" sz="2400">
              <a:solidFill>
                <a:srgbClr val="5429F3"/>
              </a:solidFill>
              <a:latin typeface="#9Slide03 SFU Futura_12" panose="00000400000000000000" pitchFamily="2" charset="0"/>
            </a:endParaRPr>
          </a:p>
          <a:p>
            <a:pPr marL="342900" marR="0" indent="-342900" algn="just">
              <a:lnSpc>
                <a:spcPct val="115000"/>
              </a:lnSpc>
              <a:spcBef>
                <a:spcPts val="0"/>
              </a:spcBef>
              <a:spcAft>
                <a:spcPts val="0"/>
              </a:spcAft>
              <a:buFontTx/>
              <a:buChar char="-"/>
            </a:pPr>
            <a:r>
              <a:rPr lang="vi-VN" sz="2400">
                <a:solidFill>
                  <a:srgbClr val="5429F3"/>
                </a:solidFill>
                <a:latin typeface="#9Slide03 SFU Futura_12" panose="00000400000000000000" pitchFamily="2" charset="0"/>
                <a:ea typeface="Roboto" panose="02000000000000000000" pitchFamily="2" charset="0"/>
                <a:cs typeface="Roboto" panose="02000000000000000000" pitchFamily="2" charset="0"/>
              </a:rPr>
              <a:t>Thủy lợi, GTVT</a:t>
            </a:r>
            <a:endParaRPr lang="en-US" sz="2400" dirty="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p:txBody>
      </p:sp>
      <p:cxnSp>
        <p:nvCxnSpPr>
          <p:cNvPr id="15" name="Straight Arrow Connector 14">
            <a:extLst>
              <a:ext uri="{FF2B5EF4-FFF2-40B4-BE49-F238E27FC236}">
                <a16:creationId xmlns:a16="http://schemas.microsoft.com/office/drawing/2014/main" id="{64528BF2-B96C-474A-B4D6-F2D54B6C72F9}"/>
              </a:ext>
            </a:extLst>
          </p:cNvPr>
          <p:cNvCxnSpPr>
            <a:cxnSpLocks/>
            <a:stCxn id="10" idx="2"/>
            <a:endCxn id="12" idx="0"/>
          </p:cNvCxnSpPr>
          <p:nvPr/>
        </p:nvCxnSpPr>
        <p:spPr>
          <a:xfrm flipH="1">
            <a:off x="2688720" y="699651"/>
            <a:ext cx="3111825" cy="59154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860342-8A45-488A-A028-3DD1D3A30D6B}"/>
              </a:ext>
            </a:extLst>
          </p:cNvPr>
          <p:cNvCxnSpPr/>
          <p:nvPr/>
        </p:nvCxnSpPr>
        <p:spPr>
          <a:xfrm>
            <a:off x="5800545" y="707886"/>
            <a:ext cx="3706081" cy="48782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18" name="2 Minute Timer (To)">
            <a:hlinkClick r:id="" action="ppaction://media"/>
            <a:extLst>
              <a:ext uri="{FF2B5EF4-FFF2-40B4-BE49-F238E27FC236}">
                <a16:creationId xmlns:a16="http://schemas.microsoft.com/office/drawing/2014/main" id="{A46FFFD5-3307-4F86-8471-E8FA04B724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1339" y="1061444"/>
            <a:ext cx="1773241" cy="950786"/>
          </a:xfrm>
          <a:prstGeom prst="rect">
            <a:avLst/>
          </a:prstGeom>
        </p:spPr>
      </p:pic>
      <p:pic>
        <p:nvPicPr>
          <p:cNvPr id="5122" name="Picture 2" descr="Hình ảnh Minh Họa Thiết Kế Logo Thủy Lợi Với Biểu Tượng Và Ký Hiệu Vector  Làm Mẫu Vectơ PNG , đồng Ruộng, Việc Kinh Doanh, Nổi Lên PNG và Vector với">
            <a:extLst>
              <a:ext uri="{FF2B5EF4-FFF2-40B4-BE49-F238E27FC236}">
                <a16:creationId xmlns:a16="http://schemas.microsoft.com/office/drawing/2014/main" id="{83A353DF-7F32-A57F-C2EE-E016084B16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87" b="17049"/>
          <a:stretch/>
        </p:blipFill>
        <p:spPr bwMode="auto">
          <a:xfrm>
            <a:off x="325483" y="3663460"/>
            <a:ext cx="3554449" cy="24192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mall Ferry Boat: Over 157 Royalty-Free Licensable Stock Illustrations &amp;  Drawings | Shutterstock">
            <a:extLst>
              <a:ext uri="{FF2B5EF4-FFF2-40B4-BE49-F238E27FC236}">
                <a16:creationId xmlns:a16="http://schemas.microsoft.com/office/drawing/2014/main" id="{B393387A-D3B2-EEBB-C3AF-E496CC3BAC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964"/>
          <a:stretch/>
        </p:blipFill>
        <p:spPr bwMode="auto">
          <a:xfrm>
            <a:off x="3460385" y="3742022"/>
            <a:ext cx="3962400" cy="2054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79A7A2-493D-36D9-3A87-9F38C7CED7E3}"/>
              </a:ext>
            </a:extLst>
          </p:cNvPr>
          <p:cNvPicPr>
            <a:picLocks noChangeAspect="1"/>
          </p:cNvPicPr>
          <p:nvPr/>
        </p:nvPicPr>
        <p:blipFill>
          <a:blip r:embed="rId8"/>
          <a:stretch>
            <a:fillRect/>
          </a:stretch>
        </p:blipFill>
        <p:spPr>
          <a:xfrm>
            <a:off x="7630456" y="3761523"/>
            <a:ext cx="3699182" cy="1928537"/>
          </a:xfrm>
          <a:prstGeom prst="rect">
            <a:avLst/>
          </a:prstGeom>
        </p:spPr>
      </p:pic>
    </p:spTree>
    <p:extLst>
      <p:ext uri="{BB962C8B-B14F-4D97-AF65-F5344CB8AC3E}">
        <p14:creationId xmlns:p14="http://schemas.microsoft.com/office/powerpoint/2010/main" val="20825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514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8"/>
                                        </p:tgtEl>
                                      </p:cBhvr>
                                    </p:cmd>
                                  </p:childTnLst>
                                </p:cTn>
                              </p:par>
                            </p:childTnLst>
                          </p:cTn>
                        </p:par>
                      </p:childTnLst>
                    </p:cTn>
                  </p:par>
                </p:childTnLst>
              </p:cTn>
              <p:nextCondLst>
                <p:cond evt="onClick" delay="0">
                  <p:tgtEl>
                    <p:spTgt spid="18"/>
                  </p:tgtEl>
                </p:cond>
              </p:nextCondLst>
            </p:seq>
            <p:video>
              <p:cMediaNode vol="80000">
                <p:cTn id="36" fill="hold" display="0">
                  <p:stCondLst>
                    <p:cond delay="indefinite"/>
                  </p:stCondLst>
                </p:cTn>
                <p:tgtEl>
                  <p:spTgt spid="18"/>
                </p:tgtEl>
              </p:cMediaNode>
            </p:video>
          </p:childTnLst>
        </p:cTn>
      </p:par>
    </p:tnLst>
    <p:bldLst>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25D913-EBF5-487B-91DF-9877FD29C4B4}"/>
              </a:ext>
            </a:extLst>
          </p:cNvPr>
          <p:cNvSpPr txBox="1"/>
          <p:nvPr/>
        </p:nvSpPr>
        <p:spPr>
          <a:xfrm>
            <a:off x="4247879" y="-8235"/>
            <a:ext cx="4110930" cy="646331"/>
          </a:xfrm>
          <a:prstGeom prst="rect">
            <a:avLst/>
          </a:prstGeom>
          <a:solidFill>
            <a:srgbClr val="00B050"/>
          </a:solidFill>
          <a:ln w="63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600" b="1"/>
              <a:t>KHOÁNG SẢN</a:t>
            </a:r>
            <a:endParaRPr lang="en-US" sz="3600" b="1" dirty="0"/>
          </a:p>
        </p:txBody>
      </p:sp>
      <p:sp>
        <p:nvSpPr>
          <p:cNvPr id="11" name="TextBox 10">
            <a:extLst>
              <a:ext uri="{FF2B5EF4-FFF2-40B4-BE49-F238E27FC236}">
                <a16:creationId xmlns:a16="http://schemas.microsoft.com/office/drawing/2014/main" id="{6AF91C19-3523-4114-ACF5-2CAA38AAF506}"/>
              </a:ext>
            </a:extLst>
          </p:cNvPr>
          <p:cNvSpPr txBox="1"/>
          <p:nvPr/>
        </p:nvSpPr>
        <p:spPr>
          <a:xfrm>
            <a:off x="7505437" y="1900026"/>
            <a:ext cx="4110930" cy="1536190"/>
          </a:xfrm>
          <a:prstGeom prst="rect">
            <a:avLst/>
          </a:prstGeom>
          <a:solidFill>
            <a:schemeClr val="accent4">
              <a:lumMod val="20000"/>
              <a:lumOff val="80000"/>
            </a:schemeClr>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800">
                <a:solidFill>
                  <a:srgbClr val="5429F3"/>
                </a:solidFill>
                <a:latin typeface="#9Slide03 SFU Futura_12" panose="00000400000000000000" pitchFamily="2" charset="0"/>
              </a:rPr>
              <a:t>Có một số loại trữ lượng lớn như: đất hiếm, đồng,...</a:t>
            </a:r>
            <a:endParaRPr lang="en-US" sz="2800" dirty="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1DDC8D4-ADA4-42A1-B625-CDA7722536C8}"/>
              </a:ext>
            </a:extLst>
          </p:cNvPr>
          <p:cNvSpPr txBox="1"/>
          <p:nvPr/>
        </p:nvSpPr>
        <p:spPr>
          <a:xfrm>
            <a:off x="1331983" y="1291195"/>
            <a:ext cx="2713473" cy="487826"/>
          </a:xfrm>
          <a:prstGeom prst="rect">
            <a:avLst/>
          </a:prstGeom>
          <a:solidFill>
            <a:srgbClr val="EFF78D"/>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ĐÔNG</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1F31C110-CD27-4C02-B09B-D16C22274ED7}"/>
              </a:ext>
            </a:extLst>
          </p:cNvPr>
          <p:cNvSpPr txBox="1"/>
          <p:nvPr/>
        </p:nvSpPr>
        <p:spPr>
          <a:xfrm>
            <a:off x="8131863" y="1274256"/>
            <a:ext cx="2749526" cy="487826"/>
          </a:xfrm>
          <a:prstGeom prst="rect">
            <a:avLst/>
          </a:prstGeom>
          <a:solidFill>
            <a:schemeClr val="accent3">
              <a:lumMod val="20000"/>
              <a:lumOff val="80000"/>
            </a:schemeClr>
          </a:solidFill>
        </p:spPr>
        <p:txBody>
          <a:bodyPr wrap="square">
            <a:spAutoFit/>
          </a:bodyPr>
          <a:lstStyle/>
          <a:p>
            <a:pPr marL="0" marR="0" indent="0" algn="ctr">
              <a:lnSpc>
                <a:spcPct val="115000"/>
              </a:lnSpc>
              <a:spcBef>
                <a:spcPts val="0"/>
              </a:spcBef>
              <a:spcAft>
                <a:spcPts val="0"/>
              </a:spcAft>
            </a:pPr>
            <a:r>
              <a:rPr lang="vi-VN" sz="2400" b="1">
                <a:solidFill>
                  <a:srgbClr val="5429F3"/>
                </a:solidFill>
                <a:latin typeface="Roboto" panose="02000000000000000000" pitchFamily="2" charset="0"/>
                <a:ea typeface="Roboto" panose="02000000000000000000" pitchFamily="2" charset="0"/>
                <a:cs typeface="Roboto" panose="02000000000000000000" pitchFamily="2" charset="0"/>
              </a:rPr>
              <a:t>TÂY </a:t>
            </a:r>
            <a:r>
              <a:rPr lang="en-US" sz="2400" b="1">
                <a:solidFill>
                  <a:srgbClr val="5429F3"/>
                </a:solidFill>
                <a:latin typeface="Roboto" panose="02000000000000000000" pitchFamily="2" charset="0"/>
                <a:ea typeface="Roboto" panose="02000000000000000000" pitchFamily="2" charset="0"/>
                <a:cs typeface="Roboto" panose="02000000000000000000" pitchFamily="2" charset="0"/>
              </a:rPr>
              <a:t> </a:t>
            </a:r>
            <a:r>
              <a:rPr lang="en-US" sz="2400" b="1" dirty="0">
                <a:solidFill>
                  <a:srgbClr val="5429F3"/>
                </a:solidFill>
                <a:latin typeface="Roboto" panose="02000000000000000000" pitchFamily="2" charset="0"/>
                <a:ea typeface="Roboto" panose="02000000000000000000" pitchFamily="2" charset="0"/>
                <a:cs typeface="Roboto" panose="02000000000000000000" pitchFamily="2" charset="0"/>
              </a:rPr>
              <a:t>BẮC</a:t>
            </a:r>
            <a:endParaRPr lang="en-US" sz="2400" b="1" dirty="0">
              <a:solidFill>
                <a:srgbClr val="5429F3"/>
              </a:solidFill>
              <a:effectLst/>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1A6D3E7-7372-481C-BB86-D00611035659}"/>
              </a:ext>
            </a:extLst>
          </p:cNvPr>
          <p:cNvSpPr txBox="1"/>
          <p:nvPr/>
        </p:nvSpPr>
        <p:spPr>
          <a:xfrm>
            <a:off x="-26601" y="1989847"/>
            <a:ext cx="4355739" cy="1536190"/>
          </a:xfrm>
          <a:prstGeom prst="rect">
            <a:avLst/>
          </a:prstGeom>
          <a:solidFill>
            <a:srgbClr val="FCFDCF"/>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en-US" sz="2800">
                <a:solidFill>
                  <a:srgbClr val="5429F3"/>
                </a:solidFill>
                <a:latin typeface="#9Slide03 SFU Futura_12" panose="00000400000000000000" pitchFamily="2" charset="0"/>
              </a:rPr>
              <a:t>Phong phú chủng loại:</a:t>
            </a:r>
            <a:endParaRPr lang="vi-VN" sz="2800">
              <a:solidFill>
                <a:srgbClr val="5429F3"/>
              </a:solidFill>
              <a:latin typeface="#9Slide03 SFU Futura_12" panose="00000400000000000000" pitchFamily="2" charset="0"/>
            </a:endParaRPr>
          </a:p>
          <a:p>
            <a:pPr marR="0" algn="just">
              <a:lnSpc>
                <a:spcPct val="115000"/>
              </a:lnSpc>
              <a:spcBef>
                <a:spcPts val="0"/>
              </a:spcBef>
              <a:spcAft>
                <a:spcPts val="0"/>
              </a:spcAft>
            </a:pPr>
            <a:r>
              <a:rPr lang="en-US" sz="2800">
                <a:solidFill>
                  <a:srgbClr val="5429F3"/>
                </a:solidFill>
                <a:latin typeface="#9Slide03 SFU Futura_12" panose="00000400000000000000" pitchFamily="2" charset="0"/>
              </a:rPr>
              <a:t> a-pa-tít, sắt, chì - kẽm, đá vôi, than,…</a:t>
            </a:r>
            <a:endParaRPr lang="en-US" sz="2800" dirty="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p:txBody>
      </p:sp>
      <p:cxnSp>
        <p:nvCxnSpPr>
          <p:cNvPr id="15" name="Straight Arrow Connector 14">
            <a:extLst>
              <a:ext uri="{FF2B5EF4-FFF2-40B4-BE49-F238E27FC236}">
                <a16:creationId xmlns:a16="http://schemas.microsoft.com/office/drawing/2014/main" id="{64528BF2-B96C-474A-B4D6-F2D54B6C72F9}"/>
              </a:ext>
            </a:extLst>
          </p:cNvPr>
          <p:cNvCxnSpPr>
            <a:cxnSpLocks/>
            <a:stCxn id="10" idx="2"/>
            <a:endCxn id="12" idx="0"/>
          </p:cNvCxnSpPr>
          <p:nvPr/>
        </p:nvCxnSpPr>
        <p:spPr>
          <a:xfrm flipH="1">
            <a:off x="2688720" y="638096"/>
            <a:ext cx="3614624" cy="653099"/>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860342-8A45-488A-A028-3DD1D3A30D6B}"/>
              </a:ext>
            </a:extLst>
          </p:cNvPr>
          <p:cNvCxnSpPr>
            <a:cxnSpLocks/>
            <a:stCxn id="10" idx="2"/>
          </p:cNvCxnSpPr>
          <p:nvPr/>
        </p:nvCxnSpPr>
        <p:spPr>
          <a:xfrm>
            <a:off x="6303344" y="638096"/>
            <a:ext cx="3203282" cy="55761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18" name="2 Minute Timer (To)">
            <a:hlinkClick r:id="" action="ppaction://media"/>
            <a:extLst>
              <a:ext uri="{FF2B5EF4-FFF2-40B4-BE49-F238E27FC236}">
                <a16:creationId xmlns:a16="http://schemas.microsoft.com/office/drawing/2014/main" id="{A46FFFD5-3307-4F86-8471-E8FA04B724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1339" y="1061444"/>
            <a:ext cx="1773241" cy="950786"/>
          </a:xfrm>
          <a:prstGeom prst="rect">
            <a:avLst/>
          </a:prstGeom>
        </p:spPr>
      </p:pic>
      <p:sp>
        <p:nvSpPr>
          <p:cNvPr id="4" name="TextBox 3">
            <a:extLst>
              <a:ext uri="{FF2B5EF4-FFF2-40B4-BE49-F238E27FC236}">
                <a16:creationId xmlns:a16="http://schemas.microsoft.com/office/drawing/2014/main" id="{B407E721-2FDC-ED0A-97C2-362FA1BB2ED0}"/>
              </a:ext>
            </a:extLst>
          </p:cNvPr>
          <p:cNvSpPr txBox="1"/>
          <p:nvPr/>
        </p:nvSpPr>
        <p:spPr>
          <a:xfrm>
            <a:off x="3882494" y="3869867"/>
            <a:ext cx="4110930" cy="646331"/>
          </a:xfrm>
          <a:prstGeom prst="rect">
            <a:avLst/>
          </a:prstGeom>
          <a:solidFill>
            <a:srgbClr val="00B050"/>
          </a:solidFill>
          <a:ln w="63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600" b="1"/>
              <a:t>SINH VẬT</a:t>
            </a:r>
            <a:endParaRPr lang="en-US" sz="3600" b="1" dirty="0"/>
          </a:p>
        </p:txBody>
      </p:sp>
      <p:sp>
        <p:nvSpPr>
          <p:cNvPr id="21" name="TextBox 20">
            <a:extLst>
              <a:ext uri="{FF2B5EF4-FFF2-40B4-BE49-F238E27FC236}">
                <a16:creationId xmlns:a16="http://schemas.microsoft.com/office/drawing/2014/main" id="{634634AD-589E-9A8C-1C64-FD23BB4C1CFA}"/>
              </a:ext>
            </a:extLst>
          </p:cNvPr>
          <p:cNvSpPr txBox="1"/>
          <p:nvPr/>
        </p:nvSpPr>
        <p:spPr>
          <a:xfrm>
            <a:off x="3383664" y="5140552"/>
            <a:ext cx="4975145" cy="1111458"/>
          </a:xfrm>
          <a:prstGeom prst="rect">
            <a:avLst/>
          </a:prstGeom>
          <a:solidFill>
            <a:srgbClr val="FCFDCF"/>
          </a:solidFill>
          <a:ln>
            <a:solidFill>
              <a:schemeClr val="accent5">
                <a:shade val="50000"/>
              </a:schemeClr>
            </a:solidFill>
          </a:ln>
        </p:spPr>
        <p:txBody>
          <a:bodyPr wrap="square">
            <a:spAutoFit/>
          </a:bodyPr>
          <a:lstStyle/>
          <a:p>
            <a:pPr marL="342900" marR="0" indent="-342900" algn="just">
              <a:lnSpc>
                <a:spcPct val="115000"/>
              </a:lnSpc>
              <a:spcBef>
                <a:spcPts val="0"/>
              </a:spcBef>
              <a:spcAft>
                <a:spcPts val="0"/>
              </a:spcAft>
              <a:buFontTx/>
              <a:buChar char="-"/>
            </a:pPr>
            <a:r>
              <a:rPr lang="vi-VN" sz="3200">
                <a:solidFill>
                  <a:srgbClr val="5429F3"/>
                </a:solidFill>
                <a:latin typeface="#9Slide03 SFU Futura_12" panose="00000400000000000000" pitchFamily="2" charset="0"/>
              </a:rPr>
              <a:t>S</a:t>
            </a:r>
            <a:r>
              <a:rPr lang="en-US" sz="2800">
                <a:solidFill>
                  <a:srgbClr val="5429F3"/>
                </a:solidFill>
                <a:latin typeface="#9Slide03 SFU Futura_12" panose="00000400000000000000" pitchFamily="2" charset="0"/>
              </a:rPr>
              <a:t>inh vật nhiệt đới, cận nhiệt đới, ôn đới núi cao.</a:t>
            </a:r>
            <a:endParaRPr lang="en-US" sz="2800" dirty="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p:txBody>
      </p:sp>
      <p:pic>
        <p:nvPicPr>
          <p:cNvPr id="23" name="Picture 22">
            <a:extLst>
              <a:ext uri="{FF2B5EF4-FFF2-40B4-BE49-F238E27FC236}">
                <a16:creationId xmlns:a16="http://schemas.microsoft.com/office/drawing/2014/main" id="{5DF28D46-8099-B405-15F9-B97FDEC53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2376" y="3568903"/>
            <a:ext cx="1529013" cy="1021999"/>
          </a:xfrm>
          <a:prstGeom prst="rect">
            <a:avLst/>
          </a:prstGeom>
        </p:spPr>
      </p:pic>
      <p:pic>
        <p:nvPicPr>
          <p:cNvPr id="7170" name="Picture 2" descr="Tài Nguyên Khoáng Sản Đen Than Những Mảnh Đá Hóa Thạch Hình Dạng Đa Giác Đá  Đen Than Chì Hoặc Than Củi Biểu Tượng Than Tài Nguyên Năng Lượng Hình minh  họa">
            <a:extLst>
              <a:ext uri="{FF2B5EF4-FFF2-40B4-BE49-F238E27FC236}">
                <a16:creationId xmlns:a16="http://schemas.microsoft.com/office/drawing/2014/main" id="{351308E0-CD30-C4D9-DC6A-E612413078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40" t="13639" r="18114" b="37131"/>
          <a:stretch/>
        </p:blipFill>
        <p:spPr bwMode="auto">
          <a:xfrm>
            <a:off x="1201290" y="3664555"/>
            <a:ext cx="1391479" cy="1105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9E3BE2B-E3D8-00C3-2630-3AF9A127F0D5}"/>
              </a:ext>
            </a:extLst>
          </p:cNvPr>
          <p:cNvPicPr>
            <a:picLocks noChangeAspect="1"/>
          </p:cNvPicPr>
          <p:nvPr/>
        </p:nvPicPr>
        <p:blipFill rotWithShape="1">
          <a:blip r:embed="rId8"/>
          <a:srcRect l="8709"/>
          <a:stretch/>
        </p:blipFill>
        <p:spPr>
          <a:xfrm>
            <a:off x="4522549" y="2153534"/>
            <a:ext cx="2830820" cy="1517228"/>
          </a:xfrm>
          <a:prstGeom prst="rect">
            <a:avLst/>
          </a:prstGeom>
        </p:spPr>
      </p:pic>
      <p:sp>
        <p:nvSpPr>
          <p:cNvPr id="26" name="Arrow: Down 25">
            <a:extLst>
              <a:ext uri="{FF2B5EF4-FFF2-40B4-BE49-F238E27FC236}">
                <a16:creationId xmlns:a16="http://schemas.microsoft.com/office/drawing/2014/main" id="{B6AD14F0-9FF6-5A2B-F18B-CB1AD61AF9B3}"/>
              </a:ext>
            </a:extLst>
          </p:cNvPr>
          <p:cNvSpPr/>
          <p:nvPr/>
        </p:nvSpPr>
        <p:spPr>
          <a:xfrm>
            <a:off x="5715000" y="4590902"/>
            <a:ext cx="467139" cy="358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BC42FD6-130C-D62E-EC12-BBFA0C327C07}"/>
              </a:ext>
            </a:extLst>
          </p:cNvPr>
          <p:cNvPicPr>
            <a:picLocks noChangeAspect="1"/>
          </p:cNvPicPr>
          <p:nvPr/>
        </p:nvPicPr>
        <p:blipFill rotWithShape="1">
          <a:blip r:embed="rId9"/>
          <a:srcRect l="50000" r="2416"/>
          <a:stretch/>
        </p:blipFill>
        <p:spPr>
          <a:xfrm>
            <a:off x="8815627" y="4791279"/>
            <a:ext cx="2665414" cy="1810003"/>
          </a:xfrm>
          <a:prstGeom prst="rect">
            <a:avLst/>
          </a:prstGeom>
        </p:spPr>
      </p:pic>
      <p:pic>
        <p:nvPicPr>
          <p:cNvPr id="30" name="Picture 29">
            <a:extLst>
              <a:ext uri="{FF2B5EF4-FFF2-40B4-BE49-F238E27FC236}">
                <a16:creationId xmlns:a16="http://schemas.microsoft.com/office/drawing/2014/main" id="{1506DED7-243C-9B77-A89A-292737B5E9B3}"/>
              </a:ext>
            </a:extLst>
          </p:cNvPr>
          <p:cNvPicPr>
            <a:picLocks noChangeAspect="1"/>
          </p:cNvPicPr>
          <p:nvPr/>
        </p:nvPicPr>
        <p:blipFill rotWithShape="1">
          <a:blip r:embed="rId10"/>
          <a:srcRect l="3906" t="2460" r="1366" b="1299"/>
          <a:stretch/>
        </p:blipFill>
        <p:spPr>
          <a:xfrm>
            <a:off x="994196" y="5096809"/>
            <a:ext cx="1805665" cy="1787633"/>
          </a:xfrm>
          <a:prstGeom prst="flowChartConnector">
            <a:avLst/>
          </a:prstGeom>
        </p:spPr>
      </p:pic>
    </p:spTree>
    <p:extLst>
      <p:ext uri="{BB962C8B-B14F-4D97-AF65-F5344CB8AC3E}">
        <p14:creationId xmlns:p14="http://schemas.microsoft.com/office/powerpoint/2010/main" val="24095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5141"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18"/>
                                        </p:tgtEl>
                                      </p:cBhvr>
                                    </p:cmd>
                                  </p:childTnLst>
                                </p:cTn>
                              </p:par>
                            </p:childTnLst>
                          </p:cTn>
                        </p:par>
                      </p:childTnLst>
                    </p:cTn>
                  </p:par>
                </p:childTnLst>
              </p:cTn>
              <p:nextCondLst>
                <p:cond evt="onClick" delay="0">
                  <p:tgtEl>
                    <p:spTgt spid="18"/>
                  </p:tgtEl>
                </p:cond>
              </p:nextCondLst>
            </p:seq>
            <p:video>
              <p:cMediaNode vol="80000">
                <p:cTn id="46" fill="hold" display="0">
                  <p:stCondLst>
                    <p:cond delay="indefinite"/>
                  </p:stCondLst>
                </p:cTn>
                <p:tgtEl>
                  <p:spTgt spid="18"/>
                </p:tgtEl>
              </p:cMediaNode>
            </p:video>
          </p:childTnLst>
        </p:cTn>
      </p:par>
    </p:tnLst>
    <p:bldLst>
      <p:bldP spid="11" grpId="0" animBg="1"/>
      <p:bldP spid="12" grpId="0" animBg="1"/>
      <p:bldP spid="13" grpId="0" animBg="1"/>
      <p:bldP spid="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B9C4AB3-2EDA-8C4B-2B48-1FFA71AE93FB}"/>
              </a:ext>
            </a:extLst>
          </p:cNvPr>
          <p:cNvGrpSpPr/>
          <p:nvPr/>
        </p:nvGrpSpPr>
        <p:grpSpPr>
          <a:xfrm>
            <a:off x="63195" y="85058"/>
            <a:ext cx="12026139" cy="546868"/>
            <a:chOff x="95695" y="680678"/>
            <a:chExt cx="12026139" cy="546868"/>
          </a:xfrm>
        </p:grpSpPr>
        <p:sp>
          <p:nvSpPr>
            <p:cNvPr id="8" name="Rectangle 7">
              <a:extLst>
                <a:ext uri="{FF2B5EF4-FFF2-40B4-BE49-F238E27FC236}">
                  <a16:creationId xmlns:a16="http://schemas.microsoft.com/office/drawing/2014/main" id="{7258C002-ECEA-B5DF-FC7A-325FAB2EC197}"/>
                </a:ext>
              </a:extLst>
            </p:cNvPr>
            <p:cNvSpPr/>
            <p:nvPr/>
          </p:nvSpPr>
          <p:spPr>
            <a:xfrm>
              <a:off x="95695" y="680678"/>
              <a:ext cx="5153498" cy="5468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1,2,3</a:t>
              </a:r>
              <a:r>
                <a:rPr lang="vi-VN" sz="2800">
                  <a:latin typeface="#9Slide03 SFU Futura_12" panose="00000400000000000000" pitchFamily="2" charset="0"/>
                </a:rPr>
                <a:t>,4</a:t>
              </a:r>
              <a:endParaRPr lang="en-US" sz="2800">
                <a:latin typeface="#9Slide03 SFU Futura_12" panose="00000400000000000000" pitchFamily="2" charset="0"/>
              </a:endParaRPr>
            </a:p>
          </p:txBody>
        </p:sp>
        <p:sp>
          <p:nvSpPr>
            <p:cNvPr id="10" name="Rectangle 9">
              <a:extLst>
                <a:ext uri="{FF2B5EF4-FFF2-40B4-BE49-F238E27FC236}">
                  <a16:creationId xmlns:a16="http://schemas.microsoft.com/office/drawing/2014/main" id="{4EFE5C57-8F43-5B52-C25F-170A0630B009}"/>
                </a:ext>
              </a:extLst>
            </p:cNvPr>
            <p:cNvSpPr/>
            <p:nvPr/>
          </p:nvSpPr>
          <p:spPr>
            <a:xfrm>
              <a:off x="6968336" y="680678"/>
              <a:ext cx="5153498" cy="546868"/>
            </a:xfrm>
            <a:prstGeom prst="rect">
              <a:avLst/>
            </a:prstGeom>
            <a:solidFill>
              <a:srgbClr val="0E9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5,6,7</a:t>
              </a:r>
              <a:r>
                <a:rPr lang="vi-VN" sz="2800">
                  <a:latin typeface="#9Slide03 SFU Futura_12" panose="00000400000000000000" pitchFamily="2" charset="0"/>
                </a:rPr>
                <a:t>,8</a:t>
              </a:r>
              <a:endParaRPr lang="en-US" sz="2800">
                <a:latin typeface="#9Slide03 SFU Futura_12" panose="00000400000000000000" pitchFamily="2" charset="0"/>
              </a:endParaRPr>
            </a:p>
          </p:txBody>
        </p:sp>
        <p:sp>
          <p:nvSpPr>
            <p:cNvPr id="11" name="Rectangle 10">
              <a:extLst>
                <a:ext uri="{FF2B5EF4-FFF2-40B4-BE49-F238E27FC236}">
                  <a16:creationId xmlns:a16="http://schemas.microsoft.com/office/drawing/2014/main" id="{04B4B7E4-C3D1-F50C-78C0-4BAE8CE4D0AF}"/>
                </a:ext>
              </a:extLst>
            </p:cNvPr>
            <p:cNvSpPr/>
            <p:nvPr/>
          </p:nvSpPr>
          <p:spPr>
            <a:xfrm>
              <a:off x="5330921" y="680678"/>
              <a:ext cx="1562056" cy="546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9Slide03 SFU Futura_12" panose="00000400000000000000" pitchFamily="2" charset="0"/>
                </a:rPr>
                <a:t>MẬT THƯ</a:t>
              </a:r>
            </a:p>
          </p:txBody>
        </p:sp>
      </p:grpSp>
      <p:sp>
        <p:nvSpPr>
          <p:cNvPr id="3" name="Rectangle 2">
            <a:extLst>
              <a:ext uri="{FF2B5EF4-FFF2-40B4-BE49-F238E27FC236}">
                <a16:creationId xmlns:a16="http://schemas.microsoft.com/office/drawing/2014/main" id="{6D8B1BB9-B6DF-5999-F8BE-A7D6BC36A4A9}"/>
              </a:ext>
            </a:extLst>
          </p:cNvPr>
          <p:cNvSpPr/>
          <p:nvPr/>
        </p:nvSpPr>
        <p:spPr>
          <a:xfrm>
            <a:off x="128195" y="5969312"/>
            <a:ext cx="5120998" cy="803629"/>
          </a:xfrm>
          <a:prstGeom prst="rect">
            <a:avLst/>
          </a:prstGeom>
          <a:solidFill>
            <a:srgbClr val="5CAE4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n>
                  <a:solidFill>
                    <a:srgbClr val="5CAE40"/>
                  </a:solidFill>
                </a:ln>
                <a:solidFill>
                  <a:srgbClr val="00B050"/>
                </a:solidFill>
                <a:latin typeface="#9Slide03 SFU Futura_12" panose="00000400000000000000" pitchFamily="2" charset="0"/>
              </a:rPr>
              <a:t>NHÀ ĐẦU TƯ TÀI BA</a:t>
            </a:r>
            <a:endParaRPr lang="en-US" sz="3200">
              <a:ln>
                <a:solidFill>
                  <a:srgbClr val="5CAE40"/>
                </a:solidFill>
              </a:ln>
              <a:solidFill>
                <a:srgbClr val="00B050"/>
              </a:solidFill>
              <a:latin typeface="#9Slide03 SFU Futura_12" panose="00000400000000000000" pitchFamily="2" charset="0"/>
            </a:endParaRPr>
          </a:p>
        </p:txBody>
      </p:sp>
      <p:sp>
        <p:nvSpPr>
          <p:cNvPr id="4" name="Rectangle 3">
            <a:extLst>
              <a:ext uri="{FF2B5EF4-FFF2-40B4-BE49-F238E27FC236}">
                <a16:creationId xmlns:a16="http://schemas.microsoft.com/office/drawing/2014/main" id="{29FF800A-09D0-A3B9-7ADB-C74F8317FB74}"/>
              </a:ext>
            </a:extLst>
          </p:cNvPr>
          <p:cNvSpPr/>
          <p:nvPr/>
        </p:nvSpPr>
        <p:spPr>
          <a:xfrm>
            <a:off x="6968336" y="5969312"/>
            <a:ext cx="5120998" cy="803629"/>
          </a:xfrm>
          <a:prstGeom prst="rect">
            <a:avLst/>
          </a:prstGeom>
          <a:solidFill>
            <a:srgbClr val="6DC2E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n>
                  <a:solidFill>
                    <a:srgbClr val="5CAE40"/>
                  </a:solidFill>
                </a:ln>
                <a:solidFill>
                  <a:srgbClr val="00B050"/>
                </a:solidFill>
                <a:latin typeface="#9Slide03 SFU Futura_12" panose="00000400000000000000" pitchFamily="2" charset="0"/>
              </a:rPr>
              <a:t>NHÀ ĐẦU TƯ TÀI BA</a:t>
            </a:r>
            <a:endParaRPr lang="en-US" sz="3200">
              <a:ln>
                <a:solidFill>
                  <a:srgbClr val="5CAE40"/>
                </a:solidFill>
              </a:ln>
              <a:solidFill>
                <a:srgbClr val="00B050"/>
              </a:solidFill>
              <a:latin typeface="#9Slide03 SFU Futura_12" panose="00000400000000000000" pitchFamily="2" charset="0"/>
            </a:endParaRPr>
          </a:p>
          <a:p>
            <a:pPr algn="ctr"/>
            <a:endParaRPr lang="en-US">
              <a:ln>
                <a:solidFill>
                  <a:srgbClr val="6DC2E3"/>
                </a:solidFill>
              </a:ln>
              <a:solidFill>
                <a:srgbClr val="00B050"/>
              </a:solidFill>
            </a:endParaRPr>
          </a:p>
        </p:txBody>
      </p:sp>
      <p:sp>
        <p:nvSpPr>
          <p:cNvPr id="5" name="Rectangle 4">
            <a:extLst>
              <a:ext uri="{FF2B5EF4-FFF2-40B4-BE49-F238E27FC236}">
                <a16:creationId xmlns:a16="http://schemas.microsoft.com/office/drawing/2014/main" id="{C41F0D94-333A-5BA8-9A6F-6FA404C9EE11}"/>
              </a:ext>
            </a:extLst>
          </p:cNvPr>
          <p:cNvSpPr/>
          <p:nvPr/>
        </p:nvSpPr>
        <p:spPr>
          <a:xfrm>
            <a:off x="5330921" y="5942176"/>
            <a:ext cx="1562057" cy="830766"/>
          </a:xfrm>
          <a:prstGeom prst="rect">
            <a:avLst/>
          </a:prstGeom>
          <a:solidFill>
            <a:schemeClr val="accent2">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70C0"/>
                </a:solidFill>
                <a:latin typeface="#9Slide03 SFU Futura_12" panose="00000400000000000000" pitchFamily="2" charset="0"/>
              </a:rPr>
              <a:t>MẬT THƯ 4</a:t>
            </a:r>
          </a:p>
          <a:p>
            <a:pPr algn="ctr"/>
            <a:endParaRPr lang="en-US">
              <a:solidFill>
                <a:srgbClr val="D9F3D0"/>
              </a:solidFill>
            </a:endParaRPr>
          </a:p>
        </p:txBody>
      </p:sp>
      <p:grpSp>
        <p:nvGrpSpPr>
          <p:cNvPr id="29" name="Group 28">
            <a:extLst>
              <a:ext uri="{FF2B5EF4-FFF2-40B4-BE49-F238E27FC236}">
                <a16:creationId xmlns:a16="http://schemas.microsoft.com/office/drawing/2014/main" id="{ADAE2288-15A1-0A17-9931-EBD71968B110}"/>
              </a:ext>
            </a:extLst>
          </p:cNvPr>
          <p:cNvGrpSpPr/>
          <p:nvPr/>
        </p:nvGrpSpPr>
        <p:grpSpPr>
          <a:xfrm>
            <a:off x="128195" y="749334"/>
            <a:ext cx="11961139" cy="3429200"/>
            <a:chOff x="128195" y="883146"/>
            <a:chExt cx="11961139" cy="3429200"/>
          </a:xfrm>
        </p:grpSpPr>
        <p:sp>
          <p:nvSpPr>
            <p:cNvPr id="14" name="Rectangle 13">
              <a:extLst>
                <a:ext uri="{FF2B5EF4-FFF2-40B4-BE49-F238E27FC236}">
                  <a16:creationId xmlns:a16="http://schemas.microsoft.com/office/drawing/2014/main" id="{069DE831-7BDE-F069-7341-71C2B81E7313}"/>
                </a:ext>
              </a:extLst>
            </p:cNvPr>
            <p:cNvSpPr/>
            <p:nvPr/>
          </p:nvSpPr>
          <p:spPr>
            <a:xfrm>
              <a:off x="128195" y="883146"/>
              <a:ext cx="11961139" cy="3393057"/>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C23B4C5-4174-D05C-8C09-DA19E5B1D7D9}"/>
                </a:ext>
              </a:extLst>
            </p:cNvPr>
            <p:cNvSpPr txBox="1"/>
            <p:nvPr/>
          </p:nvSpPr>
          <p:spPr>
            <a:xfrm>
              <a:off x="277559" y="1242132"/>
              <a:ext cx="6372558" cy="2554545"/>
            </a:xfrm>
            <a:prstGeom prst="rect">
              <a:avLst/>
            </a:prstGeom>
            <a:noFill/>
          </p:spPr>
          <p:txBody>
            <a:bodyPr wrap="square" rtlCol="0">
              <a:spAutoFit/>
            </a:bodyPr>
            <a:lstStyle/>
            <a:p>
              <a:pPr marL="285750" indent="-285750" algn="just">
                <a:buFontTx/>
                <a:buChar char="-"/>
              </a:pPr>
              <a:r>
                <a:rPr lang="vi-VN" sz="3200">
                  <a:solidFill>
                    <a:srgbClr val="C00000"/>
                  </a:solidFill>
                  <a:effectLst/>
                  <a:latin typeface="#9Slide03 SFU Futura_12" panose="00000400000000000000" pitchFamily="2" charset="0"/>
                  <a:ea typeface="Arial" panose="020B0604020202020204" pitchFamily="34" charset="0"/>
                  <a:cs typeface="Times New Roman" panose="02020603050405020304" pitchFamily="18" charset="0"/>
                </a:rPr>
                <a:t>Dựa vào thông tin mục 2 và hình 11.1, Nếu là một nhà  đầu tư  em sẽ chọn  đầu tư vào lĩnh vực nào ở vùng TDMNBB, nêu các lí do em chọn lĩnh vực đó? </a:t>
              </a:r>
              <a:endParaRPr lang="en-US" sz="4400">
                <a:solidFill>
                  <a:srgbClr val="0070C0"/>
                </a:solidFill>
                <a:latin typeface="#9Slide03 SFU Futura_12" panose="00000400000000000000" pitchFamily="2" charset="0"/>
              </a:endParaRPr>
            </a:p>
          </p:txBody>
        </p:sp>
        <p:grpSp>
          <p:nvGrpSpPr>
            <p:cNvPr id="9" name="Group 8">
              <a:extLst>
                <a:ext uri="{FF2B5EF4-FFF2-40B4-BE49-F238E27FC236}">
                  <a16:creationId xmlns:a16="http://schemas.microsoft.com/office/drawing/2014/main" id="{FDEE58A0-348D-9FF6-CD0C-4A08261826A2}"/>
                </a:ext>
              </a:extLst>
            </p:cNvPr>
            <p:cNvGrpSpPr/>
            <p:nvPr/>
          </p:nvGrpSpPr>
          <p:grpSpPr>
            <a:xfrm>
              <a:off x="7168462" y="883147"/>
              <a:ext cx="4616286" cy="3429199"/>
              <a:chOff x="6837957" y="3392858"/>
              <a:chExt cx="4616286" cy="3429199"/>
            </a:xfrm>
          </p:grpSpPr>
          <p:cxnSp>
            <p:nvCxnSpPr>
              <p:cNvPr id="12" name="Straight Connector 11">
                <a:extLst>
                  <a:ext uri="{FF2B5EF4-FFF2-40B4-BE49-F238E27FC236}">
                    <a16:creationId xmlns:a16="http://schemas.microsoft.com/office/drawing/2014/main" id="{C6751348-E04A-CF72-4BA5-868E66896AE2}"/>
                  </a:ext>
                </a:extLst>
              </p:cNvPr>
              <p:cNvCxnSpPr>
                <a:cxnSpLocks/>
              </p:cNvCxnSpPr>
              <p:nvPr/>
            </p:nvCxnSpPr>
            <p:spPr>
              <a:xfrm>
                <a:off x="6837958" y="3532210"/>
                <a:ext cx="966738" cy="8806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CE43E7C-CFC0-D02A-76AA-F98EA2BAF967}"/>
                  </a:ext>
                </a:extLst>
              </p:cNvPr>
              <p:cNvCxnSpPr/>
              <p:nvPr/>
            </p:nvCxnSpPr>
            <p:spPr>
              <a:xfrm>
                <a:off x="10487505" y="5890339"/>
                <a:ext cx="966738" cy="756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53A9E92-2F68-A81A-41AB-4DBB2DC56BFB}"/>
                  </a:ext>
                </a:extLst>
              </p:cNvPr>
              <p:cNvCxnSpPr>
                <a:cxnSpLocks/>
              </p:cNvCxnSpPr>
              <p:nvPr/>
            </p:nvCxnSpPr>
            <p:spPr>
              <a:xfrm flipH="1">
                <a:off x="6837957" y="5890339"/>
                <a:ext cx="966739" cy="7562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DE70F63-F136-B769-FBCA-5B758E24A6A5}"/>
                  </a:ext>
                </a:extLst>
              </p:cNvPr>
              <p:cNvCxnSpPr>
                <a:cxnSpLocks/>
              </p:cNvCxnSpPr>
              <p:nvPr/>
            </p:nvCxnSpPr>
            <p:spPr>
              <a:xfrm flipH="1">
                <a:off x="10487505" y="3559347"/>
                <a:ext cx="952701" cy="853553"/>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766F4CB5-53A1-A427-DB4E-DED8348634A7}"/>
                  </a:ext>
                </a:extLst>
              </p:cNvPr>
              <p:cNvGrpSpPr/>
              <p:nvPr/>
            </p:nvGrpSpPr>
            <p:grpSpPr>
              <a:xfrm>
                <a:off x="6837958" y="3392858"/>
                <a:ext cx="4602249" cy="3429199"/>
                <a:chOff x="6837958" y="3392858"/>
                <a:chExt cx="4602249" cy="3429199"/>
              </a:xfrm>
            </p:grpSpPr>
            <p:grpSp>
              <p:nvGrpSpPr>
                <p:cNvPr id="18" name="Group 17">
                  <a:extLst>
                    <a:ext uri="{FF2B5EF4-FFF2-40B4-BE49-F238E27FC236}">
                      <a16:creationId xmlns:a16="http://schemas.microsoft.com/office/drawing/2014/main" id="{65571D08-AFB7-EEEB-D8B1-9734E27F5D09}"/>
                    </a:ext>
                  </a:extLst>
                </p:cNvPr>
                <p:cNvGrpSpPr/>
                <p:nvPr/>
              </p:nvGrpSpPr>
              <p:grpSpPr>
                <a:xfrm>
                  <a:off x="6837958" y="3532210"/>
                  <a:ext cx="4602249" cy="3114352"/>
                  <a:chOff x="6837958" y="3532210"/>
                  <a:chExt cx="4602249" cy="3114352"/>
                </a:xfrm>
              </p:grpSpPr>
              <p:sp>
                <p:nvSpPr>
                  <p:cNvPr id="27" name="Rectangle 26">
                    <a:extLst>
                      <a:ext uri="{FF2B5EF4-FFF2-40B4-BE49-F238E27FC236}">
                        <a16:creationId xmlns:a16="http://schemas.microsoft.com/office/drawing/2014/main" id="{F7ACFBBF-081F-69F6-F193-20FDA0D4E489}"/>
                      </a:ext>
                    </a:extLst>
                  </p:cNvPr>
                  <p:cNvSpPr/>
                  <p:nvPr/>
                </p:nvSpPr>
                <p:spPr>
                  <a:xfrm>
                    <a:off x="6837958" y="3532210"/>
                    <a:ext cx="4602249" cy="311435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01786A-D7D5-1F9A-E97F-7307AA0CA870}"/>
                      </a:ext>
                    </a:extLst>
                  </p:cNvPr>
                  <p:cNvSpPr/>
                  <p:nvPr/>
                </p:nvSpPr>
                <p:spPr>
                  <a:xfrm>
                    <a:off x="7804696" y="4412901"/>
                    <a:ext cx="2668772" cy="1477438"/>
                  </a:xfrm>
                  <a:prstGeom prst="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11617529-5C22-82BF-D489-ECE8593C8D75}"/>
                    </a:ext>
                  </a:extLst>
                </p:cNvPr>
                <p:cNvSpPr txBox="1"/>
                <p:nvPr/>
              </p:nvSpPr>
              <p:spPr>
                <a:xfrm>
                  <a:off x="7833490" y="4966954"/>
                  <a:ext cx="2787881" cy="369332"/>
                </a:xfrm>
                <a:prstGeom prst="rect">
                  <a:avLst/>
                </a:prstGeom>
                <a:noFill/>
              </p:spPr>
              <p:txBody>
                <a:bodyPr wrap="square" rtlCol="0">
                  <a:spAutoFit/>
                </a:bodyPr>
                <a:lstStyle/>
                <a:p>
                  <a:r>
                    <a:rPr lang="vi-VN">
                      <a:solidFill>
                        <a:srgbClr val="002060"/>
                      </a:solidFill>
                    </a:rPr>
                    <a:t>Ý kiến chung cuả nhóm</a:t>
                  </a:r>
                  <a:endParaRPr lang="en-US">
                    <a:solidFill>
                      <a:srgbClr val="002060"/>
                    </a:solidFill>
                  </a:endParaRPr>
                </a:p>
              </p:txBody>
            </p:sp>
            <p:sp>
              <p:nvSpPr>
                <p:cNvPr id="21" name="TextBox 20">
                  <a:extLst>
                    <a:ext uri="{FF2B5EF4-FFF2-40B4-BE49-F238E27FC236}">
                      <a16:creationId xmlns:a16="http://schemas.microsoft.com/office/drawing/2014/main" id="{74D800C8-EBE9-23CF-235E-569969A265F7}"/>
                    </a:ext>
                  </a:extLst>
                </p:cNvPr>
                <p:cNvSpPr txBox="1"/>
                <p:nvPr/>
              </p:nvSpPr>
              <p:spPr>
                <a:xfrm>
                  <a:off x="7570799" y="3585494"/>
                  <a:ext cx="3393056" cy="646331"/>
                </a:xfrm>
                <a:prstGeom prst="rect">
                  <a:avLst/>
                </a:prstGeom>
                <a:noFill/>
              </p:spPr>
              <p:txBody>
                <a:bodyPr wrap="square" rtlCol="0">
                  <a:spAutoFit/>
                </a:bodyPr>
                <a:lstStyle/>
                <a:p>
                  <a:pPr algn="ctr"/>
                  <a:r>
                    <a:rPr lang="vi-VN">
                      <a:solidFill>
                        <a:srgbClr val="5429F3"/>
                      </a:solidFill>
                    </a:rPr>
                    <a:t>1</a:t>
                  </a:r>
                </a:p>
                <a:p>
                  <a:pPr algn="ctr"/>
                  <a:r>
                    <a:rPr lang="vi-VN">
                      <a:solidFill>
                        <a:srgbClr val="5429F3"/>
                      </a:solidFill>
                    </a:rPr>
                    <a:t>Ý kiến cá nhân</a:t>
                  </a:r>
                  <a:endParaRPr lang="en-US">
                    <a:solidFill>
                      <a:srgbClr val="5429F3"/>
                    </a:solidFill>
                  </a:endParaRPr>
                </a:p>
              </p:txBody>
            </p:sp>
            <p:sp>
              <p:nvSpPr>
                <p:cNvPr id="22" name="TextBox 21">
                  <a:extLst>
                    <a:ext uri="{FF2B5EF4-FFF2-40B4-BE49-F238E27FC236}">
                      <a16:creationId xmlns:a16="http://schemas.microsoft.com/office/drawing/2014/main" id="{DC6FC67D-5D5E-B8FC-0602-8F388CD59010}"/>
                    </a:ext>
                  </a:extLst>
                </p:cNvPr>
                <p:cNvSpPr txBox="1"/>
                <p:nvPr/>
              </p:nvSpPr>
              <p:spPr>
                <a:xfrm>
                  <a:off x="7442554" y="5987671"/>
                  <a:ext cx="3393056" cy="646331"/>
                </a:xfrm>
                <a:prstGeom prst="rect">
                  <a:avLst/>
                </a:prstGeom>
                <a:noFill/>
              </p:spPr>
              <p:txBody>
                <a:bodyPr wrap="square" rtlCol="0">
                  <a:spAutoFit/>
                </a:bodyPr>
                <a:lstStyle/>
                <a:p>
                  <a:pPr algn="ctr"/>
                  <a:r>
                    <a:rPr lang="vi-VN">
                      <a:solidFill>
                        <a:srgbClr val="5429F3"/>
                      </a:solidFill>
                    </a:rPr>
                    <a:t>3</a:t>
                  </a:r>
                </a:p>
                <a:p>
                  <a:pPr algn="ctr"/>
                  <a:r>
                    <a:rPr lang="vi-VN">
                      <a:solidFill>
                        <a:srgbClr val="5429F3"/>
                      </a:solidFill>
                    </a:rPr>
                    <a:t>Ý kiến cá nhân</a:t>
                  </a:r>
                  <a:endParaRPr lang="en-US">
                    <a:solidFill>
                      <a:srgbClr val="5429F3"/>
                    </a:solidFill>
                  </a:endParaRPr>
                </a:p>
              </p:txBody>
            </p:sp>
            <p:sp>
              <p:nvSpPr>
                <p:cNvPr id="23" name="TextBox 22">
                  <a:extLst>
                    <a:ext uri="{FF2B5EF4-FFF2-40B4-BE49-F238E27FC236}">
                      <a16:creationId xmlns:a16="http://schemas.microsoft.com/office/drawing/2014/main" id="{A38606E2-0620-0E5B-89B1-B8FCA5BBFA81}"/>
                    </a:ext>
                  </a:extLst>
                </p:cNvPr>
                <p:cNvSpPr txBox="1"/>
                <p:nvPr/>
              </p:nvSpPr>
              <p:spPr>
                <a:xfrm rot="5400000">
                  <a:off x="5614985" y="4802363"/>
                  <a:ext cx="3393056" cy="646331"/>
                </a:xfrm>
                <a:prstGeom prst="rect">
                  <a:avLst/>
                </a:prstGeom>
                <a:noFill/>
              </p:spPr>
              <p:txBody>
                <a:bodyPr wrap="square" rtlCol="0">
                  <a:spAutoFit/>
                </a:bodyPr>
                <a:lstStyle/>
                <a:p>
                  <a:pPr algn="ctr"/>
                  <a:r>
                    <a:rPr lang="vi-VN">
                      <a:solidFill>
                        <a:srgbClr val="5429F3"/>
                      </a:solidFill>
                    </a:rPr>
                    <a:t>4</a:t>
                  </a:r>
                </a:p>
                <a:p>
                  <a:pPr algn="ctr"/>
                  <a:r>
                    <a:rPr lang="vi-VN">
                      <a:solidFill>
                        <a:srgbClr val="5429F3"/>
                      </a:solidFill>
                    </a:rPr>
                    <a:t>Ý kiến cá nhân</a:t>
                  </a:r>
                  <a:endParaRPr lang="en-US">
                    <a:solidFill>
                      <a:srgbClr val="5429F3"/>
                    </a:solidFill>
                  </a:endParaRPr>
                </a:p>
              </p:txBody>
            </p:sp>
            <p:sp>
              <p:nvSpPr>
                <p:cNvPr id="26" name="TextBox 25">
                  <a:extLst>
                    <a:ext uri="{FF2B5EF4-FFF2-40B4-BE49-F238E27FC236}">
                      <a16:creationId xmlns:a16="http://schemas.microsoft.com/office/drawing/2014/main" id="{D5387C7A-81DF-C302-2373-9CB002B4C66B}"/>
                    </a:ext>
                  </a:extLst>
                </p:cNvPr>
                <p:cNvSpPr txBox="1"/>
                <p:nvPr/>
              </p:nvSpPr>
              <p:spPr>
                <a:xfrm rot="16200000">
                  <a:off x="9334261" y="4766220"/>
                  <a:ext cx="3393056" cy="646331"/>
                </a:xfrm>
                <a:prstGeom prst="rect">
                  <a:avLst/>
                </a:prstGeom>
                <a:noFill/>
              </p:spPr>
              <p:txBody>
                <a:bodyPr wrap="square" rtlCol="0">
                  <a:spAutoFit/>
                </a:bodyPr>
                <a:lstStyle/>
                <a:p>
                  <a:pPr algn="ctr"/>
                  <a:r>
                    <a:rPr lang="vi-VN">
                      <a:solidFill>
                        <a:srgbClr val="5429F3"/>
                      </a:solidFill>
                    </a:rPr>
                    <a:t>2</a:t>
                  </a:r>
                </a:p>
                <a:p>
                  <a:pPr algn="ctr"/>
                  <a:r>
                    <a:rPr lang="vi-VN">
                      <a:solidFill>
                        <a:srgbClr val="5429F3"/>
                      </a:solidFill>
                    </a:rPr>
                    <a:t>Ý kiến cá nhân</a:t>
                  </a:r>
                  <a:endParaRPr lang="en-US">
                    <a:solidFill>
                      <a:srgbClr val="5429F3"/>
                    </a:solidFill>
                  </a:endParaRPr>
                </a:p>
              </p:txBody>
            </p:sp>
          </p:grpSp>
        </p:grpSp>
      </p:grpSp>
      <p:sp>
        <p:nvSpPr>
          <p:cNvPr id="30" name="Rectangle 29">
            <a:extLst>
              <a:ext uri="{FF2B5EF4-FFF2-40B4-BE49-F238E27FC236}">
                <a16:creationId xmlns:a16="http://schemas.microsoft.com/office/drawing/2014/main" id="{980B2626-22FB-D267-F17F-77D842E293EB}"/>
              </a:ext>
            </a:extLst>
          </p:cNvPr>
          <p:cNvSpPr/>
          <p:nvPr/>
        </p:nvSpPr>
        <p:spPr>
          <a:xfrm>
            <a:off x="128195" y="4223137"/>
            <a:ext cx="5170226" cy="156659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570442-3EE7-01AB-166A-FE186676EDD1}"/>
              </a:ext>
            </a:extLst>
          </p:cNvPr>
          <p:cNvSpPr/>
          <p:nvPr/>
        </p:nvSpPr>
        <p:spPr>
          <a:xfrm>
            <a:off x="6983938" y="4194290"/>
            <a:ext cx="5170226" cy="159544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3E52F2B-3A76-9F8E-869D-AF22481C919C}"/>
              </a:ext>
            </a:extLst>
          </p:cNvPr>
          <p:cNvSpPr txBox="1"/>
          <p:nvPr/>
        </p:nvSpPr>
        <p:spPr>
          <a:xfrm>
            <a:off x="99842" y="4363387"/>
            <a:ext cx="5170225" cy="461665"/>
          </a:xfrm>
          <a:prstGeom prst="rect">
            <a:avLst/>
          </a:prstGeom>
          <a:noFill/>
        </p:spPr>
        <p:txBody>
          <a:bodyPr wrap="square">
            <a:spAutoFit/>
          </a:bodyPr>
          <a:lstStyle/>
          <a:p>
            <a:pPr marL="285750" indent="-285750" algn="just">
              <a:buFont typeface="Wingdings" panose="05000000000000000000" pitchFamily="2" charset="2"/>
              <a:buChar char="q"/>
            </a:pPr>
            <a:r>
              <a:rPr lang="vi-VN" sz="2400">
                <a:solidFill>
                  <a:srgbClr val="5429F3"/>
                </a:solidFill>
                <a:latin typeface="#9Slide03 SFU Futura_12" panose="00000400000000000000" pitchFamily="2" charset="0"/>
              </a:rPr>
              <a:t>Ngành công nghiệp</a:t>
            </a:r>
            <a:endParaRPr lang="en-US" sz="2400">
              <a:solidFill>
                <a:srgbClr val="5429F3"/>
              </a:solidFill>
              <a:latin typeface="#9Slide03 SFU Futura_12" panose="00000400000000000000" pitchFamily="2" charset="0"/>
            </a:endParaRPr>
          </a:p>
        </p:txBody>
      </p:sp>
      <p:sp>
        <p:nvSpPr>
          <p:cNvPr id="34" name="TextBox 33">
            <a:extLst>
              <a:ext uri="{FF2B5EF4-FFF2-40B4-BE49-F238E27FC236}">
                <a16:creationId xmlns:a16="http://schemas.microsoft.com/office/drawing/2014/main" id="{1AA9361A-C17E-4A03-393F-33A5C22AF939}"/>
              </a:ext>
            </a:extLst>
          </p:cNvPr>
          <p:cNvSpPr txBox="1"/>
          <p:nvPr/>
        </p:nvSpPr>
        <p:spPr>
          <a:xfrm>
            <a:off x="94436" y="4843381"/>
            <a:ext cx="5159381" cy="830997"/>
          </a:xfrm>
          <a:prstGeom prst="rect">
            <a:avLst/>
          </a:prstGeom>
          <a:noFill/>
        </p:spPr>
        <p:txBody>
          <a:bodyPr wrap="square">
            <a:spAutoFit/>
          </a:bodyPr>
          <a:lstStyle/>
          <a:p>
            <a:pPr marL="285750" indent="-285750" algn="just">
              <a:buFont typeface="Wingdings" panose="05000000000000000000" pitchFamily="2" charset="2"/>
              <a:buChar char="q"/>
            </a:pPr>
            <a:r>
              <a:rPr lang="vi-VN" sz="2400">
                <a:solidFill>
                  <a:srgbClr val="5429F3"/>
                </a:solidFill>
                <a:latin typeface="#9Slide03 SFU Futura_12" panose="00000400000000000000" pitchFamily="2" charset="0"/>
              </a:rPr>
              <a:t> Ngành nông nghiệp, lâm nghiệp và thủy sản</a:t>
            </a:r>
            <a:endParaRPr lang="en-US" sz="2400">
              <a:solidFill>
                <a:srgbClr val="5429F3"/>
              </a:solidFill>
              <a:latin typeface="#9Slide03 SFU Futura_12" panose="00000400000000000000" pitchFamily="2" charset="0"/>
            </a:endParaRPr>
          </a:p>
        </p:txBody>
      </p:sp>
      <p:sp>
        <p:nvSpPr>
          <p:cNvPr id="36" name="TextBox 35">
            <a:extLst>
              <a:ext uri="{FF2B5EF4-FFF2-40B4-BE49-F238E27FC236}">
                <a16:creationId xmlns:a16="http://schemas.microsoft.com/office/drawing/2014/main" id="{D9E21E26-3322-40F1-5D9E-F24250755E77}"/>
              </a:ext>
            </a:extLst>
          </p:cNvPr>
          <p:cNvSpPr txBox="1"/>
          <p:nvPr/>
        </p:nvSpPr>
        <p:spPr>
          <a:xfrm>
            <a:off x="7168462" y="4465611"/>
            <a:ext cx="5159381" cy="461665"/>
          </a:xfrm>
          <a:prstGeom prst="rect">
            <a:avLst/>
          </a:prstGeom>
          <a:noFill/>
        </p:spPr>
        <p:txBody>
          <a:bodyPr wrap="square">
            <a:spAutoFit/>
          </a:bodyPr>
          <a:lstStyle/>
          <a:p>
            <a:pPr marL="285750" indent="-285750" algn="just">
              <a:buFont typeface="Wingdings" panose="05000000000000000000" pitchFamily="2" charset="2"/>
              <a:buChar char="q"/>
            </a:pPr>
            <a:r>
              <a:rPr lang="vi-VN" sz="2400">
                <a:solidFill>
                  <a:srgbClr val="5429F3"/>
                </a:solidFill>
                <a:latin typeface="#9Slide03 SFU Futura_12" panose="00000400000000000000" pitchFamily="2" charset="0"/>
              </a:rPr>
              <a:t> Ngành du lịch</a:t>
            </a:r>
            <a:endParaRPr lang="en-US" sz="2400">
              <a:solidFill>
                <a:srgbClr val="5429F3"/>
              </a:solidFill>
              <a:latin typeface="#9Slide03 SFU Futura_12" panose="00000400000000000000" pitchFamily="2" charset="0"/>
            </a:endParaRPr>
          </a:p>
        </p:txBody>
      </p:sp>
    </p:spTree>
    <p:extLst>
      <p:ext uri="{BB962C8B-B14F-4D97-AF65-F5344CB8AC3E}">
        <p14:creationId xmlns:p14="http://schemas.microsoft.com/office/powerpoint/2010/main" val="392958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E80F71-D0F6-24EA-C594-3D176FC701C5}"/>
              </a:ext>
            </a:extLst>
          </p:cNvPr>
          <p:cNvSpPr txBox="1"/>
          <p:nvPr/>
        </p:nvSpPr>
        <p:spPr>
          <a:xfrm>
            <a:off x="3200399" y="2004530"/>
            <a:ext cx="9119287" cy="2130474"/>
          </a:xfrm>
          <a:prstGeom prst="rect">
            <a:avLst/>
          </a:prstGeom>
        </p:spPr>
        <p:txBody>
          <a:bodyPr vert="horz" lIns="91440" tIns="45720" rIns="91440" bIns="45720" rtlCol="0" anchor="b">
            <a:noAutofit/>
          </a:bodyPr>
          <a:lstStyle/>
          <a:p>
            <a:pPr algn="ctr">
              <a:lnSpc>
                <a:spcPct val="150000"/>
              </a:lnSpc>
              <a:spcBef>
                <a:spcPct val="0"/>
              </a:spcBef>
            </a:pPr>
            <a:r>
              <a:rPr lang="en-US" sz="4000" b="1" kern="1200" dirty="0">
                <a:solidFill>
                  <a:srgbClr val="00B050"/>
                </a:solidFill>
                <a:latin typeface="Arial" panose="020B0604020202020204" pitchFamily="34" charset="0"/>
                <a:ea typeface="+mj-ea"/>
                <a:cs typeface="Arial" panose="020B0604020202020204" pitchFamily="34" charset="0"/>
              </a:rPr>
              <a:t>TIẾT 19- BÀI 11. VÙNG TRUNG DU VÀ MIỀN NÚI BẮC BỘ</a:t>
            </a:r>
          </a:p>
        </p:txBody>
      </p:sp>
      <p:pic>
        <p:nvPicPr>
          <p:cNvPr id="1028" name="Picture 4" descr="Kinh nghiệm du lịch vịnh Hạ Long cực “chất” cho 2023">
            <a:extLst>
              <a:ext uri="{FF2B5EF4-FFF2-40B4-BE49-F238E27FC236}">
                <a16:creationId xmlns:a16="http://schemas.microsoft.com/office/drawing/2014/main" id="{AC67A864-5DA8-87B9-3DFC-2EDF7A9477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995" r="1" b="22669"/>
          <a:stretch/>
        </p:blipFill>
        <p:spPr bwMode="auto">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Review Kinh Nghiệm Đi Du Lịch NA HANG Tuyên Quang 2023 - Dulich.Pro.Vn">
            <a:extLst>
              <a:ext uri="{FF2B5EF4-FFF2-40B4-BE49-F238E27FC236}">
                <a16:creationId xmlns:a16="http://schemas.microsoft.com/office/drawing/2014/main" id="{1F58B505-1386-34E3-EC71-66077492F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00" r="2" b="3957"/>
          <a:stretch/>
        </p:blipFill>
        <p:spPr bwMode="auto">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Văn mẫu lớp 12: Tổng hợp kết bài Người lái đò sông Đà hay nhất (89 mẫu) Kết  bài Người lái đò sông Đà">
            <a:extLst>
              <a:ext uri="{FF2B5EF4-FFF2-40B4-BE49-F238E27FC236}">
                <a16:creationId xmlns:a16="http://schemas.microsoft.com/office/drawing/2014/main" id="{B6988B57-8B0E-A463-C192-9BF80D7A97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501" b="3"/>
          <a:stretch/>
        </p:blipFill>
        <p:spPr bwMode="auto">
          <a:xfrm>
            <a:off x="20" y="2279768"/>
            <a:ext cx="3484262" cy="22444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 lịch vịnh Hạ Long - Vùng biển đảo CỰC PHẨM của Quảng Ninh">
            <a:extLst>
              <a:ext uri="{FF2B5EF4-FFF2-40B4-BE49-F238E27FC236}">
                <a16:creationId xmlns:a16="http://schemas.microsoft.com/office/drawing/2014/main" id="{05D74192-D487-B1EB-7056-964975964B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6926"/>
          <a:stretch/>
        </p:blipFill>
        <p:spPr bwMode="auto">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rung du và miền núi Bắc Bộ: Tình hình kinh tế, Đặc điểm dân cư xã hội">
            <a:extLst>
              <a:ext uri="{FF2B5EF4-FFF2-40B4-BE49-F238E27FC236}">
                <a16:creationId xmlns:a16="http://schemas.microsoft.com/office/drawing/2014/main" id="{04ADC11E-949D-766F-4217-8EBA0FB8B3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008" r="-2" b="2937"/>
          <a:stretch/>
        </p:blipFill>
        <p:spPr bwMode="auto">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Top địa điểm hấp dẫn khi du lịch Điện Biên Phủ">
            <a:extLst>
              <a:ext uri="{FF2B5EF4-FFF2-40B4-BE49-F238E27FC236}">
                <a16:creationId xmlns:a16="http://schemas.microsoft.com/office/drawing/2014/main" id="{754C948B-E414-753F-6560-DA9722D61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2" y="2208573"/>
            <a:ext cx="3484261" cy="239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31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3" name="Google Shape;353;p20"/>
          <p:cNvGrpSpPr/>
          <p:nvPr/>
        </p:nvGrpSpPr>
        <p:grpSpPr>
          <a:xfrm>
            <a:off x="1191322" y="1947784"/>
            <a:ext cx="2446844" cy="3817086"/>
            <a:chOff x="2126514" y="1364557"/>
            <a:chExt cx="1269565" cy="3082735"/>
          </a:xfrm>
        </p:grpSpPr>
        <p:sp>
          <p:nvSpPr>
            <p:cNvPr id="354" name="Google Shape;354;p20"/>
            <p:cNvSpPr/>
            <p:nvPr/>
          </p:nvSpPr>
          <p:spPr>
            <a:xfrm>
              <a:off x="2683564" y="2314323"/>
              <a:ext cx="405673" cy="2105079"/>
            </a:xfrm>
            <a:custGeom>
              <a:avLst/>
              <a:gdLst/>
              <a:ahLst/>
              <a:cxnLst/>
              <a:rect l="l" t="t" r="r" b="b"/>
              <a:pathLst>
                <a:path w="14336" h="74391" extrusionOk="0">
                  <a:moveTo>
                    <a:pt x="346" y="1"/>
                  </a:moveTo>
                  <a:cubicBezTo>
                    <a:pt x="155" y="1"/>
                    <a:pt x="0" y="156"/>
                    <a:pt x="0" y="346"/>
                  </a:cubicBezTo>
                  <a:lnTo>
                    <a:pt x="0" y="1703"/>
                  </a:lnTo>
                  <a:cubicBezTo>
                    <a:pt x="0" y="1894"/>
                    <a:pt x="155" y="2049"/>
                    <a:pt x="346" y="2049"/>
                  </a:cubicBezTo>
                  <a:cubicBezTo>
                    <a:pt x="536" y="2049"/>
                    <a:pt x="691" y="1894"/>
                    <a:pt x="691" y="1703"/>
                  </a:cubicBezTo>
                  <a:lnTo>
                    <a:pt x="691" y="346"/>
                  </a:lnTo>
                  <a:cubicBezTo>
                    <a:pt x="691" y="156"/>
                    <a:pt x="536" y="1"/>
                    <a:pt x="346" y="1"/>
                  </a:cubicBezTo>
                  <a:close/>
                  <a:moveTo>
                    <a:pt x="346" y="3073"/>
                  </a:moveTo>
                  <a:cubicBezTo>
                    <a:pt x="155" y="3073"/>
                    <a:pt x="0" y="3227"/>
                    <a:pt x="0" y="3418"/>
                  </a:cubicBezTo>
                  <a:lnTo>
                    <a:pt x="0" y="4775"/>
                  </a:lnTo>
                  <a:cubicBezTo>
                    <a:pt x="0" y="4966"/>
                    <a:pt x="155" y="5121"/>
                    <a:pt x="346" y="5121"/>
                  </a:cubicBezTo>
                  <a:cubicBezTo>
                    <a:pt x="536" y="5121"/>
                    <a:pt x="691" y="4966"/>
                    <a:pt x="691" y="4775"/>
                  </a:cubicBezTo>
                  <a:lnTo>
                    <a:pt x="691" y="3418"/>
                  </a:lnTo>
                  <a:cubicBezTo>
                    <a:pt x="691" y="3227"/>
                    <a:pt x="536" y="3073"/>
                    <a:pt x="346" y="3073"/>
                  </a:cubicBezTo>
                  <a:close/>
                  <a:moveTo>
                    <a:pt x="346" y="6144"/>
                  </a:moveTo>
                  <a:cubicBezTo>
                    <a:pt x="155" y="6144"/>
                    <a:pt x="0" y="6299"/>
                    <a:pt x="0" y="6478"/>
                  </a:cubicBezTo>
                  <a:lnTo>
                    <a:pt x="0" y="7847"/>
                  </a:lnTo>
                  <a:cubicBezTo>
                    <a:pt x="0" y="8038"/>
                    <a:pt x="155" y="8192"/>
                    <a:pt x="346" y="8192"/>
                  </a:cubicBezTo>
                  <a:cubicBezTo>
                    <a:pt x="536" y="8192"/>
                    <a:pt x="691" y="8038"/>
                    <a:pt x="691" y="7847"/>
                  </a:cubicBezTo>
                  <a:lnTo>
                    <a:pt x="691" y="6478"/>
                  </a:lnTo>
                  <a:cubicBezTo>
                    <a:pt x="691" y="6299"/>
                    <a:pt x="536" y="6144"/>
                    <a:pt x="346" y="6144"/>
                  </a:cubicBezTo>
                  <a:close/>
                  <a:moveTo>
                    <a:pt x="346" y="9216"/>
                  </a:moveTo>
                  <a:cubicBezTo>
                    <a:pt x="155" y="9216"/>
                    <a:pt x="0" y="9371"/>
                    <a:pt x="0" y="9550"/>
                  </a:cubicBezTo>
                  <a:lnTo>
                    <a:pt x="0" y="10919"/>
                  </a:lnTo>
                  <a:cubicBezTo>
                    <a:pt x="0" y="11109"/>
                    <a:pt x="155" y="11264"/>
                    <a:pt x="346" y="11264"/>
                  </a:cubicBezTo>
                  <a:cubicBezTo>
                    <a:pt x="536" y="11264"/>
                    <a:pt x="691" y="11109"/>
                    <a:pt x="691" y="10919"/>
                  </a:cubicBezTo>
                  <a:lnTo>
                    <a:pt x="691" y="9550"/>
                  </a:lnTo>
                  <a:cubicBezTo>
                    <a:pt x="691" y="9371"/>
                    <a:pt x="536" y="9216"/>
                    <a:pt x="346" y="9216"/>
                  </a:cubicBezTo>
                  <a:close/>
                  <a:moveTo>
                    <a:pt x="346" y="12288"/>
                  </a:moveTo>
                  <a:cubicBezTo>
                    <a:pt x="155" y="12288"/>
                    <a:pt x="0" y="12443"/>
                    <a:pt x="0" y="12621"/>
                  </a:cubicBezTo>
                  <a:lnTo>
                    <a:pt x="0" y="13991"/>
                  </a:lnTo>
                  <a:cubicBezTo>
                    <a:pt x="0" y="14181"/>
                    <a:pt x="155" y="14336"/>
                    <a:pt x="346" y="14336"/>
                  </a:cubicBezTo>
                  <a:cubicBezTo>
                    <a:pt x="536" y="14336"/>
                    <a:pt x="691" y="14181"/>
                    <a:pt x="691" y="13991"/>
                  </a:cubicBezTo>
                  <a:lnTo>
                    <a:pt x="691" y="12621"/>
                  </a:lnTo>
                  <a:cubicBezTo>
                    <a:pt x="691" y="12443"/>
                    <a:pt x="536" y="12288"/>
                    <a:pt x="346" y="12288"/>
                  </a:cubicBezTo>
                  <a:close/>
                  <a:moveTo>
                    <a:pt x="346" y="15360"/>
                  </a:moveTo>
                  <a:cubicBezTo>
                    <a:pt x="155" y="15360"/>
                    <a:pt x="0" y="15503"/>
                    <a:pt x="0" y="15693"/>
                  </a:cubicBezTo>
                  <a:lnTo>
                    <a:pt x="0" y="17062"/>
                  </a:lnTo>
                  <a:cubicBezTo>
                    <a:pt x="0" y="17253"/>
                    <a:pt x="155" y="17408"/>
                    <a:pt x="346" y="17408"/>
                  </a:cubicBezTo>
                  <a:cubicBezTo>
                    <a:pt x="536" y="17408"/>
                    <a:pt x="691" y="17253"/>
                    <a:pt x="691" y="17062"/>
                  </a:cubicBezTo>
                  <a:lnTo>
                    <a:pt x="691" y="15693"/>
                  </a:lnTo>
                  <a:cubicBezTo>
                    <a:pt x="691" y="15503"/>
                    <a:pt x="536" y="15360"/>
                    <a:pt x="346" y="15360"/>
                  </a:cubicBezTo>
                  <a:close/>
                  <a:moveTo>
                    <a:pt x="346" y="18432"/>
                  </a:moveTo>
                  <a:cubicBezTo>
                    <a:pt x="155" y="18432"/>
                    <a:pt x="0" y="18575"/>
                    <a:pt x="0" y="18765"/>
                  </a:cubicBezTo>
                  <a:lnTo>
                    <a:pt x="0" y="20134"/>
                  </a:lnTo>
                  <a:cubicBezTo>
                    <a:pt x="0" y="20325"/>
                    <a:pt x="155" y="20480"/>
                    <a:pt x="346" y="20480"/>
                  </a:cubicBezTo>
                  <a:cubicBezTo>
                    <a:pt x="536" y="20480"/>
                    <a:pt x="691" y="20325"/>
                    <a:pt x="691" y="20134"/>
                  </a:cubicBezTo>
                  <a:lnTo>
                    <a:pt x="691" y="18765"/>
                  </a:lnTo>
                  <a:cubicBezTo>
                    <a:pt x="691" y="18575"/>
                    <a:pt x="536" y="18432"/>
                    <a:pt x="346" y="18432"/>
                  </a:cubicBezTo>
                  <a:close/>
                  <a:moveTo>
                    <a:pt x="346" y="21504"/>
                  </a:moveTo>
                  <a:cubicBezTo>
                    <a:pt x="155" y="21504"/>
                    <a:pt x="0" y="21646"/>
                    <a:pt x="0" y="21837"/>
                  </a:cubicBezTo>
                  <a:lnTo>
                    <a:pt x="0" y="23206"/>
                  </a:lnTo>
                  <a:cubicBezTo>
                    <a:pt x="0" y="23397"/>
                    <a:pt x="155" y="23551"/>
                    <a:pt x="346" y="23551"/>
                  </a:cubicBezTo>
                  <a:cubicBezTo>
                    <a:pt x="536" y="23551"/>
                    <a:pt x="691" y="23397"/>
                    <a:pt x="691" y="23206"/>
                  </a:cubicBezTo>
                  <a:lnTo>
                    <a:pt x="691" y="21837"/>
                  </a:lnTo>
                  <a:cubicBezTo>
                    <a:pt x="691" y="21646"/>
                    <a:pt x="536" y="21504"/>
                    <a:pt x="346" y="21504"/>
                  </a:cubicBezTo>
                  <a:close/>
                  <a:moveTo>
                    <a:pt x="346" y="24563"/>
                  </a:moveTo>
                  <a:cubicBezTo>
                    <a:pt x="155" y="24563"/>
                    <a:pt x="0" y="24718"/>
                    <a:pt x="0" y="24909"/>
                  </a:cubicBezTo>
                  <a:lnTo>
                    <a:pt x="0" y="26278"/>
                  </a:lnTo>
                  <a:cubicBezTo>
                    <a:pt x="0" y="26468"/>
                    <a:pt x="155" y="26611"/>
                    <a:pt x="346" y="26611"/>
                  </a:cubicBezTo>
                  <a:cubicBezTo>
                    <a:pt x="536" y="26611"/>
                    <a:pt x="691" y="26468"/>
                    <a:pt x="691" y="26278"/>
                  </a:cubicBezTo>
                  <a:lnTo>
                    <a:pt x="691" y="24909"/>
                  </a:lnTo>
                  <a:cubicBezTo>
                    <a:pt x="691" y="24718"/>
                    <a:pt x="536" y="24563"/>
                    <a:pt x="346" y="24563"/>
                  </a:cubicBezTo>
                  <a:close/>
                  <a:moveTo>
                    <a:pt x="346" y="27635"/>
                  </a:moveTo>
                  <a:cubicBezTo>
                    <a:pt x="155" y="27635"/>
                    <a:pt x="0" y="27790"/>
                    <a:pt x="0" y="27981"/>
                  </a:cubicBezTo>
                  <a:lnTo>
                    <a:pt x="0" y="29350"/>
                  </a:lnTo>
                  <a:cubicBezTo>
                    <a:pt x="0" y="29540"/>
                    <a:pt x="155" y="29683"/>
                    <a:pt x="346" y="29683"/>
                  </a:cubicBezTo>
                  <a:cubicBezTo>
                    <a:pt x="536" y="29683"/>
                    <a:pt x="691" y="29540"/>
                    <a:pt x="691" y="29350"/>
                  </a:cubicBezTo>
                  <a:lnTo>
                    <a:pt x="691" y="27981"/>
                  </a:lnTo>
                  <a:cubicBezTo>
                    <a:pt x="691" y="27790"/>
                    <a:pt x="536" y="27635"/>
                    <a:pt x="346" y="27635"/>
                  </a:cubicBezTo>
                  <a:close/>
                  <a:moveTo>
                    <a:pt x="346" y="30707"/>
                  </a:moveTo>
                  <a:cubicBezTo>
                    <a:pt x="155" y="30707"/>
                    <a:pt x="0" y="30862"/>
                    <a:pt x="0" y="31052"/>
                  </a:cubicBezTo>
                  <a:lnTo>
                    <a:pt x="0" y="32422"/>
                  </a:lnTo>
                  <a:cubicBezTo>
                    <a:pt x="0" y="32612"/>
                    <a:pt x="155" y="32755"/>
                    <a:pt x="346" y="32755"/>
                  </a:cubicBezTo>
                  <a:cubicBezTo>
                    <a:pt x="536" y="32755"/>
                    <a:pt x="691" y="32612"/>
                    <a:pt x="691" y="32422"/>
                  </a:cubicBezTo>
                  <a:lnTo>
                    <a:pt x="691" y="31052"/>
                  </a:lnTo>
                  <a:cubicBezTo>
                    <a:pt x="691" y="30862"/>
                    <a:pt x="536" y="30707"/>
                    <a:pt x="346" y="30707"/>
                  </a:cubicBezTo>
                  <a:close/>
                  <a:moveTo>
                    <a:pt x="346" y="33779"/>
                  </a:moveTo>
                  <a:cubicBezTo>
                    <a:pt x="155" y="33779"/>
                    <a:pt x="0" y="33934"/>
                    <a:pt x="0" y="34124"/>
                  </a:cubicBezTo>
                  <a:lnTo>
                    <a:pt x="0" y="35493"/>
                  </a:lnTo>
                  <a:cubicBezTo>
                    <a:pt x="0" y="35672"/>
                    <a:pt x="155" y="35827"/>
                    <a:pt x="346" y="35827"/>
                  </a:cubicBezTo>
                  <a:cubicBezTo>
                    <a:pt x="536" y="35827"/>
                    <a:pt x="691" y="35672"/>
                    <a:pt x="691" y="35493"/>
                  </a:cubicBezTo>
                  <a:lnTo>
                    <a:pt x="691" y="34124"/>
                  </a:lnTo>
                  <a:cubicBezTo>
                    <a:pt x="691" y="33934"/>
                    <a:pt x="536" y="33779"/>
                    <a:pt x="346" y="33779"/>
                  </a:cubicBezTo>
                  <a:close/>
                  <a:moveTo>
                    <a:pt x="346" y="36851"/>
                  </a:moveTo>
                  <a:cubicBezTo>
                    <a:pt x="155" y="36851"/>
                    <a:pt x="0" y="37005"/>
                    <a:pt x="0" y="37196"/>
                  </a:cubicBezTo>
                  <a:lnTo>
                    <a:pt x="0" y="38565"/>
                  </a:lnTo>
                  <a:cubicBezTo>
                    <a:pt x="0" y="38744"/>
                    <a:pt x="155" y="38899"/>
                    <a:pt x="346" y="38899"/>
                  </a:cubicBezTo>
                  <a:cubicBezTo>
                    <a:pt x="536" y="38899"/>
                    <a:pt x="691" y="38744"/>
                    <a:pt x="691" y="38565"/>
                  </a:cubicBezTo>
                  <a:lnTo>
                    <a:pt x="691" y="37196"/>
                  </a:lnTo>
                  <a:cubicBezTo>
                    <a:pt x="691" y="37005"/>
                    <a:pt x="536" y="36851"/>
                    <a:pt x="346" y="36851"/>
                  </a:cubicBezTo>
                  <a:close/>
                  <a:moveTo>
                    <a:pt x="346" y="39922"/>
                  </a:moveTo>
                  <a:cubicBezTo>
                    <a:pt x="155" y="39922"/>
                    <a:pt x="0" y="40077"/>
                    <a:pt x="0" y="40268"/>
                  </a:cubicBezTo>
                  <a:lnTo>
                    <a:pt x="0" y="41637"/>
                  </a:lnTo>
                  <a:cubicBezTo>
                    <a:pt x="0" y="41816"/>
                    <a:pt x="155" y="41970"/>
                    <a:pt x="346" y="41970"/>
                  </a:cubicBezTo>
                  <a:cubicBezTo>
                    <a:pt x="536" y="41970"/>
                    <a:pt x="691" y="41816"/>
                    <a:pt x="691" y="41637"/>
                  </a:cubicBezTo>
                  <a:lnTo>
                    <a:pt x="691" y="40268"/>
                  </a:lnTo>
                  <a:cubicBezTo>
                    <a:pt x="691" y="40077"/>
                    <a:pt x="536" y="39922"/>
                    <a:pt x="346" y="39922"/>
                  </a:cubicBezTo>
                  <a:close/>
                  <a:moveTo>
                    <a:pt x="346" y="42994"/>
                  </a:moveTo>
                  <a:cubicBezTo>
                    <a:pt x="155" y="42994"/>
                    <a:pt x="0" y="43149"/>
                    <a:pt x="0" y="43340"/>
                  </a:cubicBezTo>
                  <a:lnTo>
                    <a:pt x="0" y="44697"/>
                  </a:lnTo>
                  <a:cubicBezTo>
                    <a:pt x="0" y="44887"/>
                    <a:pt x="155" y="45042"/>
                    <a:pt x="346" y="45042"/>
                  </a:cubicBezTo>
                  <a:cubicBezTo>
                    <a:pt x="536" y="45042"/>
                    <a:pt x="691" y="44887"/>
                    <a:pt x="691" y="44697"/>
                  </a:cubicBezTo>
                  <a:lnTo>
                    <a:pt x="691" y="43340"/>
                  </a:lnTo>
                  <a:cubicBezTo>
                    <a:pt x="691" y="43149"/>
                    <a:pt x="536" y="42994"/>
                    <a:pt x="346" y="42994"/>
                  </a:cubicBezTo>
                  <a:close/>
                  <a:moveTo>
                    <a:pt x="346" y="46066"/>
                  </a:moveTo>
                  <a:cubicBezTo>
                    <a:pt x="155" y="46066"/>
                    <a:pt x="0" y="46221"/>
                    <a:pt x="0" y="46411"/>
                  </a:cubicBezTo>
                  <a:lnTo>
                    <a:pt x="0" y="47769"/>
                  </a:lnTo>
                  <a:cubicBezTo>
                    <a:pt x="0" y="47959"/>
                    <a:pt x="155" y="48114"/>
                    <a:pt x="346" y="48114"/>
                  </a:cubicBezTo>
                  <a:cubicBezTo>
                    <a:pt x="536" y="48114"/>
                    <a:pt x="691" y="47959"/>
                    <a:pt x="691" y="47769"/>
                  </a:cubicBezTo>
                  <a:lnTo>
                    <a:pt x="691" y="46411"/>
                  </a:lnTo>
                  <a:cubicBezTo>
                    <a:pt x="691" y="46221"/>
                    <a:pt x="536" y="46066"/>
                    <a:pt x="346" y="46066"/>
                  </a:cubicBezTo>
                  <a:close/>
                  <a:moveTo>
                    <a:pt x="346" y="49138"/>
                  </a:moveTo>
                  <a:cubicBezTo>
                    <a:pt x="155" y="49138"/>
                    <a:pt x="0" y="49293"/>
                    <a:pt x="0" y="49483"/>
                  </a:cubicBezTo>
                  <a:lnTo>
                    <a:pt x="0" y="50840"/>
                  </a:lnTo>
                  <a:cubicBezTo>
                    <a:pt x="0" y="51031"/>
                    <a:pt x="155" y="51186"/>
                    <a:pt x="346" y="51186"/>
                  </a:cubicBezTo>
                  <a:cubicBezTo>
                    <a:pt x="536" y="51186"/>
                    <a:pt x="691" y="51031"/>
                    <a:pt x="691" y="50840"/>
                  </a:cubicBezTo>
                  <a:lnTo>
                    <a:pt x="691" y="49483"/>
                  </a:lnTo>
                  <a:cubicBezTo>
                    <a:pt x="691" y="49293"/>
                    <a:pt x="536" y="49138"/>
                    <a:pt x="346" y="49138"/>
                  </a:cubicBezTo>
                  <a:close/>
                  <a:moveTo>
                    <a:pt x="346" y="52210"/>
                  </a:moveTo>
                  <a:cubicBezTo>
                    <a:pt x="155" y="52210"/>
                    <a:pt x="0" y="52364"/>
                    <a:pt x="0" y="52555"/>
                  </a:cubicBezTo>
                  <a:lnTo>
                    <a:pt x="0" y="53912"/>
                  </a:lnTo>
                  <a:cubicBezTo>
                    <a:pt x="0" y="54103"/>
                    <a:pt x="155" y="54258"/>
                    <a:pt x="346" y="54258"/>
                  </a:cubicBezTo>
                  <a:cubicBezTo>
                    <a:pt x="536" y="54258"/>
                    <a:pt x="691" y="54103"/>
                    <a:pt x="691" y="53912"/>
                  </a:cubicBezTo>
                  <a:lnTo>
                    <a:pt x="691" y="52555"/>
                  </a:lnTo>
                  <a:cubicBezTo>
                    <a:pt x="691" y="52364"/>
                    <a:pt x="536" y="52210"/>
                    <a:pt x="346" y="52210"/>
                  </a:cubicBezTo>
                  <a:close/>
                  <a:moveTo>
                    <a:pt x="346" y="55281"/>
                  </a:moveTo>
                  <a:cubicBezTo>
                    <a:pt x="155" y="55281"/>
                    <a:pt x="0" y="55436"/>
                    <a:pt x="0" y="55627"/>
                  </a:cubicBezTo>
                  <a:lnTo>
                    <a:pt x="0" y="56984"/>
                  </a:lnTo>
                  <a:cubicBezTo>
                    <a:pt x="0" y="57175"/>
                    <a:pt x="155" y="57329"/>
                    <a:pt x="346" y="57329"/>
                  </a:cubicBezTo>
                  <a:cubicBezTo>
                    <a:pt x="536" y="57329"/>
                    <a:pt x="691" y="57175"/>
                    <a:pt x="691" y="56984"/>
                  </a:cubicBezTo>
                  <a:lnTo>
                    <a:pt x="691" y="55627"/>
                  </a:lnTo>
                  <a:cubicBezTo>
                    <a:pt x="691" y="55436"/>
                    <a:pt x="536" y="55281"/>
                    <a:pt x="346" y="55281"/>
                  </a:cubicBezTo>
                  <a:close/>
                  <a:moveTo>
                    <a:pt x="346" y="58353"/>
                  </a:moveTo>
                  <a:cubicBezTo>
                    <a:pt x="155" y="58353"/>
                    <a:pt x="0" y="58508"/>
                    <a:pt x="0" y="58699"/>
                  </a:cubicBezTo>
                  <a:lnTo>
                    <a:pt x="0" y="60056"/>
                  </a:lnTo>
                  <a:cubicBezTo>
                    <a:pt x="0" y="60246"/>
                    <a:pt x="155" y="60401"/>
                    <a:pt x="346" y="60401"/>
                  </a:cubicBezTo>
                  <a:cubicBezTo>
                    <a:pt x="536" y="60401"/>
                    <a:pt x="691" y="60246"/>
                    <a:pt x="691" y="60056"/>
                  </a:cubicBezTo>
                  <a:lnTo>
                    <a:pt x="691" y="58699"/>
                  </a:lnTo>
                  <a:cubicBezTo>
                    <a:pt x="691" y="58508"/>
                    <a:pt x="536" y="58353"/>
                    <a:pt x="346" y="58353"/>
                  </a:cubicBezTo>
                  <a:close/>
                  <a:moveTo>
                    <a:pt x="346" y="61425"/>
                  </a:moveTo>
                  <a:cubicBezTo>
                    <a:pt x="155" y="61425"/>
                    <a:pt x="0" y="61580"/>
                    <a:pt x="0" y="61770"/>
                  </a:cubicBezTo>
                  <a:lnTo>
                    <a:pt x="0" y="63128"/>
                  </a:lnTo>
                  <a:cubicBezTo>
                    <a:pt x="0" y="63318"/>
                    <a:pt x="155" y="63473"/>
                    <a:pt x="346" y="63473"/>
                  </a:cubicBezTo>
                  <a:cubicBezTo>
                    <a:pt x="536" y="63473"/>
                    <a:pt x="691" y="63318"/>
                    <a:pt x="691" y="63128"/>
                  </a:cubicBezTo>
                  <a:lnTo>
                    <a:pt x="691" y="61770"/>
                  </a:lnTo>
                  <a:cubicBezTo>
                    <a:pt x="691" y="61580"/>
                    <a:pt x="536" y="61425"/>
                    <a:pt x="346" y="61425"/>
                  </a:cubicBezTo>
                  <a:close/>
                  <a:moveTo>
                    <a:pt x="346" y="64497"/>
                  </a:moveTo>
                  <a:cubicBezTo>
                    <a:pt x="155" y="64497"/>
                    <a:pt x="0" y="64652"/>
                    <a:pt x="0" y="64830"/>
                  </a:cubicBezTo>
                  <a:lnTo>
                    <a:pt x="0" y="66199"/>
                  </a:lnTo>
                  <a:cubicBezTo>
                    <a:pt x="0" y="66390"/>
                    <a:pt x="155" y="66545"/>
                    <a:pt x="346" y="66545"/>
                  </a:cubicBezTo>
                  <a:cubicBezTo>
                    <a:pt x="536" y="66545"/>
                    <a:pt x="691" y="66390"/>
                    <a:pt x="691" y="66199"/>
                  </a:cubicBezTo>
                  <a:lnTo>
                    <a:pt x="691" y="64830"/>
                  </a:lnTo>
                  <a:cubicBezTo>
                    <a:pt x="691" y="64652"/>
                    <a:pt x="536" y="64497"/>
                    <a:pt x="346" y="64497"/>
                  </a:cubicBezTo>
                  <a:close/>
                  <a:moveTo>
                    <a:pt x="346" y="67569"/>
                  </a:moveTo>
                  <a:cubicBezTo>
                    <a:pt x="155" y="67569"/>
                    <a:pt x="0" y="67723"/>
                    <a:pt x="0" y="67902"/>
                  </a:cubicBezTo>
                  <a:lnTo>
                    <a:pt x="0" y="69271"/>
                  </a:lnTo>
                  <a:cubicBezTo>
                    <a:pt x="0" y="69462"/>
                    <a:pt x="155" y="69617"/>
                    <a:pt x="346" y="69617"/>
                  </a:cubicBezTo>
                  <a:cubicBezTo>
                    <a:pt x="536" y="69617"/>
                    <a:pt x="691" y="69462"/>
                    <a:pt x="691" y="69271"/>
                  </a:cubicBezTo>
                  <a:lnTo>
                    <a:pt x="691" y="67902"/>
                  </a:lnTo>
                  <a:cubicBezTo>
                    <a:pt x="691" y="67723"/>
                    <a:pt x="536" y="67569"/>
                    <a:pt x="346" y="67569"/>
                  </a:cubicBezTo>
                  <a:close/>
                  <a:moveTo>
                    <a:pt x="346" y="70641"/>
                  </a:moveTo>
                  <a:cubicBezTo>
                    <a:pt x="155" y="70641"/>
                    <a:pt x="0" y="70795"/>
                    <a:pt x="0" y="70974"/>
                  </a:cubicBezTo>
                  <a:lnTo>
                    <a:pt x="0" y="72343"/>
                  </a:lnTo>
                  <a:cubicBezTo>
                    <a:pt x="0" y="72534"/>
                    <a:pt x="155" y="72688"/>
                    <a:pt x="346" y="72688"/>
                  </a:cubicBezTo>
                  <a:cubicBezTo>
                    <a:pt x="536" y="72688"/>
                    <a:pt x="691" y="72534"/>
                    <a:pt x="691" y="72343"/>
                  </a:cubicBezTo>
                  <a:lnTo>
                    <a:pt x="691" y="70974"/>
                  </a:lnTo>
                  <a:cubicBezTo>
                    <a:pt x="691" y="70795"/>
                    <a:pt x="536" y="70641"/>
                    <a:pt x="346" y="70641"/>
                  </a:cubicBezTo>
                  <a:close/>
                  <a:moveTo>
                    <a:pt x="346" y="73712"/>
                  </a:moveTo>
                  <a:cubicBezTo>
                    <a:pt x="155" y="73712"/>
                    <a:pt x="0" y="73855"/>
                    <a:pt x="0" y="74046"/>
                  </a:cubicBezTo>
                  <a:cubicBezTo>
                    <a:pt x="0" y="74236"/>
                    <a:pt x="155" y="74391"/>
                    <a:pt x="346" y="74391"/>
                  </a:cubicBezTo>
                  <a:lnTo>
                    <a:pt x="1715" y="74391"/>
                  </a:lnTo>
                  <a:cubicBezTo>
                    <a:pt x="1905" y="74391"/>
                    <a:pt x="2048" y="74236"/>
                    <a:pt x="2048" y="74046"/>
                  </a:cubicBezTo>
                  <a:cubicBezTo>
                    <a:pt x="2048" y="73855"/>
                    <a:pt x="1905" y="73712"/>
                    <a:pt x="1715" y="73712"/>
                  </a:cubicBezTo>
                  <a:close/>
                  <a:moveTo>
                    <a:pt x="3418" y="73712"/>
                  </a:moveTo>
                  <a:cubicBezTo>
                    <a:pt x="3227" y="73712"/>
                    <a:pt x="3072" y="73855"/>
                    <a:pt x="3072" y="74046"/>
                  </a:cubicBezTo>
                  <a:cubicBezTo>
                    <a:pt x="3072" y="74236"/>
                    <a:pt x="3227" y="74391"/>
                    <a:pt x="3418" y="74391"/>
                  </a:cubicBezTo>
                  <a:lnTo>
                    <a:pt x="4787" y="74391"/>
                  </a:lnTo>
                  <a:cubicBezTo>
                    <a:pt x="4977" y="74391"/>
                    <a:pt x="5120" y="74236"/>
                    <a:pt x="5120" y="74046"/>
                  </a:cubicBezTo>
                  <a:cubicBezTo>
                    <a:pt x="5120" y="73855"/>
                    <a:pt x="4977" y="73712"/>
                    <a:pt x="4787" y="73712"/>
                  </a:cubicBezTo>
                  <a:close/>
                  <a:moveTo>
                    <a:pt x="6489" y="73712"/>
                  </a:moveTo>
                  <a:cubicBezTo>
                    <a:pt x="6299" y="73712"/>
                    <a:pt x="6144" y="73855"/>
                    <a:pt x="6144" y="74046"/>
                  </a:cubicBezTo>
                  <a:cubicBezTo>
                    <a:pt x="6144" y="74236"/>
                    <a:pt x="6299" y="74391"/>
                    <a:pt x="6489" y="74391"/>
                  </a:cubicBezTo>
                  <a:lnTo>
                    <a:pt x="7859" y="74391"/>
                  </a:lnTo>
                  <a:cubicBezTo>
                    <a:pt x="8037" y="74391"/>
                    <a:pt x="8192" y="74236"/>
                    <a:pt x="8192" y="74046"/>
                  </a:cubicBezTo>
                  <a:cubicBezTo>
                    <a:pt x="8192" y="73855"/>
                    <a:pt x="8037" y="73712"/>
                    <a:pt x="7859" y="73712"/>
                  </a:cubicBezTo>
                  <a:close/>
                  <a:moveTo>
                    <a:pt x="9561" y="73712"/>
                  </a:moveTo>
                  <a:cubicBezTo>
                    <a:pt x="9371" y="73712"/>
                    <a:pt x="9216" y="73855"/>
                    <a:pt x="9216" y="74046"/>
                  </a:cubicBezTo>
                  <a:cubicBezTo>
                    <a:pt x="9216" y="74236"/>
                    <a:pt x="9371" y="74391"/>
                    <a:pt x="9561" y="74391"/>
                  </a:cubicBezTo>
                  <a:lnTo>
                    <a:pt x="10930" y="74391"/>
                  </a:lnTo>
                  <a:cubicBezTo>
                    <a:pt x="11109" y="74391"/>
                    <a:pt x="11264" y="74236"/>
                    <a:pt x="11264" y="74046"/>
                  </a:cubicBezTo>
                  <a:cubicBezTo>
                    <a:pt x="11264" y="73855"/>
                    <a:pt x="11109" y="73712"/>
                    <a:pt x="10930" y="73712"/>
                  </a:cubicBezTo>
                  <a:close/>
                  <a:moveTo>
                    <a:pt x="12633" y="73712"/>
                  </a:moveTo>
                  <a:cubicBezTo>
                    <a:pt x="12442" y="73712"/>
                    <a:pt x="12288" y="73855"/>
                    <a:pt x="12288" y="74046"/>
                  </a:cubicBezTo>
                  <a:cubicBezTo>
                    <a:pt x="12288" y="74236"/>
                    <a:pt x="12442" y="74391"/>
                    <a:pt x="12633" y="74391"/>
                  </a:cubicBezTo>
                  <a:lnTo>
                    <a:pt x="14002" y="74391"/>
                  </a:lnTo>
                  <a:cubicBezTo>
                    <a:pt x="14181" y="74391"/>
                    <a:pt x="14336" y="74236"/>
                    <a:pt x="14336" y="74046"/>
                  </a:cubicBezTo>
                  <a:cubicBezTo>
                    <a:pt x="14336" y="73855"/>
                    <a:pt x="14181" y="73712"/>
                    <a:pt x="14002" y="73712"/>
                  </a:cubicBezTo>
                  <a:close/>
                </a:path>
              </a:pathLst>
            </a:custGeom>
            <a:solidFill>
              <a:srgbClr val="7030A0"/>
            </a:solidFill>
            <a:ln>
              <a:noFill/>
            </a:ln>
          </p:spPr>
          <p:txBody>
            <a:bodyPr spcFirstLastPara="1" wrap="square" lIns="121900" tIns="121900" rIns="121900" bIns="121900" anchor="ctr" anchorCtr="0">
              <a:noAutofit/>
            </a:bodyPr>
            <a:lstStyle/>
            <a:p>
              <a:endParaRPr sz="2400"/>
            </a:p>
          </p:txBody>
        </p:sp>
        <p:grpSp>
          <p:nvGrpSpPr>
            <p:cNvPr id="355" name="Google Shape;355;p20"/>
            <p:cNvGrpSpPr/>
            <p:nvPr/>
          </p:nvGrpSpPr>
          <p:grpSpPr>
            <a:xfrm>
              <a:off x="2126514" y="1364557"/>
              <a:ext cx="968772" cy="968772"/>
              <a:chOff x="2126514" y="1364557"/>
              <a:chExt cx="968772" cy="968772"/>
            </a:xfrm>
          </p:grpSpPr>
          <p:sp>
            <p:nvSpPr>
              <p:cNvPr id="356" name="Google Shape;356;p20"/>
              <p:cNvSpPr/>
              <p:nvPr/>
            </p:nvSpPr>
            <p:spPr>
              <a:xfrm>
                <a:off x="2161722" y="1409915"/>
                <a:ext cx="889937" cy="890394"/>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solidFill>
                <a:srgbClr val="7030A0"/>
              </a:solidFill>
              <a:ln>
                <a:noFill/>
              </a:ln>
            </p:spPr>
            <p:txBody>
              <a:bodyPr spcFirstLastPara="1" wrap="square" lIns="121900" tIns="121900" rIns="121900" bIns="121900" anchor="ctr" anchorCtr="0">
                <a:noAutofit/>
              </a:bodyPr>
              <a:lstStyle/>
              <a:p>
                <a:pPr algn="ctr"/>
                <a:r>
                  <a:rPr lang="vi-VN" sz="2000">
                    <a:solidFill>
                      <a:srgbClr val="FFFFFF"/>
                    </a:solidFill>
                    <a:latin typeface="#9Slide03 SFU Futura_12" panose="00000400000000000000" pitchFamily="2" charset="0"/>
                    <a:ea typeface="Fira Sans Extra Condensed Medium"/>
                    <a:cs typeface="Fira Sans Extra Condensed Medium"/>
                    <a:sym typeface="Fira Sans Extra Condensed Medium"/>
                  </a:rPr>
                  <a:t>KHOÁNG SẢN</a:t>
                </a:r>
              </a:p>
            </p:txBody>
          </p:sp>
          <p:sp>
            <p:nvSpPr>
              <p:cNvPr id="357" name="Google Shape;357;p20"/>
              <p:cNvSpPr/>
              <p:nvPr/>
            </p:nvSpPr>
            <p:spPr>
              <a:xfrm>
                <a:off x="2126514" y="1364557"/>
                <a:ext cx="968772" cy="968772"/>
              </a:xfrm>
              <a:custGeom>
                <a:avLst/>
                <a:gdLst/>
                <a:ahLst/>
                <a:cxnLst/>
                <a:rect l="l" t="t" r="r" b="b"/>
                <a:pathLst>
                  <a:path w="28885" h="28885" extrusionOk="0">
                    <a:moveTo>
                      <a:pt x="15086" y="0"/>
                    </a:moveTo>
                    <a:cubicBezTo>
                      <a:pt x="14895" y="0"/>
                      <a:pt x="14740" y="143"/>
                      <a:pt x="14728" y="334"/>
                    </a:cubicBezTo>
                    <a:cubicBezTo>
                      <a:pt x="14716" y="524"/>
                      <a:pt x="14871" y="679"/>
                      <a:pt x="15050" y="691"/>
                    </a:cubicBezTo>
                    <a:cubicBezTo>
                      <a:pt x="15502" y="703"/>
                      <a:pt x="15943" y="750"/>
                      <a:pt x="16383" y="810"/>
                    </a:cubicBezTo>
                    <a:lnTo>
                      <a:pt x="16431" y="810"/>
                    </a:lnTo>
                    <a:cubicBezTo>
                      <a:pt x="16598" y="810"/>
                      <a:pt x="16741" y="691"/>
                      <a:pt x="16764" y="524"/>
                    </a:cubicBezTo>
                    <a:cubicBezTo>
                      <a:pt x="16788" y="334"/>
                      <a:pt x="16657" y="155"/>
                      <a:pt x="16479" y="131"/>
                    </a:cubicBezTo>
                    <a:cubicBezTo>
                      <a:pt x="16014" y="72"/>
                      <a:pt x="15550" y="24"/>
                      <a:pt x="15086" y="0"/>
                    </a:cubicBezTo>
                    <a:close/>
                    <a:moveTo>
                      <a:pt x="13359" y="35"/>
                    </a:moveTo>
                    <a:cubicBezTo>
                      <a:pt x="13351" y="35"/>
                      <a:pt x="13343" y="35"/>
                      <a:pt x="13335" y="36"/>
                    </a:cubicBezTo>
                    <a:cubicBezTo>
                      <a:pt x="12871" y="72"/>
                      <a:pt x="12407" y="131"/>
                      <a:pt x="11954" y="203"/>
                    </a:cubicBezTo>
                    <a:cubicBezTo>
                      <a:pt x="11764" y="238"/>
                      <a:pt x="11645" y="417"/>
                      <a:pt x="11680" y="596"/>
                    </a:cubicBezTo>
                    <a:cubicBezTo>
                      <a:pt x="11704" y="762"/>
                      <a:pt x="11847" y="881"/>
                      <a:pt x="12014" y="881"/>
                    </a:cubicBezTo>
                    <a:lnTo>
                      <a:pt x="12073" y="881"/>
                    </a:lnTo>
                    <a:cubicBezTo>
                      <a:pt x="12502" y="798"/>
                      <a:pt x="12954" y="750"/>
                      <a:pt x="13395" y="715"/>
                    </a:cubicBezTo>
                    <a:cubicBezTo>
                      <a:pt x="13573" y="703"/>
                      <a:pt x="13716" y="536"/>
                      <a:pt x="13704" y="346"/>
                    </a:cubicBezTo>
                    <a:cubicBezTo>
                      <a:pt x="13693" y="163"/>
                      <a:pt x="13540" y="35"/>
                      <a:pt x="13359" y="35"/>
                    </a:cubicBezTo>
                    <a:close/>
                    <a:moveTo>
                      <a:pt x="18095" y="465"/>
                    </a:moveTo>
                    <a:cubicBezTo>
                      <a:pt x="17945" y="465"/>
                      <a:pt x="17804" y="566"/>
                      <a:pt x="17764" y="727"/>
                    </a:cubicBezTo>
                    <a:cubicBezTo>
                      <a:pt x="17717" y="905"/>
                      <a:pt x="17824" y="1096"/>
                      <a:pt x="18014" y="1143"/>
                    </a:cubicBezTo>
                    <a:cubicBezTo>
                      <a:pt x="18431" y="1250"/>
                      <a:pt x="18860" y="1393"/>
                      <a:pt x="19277" y="1548"/>
                    </a:cubicBezTo>
                    <a:cubicBezTo>
                      <a:pt x="19312" y="1560"/>
                      <a:pt x="19360" y="1572"/>
                      <a:pt x="19396" y="1572"/>
                    </a:cubicBezTo>
                    <a:cubicBezTo>
                      <a:pt x="19538" y="1572"/>
                      <a:pt x="19669" y="1489"/>
                      <a:pt x="19717" y="1346"/>
                    </a:cubicBezTo>
                    <a:cubicBezTo>
                      <a:pt x="19777" y="1167"/>
                      <a:pt x="19693" y="977"/>
                      <a:pt x="19515" y="905"/>
                    </a:cubicBezTo>
                    <a:cubicBezTo>
                      <a:pt x="19086" y="738"/>
                      <a:pt x="18634" y="596"/>
                      <a:pt x="18181" y="476"/>
                    </a:cubicBezTo>
                    <a:cubicBezTo>
                      <a:pt x="18153" y="469"/>
                      <a:pt x="18124" y="465"/>
                      <a:pt x="18095" y="465"/>
                    </a:cubicBezTo>
                    <a:close/>
                    <a:moveTo>
                      <a:pt x="10345" y="595"/>
                    </a:moveTo>
                    <a:cubicBezTo>
                      <a:pt x="10314" y="595"/>
                      <a:pt x="10282" y="599"/>
                      <a:pt x="10252" y="607"/>
                    </a:cubicBezTo>
                    <a:cubicBezTo>
                      <a:pt x="9811" y="738"/>
                      <a:pt x="9371" y="905"/>
                      <a:pt x="8942" y="1084"/>
                    </a:cubicBezTo>
                    <a:cubicBezTo>
                      <a:pt x="8763" y="1155"/>
                      <a:pt x="8680" y="1346"/>
                      <a:pt x="8751" y="1524"/>
                    </a:cubicBezTo>
                    <a:cubicBezTo>
                      <a:pt x="8811" y="1655"/>
                      <a:pt x="8930" y="1739"/>
                      <a:pt x="9073" y="1739"/>
                    </a:cubicBezTo>
                    <a:cubicBezTo>
                      <a:pt x="9109" y="1739"/>
                      <a:pt x="9156" y="1727"/>
                      <a:pt x="9204" y="1715"/>
                    </a:cubicBezTo>
                    <a:cubicBezTo>
                      <a:pt x="9609" y="1536"/>
                      <a:pt x="10025" y="1393"/>
                      <a:pt x="10454" y="1262"/>
                    </a:cubicBezTo>
                    <a:cubicBezTo>
                      <a:pt x="10633" y="1203"/>
                      <a:pt x="10728" y="1012"/>
                      <a:pt x="10680" y="834"/>
                    </a:cubicBezTo>
                    <a:cubicBezTo>
                      <a:pt x="10631" y="686"/>
                      <a:pt x="10492" y="595"/>
                      <a:pt x="10345" y="595"/>
                    </a:cubicBezTo>
                    <a:close/>
                    <a:moveTo>
                      <a:pt x="20953" y="1582"/>
                    </a:moveTo>
                    <a:cubicBezTo>
                      <a:pt x="20831" y="1582"/>
                      <a:pt x="20712" y="1646"/>
                      <a:pt x="20646" y="1762"/>
                    </a:cubicBezTo>
                    <a:cubicBezTo>
                      <a:pt x="20562" y="1929"/>
                      <a:pt x="20634" y="2131"/>
                      <a:pt x="20801" y="2227"/>
                    </a:cubicBezTo>
                    <a:cubicBezTo>
                      <a:pt x="21193" y="2429"/>
                      <a:pt x="21574" y="2655"/>
                      <a:pt x="21944" y="2893"/>
                    </a:cubicBezTo>
                    <a:cubicBezTo>
                      <a:pt x="22003" y="2929"/>
                      <a:pt x="22063" y="2953"/>
                      <a:pt x="22134" y="2953"/>
                    </a:cubicBezTo>
                    <a:cubicBezTo>
                      <a:pt x="22241" y="2953"/>
                      <a:pt x="22348" y="2893"/>
                      <a:pt x="22420" y="2798"/>
                    </a:cubicBezTo>
                    <a:cubicBezTo>
                      <a:pt x="22515" y="2632"/>
                      <a:pt x="22479" y="2429"/>
                      <a:pt x="22313" y="2322"/>
                    </a:cubicBezTo>
                    <a:cubicBezTo>
                      <a:pt x="21932" y="2072"/>
                      <a:pt x="21527" y="1834"/>
                      <a:pt x="21110" y="1619"/>
                    </a:cubicBezTo>
                    <a:cubicBezTo>
                      <a:pt x="21060" y="1594"/>
                      <a:pt x="21006" y="1582"/>
                      <a:pt x="20953" y="1582"/>
                    </a:cubicBezTo>
                    <a:close/>
                    <a:moveTo>
                      <a:pt x="7533" y="1800"/>
                    </a:moveTo>
                    <a:cubicBezTo>
                      <a:pt x="7477" y="1800"/>
                      <a:pt x="7420" y="1815"/>
                      <a:pt x="7370" y="1846"/>
                    </a:cubicBezTo>
                    <a:cubicBezTo>
                      <a:pt x="6965" y="2072"/>
                      <a:pt x="6561" y="2322"/>
                      <a:pt x="6180" y="2584"/>
                    </a:cubicBezTo>
                    <a:cubicBezTo>
                      <a:pt x="6025" y="2691"/>
                      <a:pt x="5989" y="2905"/>
                      <a:pt x="6096" y="3060"/>
                    </a:cubicBezTo>
                    <a:cubicBezTo>
                      <a:pt x="6168" y="3155"/>
                      <a:pt x="6275" y="3203"/>
                      <a:pt x="6382" y="3203"/>
                    </a:cubicBezTo>
                    <a:cubicBezTo>
                      <a:pt x="6442" y="3203"/>
                      <a:pt x="6513" y="3191"/>
                      <a:pt x="6573" y="3143"/>
                    </a:cubicBezTo>
                    <a:cubicBezTo>
                      <a:pt x="6942" y="2893"/>
                      <a:pt x="7323" y="2655"/>
                      <a:pt x="7704" y="2441"/>
                    </a:cubicBezTo>
                    <a:cubicBezTo>
                      <a:pt x="7870" y="2346"/>
                      <a:pt x="7918" y="2131"/>
                      <a:pt x="7835" y="1977"/>
                    </a:cubicBezTo>
                    <a:cubicBezTo>
                      <a:pt x="7770" y="1864"/>
                      <a:pt x="7651" y="1800"/>
                      <a:pt x="7533" y="1800"/>
                    </a:cubicBezTo>
                    <a:close/>
                    <a:moveTo>
                      <a:pt x="23506" y="3282"/>
                    </a:moveTo>
                    <a:cubicBezTo>
                      <a:pt x="23407" y="3282"/>
                      <a:pt x="23309" y="3324"/>
                      <a:pt x="23241" y="3405"/>
                    </a:cubicBezTo>
                    <a:cubicBezTo>
                      <a:pt x="23122" y="3548"/>
                      <a:pt x="23134" y="3763"/>
                      <a:pt x="23277" y="3882"/>
                    </a:cubicBezTo>
                    <a:cubicBezTo>
                      <a:pt x="23622" y="4167"/>
                      <a:pt x="23944" y="4477"/>
                      <a:pt x="24265" y="4787"/>
                    </a:cubicBezTo>
                    <a:cubicBezTo>
                      <a:pt x="24325" y="4858"/>
                      <a:pt x="24420" y="4894"/>
                      <a:pt x="24503" y="4894"/>
                    </a:cubicBezTo>
                    <a:cubicBezTo>
                      <a:pt x="24587" y="4894"/>
                      <a:pt x="24670" y="4858"/>
                      <a:pt x="24742" y="4798"/>
                    </a:cubicBezTo>
                    <a:cubicBezTo>
                      <a:pt x="24872" y="4656"/>
                      <a:pt x="24884" y="4441"/>
                      <a:pt x="24742" y="4310"/>
                    </a:cubicBezTo>
                    <a:cubicBezTo>
                      <a:pt x="24420" y="3977"/>
                      <a:pt x="24075" y="3655"/>
                      <a:pt x="23718" y="3358"/>
                    </a:cubicBezTo>
                    <a:cubicBezTo>
                      <a:pt x="23656" y="3306"/>
                      <a:pt x="23581" y="3282"/>
                      <a:pt x="23506" y="3282"/>
                    </a:cubicBezTo>
                    <a:close/>
                    <a:moveTo>
                      <a:pt x="5040" y="3585"/>
                    </a:moveTo>
                    <a:cubicBezTo>
                      <a:pt x="4959" y="3585"/>
                      <a:pt x="4877" y="3612"/>
                      <a:pt x="4810" y="3667"/>
                    </a:cubicBezTo>
                    <a:cubicBezTo>
                      <a:pt x="4465" y="3977"/>
                      <a:pt x="4132" y="4310"/>
                      <a:pt x="3822" y="4656"/>
                    </a:cubicBezTo>
                    <a:cubicBezTo>
                      <a:pt x="3691" y="4787"/>
                      <a:pt x="3703" y="5001"/>
                      <a:pt x="3834" y="5132"/>
                    </a:cubicBezTo>
                    <a:cubicBezTo>
                      <a:pt x="3906" y="5191"/>
                      <a:pt x="3989" y="5227"/>
                      <a:pt x="4072" y="5227"/>
                    </a:cubicBezTo>
                    <a:cubicBezTo>
                      <a:pt x="4168" y="5227"/>
                      <a:pt x="4251" y="5191"/>
                      <a:pt x="4322" y="5108"/>
                    </a:cubicBezTo>
                    <a:cubicBezTo>
                      <a:pt x="4620" y="4787"/>
                      <a:pt x="4941" y="4477"/>
                      <a:pt x="5275" y="4179"/>
                    </a:cubicBezTo>
                    <a:cubicBezTo>
                      <a:pt x="5406" y="4048"/>
                      <a:pt x="5418" y="3834"/>
                      <a:pt x="5299" y="3691"/>
                    </a:cubicBezTo>
                    <a:cubicBezTo>
                      <a:pt x="5228" y="3621"/>
                      <a:pt x="5134" y="3585"/>
                      <a:pt x="5040" y="3585"/>
                    </a:cubicBezTo>
                    <a:close/>
                    <a:moveTo>
                      <a:pt x="25620" y="5495"/>
                    </a:moveTo>
                    <a:cubicBezTo>
                      <a:pt x="25549" y="5495"/>
                      <a:pt x="25479" y="5517"/>
                      <a:pt x="25420" y="5560"/>
                    </a:cubicBezTo>
                    <a:cubicBezTo>
                      <a:pt x="25265" y="5680"/>
                      <a:pt x="25242" y="5894"/>
                      <a:pt x="25349" y="6049"/>
                    </a:cubicBezTo>
                    <a:cubicBezTo>
                      <a:pt x="25623" y="6394"/>
                      <a:pt x="25885" y="6763"/>
                      <a:pt x="26111" y="7132"/>
                    </a:cubicBezTo>
                    <a:cubicBezTo>
                      <a:pt x="26182" y="7239"/>
                      <a:pt x="26289" y="7299"/>
                      <a:pt x="26408" y="7299"/>
                    </a:cubicBezTo>
                    <a:cubicBezTo>
                      <a:pt x="26468" y="7299"/>
                      <a:pt x="26527" y="7275"/>
                      <a:pt x="26587" y="7239"/>
                    </a:cubicBezTo>
                    <a:cubicBezTo>
                      <a:pt x="26742" y="7144"/>
                      <a:pt x="26789" y="6930"/>
                      <a:pt x="26694" y="6775"/>
                    </a:cubicBezTo>
                    <a:cubicBezTo>
                      <a:pt x="26444" y="6382"/>
                      <a:pt x="26182" y="5989"/>
                      <a:pt x="25896" y="5632"/>
                    </a:cubicBezTo>
                    <a:cubicBezTo>
                      <a:pt x="25826" y="5540"/>
                      <a:pt x="25722" y="5495"/>
                      <a:pt x="25620" y="5495"/>
                    </a:cubicBezTo>
                    <a:close/>
                    <a:moveTo>
                      <a:pt x="2986" y="5859"/>
                    </a:moveTo>
                    <a:cubicBezTo>
                      <a:pt x="2881" y="5859"/>
                      <a:pt x="2779" y="5909"/>
                      <a:pt x="2715" y="6001"/>
                    </a:cubicBezTo>
                    <a:cubicBezTo>
                      <a:pt x="2441" y="6382"/>
                      <a:pt x="2191" y="6775"/>
                      <a:pt x="1953" y="7180"/>
                    </a:cubicBezTo>
                    <a:cubicBezTo>
                      <a:pt x="1858" y="7334"/>
                      <a:pt x="1917" y="7549"/>
                      <a:pt x="2084" y="7644"/>
                    </a:cubicBezTo>
                    <a:cubicBezTo>
                      <a:pt x="2132" y="7668"/>
                      <a:pt x="2191" y="7692"/>
                      <a:pt x="2251" y="7692"/>
                    </a:cubicBezTo>
                    <a:cubicBezTo>
                      <a:pt x="2370" y="7692"/>
                      <a:pt x="2477" y="7632"/>
                      <a:pt x="2548" y="7525"/>
                    </a:cubicBezTo>
                    <a:cubicBezTo>
                      <a:pt x="2763" y="7132"/>
                      <a:pt x="3013" y="6763"/>
                      <a:pt x="3275" y="6406"/>
                    </a:cubicBezTo>
                    <a:cubicBezTo>
                      <a:pt x="3382" y="6251"/>
                      <a:pt x="3346" y="6037"/>
                      <a:pt x="3191" y="5930"/>
                    </a:cubicBezTo>
                    <a:cubicBezTo>
                      <a:pt x="3129" y="5882"/>
                      <a:pt x="3057" y="5859"/>
                      <a:pt x="2986" y="5859"/>
                    </a:cubicBezTo>
                    <a:close/>
                    <a:moveTo>
                      <a:pt x="27221" y="8109"/>
                    </a:moveTo>
                    <a:cubicBezTo>
                      <a:pt x="27172" y="8109"/>
                      <a:pt x="27122" y="8121"/>
                      <a:pt x="27075" y="8144"/>
                    </a:cubicBezTo>
                    <a:cubicBezTo>
                      <a:pt x="26908" y="8227"/>
                      <a:pt x="26825" y="8430"/>
                      <a:pt x="26908" y="8597"/>
                    </a:cubicBezTo>
                    <a:cubicBezTo>
                      <a:pt x="27099" y="9001"/>
                      <a:pt x="27266" y="9406"/>
                      <a:pt x="27420" y="9823"/>
                    </a:cubicBezTo>
                    <a:cubicBezTo>
                      <a:pt x="27468" y="9966"/>
                      <a:pt x="27599" y="10049"/>
                      <a:pt x="27742" y="10049"/>
                    </a:cubicBezTo>
                    <a:cubicBezTo>
                      <a:pt x="27778" y="10049"/>
                      <a:pt x="27813" y="10049"/>
                      <a:pt x="27849" y="10037"/>
                    </a:cubicBezTo>
                    <a:cubicBezTo>
                      <a:pt x="28028" y="9966"/>
                      <a:pt x="28123" y="9775"/>
                      <a:pt x="28063" y="9597"/>
                    </a:cubicBezTo>
                    <a:cubicBezTo>
                      <a:pt x="27909" y="9156"/>
                      <a:pt x="27730" y="8727"/>
                      <a:pt x="27528" y="8311"/>
                    </a:cubicBezTo>
                    <a:cubicBezTo>
                      <a:pt x="27468" y="8182"/>
                      <a:pt x="27346" y="8109"/>
                      <a:pt x="27221" y="8109"/>
                    </a:cubicBezTo>
                    <a:close/>
                    <a:moveTo>
                      <a:pt x="1488" y="8523"/>
                    </a:moveTo>
                    <a:cubicBezTo>
                      <a:pt x="1351" y="8523"/>
                      <a:pt x="1221" y="8604"/>
                      <a:pt x="1167" y="8739"/>
                    </a:cubicBezTo>
                    <a:cubicBezTo>
                      <a:pt x="989" y="9156"/>
                      <a:pt x="822" y="9597"/>
                      <a:pt x="679" y="10037"/>
                    </a:cubicBezTo>
                    <a:cubicBezTo>
                      <a:pt x="619" y="10228"/>
                      <a:pt x="727" y="10418"/>
                      <a:pt x="905" y="10466"/>
                    </a:cubicBezTo>
                    <a:cubicBezTo>
                      <a:pt x="941" y="10478"/>
                      <a:pt x="977" y="10490"/>
                      <a:pt x="1000" y="10490"/>
                    </a:cubicBezTo>
                    <a:cubicBezTo>
                      <a:pt x="1155" y="10490"/>
                      <a:pt x="1286" y="10394"/>
                      <a:pt x="1334" y="10251"/>
                    </a:cubicBezTo>
                    <a:cubicBezTo>
                      <a:pt x="1465" y="9823"/>
                      <a:pt x="1620" y="9406"/>
                      <a:pt x="1798" y="9001"/>
                    </a:cubicBezTo>
                    <a:cubicBezTo>
                      <a:pt x="1870" y="8835"/>
                      <a:pt x="1786" y="8632"/>
                      <a:pt x="1620" y="8549"/>
                    </a:cubicBezTo>
                    <a:cubicBezTo>
                      <a:pt x="1576" y="8532"/>
                      <a:pt x="1532" y="8523"/>
                      <a:pt x="1488" y="8523"/>
                    </a:cubicBezTo>
                    <a:close/>
                    <a:moveTo>
                      <a:pt x="28203" y="11007"/>
                    </a:moveTo>
                    <a:cubicBezTo>
                      <a:pt x="28180" y="11007"/>
                      <a:pt x="28158" y="11009"/>
                      <a:pt x="28135" y="11013"/>
                    </a:cubicBezTo>
                    <a:cubicBezTo>
                      <a:pt x="27956" y="11061"/>
                      <a:pt x="27837" y="11240"/>
                      <a:pt x="27873" y="11430"/>
                    </a:cubicBezTo>
                    <a:cubicBezTo>
                      <a:pt x="27968" y="11859"/>
                      <a:pt x="28051" y="12299"/>
                      <a:pt x="28099" y="12740"/>
                    </a:cubicBezTo>
                    <a:cubicBezTo>
                      <a:pt x="28123" y="12907"/>
                      <a:pt x="28278" y="13038"/>
                      <a:pt x="28444" y="13038"/>
                    </a:cubicBezTo>
                    <a:lnTo>
                      <a:pt x="28480" y="13038"/>
                    </a:lnTo>
                    <a:cubicBezTo>
                      <a:pt x="28671" y="13014"/>
                      <a:pt x="28802" y="12847"/>
                      <a:pt x="28778" y="12657"/>
                    </a:cubicBezTo>
                    <a:cubicBezTo>
                      <a:pt x="28718" y="12192"/>
                      <a:pt x="28647" y="11728"/>
                      <a:pt x="28540" y="11275"/>
                    </a:cubicBezTo>
                    <a:cubicBezTo>
                      <a:pt x="28508" y="11118"/>
                      <a:pt x="28366" y="11007"/>
                      <a:pt x="28203" y="11007"/>
                    </a:cubicBezTo>
                    <a:close/>
                    <a:moveTo>
                      <a:pt x="588" y="11460"/>
                    </a:moveTo>
                    <a:cubicBezTo>
                      <a:pt x="424" y="11460"/>
                      <a:pt x="282" y="11572"/>
                      <a:pt x="250" y="11740"/>
                    </a:cubicBezTo>
                    <a:cubicBezTo>
                      <a:pt x="167" y="12192"/>
                      <a:pt x="107" y="12657"/>
                      <a:pt x="60" y="13121"/>
                    </a:cubicBezTo>
                    <a:cubicBezTo>
                      <a:pt x="48" y="13311"/>
                      <a:pt x="179" y="13478"/>
                      <a:pt x="369" y="13490"/>
                    </a:cubicBezTo>
                    <a:lnTo>
                      <a:pt x="405" y="13490"/>
                    </a:lnTo>
                    <a:cubicBezTo>
                      <a:pt x="572" y="13490"/>
                      <a:pt x="727" y="13359"/>
                      <a:pt x="739" y="13180"/>
                    </a:cubicBezTo>
                    <a:cubicBezTo>
                      <a:pt x="774" y="12740"/>
                      <a:pt x="846" y="12299"/>
                      <a:pt x="929" y="11859"/>
                    </a:cubicBezTo>
                    <a:cubicBezTo>
                      <a:pt x="953" y="11680"/>
                      <a:pt x="834" y="11502"/>
                      <a:pt x="655" y="11466"/>
                    </a:cubicBezTo>
                    <a:cubicBezTo>
                      <a:pt x="632" y="11462"/>
                      <a:pt x="610" y="11460"/>
                      <a:pt x="588" y="11460"/>
                    </a:cubicBezTo>
                    <a:close/>
                    <a:moveTo>
                      <a:pt x="28552" y="14061"/>
                    </a:moveTo>
                    <a:cubicBezTo>
                      <a:pt x="28361" y="14061"/>
                      <a:pt x="28206" y="14204"/>
                      <a:pt x="28206" y="14395"/>
                    </a:cubicBezTo>
                    <a:lnTo>
                      <a:pt x="28206" y="14431"/>
                    </a:lnTo>
                    <a:cubicBezTo>
                      <a:pt x="28206" y="14871"/>
                      <a:pt x="28182" y="15300"/>
                      <a:pt x="28147" y="15728"/>
                    </a:cubicBezTo>
                    <a:cubicBezTo>
                      <a:pt x="28135" y="15919"/>
                      <a:pt x="28266" y="16086"/>
                      <a:pt x="28456" y="16097"/>
                    </a:cubicBezTo>
                    <a:lnTo>
                      <a:pt x="28492" y="16097"/>
                    </a:lnTo>
                    <a:cubicBezTo>
                      <a:pt x="28659" y="16097"/>
                      <a:pt x="28813" y="15966"/>
                      <a:pt x="28825" y="15788"/>
                    </a:cubicBezTo>
                    <a:cubicBezTo>
                      <a:pt x="28873" y="15347"/>
                      <a:pt x="28885" y="14883"/>
                      <a:pt x="28885" y="14431"/>
                    </a:cubicBezTo>
                    <a:lnTo>
                      <a:pt x="28885" y="14395"/>
                    </a:lnTo>
                    <a:cubicBezTo>
                      <a:pt x="28885" y="14204"/>
                      <a:pt x="28742" y="14061"/>
                      <a:pt x="28552" y="14061"/>
                    </a:cubicBezTo>
                    <a:close/>
                    <a:moveTo>
                      <a:pt x="346" y="14097"/>
                    </a:moveTo>
                    <a:cubicBezTo>
                      <a:pt x="155" y="14097"/>
                      <a:pt x="0" y="14252"/>
                      <a:pt x="0" y="14431"/>
                    </a:cubicBezTo>
                    <a:cubicBezTo>
                      <a:pt x="0" y="14907"/>
                      <a:pt x="24" y="15371"/>
                      <a:pt x="72" y="15836"/>
                    </a:cubicBezTo>
                    <a:cubicBezTo>
                      <a:pt x="84" y="16002"/>
                      <a:pt x="238" y="16145"/>
                      <a:pt x="405" y="16145"/>
                    </a:cubicBezTo>
                    <a:cubicBezTo>
                      <a:pt x="417" y="16145"/>
                      <a:pt x="429" y="16133"/>
                      <a:pt x="441" y="16133"/>
                    </a:cubicBezTo>
                    <a:cubicBezTo>
                      <a:pt x="631" y="16121"/>
                      <a:pt x="762" y="15955"/>
                      <a:pt x="750" y="15764"/>
                    </a:cubicBezTo>
                    <a:cubicBezTo>
                      <a:pt x="703" y="15324"/>
                      <a:pt x="679" y="14883"/>
                      <a:pt x="679" y="14431"/>
                    </a:cubicBezTo>
                    <a:cubicBezTo>
                      <a:pt x="679" y="14252"/>
                      <a:pt x="536" y="14097"/>
                      <a:pt x="346" y="14097"/>
                    </a:cubicBezTo>
                    <a:close/>
                    <a:moveTo>
                      <a:pt x="28234" y="17103"/>
                    </a:moveTo>
                    <a:cubicBezTo>
                      <a:pt x="28070" y="17103"/>
                      <a:pt x="27928" y="17214"/>
                      <a:pt x="27897" y="17371"/>
                    </a:cubicBezTo>
                    <a:cubicBezTo>
                      <a:pt x="27801" y="17800"/>
                      <a:pt x="27682" y="18241"/>
                      <a:pt x="27551" y="18657"/>
                    </a:cubicBezTo>
                    <a:cubicBezTo>
                      <a:pt x="27492" y="18836"/>
                      <a:pt x="27587" y="19026"/>
                      <a:pt x="27766" y="19086"/>
                    </a:cubicBezTo>
                    <a:cubicBezTo>
                      <a:pt x="27801" y="19098"/>
                      <a:pt x="27837" y="19098"/>
                      <a:pt x="27873" y="19098"/>
                    </a:cubicBezTo>
                    <a:cubicBezTo>
                      <a:pt x="28016" y="19098"/>
                      <a:pt x="28147" y="19014"/>
                      <a:pt x="28194" y="18872"/>
                    </a:cubicBezTo>
                    <a:cubicBezTo>
                      <a:pt x="28337" y="18419"/>
                      <a:pt x="28456" y="17967"/>
                      <a:pt x="28563" y="17514"/>
                    </a:cubicBezTo>
                    <a:cubicBezTo>
                      <a:pt x="28599" y="17336"/>
                      <a:pt x="28480" y="17145"/>
                      <a:pt x="28301" y="17109"/>
                    </a:cubicBezTo>
                    <a:cubicBezTo>
                      <a:pt x="28279" y="17105"/>
                      <a:pt x="28256" y="17103"/>
                      <a:pt x="28234" y="17103"/>
                    </a:cubicBezTo>
                    <a:close/>
                    <a:moveTo>
                      <a:pt x="663" y="17139"/>
                    </a:moveTo>
                    <a:cubicBezTo>
                      <a:pt x="641" y="17139"/>
                      <a:pt x="618" y="17141"/>
                      <a:pt x="596" y="17145"/>
                    </a:cubicBezTo>
                    <a:cubicBezTo>
                      <a:pt x="417" y="17193"/>
                      <a:pt x="298" y="17371"/>
                      <a:pt x="334" y="17550"/>
                    </a:cubicBezTo>
                    <a:cubicBezTo>
                      <a:pt x="441" y="18014"/>
                      <a:pt x="560" y="18467"/>
                      <a:pt x="703" y="18907"/>
                    </a:cubicBezTo>
                    <a:cubicBezTo>
                      <a:pt x="750" y="19050"/>
                      <a:pt x="881" y="19134"/>
                      <a:pt x="1024" y="19134"/>
                    </a:cubicBezTo>
                    <a:cubicBezTo>
                      <a:pt x="1060" y="19134"/>
                      <a:pt x="1096" y="19134"/>
                      <a:pt x="1131" y="19122"/>
                    </a:cubicBezTo>
                    <a:cubicBezTo>
                      <a:pt x="1310" y="19062"/>
                      <a:pt x="1417" y="18872"/>
                      <a:pt x="1358" y="18693"/>
                    </a:cubicBezTo>
                    <a:cubicBezTo>
                      <a:pt x="1215" y="18276"/>
                      <a:pt x="1096" y="17836"/>
                      <a:pt x="1000" y="17407"/>
                    </a:cubicBezTo>
                    <a:cubicBezTo>
                      <a:pt x="969" y="17250"/>
                      <a:pt x="827" y="17139"/>
                      <a:pt x="663" y="17139"/>
                    </a:cubicBezTo>
                    <a:close/>
                    <a:moveTo>
                      <a:pt x="27261" y="20011"/>
                    </a:moveTo>
                    <a:cubicBezTo>
                      <a:pt x="27132" y="20011"/>
                      <a:pt x="27006" y="20082"/>
                      <a:pt x="26944" y="20205"/>
                    </a:cubicBezTo>
                    <a:cubicBezTo>
                      <a:pt x="26754" y="20610"/>
                      <a:pt x="26551" y="21003"/>
                      <a:pt x="26325" y="21384"/>
                    </a:cubicBezTo>
                    <a:cubicBezTo>
                      <a:pt x="26230" y="21550"/>
                      <a:pt x="26289" y="21753"/>
                      <a:pt x="26444" y="21848"/>
                    </a:cubicBezTo>
                    <a:cubicBezTo>
                      <a:pt x="26504" y="21884"/>
                      <a:pt x="26563" y="21896"/>
                      <a:pt x="26623" y="21896"/>
                    </a:cubicBezTo>
                    <a:cubicBezTo>
                      <a:pt x="26742" y="21896"/>
                      <a:pt x="26849" y="21836"/>
                      <a:pt x="26920" y="21729"/>
                    </a:cubicBezTo>
                    <a:cubicBezTo>
                      <a:pt x="27147" y="21336"/>
                      <a:pt x="27373" y="20919"/>
                      <a:pt x="27563" y="20491"/>
                    </a:cubicBezTo>
                    <a:cubicBezTo>
                      <a:pt x="27647" y="20324"/>
                      <a:pt x="27563" y="20122"/>
                      <a:pt x="27397" y="20038"/>
                    </a:cubicBezTo>
                    <a:cubicBezTo>
                      <a:pt x="27353" y="20020"/>
                      <a:pt x="27307" y="20011"/>
                      <a:pt x="27261" y="20011"/>
                    </a:cubicBezTo>
                    <a:close/>
                    <a:moveTo>
                      <a:pt x="1651" y="20041"/>
                    </a:moveTo>
                    <a:cubicBezTo>
                      <a:pt x="1604" y="20041"/>
                      <a:pt x="1557" y="20052"/>
                      <a:pt x="1512" y="20074"/>
                    </a:cubicBezTo>
                    <a:cubicBezTo>
                      <a:pt x="1334" y="20157"/>
                      <a:pt x="1262" y="20360"/>
                      <a:pt x="1346" y="20527"/>
                    </a:cubicBezTo>
                    <a:cubicBezTo>
                      <a:pt x="1536" y="20955"/>
                      <a:pt x="1762" y="21360"/>
                      <a:pt x="2001" y="21765"/>
                    </a:cubicBezTo>
                    <a:cubicBezTo>
                      <a:pt x="2060" y="21872"/>
                      <a:pt x="2179" y="21931"/>
                      <a:pt x="2286" y="21931"/>
                    </a:cubicBezTo>
                    <a:cubicBezTo>
                      <a:pt x="2346" y="21931"/>
                      <a:pt x="2405" y="21920"/>
                      <a:pt x="2465" y="21884"/>
                    </a:cubicBezTo>
                    <a:cubicBezTo>
                      <a:pt x="2632" y="21789"/>
                      <a:pt x="2679" y="21586"/>
                      <a:pt x="2584" y="21420"/>
                    </a:cubicBezTo>
                    <a:cubicBezTo>
                      <a:pt x="2358" y="21039"/>
                      <a:pt x="2155" y="20646"/>
                      <a:pt x="1965" y="20241"/>
                    </a:cubicBezTo>
                    <a:cubicBezTo>
                      <a:pt x="1904" y="20119"/>
                      <a:pt x="1779" y="20041"/>
                      <a:pt x="1651" y="20041"/>
                    </a:cubicBezTo>
                    <a:close/>
                    <a:moveTo>
                      <a:pt x="25672" y="22634"/>
                    </a:moveTo>
                    <a:cubicBezTo>
                      <a:pt x="25570" y="22634"/>
                      <a:pt x="25467" y="22681"/>
                      <a:pt x="25396" y="22765"/>
                    </a:cubicBezTo>
                    <a:cubicBezTo>
                      <a:pt x="25134" y="23122"/>
                      <a:pt x="24849" y="23467"/>
                      <a:pt x="24539" y="23789"/>
                    </a:cubicBezTo>
                    <a:cubicBezTo>
                      <a:pt x="24420" y="23920"/>
                      <a:pt x="24420" y="24146"/>
                      <a:pt x="24563" y="24265"/>
                    </a:cubicBezTo>
                    <a:cubicBezTo>
                      <a:pt x="24622" y="24325"/>
                      <a:pt x="24706" y="24360"/>
                      <a:pt x="24789" y="24360"/>
                    </a:cubicBezTo>
                    <a:cubicBezTo>
                      <a:pt x="24884" y="24360"/>
                      <a:pt x="24980" y="24325"/>
                      <a:pt x="25039" y="24253"/>
                    </a:cubicBezTo>
                    <a:cubicBezTo>
                      <a:pt x="25361" y="23908"/>
                      <a:pt x="25658" y="23551"/>
                      <a:pt x="25944" y="23182"/>
                    </a:cubicBezTo>
                    <a:cubicBezTo>
                      <a:pt x="26051" y="23027"/>
                      <a:pt x="26027" y="22813"/>
                      <a:pt x="25873" y="22705"/>
                    </a:cubicBezTo>
                    <a:cubicBezTo>
                      <a:pt x="25814" y="22657"/>
                      <a:pt x="25743" y="22634"/>
                      <a:pt x="25672" y="22634"/>
                    </a:cubicBezTo>
                    <a:close/>
                    <a:moveTo>
                      <a:pt x="3245" y="22663"/>
                    </a:moveTo>
                    <a:cubicBezTo>
                      <a:pt x="3173" y="22663"/>
                      <a:pt x="3100" y="22685"/>
                      <a:pt x="3036" y="22729"/>
                    </a:cubicBezTo>
                    <a:cubicBezTo>
                      <a:pt x="2882" y="22848"/>
                      <a:pt x="2858" y="23063"/>
                      <a:pt x="2977" y="23217"/>
                    </a:cubicBezTo>
                    <a:cubicBezTo>
                      <a:pt x="3251" y="23586"/>
                      <a:pt x="3560" y="23944"/>
                      <a:pt x="3870" y="24277"/>
                    </a:cubicBezTo>
                    <a:cubicBezTo>
                      <a:pt x="3941" y="24348"/>
                      <a:pt x="4037" y="24384"/>
                      <a:pt x="4120" y="24384"/>
                    </a:cubicBezTo>
                    <a:cubicBezTo>
                      <a:pt x="4203" y="24384"/>
                      <a:pt x="4287" y="24360"/>
                      <a:pt x="4358" y="24301"/>
                    </a:cubicBezTo>
                    <a:cubicBezTo>
                      <a:pt x="4501" y="24170"/>
                      <a:pt x="4501" y="23956"/>
                      <a:pt x="4370" y="23813"/>
                    </a:cubicBezTo>
                    <a:cubicBezTo>
                      <a:pt x="4072" y="23491"/>
                      <a:pt x="3787" y="23146"/>
                      <a:pt x="3513" y="22801"/>
                    </a:cubicBezTo>
                    <a:cubicBezTo>
                      <a:pt x="3449" y="22709"/>
                      <a:pt x="3349" y="22663"/>
                      <a:pt x="3245" y="22663"/>
                    </a:cubicBezTo>
                    <a:close/>
                    <a:moveTo>
                      <a:pt x="23553" y="24856"/>
                    </a:moveTo>
                    <a:cubicBezTo>
                      <a:pt x="23476" y="24856"/>
                      <a:pt x="23398" y="24880"/>
                      <a:pt x="23337" y="24932"/>
                    </a:cubicBezTo>
                    <a:cubicBezTo>
                      <a:pt x="23003" y="25218"/>
                      <a:pt x="22646" y="25491"/>
                      <a:pt x="22289" y="25753"/>
                    </a:cubicBezTo>
                    <a:cubicBezTo>
                      <a:pt x="22134" y="25861"/>
                      <a:pt x="22086" y="26063"/>
                      <a:pt x="22205" y="26218"/>
                    </a:cubicBezTo>
                    <a:cubicBezTo>
                      <a:pt x="22265" y="26313"/>
                      <a:pt x="22372" y="26373"/>
                      <a:pt x="22479" y="26373"/>
                    </a:cubicBezTo>
                    <a:cubicBezTo>
                      <a:pt x="22551" y="26373"/>
                      <a:pt x="22610" y="26349"/>
                      <a:pt x="22670" y="26313"/>
                    </a:cubicBezTo>
                    <a:cubicBezTo>
                      <a:pt x="23051" y="26039"/>
                      <a:pt x="23432" y="25753"/>
                      <a:pt x="23777" y="25456"/>
                    </a:cubicBezTo>
                    <a:cubicBezTo>
                      <a:pt x="23920" y="25337"/>
                      <a:pt x="23944" y="25122"/>
                      <a:pt x="23825" y="24979"/>
                    </a:cubicBezTo>
                    <a:cubicBezTo>
                      <a:pt x="23757" y="24898"/>
                      <a:pt x="23655" y="24856"/>
                      <a:pt x="23553" y="24856"/>
                    </a:cubicBezTo>
                    <a:close/>
                    <a:moveTo>
                      <a:pt x="5363" y="24879"/>
                    </a:moveTo>
                    <a:cubicBezTo>
                      <a:pt x="5262" y="24879"/>
                      <a:pt x="5164" y="24922"/>
                      <a:pt x="5096" y="25003"/>
                    </a:cubicBezTo>
                    <a:cubicBezTo>
                      <a:pt x="4977" y="25146"/>
                      <a:pt x="5001" y="25360"/>
                      <a:pt x="5144" y="25480"/>
                    </a:cubicBezTo>
                    <a:cubicBezTo>
                      <a:pt x="5489" y="25777"/>
                      <a:pt x="5870" y="26063"/>
                      <a:pt x="6251" y="26337"/>
                    </a:cubicBezTo>
                    <a:cubicBezTo>
                      <a:pt x="6311" y="26373"/>
                      <a:pt x="6382" y="26396"/>
                      <a:pt x="6442" y="26396"/>
                    </a:cubicBezTo>
                    <a:cubicBezTo>
                      <a:pt x="6549" y="26396"/>
                      <a:pt x="6656" y="26337"/>
                      <a:pt x="6727" y="26242"/>
                    </a:cubicBezTo>
                    <a:cubicBezTo>
                      <a:pt x="6835" y="26087"/>
                      <a:pt x="6787" y="25872"/>
                      <a:pt x="6632" y="25765"/>
                    </a:cubicBezTo>
                    <a:cubicBezTo>
                      <a:pt x="6275" y="25515"/>
                      <a:pt x="5918" y="25241"/>
                      <a:pt x="5584" y="24956"/>
                    </a:cubicBezTo>
                    <a:cubicBezTo>
                      <a:pt x="5517" y="24904"/>
                      <a:pt x="5439" y="24879"/>
                      <a:pt x="5363" y="24879"/>
                    </a:cubicBezTo>
                    <a:close/>
                    <a:moveTo>
                      <a:pt x="21020" y="26573"/>
                    </a:moveTo>
                    <a:cubicBezTo>
                      <a:pt x="20966" y="26573"/>
                      <a:pt x="20911" y="26585"/>
                      <a:pt x="20860" y="26611"/>
                    </a:cubicBezTo>
                    <a:cubicBezTo>
                      <a:pt x="20467" y="26825"/>
                      <a:pt x="20062" y="27004"/>
                      <a:pt x="19658" y="27182"/>
                    </a:cubicBezTo>
                    <a:cubicBezTo>
                      <a:pt x="19479" y="27254"/>
                      <a:pt x="19396" y="27444"/>
                      <a:pt x="19467" y="27623"/>
                    </a:cubicBezTo>
                    <a:cubicBezTo>
                      <a:pt x="19527" y="27754"/>
                      <a:pt x="19658" y="27837"/>
                      <a:pt x="19789" y="27837"/>
                    </a:cubicBezTo>
                    <a:cubicBezTo>
                      <a:pt x="19836" y="27837"/>
                      <a:pt x="19872" y="27825"/>
                      <a:pt x="19919" y="27813"/>
                    </a:cubicBezTo>
                    <a:cubicBezTo>
                      <a:pt x="20348" y="27635"/>
                      <a:pt x="20777" y="27432"/>
                      <a:pt x="21182" y="27218"/>
                    </a:cubicBezTo>
                    <a:cubicBezTo>
                      <a:pt x="21348" y="27123"/>
                      <a:pt x="21408" y="26920"/>
                      <a:pt x="21324" y="26754"/>
                    </a:cubicBezTo>
                    <a:cubicBezTo>
                      <a:pt x="21266" y="26637"/>
                      <a:pt x="21145" y="26573"/>
                      <a:pt x="21020" y="26573"/>
                    </a:cubicBezTo>
                    <a:close/>
                    <a:moveTo>
                      <a:pt x="7902" y="26592"/>
                    </a:moveTo>
                    <a:cubicBezTo>
                      <a:pt x="7780" y="26592"/>
                      <a:pt x="7663" y="26662"/>
                      <a:pt x="7597" y="26777"/>
                    </a:cubicBezTo>
                    <a:cubicBezTo>
                      <a:pt x="7513" y="26944"/>
                      <a:pt x="7573" y="27146"/>
                      <a:pt x="7739" y="27230"/>
                    </a:cubicBezTo>
                    <a:cubicBezTo>
                      <a:pt x="8156" y="27456"/>
                      <a:pt x="8585" y="27646"/>
                      <a:pt x="9013" y="27825"/>
                    </a:cubicBezTo>
                    <a:cubicBezTo>
                      <a:pt x="9049" y="27837"/>
                      <a:pt x="9097" y="27849"/>
                      <a:pt x="9144" y="27849"/>
                    </a:cubicBezTo>
                    <a:cubicBezTo>
                      <a:pt x="9275" y="27849"/>
                      <a:pt x="9406" y="27766"/>
                      <a:pt x="9454" y="27635"/>
                    </a:cubicBezTo>
                    <a:cubicBezTo>
                      <a:pt x="9525" y="27456"/>
                      <a:pt x="9442" y="27265"/>
                      <a:pt x="9263" y="27194"/>
                    </a:cubicBezTo>
                    <a:cubicBezTo>
                      <a:pt x="8859" y="27027"/>
                      <a:pt x="8454" y="26837"/>
                      <a:pt x="8061" y="26634"/>
                    </a:cubicBezTo>
                    <a:cubicBezTo>
                      <a:pt x="8010" y="26605"/>
                      <a:pt x="7956" y="26592"/>
                      <a:pt x="7902" y="26592"/>
                    </a:cubicBezTo>
                    <a:close/>
                    <a:moveTo>
                      <a:pt x="10756" y="27707"/>
                    </a:moveTo>
                    <a:cubicBezTo>
                      <a:pt x="10602" y="27707"/>
                      <a:pt x="10470" y="27806"/>
                      <a:pt x="10430" y="27956"/>
                    </a:cubicBezTo>
                    <a:cubicBezTo>
                      <a:pt x="10371" y="28147"/>
                      <a:pt x="10478" y="28337"/>
                      <a:pt x="10668" y="28385"/>
                    </a:cubicBezTo>
                    <a:cubicBezTo>
                      <a:pt x="11109" y="28504"/>
                      <a:pt x="11573" y="28599"/>
                      <a:pt x="12026" y="28682"/>
                    </a:cubicBezTo>
                    <a:lnTo>
                      <a:pt x="12085" y="28682"/>
                    </a:lnTo>
                    <a:cubicBezTo>
                      <a:pt x="12252" y="28682"/>
                      <a:pt x="12395" y="28563"/>
                      <a:pt x="12419" y="28397"/>
                    </a:cubicBezTo>
                    <a:cubicBezTo>
                      <a:pt x="12454" y="28218"/>
                      <a:pt x="12335" y="28039"/>
                      <a:pt x="12145" y="28004"/>
                    </a:cubicBezTo>
                    <a:cubicBezTo>
                      <a:pt x="11704" y="27932"/>
                      <a:pt x="11276" y="27837"/>
                      <a:pt x="10847" y="27718"/>
                    </a:cubicBezTo>
                    <a:cubicBezTo>
                      <a:pt x="10816" y="27710"/>
                      <a:pt x="10786" y="27707"/>
                      <a:pt x="10756" y="27707"/>
                    </a:cubicBezTo>
                    <a:close/>
                    <a:moveTo>
                      <a:pt x="18187" y="27701"/>
                    </a:moveTo>
                    <a:cubicBezTo>
                      <a:pt x="18153" y="27701"/>
                      <a:pt x="18119" y="27707"/>
                      <a:pt x="18086" y="27718"/>
                    </a:cubicBezTo>
                    <a:cubicBezTo>
                      <a:pt x="17657" y="27825"/>
                      <a:pt x="17217" y="27920"/>
                      <a:pt x="16788" y="28004"/>
                    </a:cubicBezTo>
                    <a:cubicBezTo>
                      <a:pt x="16598" y="28027"/>
                      <a:pt x="16467" y="28206"/>
                      <a:pt x="16502" y="28397"/>
                    </a:cubicBezTo>
                    <a:cubicBezTo>
                      <a:pt x="16538" y="28563"/>
                      <a:pt x="16681" y="28682"/>
                      <a:pt x="16836" y="28682"/>
                    </a:cubicBezTo>
                    <a:cubicBezTo>
                      <a:pt x="16860" y="28682"/>
                      <a:pt x="16883" y="28670"/>
                      <a:pt x="16895" y="28670"/>
                    </a:cubicBezTo>
                    <a:cubicBezTo>
                      <a:pt x="17360" y="28599"/>
                      <a:pt x="17812" y="28492"/>
                      <a:pt x="18265" y="28373"/>
                    </a:cubicBezTo>
                    <a:cubicBezTo>
                      <a:pt x="18443" y="28325"/>
                      <a:pt x="18550" y="28135"/>
                      <a:pt x="18503" y="27956"/>
                    </a:cubicBezTo>
                    <a:cubicBezTo>
                      <a:pt x="18464" y="27801"/>
                      <a:pt x="18331" y="27701"/>
                      <a:pt x="18187" y="27701"/>
                    </a:cubicBezTo>
                    <a:close/>
                    <a:moveTo>
                      <a:pt x="15154" y="28182"/>
                    </a:moveTo>
                    <a:cubicBezTo>
                      <a:pt x="15147" y="28182"/>
                      <a:pt x="15140" y="28182"/>
                      <a:pt x="15133" y="28182"/>
                    </a:cubicBezTo>
                    <a:cubicBezTo>
                      <a:pt x="14913" y="28194"/>
                      <a:pt x="14690" y="28200"/>
                      <a:pt x="14466" y="28200"/>
                    </a:cubicBezTo>
                    <a:cubicBezTo>
                      <a:pt x="14243" y="28200"/>
                      <a:pt x="14020" y="28194"/>
                      <a:pt x="13800" y="28182"/>
                    </a:cubicBezTo>
                    <a:cubicBezTo>
                      <a:pt x="13793" y="28182"/>
                      <a:pt x="13786" y="28182"/>
                      <a:pt x="13779" y="28182"/>
                    </a:cubicBezTo>
                    <a:cubicBezTo>
                      <a:pt x="13598" y="28182"/>
                      <a:pt x="13454" y="28332"/>
                      <a:pt x="13442" y="28504"/>
                    </a:cubicBezTo>
                    <a:cubicBezTo>
                      <a:pt x="13431" y="28694"/>
                      <a:pt x="13573" y="28861"/>
                      <a:pt x="13764" y="28861"/>
                    </a:cubicBezTo>
                    <a:cubicBezTo>
                      <a:pt x="13990" y="28873"/>
                      <a:pt x="14216" y="28885"/>
                      <a:pt x="14443" y="28885"/>
                    </a:cubicBezTo>
                    <a:cubicBezTo>
                      <a:pt x="14681" y="28885"/>
                      <a:pt x="14931" y="28873"/>
                      <a:pt x="15157" y="28861"/>
                    </a:cubicBezTo>
                    <a:cubicBezTo>
                      <a:pt x="15347" y="28849"/>
                      <a:pt x="15490" y="28694"/>
                      <a:pt x="15490" y="28504"/>
                    </a:cubicBezTo>
                    <a:cubicBezTo>
                      <a:pt x="15479" y="28321"/>
                      <a:pt x="15325" y="28182"/>
                      <a:pt x="15154" y="28182"/>
                    </a:cubicBezTo>
                    <a:close/>
                  </a:path>
                </a:pathLst>
              </a:custGeom>
              <a:solidFill>
                <a:srgbClr val="7030A0"/>
              </a:solidFill>
              <a:ln>
                <a:noFill/>
              </a:ln>
            </p:spPr>
            <p:txBody>
              <a:bodyPr spcFirstLastPara="1" wrap="square" lIns="121900" tIns="121900" rIns="121900" bIns="121900" anchor="ctr" anchorCtr="0">
                <a:noAutofit/>
              </a:bodyPr>
              <a:lstStyle/>
              <a:p>
                <a:endParaRPr sz="2400"/>
              </a:p>
            </p:txBody>
          </p:sp>
        </p:grpSp>
        <p:sp>
          <p:nvSpPr>
            <p:cNvPr id="358" name="Google Shape;358;p20"/>
            <p:cNvSpPr/>
            <p:nvPr/>
          </p:nvSpPr>
          <p:spPr>
            <a:xfrm>
              <a:off x="2653907" y="2217289"/>
              <a:ext cx="78865" cy="78865"/>
            </a:xfrm>
            <a:custGeom>
              <a:avLst/>
              <a:gdLst/>
              <a:ahLst/>
              <a:cxnLst/>
              <a:rect l="l" t="t" r="r" b="b"/>
              <a:pathLst>
                <a:path w="2787" h="2787" extrusionOk="0">
                  <a:moveTo>
                    <a:pt x="1394" y="1"/>
                  </a:moveTo>
                  <a:cubicBezTo>
                    <a:pt x="632" y="1"/>
                    <a:pt x="1" y="632"/>
                    <a:pt x="1" y="1394"/>
                  </a:cubicBezTo>
                  <a:cubicBezTo>
                    <a:pt x="1" y="2168"/>
                    <a:pt x="620" y="2787"/>
                    <a:pt x="1394" y="2787"/>
                  </a:cubicBezTo>
                  <a:cubicBezTo>
                    <a:pt x="2168" y="2787"/>
                    <a:pt x="2787" y="2168"/>
                    <a:pt x="2787" y="1394"/>
                  </a:cubicBezTo>
                  <a:cubicBezTo>
                    <a:pt x="2787" y="632"/>
                    <a:pt x="2168" y="1"/>
                    <a:pt x="139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0" name="Google Shape;360;p20"/>
            <p:cNvSpPr/>
            <p:nvPr/>
          </p:nvSpPr>
          <p:spPr>
            <a:xfrm>
              <a:off x="3317214" y="4368427"/>
              <a:ext cx="78865" cy="78865"/>
            </a:xfrm>
            <a:custGeom>
              <a:avLst/>
              <a:gdLst/>
              <a:ahLst/>
              <a:cxnLst/>
              <a:rect l="l" t="t" r="r" b="b"/>
              <a:pathLst>
                <a:path w="2787" h="2787" extrusionOk="0">
                  <a:moveTo>
                    <a:pt x="1393" y="1"/>
                  </a:moveTo>
                  <a:cubicBezTo>
                    <a:pt x="619" y="1"/>
                    <a:pt x="0" y="632"/>
                    <a:pt x="0" y="1394"/>
                  </a:cubicBezTo>
                  <a:cubicBezTo>
                    <a:pt x="0" y="2168"/>
                    <a:pt x="619" y="2787"/>
                    <a:pt x="1393" y="2787"/>
                  </a:cubicBezTo>
                  <a:cubicBezTo>
                    <a:pt x="2167" y="2787"/>
                    <a:pt x="2786" y="2168"/>
                    <a:pt x="2786" y="1394"/>
                  </a:cubicBezTo>
                  <a:cubicBezTo>
                    <a:pt x="2786" y="632"/>
                    <a:pt x="2167" y="1"/>
                    <a:pt x="139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69" name="Google Shape;369;p20"/>
          <p:cNvGrpSpPr/>
          <p:nvPr/>
        </p:nvGrpSpPr>
        <p:grpSpPr>
          <a:xfrm>
            <a:off x="5990891" y="723552"/>
            <a:ext cx="1867122" cy="3025435"/>
            <a:chOff x="4109462" y="1922819"/>
            <a:chExt cx="968772" cy="1378735"/>
          </a:xfrm>
        </p:grpSpPr>
        <p:sp>
          <p:nvSpPr>
            <p:cNvPr id="370" name="Google Shape;370;p20"/>
            <p:cNvSpPr/>
            <p:nvPr/>
          </p:nvSpPr>
          <p:spPr>
            <a:xfrm>
              <a:off x="4563598" y="2898563"/>
              <a:ext cx="19214" cy="231813"/>
            </a:xfrm>
            <a:custGeom>
              <a:avLst/>
              <a:gdLst/>
              <a:ahLst/>
              <a:cxnLst/>
              <a:rect l="l" t="t" r="r" b="b"/>
              <a:pathLst>
                <a:path w="679" h="8192" extrusionOk="0">
                  <a:moveTo>
                    <a:pt x="334" y="0"/>
                  </a:moveTo>
                  <a:cubicBezTo>
                    <a:pt x="143" y="0"/>
                    <a:pt x="0" y="155"/>
                    <a:pt x="0" y="346"/>
                  </a:cubicBezTo>
                  <a:lnTo>
                    <a:pt x="0" y="1703"/>
                  </a:lnTo>
                  <a:cubicBezTo>
                    <a:pt x="0" y="1893"/>
                    <a:pt x="143" y="2048"/>
                    <a:pt x="334" y="2048"/>
                  </a:cubicBezTo>
                  <a:cubicBezTo>
                    <a:pt x="524" y="2048"/>
                    <a:pt x="679" y="1893"/>
                    <a:pt x="679" y="1703"/>
                  </a:cubicBezTo>
                  <a:lnTo>
                    <a:pt x="679" y="346"/>
                  </a:lnTo>
                  <a:cubicBezTo>
                    <a:pt x="679" y="155"/>
                    <a:pt x="524" y="0"/>
                    <a:pt x="334" y="0"/>
                  </a:cubicBezTo>
                  <a:close/>
                  <a:moveTo>
                    <a:pt x="334" y="3072"/>
                  </a:moveTo>
                  <a:cubicBezTo>
                    <a:pt x="143" y="3072"/>
                    <a:pt x="0" y="3227"/>
                    <a:pt x="0" y="3405"/>
                  </a:cubicBezTo>
                  <a:lnTo>
                    <a:pt x="0" y="4775"/>
                  </a:lnTo>
                  <a:cubicBezTo>
                    <a:pt x="0" y="4965"/>
                    <a:pt x="143" y="5120"/>
                    <a:pt x="334" y="5120"/>
                  </a:cubicBezTo>
                  <a:cubicBezTo>
                    <a:pt x="524" y="5120"/>
                    <a:pt x="679" y="4965"/>
                    <a:pt x="679" y="4775"/>
                  </a:cubicBezTo>
                  <a:lnTo>
                    <a:pt x="679" y="3405"/>
                  </a:lnTo>
                  <a:cubicBezTo>
                    <a:pt x="679" y="3227"/>
                    <a:pt x="524" y="3072"/>
                    <a:pt x="334" y="3072"/>
                  </a:cubicBezTo>
                  <a:close/>
                  <a:moveTo>
                    <a:pt x="334" y="6144"/>
                  </a:moveTo>
                  <a:cubicBezTo>
                    <a:pt x="143" y="6144"/>
                    <a:pt x="0" y="6299"/>
                    <a:pt x="0" y="6477"/>
                  </a:cubicBezTo>
                  <a:lnTo>
                    <a:pt x="0" y="7846"/>
                  </a:lnTo>
                  <a:cubicBezTo>
                    <a:pt x="0" y="8037"/>
                    <a:pt x="143" y="8192"/>
                    <a:pt x="334" y="8192"/>
                  </a:cubicBezTo>
                  <a:cubicBezTo>
                    <a:pt x="524" y="8192"/>
                    <a:pt x="679" y="8037"/>
                    <a:pt x="679" y="7846"/>
                  </a:cubicBezTo>
                  <a:lnTo>
                    <a:pt x="679" y="6477"/>
                  </a:lnTo>
                  <a:cubicBezTo>
                    <a:pt x="679" y="6299"/>
                    <a:pt x="524" y="6144"/>
                    <a:pt x="334" y="614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371" name="Google Shape;371;p20"/>
            <p:cNvGrpSpPr/>
            <p:nvPr/>
          </p:nvGrpSpPr>
          <p:grpSpPr>
            <a:xfrm>
              <a:off x="4109462" y="1922819"/>
              <a:ext cx="968772" cy="929928"/>
              <a:chOff x="4109462" y="1922819"/>
              <a:chExt cx="968772" cy="929928"/>
            </a:xfrm>
          </p:grpSpPr>
          <p:sp>
            <p:nvSpPr>
              <p:cNvPr id="372" name="Google Shape;372;p20"/>
              <p:cNvSpPr/>
              <p:nvPr/>
            </p:nvSpPr>
            <p:spPr>
              <a:xfrm>
                <a:off x="4148879" y="1948349"/>
                <a:ext cx="889936" cy="587811"/>
              </a:xfrm>
              <a:custGeom>
                <a:avLst/>
                <a:gdLst/>
                <a:ahLst/>
                <a:cxnLst/>
                <a:rect l="l" t="t" r="r" b="b"/>
                <a:pathLst>
                  <a:path w="23313" h="23314" extrusionOk="0">
                    <a:moveTo>
                      <a:pt x="11657" y="1"/>
                    </a:moveTo>
                    <a:cubicBezTo>
                      <a:pt x="5215" y="1"/>
                      <a:pt x="0" y="5228"/>
                      <a:pt x="0" y="11657"/>
                    </a:cubicBezTo>
                    <a:cubicBezTo>
                      <a:pt x="0" y="18098"/>
                      <a:pt x="5215" y="23313"/>
                      <a:pt x="11657" y="23313"/>
                    </a:cubicBezTo>
                    <a:cubicBezTo>
                      <a:pt x="18086" y="23313"/>
                      <a:pt x="23313" y="18098"/>
                      <a:pt x="23313" y="11657"/>
                    </a:cubicBezTo>
                    <a:cubicBezTo>
                      <a:pt x="23313" y="5228"/>
                      <a:pt x="18086" y="1"/>
                      <a:pt x="11657" y="1"/>
                    </a:cubicBezTo>
                    <a:close/>
                  </a:path>
                </a:pathLst>
              </a:custGeom>
              <a:solidFill>
                <a:schemeClr val="accent4"/>
              </a:solidFill>
              <a:ln>
                <a:noFill/>
              </a:ln>
            </p:spPr>
            <p:txBody>
              <a:bodyPr spcFirstLastPara="1" wrap="square" lIns="121900" tIns="121900" rIns="121900" bIns="121900" anchor="ctr" anchorCtr="0">
                <a:noAutofit/>
              </a:bodyPr>
              <a:lstStyle/>
              <a:p>
                <a:pPr algn="ctr"/>
                <a:r>
                  <a:rPr lang="vi-VN" sz="2000">
                    <a:solidFill>
                      <a:srgbClr val="FFFFFF"/>
                    </a:solidFill>
                    <a:latin typeface="#9Slide03 SFU Futura_12" panose="00000400000000000000" pitchFamily="2" charset="0"/>
                    <a:ea typeface="Fira Sans Extra Condensed Medium"/>
                    <a:cs typeface="Fira Sans Extra Condensed Medium"/>
                    <a:sym typeface="Fira Sans Extra Condensed Medium"/>
                  </a:rPr>
                  <a:t>RỪNG</a:t>
                </a:r>
              </a:p>
            </p:txBody>
          </p:sp>
          <p:sp>
            <p:nvSpPr>
              <p:cNvPr id="373" name="Google Shape;373;p20"/>
              <p:cNvSpPr/>
              <p:nvPr/>
            </p:nvSpPr>
            <p:spPr>
              <a:xfrm>
                <a:off x="4533603" y="2773882"/>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74" name="Google Shape;374;p20"/>
              <p:cNvSpPr/>
              <p:nvPr/>
            </p:nvSpPr>
            <p:spPr>
              <a:xfrm>
                <a:off x="4109462" y="1922819"/>
                <a:ext cx="968772" cy="649538"/>
              </a:xfrm>
              <a:custGeom>
                <a:avLst/>
                <a:gdLst/>
                <a:ahLst/>
                <a:cxnLst/>
                <a:rect l="l" t="t" r="r" b="b"/>
                <a:pathLst>
                  <a:path w="28897" h="28874" extrusionOk="0">
                    <a:moveTo>
                      <a:pt x="13832" y="0"/>
                    </a:moveTo>
                    <a:cubicBezTo>
                      <a:pt x="13825" y="0"/>
                      <a:pt x="13818" y="0"/>
                      <a:pt x="13812" y="1"/>
                    </a:cubicBezTo>
                    <a:cubicBezTo>
                      <a:pt x="13347" y="25"/>
                      <a:pt x="12883" y="72"/>
                      <a:pt x="12419" y="132"/>
                    </a:cubicBezTo>
                    <a:cubicBezTo>
                      <a:pt x="12228" y="156"/>
                      <a:pt x="12109" y="334"/>
                      <a:pt x="12133" y="513"/>
                    </a:cubicBezTo>
                    <a:cubicBezTo>
                      <a:pt x="12157" y="691"/>
                      <a:pt x="12300" y="810"/>
                      <a:pt x="12466" y="810"/>
                    </a:cubicBezTo>
                    <a:lnTo>
                      <a:pt x="12514" y="810"/>
                    </a:lnTo>
                    <a:cubicBezTo>
                      <a:pt x="12954" y="751"/>
                      <a:pt x="13395" y="703"/>
                      <a:pt x="13835" y="691"/>
                    </a:cubicBezTo>
                    <a:cubicBezTo>
                      <a:pt x="14026" y="680"/>
                      <a:pt x="14181" y="513"/>
                      <a:pt x="14169" y="334"/>
                    </a:cubicBezTo>
                    <a:cubicBezTo>
                      <a:pt x="14157" y="151"/>
                      <a:pt x="14013" y="0"/>
                      <a:pt x="13832" y="0"/>
                    </a:cubicBezTo>
                    <a:close/>
                    <a:moveTo>
                      <a:pt x="15520" y="34"/>
                    </a:moveTo>
                    <a:cubicBezTo>
                      <a:pt x="15348" y="34"/>
                      <a:pt x="15204" y="170"/>
                      <a:pt x="15193" y="346"/>
                    </a:cubicBezTo>
                    <a:cubicBezTo>
                      <a:pt x="15181" y="537"/>
                      <a:pt x="15312" y="703"/>
                      <a:pt x="15502" y="715"/>
                    </a:cubicBezTo>
                    <a:cubicBezTo>
                      <a:pt x="15943" y="751"/>
                      <a:pt x="16395" y="799"/>
                      <a:pt x="16824" y="882"/>
                    </a:cubicBezTo>
                    <a:lnTo>
                      <a:pt x="16883" y="882"/>
                    </a:lnTo>
                    <a:cubicBezTo>
                      <a:pt x="17050" y="882"/>
                      <a:pt x="17193" y="763"/>
                      <a:pt x="17217" y="596"/>
                    </a:cubicBezTo>
                    <a:cubicBezTo>
                      <a:pt x="17253" y="418"/>
                      <a:pt x="17133" y="239"/>
                      <a:pt x="16943" y="203"/>
                    </a:cubicBezTo>
                    <a:cubicBezTo>
                      <a:pt x="16491" y="120"/>
                      <a:pt x="16014" y="72"/>
                      <a:pt x="15562" y="37"/>
                    </a:cubicBezTo>
                    <a:cubicBezTo>
                      <a:pt x="15548" y="35"/>
                      <a:pt x="15534" y="34"/>
                      <a:pt x="15520" y="34"/>
                    </a:cubicBezTo>
                    <a:close/>
                    <a:moveTo>
                      <a:pt x="10795" y="466"/>
                    </a:moveTo>
                    <a:cubicBezTo>
                      <a:pt x="10765" y="466"/>
                      <a:pt x="10735" y="469"/>
                      <a:pt x="10704" y="477"/>
                    </a:cubicBezTo>
                    <a:cubicBezTo>
                      <a:pt x="10264" y="596"/>
                      <a:pt x="9811" y="739"/>
                      <a:pt x="9382" y="906"/>
                    </a:cubicBezTo>
                    <a:cubicBezTo>
                      <a:pt x="9204" y="977"/>
                      <a:pt x="9109" y="1168"/>
                      <a:pt x="9180" y="1346"/>
                    </a:cubicBezTo>
                    <a:cubicBezTo>
                      <a:pt x="9228" y="1477"/>
                      <a:pt x="9359" y="1561"/>
                      <a:pt x="9502" y="1561"/>
                    </a:cubicBezTo>
                    <a:cubicBezTo>
                      <a:pt x="9537" y="1561"/>
                      <a:pt x="9585" y="1561"/>
                      <a:pt x="9621" y="1549"/>
                    </a:cubicBezTo>
                    <a:cubicBezTo>
                      <a:pt x="10037" y="1394"/>
                      <a:pt x="10454" y="1251"/>
                      <a:pt x="10883" y="1144"/>
                    </a:cubicBezTo>
                    <a:cubicBezTo>
                      <a:pt x="11073" y="1084"/>
                      <a:pt x="11180" y="906"/>
                      <a:pt x="11133" y="715"/>
                    </a:cubicBezTo>
                    <a:cubicBezTo>
                      <a:pt x="11083" y="565"/>
                      <a:pt x="10949" y="466"/>
                      <a:pt x="10795" y="466"/>
                    </a:cubicBezTo>
                    <a:close/>
                    <a:moveTo>
                      <a:pt x="18540" y="592"/>
                    </a:moveTo>
                    <a:cubicBezTo>
                      <a:pt x="18392" y="592"/>
                      <a:pt x="18265" y="689"/>
                      <a:pt x="18217" y="834"/>
                    </a:cubicBezTo>
                    <a:cubicBezTo>
                      <a:pt x="18157" y="1013"/>
                      <a:pt x="18265" y="1203"/>
                      <a:pt x="18443" y="1263"/>
                    </a:cubicBezTo>
                    <a:cubicBezTo>
                      <a:pt x="18872" y="1394"/>
                      <a:pt x="19288" y="1537"/>
                      <a:pt x="19693" y="1703"/>
                    </a:cubicBezTo>
                    <a:cubicBezTo>
                      <a:pt x="19741" y="1727"/>
                      <a:pt x="19789" y="1739"/>
                      <a:pt x="19824" y="1739"/>
                    </a:cubicBezTo>
                    <a:cubicBezTo>
                      <a:pt x="19967" y="1739"/>
                      <a:pt x="20086" y="1656"/>
                      <a:pt x="20146" y="1525"/>
                    </a:cubicBezTo>
                    <a:cubicBezTo>
                      <a:pt x="20217" y="1346"/>
                      <a:pt x="20134" y="1144"/>
                      <a:pt x="19955" y="1072"/>
                    </a:cubicBezTo>
                    <a:cubicBezTo>
                      <a:pt x="19527" y="906"/>
                      <a:pt x="19086" y="739"/>
                      <a:pt x="18646" y="608"/>
                    </a:cubicBezTo>
                    <a:cubicBezTo>
                      <a:pt x="18610" y="597"/>
                      <a:pt x="18574" y="592"/>
                      <a:pt x="18540" y="592"/>
                    </a:cubicBezTo>
                    <a:close/>
                    <a:moveTo>
                      <a:pt x="7946" y="1577"/>
                    </a:moveTo>
                    <a:cubicBezTo>
                      <a:pt x="7892" y="1577"/>
                      <a:pt x="7838" y="1591"/>
                      <a:pt x="7787" y="1620"/>
                    </a:cubicBezTo>
                    <a:cubicBezTo>
                      <a:pt x="7370" y="1834"/>
                      <a:pt x="6966" y="2073"/>
                      <a:pt x="6573" y="2323"/>
                    </a:cubicBezTo>
                    <a:cubicBezTo>
                      <a:pt x="6418" y="2430"/>
                      <a:pt x="6370" y="2632"/>
                      <a:pt x="6477" y="2799"/>
                    </a:cubicBezTo>
                    <a:cubicBezTo>
                      <a:pt x="6549" y="2894"/>
                      <a:pt x="6656" y="2954"/>
                      <a:pt x="6763" y="2954"/>
                    </a:cubicBezTo>
                    <a:cubicBezTo>
                      <a:pt x="6823" y="2954"/>
                      <a:pt x="6894" y="2930"/>
                      <a:pt x="6954" y="2894"/>
                    </a:cubicBezTo>
                    <a:cubicBezTo>
                      <a:pt x="7323" y="2656"/>
                      <a:pt x="7704" y="2430"/>
                      <a:pt x="8097" y="2227"/>
                    </a:cubicBezTo>
                    <a:cubicBezTo>
                      <a:pt x="8263" y="2132"/>
                      <a:pt x="8335" y="1930"/>
                      <a:pt x="8239" y="1763"/>
                    </a:cubicBezTo>
                    <a:cubicBezTo>
                      <a:pt x="8182" y="1647"/>
                      <a:pt x="8066" y="1577"/>
                      <a:pt x="7946" y="1577"/>
                    </a:cubicBezTo>
                    <a:close/>
                    <a:moveTo>
                      <a:pt x="21356" y="1800"/>
                    </a:moveTo>
                    <a:cubicBezTo>
                      <a:pt x="21239" y="1800"/>
                      <a:pt x="21126" y="1861"/>
                      <a:pt x="21063" y="1965"/>
                    </a:cubicBezTo>
                    <a:cubicBezTo>
                      <a:pt x="20967" y="2132"/>
                      <a:pt x="21027" y="2346"/>
                      <a:pt x="21193" y="2430"/>
                    </a:cubicBezTo>
                    <a:cubicBezTo>
                      <a:pt x="21574" y="2656"/>
                      <a:pt x="21955" y="2894"/>
                      <a:pt x="22325" y="3144"/>
                    </a:cubicBezTo>
                    <a:cubicBezTo>
                      <a:pt x="22384" y="3180"/>
                      <a:pt x="22444" y="3204"/>
                      <a:pt x="22515" y="3204"/>
                    </a:cubicBezTo>
                    <a:cubicBezTo>
                      <a:pt x="22622" y="3204"/>
                      <a:pt x="22729" y="3156"/>
                      <a:pt x="22801" y="3061"/>
                    </a:cubicBezTo>
                    <a:cubicBezTo>
                      <a:pt x="22908" y="2906"/>
                      <a:pt x="22872" y="2692"/>
                      <a:pt x="22717" y="2584"/>
                    </a:cubicBezTo>
                    <a:cubicBezTo>
                      <a:pt x="22336" y="2323"/>
                      <a:pt x="21932" y="2073"/>
                      <a:pt x="21527" y="1846"/>
                    </a:cubicBezTo>
                    <a:cubicBezTo>
                      <a:pt x="21472" y="1815"/>
                      <a:pt x="21413" y="1800"/>
                      <a:pt x="21356" y="1800"/>
                    </a:cubicBezTo>
                    <a:close/>
                    <a:moveTo>
                      <a:pt x="5391" y="3282"/>
                    </a:moveTo>
                    <a:cubicBezTo>
                      <a:pt x="5316" y="3282"/>
                      <a:pt x="5241" y="3307"/>
                      <a:pt x="5180" y="3358"/>
                    </a:cubicBezTo>
                    <a:cubicBezTo>
                      <a:pt x="4822" y="3656"/>
                      <a:pt x="4477" y="3978"/>
                      <a:pt x="4144" y="4311"/>
                    </a:cubicBezTo>
                    <a:cubicBezTo>
                      <a:pt x="4013" y="4442"/>
                      <a:pt x="4025" y="4656"/>
                      <a:pt x="4156" y="4787"/>
                    </a:cubicBezTo>
                    <a:cubicBezTo>
                      <a:pt x="4215" y="4859"/>
                      <a:pt x="4310" y="4894"/>
                      <a:pt x="4394" y="4894"/>
                    </a:cubicBezTo>
                    <a:cubicBezTo>
                      <a:pt x="4477" y="4894"/>
                      <a:pt x="4572" y="4859"/>
                      <a:pt x="4632" y="4787"/>
                    </a:cubicBezTo>
                    <a:cubicBezTo>
                      <a:pt x="4941" y="4478"/>
                      <a:pt x="5275" y="4168"/>
                      <a:pt x="5608" y="3882"/>
                    </a:cubicBezTo>
                    <a:cubicBezTo>
                      <a:pt x="5763" y="3763"/>
                      <a:pt x="5775" y="3549"/>
                      <a:pt x="5656" y="3406"/>
                    </a:cubicBezTo>
                    <a:cubicBezTo>
                      <a:pt x="5588" y="3325"/>
                      <a:pt x="5490" y="3282"/>
                      <a:pt x="5391" y="3282"/>
                    </a:cubicBezTo>
                    <a:close/>
                    <a:moveTo>
                      <a:pt x="23854" y="3577"/>
                    </a:moveTo>
                    <a:cubicBezTo>
                      <a:pt x="23762" y="3577"/>
                      <a:pt x="23668" y="3616"/>
                      <a:pt x="23599" y="3692"/>
                    </a:cubicBezTo>
                    <a:cubicBezTo>
                      <a:pt x="23468" y="3835"/>
                      <a:pt x="23479" y="4049"/>
                      <a:pt x="23622" y="4180"/>
                    </a:cubicBezTo>
                    <a:cubicBezTo>
                      <a:pt x="23956" y="4478"/>
                      <a:pt x="24277" y="4787"/>
                      <a:pt x="24575" y="5109"/>
                    </a:cubicBezTo>
                    <a:cubicBezTo>
                      <a:pt x="24646" y="5180"/>
                      <a:pt x="24730" y="5216"/>
                      <a:pt x="24825" y="5216"/>
                    </a:cubicBezTo>
                    <a:cubicBezTo>
                      <a:pt x="24908" y="5216"/>
                      <a:pt x="24992" y="5192"/>
                      <a:pt x="25051" y="5132"/>
                    </a:cubicBezTo>
                    <a:cubicBezTo>
                      <a:pt x="25194" y="5001"/>
                      <a:pt x="25206" y="4787"/>
                      <a:pt x="25075" y="4644"/>
                    </a:cubicBezTo>
                    <a:cubicBezTo>
                      <a:pt x="24765" y="4311"/>
                      <a:pt x="24432" y="3978"/>
                      <a:pt x="24075" y="3668"/>
                    </a:cubicBezTo>
                    <a:cubicBezTo>
                      <a:pt x="24014" y="3607"/>
                      <a:pt x="23934" y="3577"/>
                      <a:pt x="23854" y="3577"/>
                    </a:cubicBezTo>
                    <a:close/>
                    <a:moveTo>
                      <a:pt x="3273" y="5494"/>
                    </a:moveTo>
                    <a:cubicBezTo>
                      <a:pt x="3172" y="5494"/>
                      <a:pt x="3070" y="5537"/>
                      <a:pt x="3001" y="5621"/>
                    </a:cubicBezTo>
                    <a:cubicBezTo>
                      <a:pt x="2715" y="5990"/>
                      <a:pt x="2453" y="6383"/>
                      <a:pt x="2203" y="6775"/>
                    </a:cubicBezTo>
                    <a:cubicBezTo>
                      <a:pt x="2108" y="6930"/>
                      <a:pt x="2155" y="7145"/>
                      <a:pt x="2310" y="7240"/>
                    </a:cubicBezTo>
                    <a:cubicBezTo>
                      <a:pt x="2370" y="7276"/>
                      <a:pt x="2429" y="7299"/>
                      <a:pt x="2489" y="7299"/>
                    </a:cubicBezTo>
                    <a:cubicBezTo>
                      <a:pt x="2608" y="7299"/>
                      <a:pt x="2715" y="7240"/>
                      <a:pt x="2786" y="7133"/>
                    </a:cubicBezTo>
                    <a:cubicBezTo>
                      <a:pt x="3013" y="6764"/>
                      <a:pt x="3275" y="6394"/>
                      <a:pt x="3548" y="6037"/>
                    </a:cubicBezTo>
                    <a:cubicBezTo>
                      <a:pt x="3656" y="5894"/>
                      <a:pt x="3632" y="5680"/>
                      <a:pt x="3477" y="5561"/>
                    </a:cubicBezTo>
                    <a:cubicBezTo>
                      <a:pt x="3417" y="5516"/>
                      <a:pt x="3345" y="5494"/>
                      <a:pt x="3273" y="5494"/>
                    </a:cubicBezTo>
                    <a:close/>
                    <a:moveTo>
                      <a:pt x="25900" y="5857"/>
                    </a:moveTo>
                    <a:cubicBezTo>
                      <a:pt x="25833" y="5857"/>
                      <a:pt x="25766" y="5877"/>
                      <a:pt x="25706" y="5918"/>
                    </a:cubicBezTo>
                    <a:cubicBezTo>
                      <a:pt x="25551" y="6037"/>
                      <a:pt x="25515" y="6252"/>
                      <a:pt x="25623" y="6394"/>
                    </a:cubicBezTo>
                    <a:cubicBezTo>
                      <a:pt x="25885" y="6764"/>
                      <a:pt x="26123" y="7133"/>
                      <a:pt x="26349" y="7514"/>
                    </a:cubicBezTo>
                    <a:cubicBezTo>
                      <a:pt x="26408" y="7621"/>
                      <a:pt x="26527" y="7692"/>
                      <a:pt x="26647" y="7692"/>
                    </a:cubicBezTo>
                    <a:cubicBezTo>
                      <a:pt x="26706" y="7692"/>
                      <a:pt x="26766" y="7668"/>
                      <a:pt x="26813" y="7645"/>
                    </a:cubicBezTo>
                    <a:cubicBezTo>
                      <a:pt x="26980" y="7549"/>
                      <a:pt x="27039" y="7335"/>
                      <a:pt x="26944" y="7168"/>
                    </a:cubicBezTo>
                    <a:cubicBezTo>
                      <a:pt x="26706" y="6775"/>
                      <a:pt x="26456" y="6383"/>
                      <a:pt x="26182" y="6002"/>
                    </a:cubicBezTo>
                    <a:cubicBezTo>
                      <a:pt x="26109" y="5907"/>
                      <a:pt x="26005" y="5857"/>
                      <a:pt x="25900" y="5857"/>
                    </a:cubicBezTo>
                    <a:close/>
                    <a:moveTo>
                      <a:pt x="1674" y="8110"/>
                    </a:moveTo>
                    <a:cubicBezTo>
                      <a:pt x="1550" y="8110"/>
                      <a:pt x="1429" y="8180"/>
                      <a:pt x="1370" y="8299"/>
                    </a:cubicBezTo>
                    <a:cubicBezTo>
                      <a:pt x="1167" y="8728"/>
                      <a:pt x="989" y="9157"/>
                      <a:pt x="834" y="9597"/>
                    </a:cubicBezTo>
                    <a:cubicBezTo>
                      <a:pt x="774" y="9776"/>
                      <a:pt x="870" y="9966"/>
                      <a:pt x="1048" y="10038"/>
                    </a:cubicBezTo>
                    <a:cubicBezTo>
                      <a:pt x="1084" y="10050"/>
                      <a:pt x="1120" y="10050"/>
                      <a:pt x="1155" y="10050"/>
                    </a:cubicBezTo>
                    <a:cubicBezTo>
                      <a:pt x="1298" y="10050"/>
                      <a:pt x="1429" y="9966"/>
                      <a:pt x="1477" y="9823"/>
                    </a:cubicBezTo>
                    <a:cubicBezTo>
                      <a:pt x="1632" y="9407"/>
                      <a:pt x="1798" y="8990"/>
                      <a:pt x="1989" y="8597"/>
                    </a:cubicBezTo>
                    <a:cubicBezTo>
                      <a:pt x="2060" y="8430"/>
                      <a:pt x="1989" y="8216"/>
                      <a:pt x="1822" y="8145"/>
                    </a:cubicBezTo>
                    <a:cubicBezTo>
                      <a:pt x="1775" y="8121"/>
                      <a:pt x="1724" y="8110"/>
                      <a:pt x="1674" y="8110"/>
                    </a:cubicBezTo>
                    <a:close/>
                    <a:moveTo>
                      <a:pt x="27409" y="8524"/>
                    </a:moveTo>
                    <a:cubicBezTo>
                      <a:pt x="27366" y="8524"/>
                      <a:pt x="27321" y="8532"/>
                      <a:pt x="27278" y="8550"/>
                    </a:cubicBezTo>
                    <a:cubicBezTo>
                      <a:pt x="27099" y="8633"/>
                      <a:pt x="27028" y="8823"/>
                      <a:pt x="27099" y="9002"/>
                    </a:cubicBezTo>
                    <a:cubicBezTo>
                      <a:pt x="27278" y="9407"/>
                      <a:pt x="27432" y="9823"/>
                      <a:pt x="27563" y="10252"/>
                    </a:cubicBezTo>
                    <a:cubicBezTo>
                      <a:pt x="27611" y="10395"/>
                      <a:pt x="27742" y="10490"/>
                      <a:pt x="27885" y="10490"/>
                    </a:cubicBezTo>
                    <a:cubicBezTo>
                      <a:pt x="27921" y="10490"/>
                      <a:pt x="27956" y="10478"/>
                      <a:pt x="27992" y="10466"/>
                    </a:cubicBezTo>
                    <a:cubicBezTo>
                      <a:pt x="28171" y="10407"/>
                      <a:pt x="28278" y="10216"/>
                      <a:pt x="28218" y="10038"/>
                    </a:cubicBezTo>
                    <a:cubicBezTo>
                      <a:pt x="28075" y="9597"/>
                      <a:pt x="27909" y="9157"/>
                      <a:pt x="27730" y="8728"/>
                    </a:cubicBezTo>
                    <a:cubicBezTo>
                      <a:pt x="27667" y="8602"/>
                      <a:pt x="27543" y="8524"/>
                      <a:pt x="27409" y="8524"/>
                    </a:cubicBezTo>
                    <a:close/>
                    <a:moveTo>
                      <a:pt x="695" y="11008"/>
                    </a:moveTo>
                    <a:cubicBezTo>
                      <a:pt x="531" y="11008"/>
                      <a:pt x="389" y="11119"/>
                      <a:pt x="358" y="11276"/>
                    </a:cubicBezTo>
                    <a:cubicBezTo>
                      <a:pt x="250" y="11728"/>
                      <a:pt x="167" y="12193"/>
                      <a:pt x="119" y="12657"/>
                    </a:cubicBezTo>
                    <a:cubicBezTo>
                      <a:pt x="96" y="12836"/>
                      <a:pt x="227" y="13014"/>
                      <a:pt x="417" y="13038"/>
                    </a:cubicBezTo>
                    <a:lnTo>
                      <a:pt x="453" y="13038"/>
                    </a:lnTo>
                    <a:cubicBezTo>
                      <a:pt x="619" y="13038"/>
                      <a:pt x="774" y="12907"/>
                      <a:pt x="798" y="12741"/>
                    </a:cubicBezTo>
                    <a:cubicBezTo>
                      <a:pt x="846" y="12300"/>
                      <a:pt x="917" y="11859"/>
                      <a:pt x="1024" y="11431"/>
                    </a:cubicBezTo>
                    <a:cubicBezTo>
                      <a:pt x="1060" y="11240"/>
                      <a:pt x="941" y="11062"/>
                      <a:pt x="762" y="11014"/>
                    </a:cubicBezTo>
                    <a:cubicBezTo>
                      <a:pt x="740" y="11010"/>
                      <a:pt x="717" y="11008"/>
                      <a:pt x="695" y="11008"/>
                    </a:cubicBezTo>
                    <a:close/>
                    <a:moveTo>
                      <a:pt x="28310" y="11460"/>
                    </a:moveTo>
                    <a:cubicBezTo>
                      <a:pt x="28287" y="11460"/>
                      <a:pt x="28265" y="11462"/>
                      <a:pt x="28242" y="11467"/>
                    </a:cubicBezTo>
                    <a:cubicBezTo>
                      <a:pt x="28063" y="11502"/>
                      <a:pt x="27932" y="11681"/>
                      <a:pt x="27968" y="11859"/>
                    </a:cubicBezTo>
                    <a:cubicBezTo>
                      <a:pt x="28051" y="12288"/>
                      <a:pt x="28111" y="12741"/>
                      <a:pt x="28159" y="13181"/>
                    </a:cubicBezTo>
                    <a:cubicBezTo>
                      <a:pt x="28171" y="13360"/>
                      <a:pt x="28325" y="13491"/>
                      <a:pt x="28492" y="13491"/>
                    </a:cubicBezTo>
                    <a:lnTo>
                      <a:pt x="28528" y="13491"/>
                    </a:lnTo>
                    <a:cubicBezTo>
                      <a:pt x="28718" y="13467"/>
                      <a:pt x="28849" y="13300"/>
                      <a:pt x="28837" y="13122"/>
                    </a:cubicBezTo>
                    <a:cubicBezTo>
                      <a:pt x="28790" y="12657"/>
                      <a:pt x="28730" y="12193"/>
                      <a:pt x="28647" y="11728"/>
                    </a:cubicBezTo>
                    <a:cubicBezTo>
                      <a:pt x="28615" y="11571"/>
                      <a:pt x="28473" y="11460"/>
                      <a:pt x="28310" y="11460"/>
                    </a:cubicBezTo>
                    <a:close/>
                    <a:moveTo>
                      <a:pt x="346" y="14050"/>
                    </a:moveTo>
                    <a:cubicBezTo>
                      <a:pt x="155" y="14050"/>
                      <a:pt x="12" y="14205"/>
                      <a:pt x="12" y="14395"/>
                    </a:cubicBezTo>
                    <a:lnTo>
                      <a:pt x="12" y="14431"/>
                    </a:lnTo>
                    <a:cubicBezTo>
                      <a:pt x="0" y="14884"/>
                      <a:pt x="24" y="15348"/>
                      <a:pt x="72" y="15788"/>
                    </a:cubicBezTo>
                    <a:cubicBezTo>
                      <a:pt x="84" y="15967"/>
                      <a:pt x="238" y="16098"/>
                      <a:pt x="405" y="16098"/>
                    </a:cubicBezTo>
                    <a:lnTo>
                      <a:pt x="441" y="16098"/>
                    </a:lnTo>
                    <a:cubicBezTo>
                      <a:pt x="631" y="16086"/>
                      <a:pt x="762" y="15919"/>
                      <a:pt x="750" y="15729"/>
                    </a:cubicBezTo>
                    <a:cubicBezTo>
                      <a:pt x="715" y="15300"/>
                      <a:pt x="691" y="14860"/>
                      <a:pt x="691" y="14431"/>
                    </a:cubicBezTo>
                    <a:lnTo>
                      <a:pt x="691" y="14395"/>
                    </a:lnTo>
                    <a:cubicBezTo>
                      <a:pt x="691" y="14205"/>
                      <a:pt x="536" y="14050"/>
                      <a:pt x="346" y="14050"/>
                    </a:cubicBezTo>
                    <a:close/>
                    <a:moveTo>
                      <a:pt x="28552" y="14098"/>
                    </a:moveTo>
                    <a:cubicBezTo>
                      <a:pt x="28361" y="14098"/>
                      <a:pt x="28218" y="14241"/>
                      <a:pt x="28218" y="14431"/>
                    </a:cubicBezTo>
                    <a:cubicBezTo>
                      <a:pt x="28218" y="14884"/>
                      <a:pt x="28194" y="15324"/>
                      <a:pt x="28147" y="15765"/>
                    </a:cubicBezTo>
                    <a:cubicBezTo>
                      <a:pt x="28135" y="15955"/>
                      <a:pt x="28266" y="16122"/>
                      <a:pt x="28456" y="16134"/>
                    </a:cubicBezTo>
                    <a:lnTo>
                      <a:pt x="28492" y="16134"/>
                    </a:lnTo>
                    <a:cubicBezTo>
                      <a:pt x="28659" y="16134"/>
                      <a:pt x="28813" y="16003"/>
                      <a:pt x="28825" y="15824"/>
                    </a:cubicBezTo>
                    <a:cubicBezTo>
                      <a:pt x="28873" y="15372"/>
                      <a:pt x="28897" y="14896"/>
                      <a:pt x="28897" y="14431"/>
                    </a:cubicBezTo>
                    <a:cubicBezTo>
                      <a:pt x="28897" y="14241"/>
                      <a:pt x="28742" y="14098"/>
                      <a:pt x="28552" y="14098"/>
                    </a:cubicBezTo>
                    <a:close/>
                    <a:moveTo>
                      <a:pt x="668" y="17103"/>
                    </a:moveTo>
                    <a:cubicBezTo>
                      <a:pt x="644" y="17103"/>
                      <a:pt x="620" y="17106"/>
                      <a:pt x="596" y="17110"/>
                    </a:cubicBezTo>
                    <a:cubicBezTo>
                      <a:pt x="417" y="17146"/>
                      <a:pt x="298" y="17336"/>
                      <a:pt x="334" y="17515"/>
                    </a:cubicBezTo>
                    <a:cubicBezTo>
                      <a:pt x="429" y="17967"/>
                      <a:pt x="560" y="18420"/>
                      <a:pt x="703" y="18860"/>
                    </a:cubicBezTo>
                    <a:cubicBezTo>
                      <a:pt x="750" y="19015"/>
                      <a:pt x="881" y="19098"/>
                      <a:pt x="1024" y="19098"/>
                    </a:cubicBezTo>
                    <a:cubicBezTo>
                      <a:pt x="1060" y="19098"/>
                      <a:pt x="1096" y="19098"/>
                      <a:pt x="1131" y="19087"/>
                    </a:cubicBezTo>
                    <a:cubicBezTo>
                      <a:pt x="1310" y="19027"/>
                      <a:pt x="1405" y="18836"/>
                      <a:pt x="1346" y="18658"/>
                    </a:cubicBezTo>
                    <a:cubicBezTo>
                      <a:pt x="1215" y="18229"/>
                      <a:pt x="1096" y="17801"/>
                      <a:pt x="1000" y="17372"/>
                    </a:cubicBezTo>
                    <a:cubicBezTo>
                      <a:pt x="969" y="17206"/>
                      <a:pt x="830" y="17103"/>
                      <a:pt x="668" y="17103"/>
                    </a:cubicBezTo>
                    <a:close/>
                    <a:moveTo>
                      <a:pt x="28229" y="17139"/>
                    </a:moveTo>
                    <a:cubicBezTo>
                      <a:pt x="28067" y="17139"/>
                      <a:pt x="27928" y="17242"/>
                      <a:pt x="27897" y="17408"/>
                    </a:cubicBezTo>
                    <a:cubicBezTo>
                      <a:pt x="27801" y="17836"/>
                      <a:pt x="27682" y="18265"/>
                      <a:pt x="27540" y="18694"/>
                    </a:cubicBezTo>
                    <a:cubicBezTo>
                      <a:pt x="27480" y="18872"/>
                      <a:pt x="27587" y="19063"/>
                      <a:pt x="27766" y="19122"/>
                    </a:cubicBezTo>
                    <a:cubicBezTo>
                      <a:pt x="27801" y="19134"/>
                      <a:pt x="27837" y="19134"/>
                      <a:pt x="27861" y="19134"/>
                    </a:cubicBezTo>
                    <a:cubicBezTo>
                      <a:pt x="28016" y="19134"/>
                      <a:pt x="28147" y="19051"/>
                      <a:pt x="28194" y="18896"/>
                    </a:cubicBezTo>
                    <a:cubicBezTo>
                      <a:pt x="28337" y="18455"/>
                      <a:pt x="28456" y="18003"/>
                      <a:pt x="28552" y="17551"/>
                    </a:cubicBezTo>
                    <a:cubicBezTo>
                      <a:pt x="28599" y="17372"/>
                      <a:pt x="28480" y="17182"/>
                      <a:pt x="28302" y="17146"/>
                    </a:cubicBezTo>
                    <a:cubicBezTo>
                      <a:pt x="28277" y="17141"/>
                      <a:pt x="28253" y="17139"/>
                      <a:pt x="28229" y="17139"/>
                    </a:cubicBezTo>
                    <a:close/>
                    <a:moveTo>
                      <a:pt x="1639" y="20006"/>
                    </a:moveTo>
                    <a:cubicBezTo>
                      <a:pt x="1592" y="20006"/>
                      <a:pt x="1545" y="20017"/>
                      <a:pt x="1501" y="20039"/>
                    </a:cubicBezTo>
                    <a:cubicBezTo>
                      <a:pt x="1334" y="20122"/>
                      <a:pt x="1251" y="20325"/>
                      <a:pt x="1334" y="20491"/>
                    </a:cubicBezTo>
                    <a:cubicBezTo>
                      <a:pt x="1524" y="20908"/>
                      <a:pt x="1751" y="21325"/>
                      <a:pt x="1977" y="21730"/>
                    </a:cubicBezTo>
                    <a:cubicBezTo>
                      <a:pt x="2048" y="21837"/>
                      <a:pt x="2155" y="21896"/>
                      <a:pt x="2274" y="21896"/>
                    </a:cubicBezTo>
                    <a:cubicBezTo>
                      <a:pt x="2334" y="21896"/>
                      <a:pt x="2394" y="21884"/>
                      <a:pt x="2453" y="21849"/>
                    </a:cubicBezTo>
                    <a:cubicBezTo>
                      <a:pt x="2608" y="21754"/>
                      <a:pt x="2667" y="21551"/>
                      <a:pt x="2572" y="21384"/>
                    </a:cubicBezTo>
                    <a:cubicBezTo>
                      <a:pt x="2346" y="21003"/>
                      <a:pt x="2143" y="20611"/>
                      <a:pt x="1953" y="20206"/>
                    </a:cubicBezTo>
                    <a:cubicBezTo>
                      <a:pt x="1892" y="20084"/>
                      <a:pt x="1767" y="20006"/>
                      <a:pt x="1639" y="20006"/>
                    </a:cubicBezTo>
                    <a:close/>
                    <a:moveTo>
                      <a:pt x="27239" y="20040"/>
                    </a:moveTo>
                    <a:cubicBezTo>
                      <a:pt x="27114" y="20040"/>
                      <a:pt x="26992" y="20113"/>
                      <a:pt x="26932" y="20241"/>
                    </a:cubicBezTo>
                    <a:cubicBezTo>
                      <a:pt x="26742" y="20634"/>
                      <a:pt x="26539" y="21039"/>
                      <a:pt x="26313" y="21420"/>
                    </a:cubicBezTo>
                    <a:cubicBezTo>
                      <a:pt x="26218" y="21575"/>
                      <a:pt x="26266" y="21789"/>
                      <a:pt x="26432" y="21884"/>
                    </a:cubicBezTo>
                    <a:cubicBezTo>
                      <a:pt x="26492" y="21920"/>
                      <a:pt x="26551" y="21932"/>
                      <a:pt x="26611" y="21932"/>
                    </a:cubicBezTo>
                    <a:cubicBezTo>
                      <a:pt x="26718" y="21932"/>
                      <a:pt x="26837" y="21873"/>
                      <a:pt x="26897" y="21765"/>
                    </a:cubicBezTo>
                    <a:cubicBezTo>
                      <a:pt x="27135" y="21361"/>
                      <a:pt x="27349" y="20944"/>
                      <a:pt x="27551" y="20527"/>
                    </a:cubicBezTo>
                    <a:cubicBezTo>
                      <a:pt x="27635" y="20360"/>
                      <a:pt x="27551" y="20158"/>
                      <a:pt x="27385" y="20075"/>
                    </a:cubicBezTo>
                    <a:cubicBezTo>
                      <a:pt x="27338" y="20051"/>
                      <a:pt x="27288" y="20040"/>
                      <a:pt x="27239" y="20040"/>
                    </a:cubicBezTo>
                    <a:close/>
                    <a:moveTo>
                      <a:pt x="3230" y="22631"/>
                    </a:moveTo>
                    <a:cubicBezTo>
                      <a:pt x="3155" y="22631"/>
                      <a:pt x="3078" y="22656"/>
                      <a:pt x="3013" y="22706"/>
                    </a:cubicBezTo>
                    <a:cubicBezTo>
                      <a:pt x="2870" y="22813"/>
                      <a:pt x="2834" y="23027"/>
                      <a:pt x="2953" y="23182"/>
                    </a:cubicBezTo>
                    <a:cubicBezTo>
                      <a:pt x="3239" y="23551"/>
                      <a:pt x="3537" y="23909"/>
                      <a:pt x="3858" y="24254"/>
                    </a:cubicBezTo>
                    <a:cubicBezTo>
                      <a:pt x="3918" y="24325"/>
                      <a:pt x="4013" y="24361"/>
                      <a:pt x="4108" y="24361"/>
                    </a:cubicBezTo>
                    <a:cubicBezTo>
                      <a:pt x="4191" y="24361"/>
                      <a:pt x="4275" y="24325"/>
                      <a:pt x="4334" y="24266"/>
                    </a:cubicBezTo>
                    <a:cubicBezTo>
                      <a:pt x="4477" y="24135"/>
                      <a:pt x="4477" y="23920"/>
                      <a:pt x="4358" y="23789"/>
                    </a:cubicBezTo>
                    <a:cubicBezTo>
                      <a:pt x="4048" y="23456"/>
                      <a:pt x="3763" y="23123"/>
                      <a:pt x="3501" y="22766"/>
                    </a:cubicBezTo>
                    <a:cubicBezTo>
                      <a:pt x="3432" y="22676"/>
                      <a:pt x="3332" y="22631"/>
                      <a:pt x="3230" y="22631"/>
                    </a:cubicBezTo>
                    <a:close/>
                    <a:moveTo>
                      <a:pt x="25652" y="22664"/>
                    </a:moveTo>
                    <a:cubicBezTo>
                      <a:pt x="25549" y="22664"/>
                      <a:pt x="25448" y="22710"/>
                      <a:pt x="25384" y="22801"/>
                    </a:cubicBezTo>
                    <a:cubicBezTo>
                      <a:pt x="25111" y="23147"/>
                      <a:pt x="24825" y="23492"/>
                      <a:pt x="24527" y="23813"/>
                    </a:cubicBezTo>
                    <a:cubicBezTo>
                      <a:pt x="24396" y="23956"/>
                      <a:pt x="24396" y="24170"/>
                      <a:pt x="24539" y="24290"/>
                    </a:cubicBezTo>
                    <a:cubicBezTo>
                      <a:pt x="24599" y="24361"/>
                      <a:pt x="24694" y="24385"/>
                      <a:pt x="24777" y="24385"/>
                    </a:cubicBezTo>
                    <a:cubicBezTo>
                      <a:pt x="24861" y="24385"/>
                      <a:pt x="24956" y="24349"/>
                      <a:pt x="25015" y="24278"/>
                    </a:cubicBezTo>
                    <a:cubicBezTo>
                      <a:pt x="25337" y="23944"/>
                      <a:pt x="25646" y="23575"/>
                      <a:pt x="25920" y="23206"/>
                    </a:cubicBezTo>
                    <a:cubicBezTo>
                      <a:pt x="26039" y="23063"/>
                      <a:pt x="26016" y="22849"/>
                      <a:pt x="25861" y="22730"/>
                    </a:cubicBezTo>
                    <a:cubicBezTo>
                      <a:pt x="25797" y="22686"/>
                      <a:pt x="25724" y="22664"/>
                      <a:pt x="25652" y="22664"/>
                    </a:cubicBezTo>
                    <a:close/>
                    <a:moveTo>
                      <a:pt x="5339" y="24856"/>
                    </a:moveTo>
                    <a:cubicBezTo>
                      <a:pt x="5238" y="24856"/>
                      <a:pt x="5140" y="24899"/>
                      <a:pt x="5072" y="24980"/>
                    </a:cubicBezTo>
                    <a:cubicBezTo>
                      <a:pt x="4953" y="25123"/>
                      <a:pt x="4965" y="25337"/>
                      <a:pt x="5108" y="25456"/>
                    </a:cubicBezTo>
                    <a:cubicBezTo>
                      <a:pt x="5465" y="25754"/>
                      <a:pt x="5834" y="26040"/>
                      <a:pt x="6227" y="26302"/>
                    </a:cubicBezTo>
                    <a:cubicBezTo>
                      <a:pt x="6287" y="26349"/>
                      <a:pt x="6346" y="26373"/>
                      <a:pt x="6418" y="26373"/>
                    </a:cubicBezTo>
                    <a:cubicBezTo>
                      <a:pt x="6525" y="26373"/>
                      <a:pt x="6632" y="26314"/>
                      <a:pt x="6692" y="26218"/>
                    </a:cubicBezTo>
                    <a:cubicBezTo>
                      <a:pt x="6799" y="26064"/>
                      <a:pt x="6763" y="25849"/>
                      <a:pt x="6608" y="25742"/>
                    </a:cubicBezTo>
                    <a:cubicBezTo>
                      <a:pt x="6251" y="25492"/>
                      <a:pt x="5894" y="25218"/>
                      <a:pt x="5561" y="24932"/>
                    </a:cubicBezTo>
                    <a:cubicBezTo>
                      <a:pt x="5494" y="24881"/>
                      <a:pt x="5416" y="24856"/>
                      <a:pt x="5339" y="24856"/>
                    </a:cubicBezTo>
                    <a:close/>
                    <a:moveTo>
                      <a:pt x="23526" y="24880"/>
                    </a:moveTo>
                    <a:cubicBezTo>
                      <a:pt x="23450" y="24880"/>
                      <a:pt x="23375" y="24905"/>
                      <a:pt x="23313" y="24956"/>
                    </a:cubicBezTo>
                    <a:cubicBezTo>
                      <a:pt x="22979" y="25242"/>
                      <a:pt x="22622" y="25516"/>
                      <a:pt x="22253" y="25766"/>
                    </a:cubicBezTo>
                    <a:cubicBezTo>
                      <a:pt x="22098" y="25873"/>
                      <a:pt x="22063" y="26087"/>
                      <a:pt x="22170" y="26242"/>
                    </a:cubicBezTo>
                    <a:cubicBezTo>
                      <a:pt x="22241" y="26337"/>
                      <a:pt x="22348" y="26385"/>
                      <a:pt x="22456" y="26385"/>
                    </a:cubicBezTo>
                    <a:cubicBezTo>
                      <a:pt x="22515" y="26385"/>
                      <a:pt x="22587" y="26373"/>
                      <a:pt x="22646" y="26326"/>
                    </a:cubicBezTo>
                    <a:cubicBezTo>
                      <a:pt x="23027" y="26064"/>
                      <a:pt x="23396" y="25778"/>
                      <a:pt x="23753" y="25480"/>
                    </a:cubicBezTo>
                    <a:cubicBezTo>
                      <a:pt x="23896" y="25361"/>
                      <a:pt x="23920" y="25147"/>
                      <a:pt x="23801" y="25004"/>
                    </a:cubicBezTo>
                    <a:cubicBezTo>
                      <a:pt x="23727" y="24923"/>
                      <a:pt x="23625" y="24880"/>
                      <a:pt x="23526" y="24880"/>
                    </a:cubicBezTo>
                    <a:close/>
                    <a:moveTo>
                      <a:pt x="7877" y="26574"/>
                    </a:moveTo>
                    <a:cubicBezTo>
                      <a:pt x="7752" y="26574"/>
                      <a:pt x="7631" y="26638"/>
                      <a:pt x="7573" y="26754"/>
                    </a:cubicBezTo>
                    <a:cubicBezTo>
                      <a:pt x="7477" y="26921"/>
                      <a:pt x="7549" y="27123"/>
                      <a:pt x="7716" y="27218"/>
                    </a:cubicBezTo>
                    <a:cubicBezTo>
                      <a:pt x="8120" y="27433"/>
                      <a:pt x="8549" y="27635"/>
                      <a:pt x="8978" y="27802"/>
                    </a:cubicBezTo>
                    <a:cubicBezTo>
                      <a:pt x="9025" y="27826"/>
                      <a:pt x="9061" y="27838"/>
                      <a:pt x="9109" y="27838"/>
                    </a:cubicBezTo>
                    <a:cubicBezTo>
                      <a:pt x="9240" y="27838"/>
                      <a:pt x="9371" y="27754"/>
                      <a:pt x="9430" y="27623"/>
                    </a:cubicBezTo>
                    <a:cubicBezTo>
                      <a:pt x="9502" y="27445"/>
                      <a:pt x="9418" y="27242"/>
                      <a:pt x="9240" y="27171"/>
                    </a:cubicBezTo>
                    <a:cubicBezTo>
                      <a:pt x="8835" y="27004"/>
                      <a:pt x="8418" y="26814"/>
                      <a:pt x="8037" y="26611"/>
                    </a:cubicBezTo>
                    <a:cubicBezTo>
                      <a:pt x="7987" y="26586"/>
                      <a:pt x="7932" y="26574"/>
                      <a:pt x="7877" y="26574"/>
                    </a:cubicBezTo>
                    <a:close/>
                    <a:moveTo>
                      <a:pt x="20984" y="26588"/>
                    </a:moveTo>
                    <a:cubicBezTo>
                      <a:pt x="20934" y="26588"/>
                      <a:pt x="20884" y="26599"/>
                      <a:pt x="20836" y="26623"/>
                    </a:cubicBezTo>
                    <a:cubicBezTo>
                      <a:pt x="20443" y="26837"/>
                      <a:pt x="20039" y="27028"/>
                      <a:pt x="19634" y="27195"/>
                    </a:cubicBezTo>
                    <a:cubicBezTo>
                      <a:pt x="19455" y="27254"/>
                      <a:pt x="19372" y="27457"/>
                      <a:pt x="19443" y="27635"/>
                    </a:cubicBezTo>
                    <a:cubicBezTo>
                      <a:pt x="19491" y="27766"/>
                      <a:pt x="19622" y="27850"/>
                      <a:pt x="19753" y="27850"/>
                    </a:cubicBezTo>
                    <a:cubicBezTo>
                      <a:pt x="19800" y="27850"/>
                      <a:pt x="19848" y="27838"/>
                      <a:pt x="19884" y="27826"/>
                    </a:cubicBezTo>
                    <a:cubicBezTo>
                      <a:pt x="20312" y="27647"/>
                      <a:pt x="20741" y="27445"/>
                      <a:pt x="21158" y="27230"/>
                    </a:cubicBezTo>
                    <a:cubicBezTo>
                      <a:pt x="21324" y="27147"/>
                      <a:pt x="21384" y="26945"/>
                      <a:pt x="21301" y="26778"/>
                    </a:cubicBezTo>
                    <a:cubicBezTo>
                      <a:pt x="21233" y="26659"/>
                      <a:pt x="21110" y="26588"/>
                      <a:pt x="20984" y="26588"/>
                    </a:cubicBezTo>
                    <a:close/>
                    <a:moveTo>
                      <a:pt x="10725" y="27695"/>
                    </a:moveTo>
                    <a:cubicBezTo>
                      <a:pt x="10575" y="27695"/>
                      <a:pt x="10434" y="27795"/>
                      <a:pt x="10395" y="27945"/>
                    </a:cubicBezTo>
                    <a:cubicBezTo>
                      <a:pt x="10347" y="28135"/>
                      <a:pt x="10454" y="28326"/>
                      <a:pt x="10633" y="28373"/>
                    </a:cubicBezTo>
                    <a:cubicBezTo>
                      <a:pt x="11085" y="28492"/>
                      <a:pt x="11538" y="28588"/>
                      <a:pt x="12002" y="28671"/>
                    </a:cubicBezTo>
                    <a:lnTo>
                      <a:pt x="12061" y="28671"/>
                    </a:lnTo>
                    <a:cubicBezTo>
                      <a:pt x="12216" y="28671"/>
                      <a:pt x="12359" y="28564"/>
                      <a:pt x="12395" y="28397"/>
                    </a:cubicBezTo>
                    <a:cubicBezTo>
                      <a:pt x="12419" y="28207"/>
                      <a:pt x="12300" y="28028"/>
                      <a:pt x="12109" y="28004"/>
                    </a:cubicBezTo>
                    <a:cubicBezTo>
                      <a:pt x="11680" y="27921"/>
                      <a:pt x="11240" y="27826"/>
                      <a:pt x="10811" y="27707"/>
                    </a:cubicBezTo>
                    <a:cubicBezTo>
                      <a:pt x="10782" y="27699"/>
                      <a:pt x="10753" y="27695"/>
                      <a:pt x="10725" y="27695"/>
                    </a:cubicBezTo>
                    <a:close/>
                    <a:moveTo>
                      <a:pt x="18141" y="27707"/>
                    </a:moveTo>
                    <a:cubicBezTo>
                      <a:pt x="18111" y="27707"/>
                      <a:pt x="18081" y="27711"/>
                      <a:pt x="18050" y="27719"/>
                    </a:cubicBezTo>
                    <a:cubicBezTo>
                      <a:pt x="17622" y="27838"/>
                      <a:pt x="17193" y="27933"/>
                      <a:pt x="16752" y="28004"/>
                    </a:cubicBezTo>
                    <a:cubicBezTo>
                      <a:pt x="16562" y="28040"/>
                      <a:pt x="16443" y="28207"/>
                      <a:pt x="16467" y="28397"/>
                    </a:cubicBezTo>
                    <a:cubicBezTo>
                      <a:pt x="16502" y="28564"/>
                      <a:pt x="16645" y="28683"/>
                      <a:pt x="16812" y="28683"/>
                    </a:cubicBezTo>
                    <a:lnTo>
                      <a:pt x="16872" y="28683"/>
                    </a:lnTo>
                    <a:cubicBezTo>
                      <a:pt x="17324" y="28600"/>
                      <a:pt x="17788" y="28504"/>
                      <a:pt x="18229" y="28373"/>
                    </a:cubicBezTo>
                    <a:cubicBezTo>
                      <a:pt x="18407" y="28326"/>
                      <a:pt x="18515" y="28147"/>
                      <a:pt x="18467" y="27957"/>
                    </a:cubicBezTo>
                    <a:cubicBezTo>
                      <a:pt x="18427" y="27807"/>
                      <a:pt x="18295" y="27707"/>
                      <a:pt x="18141" y="27707"/>
                    </a:cubicBezTo>
                    <a:close/>
                    <a:moveTo>
                      <a:pt x="13743" y="28182"/>
                    </a:moveTo>
                    <a:cubicBezTo>
                      <a:pt x="13573" y="28182"/>
                      <a:pt x="13418" y="28321"/>
                      <a:pt x="13407" y="28504"/>
                    </a:cubicBezTo>
                    <a:cubicBezTo>
                      <a:pt x="13395" y="28695"/>
                      <a:pt x="13550" y="28850"/>
                      <a:pt x="13728" y="28862"/>
                    </a:cubicBezTo>
                    <a:cubicBezTo>
                      <a:pt x="13966" y="28873"/>
                      <a:pt x="14216" y="28873"/>
                      <a:pt x="14455" y="28873"/>
                    </a:cubicBezTo>
                    <a:cubicBezTo>
                      <a:pt x="14681" y="28873"/>
                      <a:pt x="14907" y="28873"/>
                      <a:pt x="15133" y="28862"/>
                    </a:cubicBezTo>
                    <a:cubicBezTo>
                      <a:pt x="15324" y="28850"/>
                      <a:pt x="15467" y="28695"/>
                      <a:pt x="15455" y="28504"/>
                    </a:cubicBezTo>
                    <a:cubicBezTo>
                      <a:pt x="15443" y="28321"/>
                      <a:pt x="15300" y="28182"/>
                      <a:pt x="15120" y="28182"/>
                    </a:cubicBezTo>
                    <a:cubicBezTo>
                      <a:pt x="15112" y="28182"/>
                      <a:pt x="15105" y="28182"/>
                      <a:pt x="15097" y="28183"/>
                    </a:cubicBezTo>
                    <a:cubicBezTo>
                      <a:pt x="14877" y="28195"/>
                      <a:pt x="14654" y="28201"/>
                      <a:pt x="14431" y="28201"/>
                    </a:cubicBezTo>
                    <a:cubicBezTo>
                      <a:pt x="14207" y="28201"/>
                      <a:pt x="13984" y="28195"/>
                      <a:pt x="13764" y="28183"/>
                    </a:cubicBezTo>
                    <a:cubicBezTo>
                      <a:pt x="13757" y="28182"/>
                      <a:pt x="13750" y="28182"/>
                      <a:pt x="13743" y="28182"/>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76" name="Google Shape;376;p20"/>
            <p:cNvSpPr/>
            <p:nvPr/>
          </p:nvSpPr>
          <p:spPr>
            <a:xfrm>
              <a:off x="4531593" y="3223679"/>
              <a:ext cx="77846" cy="77875"/>
            </a:xfrm>
            <a:custGeom>
              <a:avLst/>
              <a:gdLst/>
              <a:ahLst/>
              <a:cxnLst/>
              <a:rect l="l" t="t" r="r" b="b"/>
              <a:pathLst>
                <a:path w="2751" h="2752" extrusionOk="0">
                  <a:moveTo>
                    <a:pt x="1369" y="1"/>
                  </a:moveTo>
                  <a:cubicBezTo>
                    <a:pt x="619" y="1"/>
                    <a:pt x="0" y="620"/>
                    <a:pt x="0" y="1382"/>
                  </a:cubicBezTo>
                  <a:cubicBezTo>
                    <a:pt x="0" y="2132"/>
                    <a:pt x="619" y="2751"/>
                    <a:pt x="1369" y="2751"/>
                  </a:cubicBezTo>
                  <a:cubicBezTo>
                    <a:pt x="2131" y="2751"/>
                    <a:pt x="2751" y="2132"/>
                    <a:pt x="2751" y="1382"/>
                  </a:cubicBezTo>
                  <a:cubicBezTo>
                    <a:pt x="2751" y="620"/>
                    <a:pt x="2131" y="1"/>
                    <a:pt x="1369"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85" name="Google Shape;385;p20"/>
          <p:cNvGrpSpPr/>
          <p:nvPr/>
        </p:nvGrpSpPr>
        <p:grpSpPr>
          <a:xfrm>
            <a:off x="9167169" y="446048"/>
            <a:ext cx="1764965" cy="5353803"/>
            <a:chOff x="5950370" y="1269030"/>
            <a:chExt cx="915767" cy="3183431"/>
          </a:xfrm>
        </p:grpSpPr>
        <p:sp>
          <p:nvSpPr>
            <p:cNvPr id="386" name="Google Shape;386;p20"/>
            <p:cNvSpPr/>
            <p:nvPr/>
          </p:nvSpPr>
          <p:spPr>
            <a:xfrm>
              <a:off x="6060534" y="2317379"/>
              <a:ext cx="405673" cy="2105079"/>
            </a:xfrm>
            <a:custGeom>
              <a:avLst/>
              <a:gdLst/>
              <a:ahLst/>
              <a:cxnLst/>
              <a:rect l="l" t="t" r="r" b="b"/>
              <a:pathLst>
                <a:path w="14336" h="74391" extrusionOk="0">
                  <a:moveTo>
                    <a:pt x="13991" y="0"/>
                  </a:moveTo>
                  <a:cubicBezTo>
                    <a:pt x="13800" y="0"/>
                    <a:pt x="13645" y="155"/>
                    <a:pt x="13645" y="345"/>
                  </a:cubicBezTo>
                  <a:lnTo>
                    <a:pt x="13645" y="1715"/>
                  </a:lnTo>
                  <a:cubicBezTo>
                    <a:pt x="13645" y="1905"/>
                    <a:pt x="13800" y="2048"/>
                    <a:pt x="13991" y="2048"/>
                  </a:cubicBezTo>
                  <a:cubicBezTo>
                    <a:pt x="14181" y="2048"/>
                    <a:pt x="14336" y="1905"/>
                    <a:pt x="14336" y="1715"/>
                  </a:cubicBezTo>
                  <a:lnTo>
                    <a:pt x="14336" y="345"/>
                  </a:lnTo>
                  <a:cubicBezTo>
                    <a:pt x="14336" y="155"/>
                    <a:pt x="14181" y="0"/>
                    <a:pt x="13991" y="0"/>
                  </a:cubicBezTo>
                  <a:close/>
                  <a:moveTo>
                    <a:pt x="13991" y="3072"/>
                  </a:moveTo>
                  <a:cubicBezTo>
                    <a:pt x="13800" y="3072"/>
                    <a:pt x="13645" y="3227"/>
                    <a:pt x="13645" y="3417"/>
                  </a:cubicBezTo>
                  <a:lnTo>
                    <a:pt x="13645" y="4786"/>
                  </a:lnTo>
                  <a:cubicBezTo>
                    <a:pt x="13645" y="4965"/>
                    <a:pt x="13800" y="5120"/>
                    <a:pt x="13991" y="5120"/>
                  </a:cubicBezTo>
                  <a:cubicBezTo>
                    <a:pt x="14181" y="5120"/>
                    <a:pt x="14336" y="4965"/>
                    <a:pt x="14336" y="4786"/>
                  </a:cubicBezTo>
                  <a:lnTo>
                    <a:pt x="14336" y="3417"/>
                  </a:lnTo>
                  <a:cubicBezTo>
                    <a:pt x="14336" y="3227"/>
                    <a:pt x="14181" y="3072"/>
                    <a:pt x="13991" y="3072"/>
                  </a:cubicBezTo>
                  <a:close/>
                  <a:moveTo>
                    <a:pt x="13991" y="6144"/>
                  </a:moveTo>
                  <a:cubicBezTo>
                    <a:pt x="13800" y="6144"/>
                    <a:pt x="13645" y="6298"/>
                    <a:pt x="13645" y="6489"/>
                  </a:cubicBezTo>
                  <a:lnTo>
                    <a:pt x="13645" y="7858"/>
                  </a:lnTo>
                  <a:cubicBezTo>
                    <a:pt x="13645" y="8037"/>
                    <a:pt x="13800" y="8192"/>
                    <a:pt x="13991" y="8192"/>
                  </a:cubicBezTo>
                  <a:cubicBezTo>
                    <a:pt x="14181" y="8192"/>
                    <a:pt x="14336" y="8037"/>
                    <a:pt x="14336" y="7858"/>
                  </a:cubicBezTo>
                  <a:lnTo>
                    <a:pt x="14336" y="6489"/>
                  </a:lnTo>
                  <a:cubicBezTo>
                    <a:pt x="14336" y="6298"/>
                    <a:pt x="14181" y="6144"/>
                    <a:pt x="13991" y="6144"/>
                  </a:cubicBezTo>
                  <a:close/>
                  <a:moveTo>
                    <a:pt x="13991" y="9215"/>
                  </a:moveTo>
                  <a:cubicBezTo>
                    <a:pt x="13800" y="9215"/>
                    <a:pt x="13645" y="9370"/>
                    <a:pt x="13645" y="9561"/>
                  </a:cubicBezTo>
                  <a:lnTo>
                    <a:pt x="13645" y="10930"/>
                  </a:lnTo>
                  <a:cubicBezTo>
                    <a:pt x="13645" y="11109"/>
                    <a:pt x="13800" y="11263"/>
                    <a:pt x="13991" y="11263"/>
                  </a:cubicBezTo>
                  <a:cubicBezTo>
                    <a:pt x="14181" y="11263"/>
                    <a:pt x="14336" y="11109"/>
                    <a:pt x="14336" y="10930"/>
                  </a:cubicBezTo>
                  <a:lnTo>
                    <a:pt x="14336" y="9561"/>
                  </a:lnTo>
                  <a:cubicBezTo>
                    <a:pt x="14336" y="9370"/>
                    <a:pt x="14181" y="9215"/>
                    <a:pt x="13991" y="9215"/>
                  </a:cubicBezTo>
                  <a:close/>
                  <a:moveTo>
                    <a:pt x="13991" y="12287"/>
                  </a:moveTo>
                  <a:cubicBezTo>
                    <a:pt x="13800" y="12287"/>
                    <a:pt x="13645" y="12442"/>
                    <a:pt x="13645" y="12633"/>
                  </a:cubicBezTo>
                  <a:lnTo>
                    <a:pt x="13645" y="13990"/>
                  </a:lnTo>
                  <a:cubicBezTo>
                    <a:pt x="13645" y="14180"/>
                    <a:pt x="13800" y="14335"/>
                    <a:pt x="13991" y="14335"/>
                  </a:cubicBezTo>
                  <a:cubicBezTo>
                    <a:pt x="14181" y="14335"/>
                    <a:pt x="14336" y="14180"/>
                    <a:pt x="14336" y="13990"/>
                  </a:cubicBezTo>
                  <a:lnTo>
                    <a:pt x="14336" y="12633"/>
                  </a:lnTo>
                  <a:cubicBezTo>
                    <a:pt x="14336" y="12442"/>
                    <a:pt x="14181" y="12287"/>
                    <a:pt x="13991" y="12287"/>
                  </a:cubicBezTo>
                  <a:close/>
                  <a:moveTo>
                    <a:pt x="13991" y="15359"/>
                  </a:moveTo>
                  <a:cubicBezTo>
                    <a:pt x="13800" y="15359"/>
                    <a:pt x="13645" y="15514"/>
                    <a:pt x="13645" y="15704"/>
                  </a:cubicBezTo>
                  <a:lnTo>
                    <a:pt x="13645" y="17062"/>
                  </a:lnTo>
                  <a:cubicBezTo>
                    <a:pt x="13645" y="17252"/>
                    <a:pt x="13800" y="17407"/>
                    <a:pt x="13991" y="17407"/>
                  </a:cubicBezTo>
                  <a:cubicBezTo>
                    <a:pt x="14181" y="17407"/>
                    <a:pt x="14336" y="17252"/>
                    <a:pt x="14336" y="17062"/>
                  </a:cubicBezTo>
                  <a:lnTo>
                    <a:pt x="14336" y="15704"/>
                  </a:lnTo>
                  <a:cubicBezTo>
                    <a:pt x="14336" y="15514"/>
                    <a:pt x="14181" y="15359"/>
                    <a:pt x="13991" y="15359"/>
                  </a:cubicBezTo>
                  <a:close/>
                  <a:moveTo>
                    <a:pt x="13991" y="18431"/>
                  </a:moveTo>
                  <a:cubicBezTo>
                    <a:pt x="13800" y="18431"/>
                    <a:pt x="13645" y="18586"/>
                    <a:pt x="13645" y="18776"/>
                  </a:cubicBezTo>
                  <a:lnTo>
                    <a:pt x="13645" y="20133"/>
                  </a:lnTo>
                  <a:cubicBezTo>
                    <a:pt x="13645" y="20324"/>
                    <a:pt x="13800" y="20479"/>
                    <a:pt x="13991" y="20479"/>
                  </a:cubicBezTo>
                  <a:cubicBezTo>
                    <a:pt x="14181" y="20479"/>
                    <a:pt x="14336" y="20324"/>
                    <a:pt x="14336" y="20133"/>
                  </a:cubicBezTo>
                  <a:lnTo>
                    <a:pt x="14336" y="18776"/>
                  </a:lnTo>
                  <a:cubicBezTo>
                    <a:pt x="14336" y="18586"/>
                    <a:pt x="14181" y="18431"/>
                    <a:pt x="13991" y="18431"/>
                  </a:cubicBezTo>
                  <a:close/>
                  <a:moveTo>
                    <a:pt x="13991" y="21503"/>
                  </a:moveTo>
                  <a:cubicBezTo>
                    <a:pt x="13800" y="21503"/>
                    <a:pt x="13645" y="21657"/>
                    <a:pt x="13645" y="21848"/>
                  </a:cubicBezTo>
                  <a:lnTo>
                    <a:pt x="13645" y="23205"/>
                  </a:lnTo>
                  <a:cubicBezTo>
                    <a:pt x="13645" y="23396"/>
                    <a:pt x="13800" y="23551"/>
                    <a:pt x="13991" y="23551"/>
                  </a:cubicBezTo>
                  <a:cubicBezTo>
                    <a:pt x="14181" y="23551"/>
                    <a:pt x="14336" y="23396"/>
                    <a:pt x="14336" y="23205"/>
                  </a:cubicBezTo>
                  <a:lnTo>
                    <a:pt x="14336" y="21848"/>
                  </a:lnTo>
                  <a:cubicBezTo>
                    <a:pt x="14336" y="21657"/>
                    <a:pt x="14181" y="21503"/>
                    <a:pt x="13991" y="21503"/>
                  </a:cubicBezTo>
                  <a:close/>
                  <a:moveTo>
                    <a:pt x="13991" y="24574"/>
                  </a:moveTo>
                  <a:cubicBezTo>
                    <a:pt x="13800" y="24574"/>
                    <a:pt x="13645" y="24729"/>
                    <a:pt x="13645" y="24920"/>
                  </a:cubicBezTo>
                  <a:lnTo>
                    <a:pt x="13645" y="26277"/>
                  </a:lnTo>
                  <a:cubicBezTo>
                    <a:pt x="13645" y="26468"/>
                    <a:pt x="13800" y="26622"/>
                    <a:pt x="13991" y="26622"/>
                  </a:cubicBezTo>
                  <a:cubicBezTo>
                    <a:pt x="14181" y="26622"/>
                    <a:pt x="14336" y="26468"/>
                    <a:pt x="14336" y="26277"/>
                  </a:cubicBezTo>
                  <a:lnTo>
                    <a:pt x="14336" y="24920"/>
                  </a:lnTo>
                  <a:cubicBezTo>
                    <a:pt x="14336" y="24729"/>
                    <a:pt x="14181" y="24574"/>
                    <a:pt x="13991" y="24574"/>
                  </a:cubicBezTo>
                  <a:close/>
                  <a:moveTo>
                    <a:pt x="13991" y="27646"/>
                  </a:moveTo>
                  <a:cubicBezTo>
                    <a:pt x="13800" y="27646"/>
                    <a:pt x="13645" y="27801"/>
                    <a:pt x="13645" y="27992"/>
                  </a:cubicBezTo>
                  <a:lnTo>
                    <a:pt x="13645" y="29349"/>
                  </a:lnTo>
                  <a:cubicBezTo>
                    <a:pt x="13645" y="29539"/>
                    <a:pt x="13800" y="29694"/>
                    <a:pt x="13991" y="29694"/>
                  </a:cubicBezTo>
                  <a:cubicBezTo>
                    <a:pt x="14181" y="29694"/>
                    <a:pt x="14336" y="29539"/>
                    <a:pt x="14336" y="29349"/>
                  </a:cubicBezTo>
                  <a:lnTo>
                    <a:pt x="14336" y="27992"/>
                  </a:lnTo>
                  <a:cubicBezTo>
                    <a:pt x="14336" y="27801"/>
                    <a:pt x="14181" y="27646"/>
                    <a:pt x="13991" y="27646"/>
                  </a:cubicBezTo>
                  <a:close/>
                  <a:moveTo>
                    <a:pt x="13991" y="30718"/>
                  </a:moveTo>
                  <a:cubicBezTo>
                    <a:pt x="13800" y="30718"/>
                    <a:pt x="13645" y="30873"/>
                    <a:pt x="13645" y="31063"/>
                  </a:cubicBezTo>
                  <a:lnTo>
                    <a:pt x="13645" y="32421"/>
                  </a:lnTo>
                  <a:cubicBezTo>
                    <a:pt x="13645" y="32611"/>
                    <a:pt x="13800" y="32766"/>
                    <a:pt x="13991" y="32766"/>
                  </a:cubicBezTo>
                  <a:cubicBezTo>
                    <a:pt x="14181" y="32766"/>
                    <a:pt x="14336" y="32611"/>
                    <a:pt x="14336" y="32421"/>
                  </a:cubicBezTo>
                  <a:lnTo>
                    <a:pt x="14336" y="31063"/>
                  </a:lnTo>
                  <a:cubicBezTo>
                    <a:pt x="14336" y="30873"/>
                    <a:pt x="14181" y="30718"/>
                    <a:pt x="13991" y="30718"/>
                  </a:cubicBezTo>
                  <a:close/>
                  <a:moveTo>
                    <a:pt x="13991" y="33790"/>
                  </a:moveTo>
                  <a:cubicBezTo>
                    <a:pt x="13800" y="33790"/>
                    <a:pt x="13645" y="33945"/>
                    <a:pt x="13645" y="34123"/>
                  </a:cubicBezTo>
                  <a:lnTo>
                    <a:pt x="13645" y="35492"/>
                  </a:lnTo>
                  <a:cubicBezTo>
                    <a:pt x="13645" y="35683"/>
                    <a:pt x="13800" y="35838"/>
                    <a:pt x="13991" y="35838"/>
                  </a:cubicBezTo>
                  <a:cubicBezTo>
                    <a:pt x="14181" y="35838"/>
                    <a:pt x="14336" y="35683"/>
                    <a:pt x="14336" y="35492"/>
                  </a:cubicBezTo>
                  <a:lnTo>
                    <a:pt x="14336" y="34123"/>
                  </a:lnTo>
                  <a:cubicBezTo>
                    <a:pt x="14336" y="33945"/>
                    <a:pt x="14181" y="33790"/>
                    <a:pt x="13991" y="33790"/>
                  </a:cubicBezTo>
                  <a:close/>
                  <a:moveTo>
                    <a:pt x="13991" y="36862"/>
                  </a:moveTo>
                  <a:cubicBezTo>
                    <a:pt x="13800" y="36862"/>
                    <a:pt x="13645" y="37016"/>
                    <a:pt x="13645" y="37195"/>
                  </a:cubicBezTo>
                  <a:lnTo>
                    <a:pt x="13645" y="38564"/>
                  </a:lnTo>
                  <a:cubicBezTo>
                    <a:pt x="13645" y="38755"/>
                    <a:pt x="13800" y="38910"/>
                    <a:pt x="13991" y="38910"/>
                  </a:cubicBezTo>
                  <a:cubicBezTo>
                    <a:pt x="14181" y="38910"/>
                    <a:pt x="14336" y="38755"/>
                    <a:pt x="14336" y="38564"/>
                  </a:cubicBezTo>
                  <a:lnTo>
                    <a:pt x="14336" y="37195"/>
                  </a:lnTo>
                  <a:cubicBezTo>
                    <a:pt x="14336" y="37016"/>
                    <a:pt x="14181" y="36862"/>
                    <a:pt x="13991" y="36862"/>
                  </a:cubicBezTo>
                  <a:close/>
                  <a:moveTo>
                    <a:pt x="13991" y="39934"/>
                  </a:moveTo>
                  <a:cubicBezTo>
                    <a:pt x="13800" y="39934"/>
                    <a:pt x="13645" y="40088"/>
                    <a:pt x="13645" y="40267"/>
                  </a:cubicBezTo>
                  <a:lnTo>
                    <a:pt x="13645" y="41636"/>
                  </a:lnTo>
                  <a:cubicBezTo>
                    <a:pt x="13645" y="41827"/>
                    <a:pt x="13800" y="41981"/>
                    <a:pt x="13991" y="41981"/>
                  </a:cubicBezTo>
                  <a:cubicBezTo>
                    <a:pt x="14181" y="41981"/>
                    <a:pt x="14336" y="41827"/>
                    <a:pt x="14336" y="41636"/>
                  </a:cubicBezTo>
                  <a:lnTo>
                    <a:pt x="14336" y="40267"/>
                  </a:lnTo>
                  <a:cubicBezTo>
                    <a:pt x="14336" y="40088"/>
                    <a:pt x="14181" y="39934"/>
                    <a:pt x="13991" y="39934"/>
                  </a:cubicBezTo>
                  <a:close/>
                  <a:moveTo>
                    <a:pt x="13991" y="43005"/>
                  </a:moveTo>
                  <a:cubicBezTo>
                    <a:pt x="13800" y="43005"/>
                    <a:pt x="13645" y="43148"/>
                    <a:pt x="13645" y="43339"/>
                  </a:cubicBezTo>
                  <a:lnTo>
                    <a:pt x="13645" y="44708"/>
                  </a:lnTo>
                  <a:cubicBezTo>
                    <a:pt x="13645" y="44898"/>
                    <a:pt x="13800" y="45053"/>
                    <a:pt x="13991" y="45053"/>
                  </a:cubicBezTo>
                  <a:cubicBezTo>
                    <a:pt x="14181" y="45053"/>
                    <a:pt x="14336" y="44898"/>
                    <a:pt x="14336" y="44708"/>
                  </a:cubicBezTo>
                  <a:lnTo>
                    <a:pt x="14336" y="43339"/>
                  </a:lnTo>
                  <a:cubicBezTo>
                    <a:pt x="14336" y="43148"/>
                    <a:pt x="14181" y="43005"/>
                    <a:pt x="13991" y="43005"/>
                  </a:cubicBezTo>
                  <a:close/>
                  <a:moveTo>
                    <a:pt x="13991" y="46077"/>
                  </a:moveTo>
                  <a:cubicBezTo>
                    <a:pt x="13800" y="46077"/>
                    <a:pt x="13645" y="46220"/>
                    <a:pt x="13645" y="46410"/>
                  </a:cubicBezTo>
                  <a:lnTo>
                    <a:pt x="13645" y="47780"/>
                  </a:lnTo>
                  <a:cubicBezTo>
                    <a:pt x="13645" y="47970"/>
                    <a:pt x="13800" y="48125"/>
                    <a:pt x="13991" y="48125"/>
                  </a:cubicBezTo>
                  <a:cubicBezTo>
                    <a:pt x="14181" y="48125"/>
                    <a:pt x="14336" y="47970"/>
                    <a:pt x="14336" y="47780"/>
                  </a:cubicBezTo>
                  <a:lnTo>
                    <a:pt x="14336" y="46410"/>
                  </a:lnTo>
                  <a:cubicBezTo>
                    <a:pt x="14336" y="46220"/>
                    <a:pt x="14181" y="46077"/>
                    <a:pt x="13991" y="46077"/>
                  </a:cubicBezTo>
                  <a:close/>
                  <a:moveTo>
                    <a:pt x="13991" y="49149"/>
                  </a:moveTo>
                  <a:cubicBezTo>
                    <a:pt x="13800" y="49149"/>
                    <a:pt x="13645" y="49292"/>
                    <a:pt x="13645" y="49482"/>
                  </a:cubicBezTo>
                  <a:lnTo>
                    <a:pt x="13645" y="50852"/>
                  </a:lnTo>
                  <a:cubicBezTo>
                    <a:pt x="13645" y="51042"/>
                    <a:pt x="13800" y="51197"/>
                    <a:pt x="13991" y="51197"/>
                  </a:cubicBezTo>
                  <a:cubicBezTo>
                    <a:pt x="14181" y="51197"/>
                    <a:pt x="14336" y="51042"/>
                    <a:pt x="14336" y="50852"/>
                  </a:cubicBezTo>
                  <a:lnTo>
                    <a:pt x="14336" y="49482"/>
                  </a:lnTo>
                  <a:cubicBezTo>
                    <a:pt x="14336" y="49292"/>
                    <a:pt x="14181" y="49149"/>
                    <a:pt x="13991" y="49149"/>
                  </a:cubicBezTo>
                  <a:close/>
                  <a:moveTo>
                    <a:pt x="13991" y="52221"/>
                  </a:moveTo>
                  <a:cubicBezTo>
                    <a:pt x="13800" y="52221"/>
                    <a:pt x="13645" y="52364"/>
                    <a:pt x="13645" y="52554"/>
                  </a:cubicBezTo>
                  <a:lnTo>
                    <a:pt x="13645" y="53923"/>
                  </a:lnTo>
                  <a:cubicBezTo>
                    <a:pt x="13645" y="54114"/>
                    <a:pt x="13800" y="54257"/>
                    <a:pt x="13991" y="54257"/>
                  </a:cubicBezTo>
                  <a:cubicBezTo>
                    <a:pt x="14181" y="54257"/>
                    <a:pt x="14336" y="54114"/>
                    <a:pt x="14336" y="53923"/>
                  </a:cubicBezTo>
                  <a:lnTo>
                    <a:pt x="14336" y="52554"/>
                  </a:lnTo>
                  <a:cubicBezTo>
                    <a:pt x="14336" y="52364"/>
                    <a:pt x="14181" y="52221"/>
                    <a:pt x="13991" y="52221"/>
                  </a:cubicBezTo>
                  <a:close/>
                  <a:moveTo>
                    <a:pt x="13991" y="55281"/>
                  </a:moveTo>
                  <a:cubicBezTo>
                    <a:pt x="13800" y="55281"/>
                    <a:pt x="13645" y="55435"/>
                    <a:pt x="13645" y="55626"/>
                  </a:cubicBezTo>
                  <a:lnTo>
                    <a:pt x="13645" y="56995"/>
                  </a:lnTo>
                  <a:cubicBezTo>
                    <a:pt x="13645" y="57186"/>
                    <a:pt x="13800" y="57329"/>
                    <a:pt x="13991" y="57329"/>
                  </a:cubicBezTo>
                  <a:cubicBezTo>
                    <a:pt x="14181" y="57329"/>
                    <a:pt x="14336" y="57186"/>
                    <a:pt x="14336" y="56995"/>
                  </a:cubicBezTo>
                  <a:lnTo>
                    <a:pt x="14336" y="55626"/>
                  </a:lnTo>
                  <a:cubicBezTo>
                    <a:pt x="14336" y="55435"/>
                    <a:pt x="14181" y="55281"/>
                    <a:pt x="13991" y="55281"/>
                  </a:cubicBezTo>
                  <a:close/>
                  <a:moveTo>
                    <a:pt x="13991" y="58352"/>
                  </a:moveTo>
                  <a:cubicBezTo>
                    <a:pt x="13800" y="58352"/>
                    <a:pt x="13645" y="58507"/>
                    <a:pt x="13645" y="58698"/>
                  </a:cubicBezTo>
                  <a:lnTo>
                    <a:pt x="13645" y="60067"/>
                  </a:lnTo>
                  <a:cubicBezTo>
                    <a:pt x="13645" y="60257"/>
                    <a:pt x="13800" y="60400"/>
                    <a:pt x="13991" y="60400"/>
                  </a:cubicBezTo>
                  <a:cubicBezTo>
                    <a:pt x="14181" y="60400"/>
                    <a:pt x="14336" y="60257"/>
                    <a:pt x="14336" y="60067"/>
                  </a:cubicBezTo>
                  <a:lnTo>
                    <a:pt x="14336" y="58698"/>
                  </a:lnTo>
                  <a:cubicBezTo>
                    <a:pt x="14336" y="58507"/>
                    <a:pt x="14181" y="58352"/>
                    <a:pt x="13991" y="58352"/>
                  </a:cubicBezTo>
                  <a:close/>
                  <a:moveTo>
                    <a:pt x="13991" y="61424"/>
                  </a:moveTo>
                  <a:cubicBezTo>
                    <a:pt x="13800" y="61424"/>
                    <a:pt x="13645" y="61579"/>
                    <a:pt x="13645" y="61770"/>
                  </a:cubicBezTo>
                  <a:lnTo>
                    <a:pt x="13645" y="63139"/>
                  </a:lnTo>
                  <a:cubicBezTo>
                    <a:pt x="13645" y="63317"/>
                    <a:pt x="13800" y="63472"/>
                    <a:pt x="13991" y="63472"/>
                  </a:cubicBezTo>
                  <a:cubicBezTo>
                    <a:pt x="14181" y="63472"/>
                    <a:pt x="14336" y="63317"/>
                    <a:pt x="14336" y="63139"/>
                  </a:cubicBezTo>
                  <a:lnTo>
                    <a:pt x="14336" y="61770"/>
                  </a:lnTo>
                  <a:cubicBezTo>
                    <a:pt x="14336" y="61579"/>
                    <a:pt x="14181" y="61424"/>
                    <a:pt x="13991" y="61424"/>
                  </a:cubicBezTo>
                  <a:close/>
                  <a:moveTo>
                    <a:pt x="13991" y="64496"/>
                  </a:moveTo>
                  <a:cubicBezTo>
                    <a:pt x="13800" y="64496"/>
                    <a:pt x="13645" y="64651"/>
                    <a:pt x="13645" y="64841"/>
                  </a:cubicBezTo>
                  <a:lnTo>
                    <a:pt x="13645" y="66211"/>
                  </a:lnTo>
                  <a:cubicBezTo>
                    <a:pt x="13645" y="66389"/>
                    <a:pt x="13800" y="66544"/>
                    <a:pt x="13991" y="66544"/>
                  </a:cubicBezTo>
                  <a:cubicBezTo>
                    <a:pt x="14181" y="66544"/>
                    <a:pt x="14336" y="66389"/>
                    <a:pt x="14336" y="66211"/>
                  </a:cubicBezTo>
                  <a:lnTo>
                    <a:pt x="14336" y="64841"/>
                  </a:lnTo>
                  <a:cubicBezTo>
                    <a:pt x="14336" y="64651"/>
                    <a:pt x="14181" y="64496"/>
                    <a:pt x="13991" y="64496"/>
                  </a:cubicBezTo>
                  <a:close/>
                  <a:moveTo>
                    <a:pt x="13991" y="67568"/>
                  </a:moveTo>
                  <a:cubicBezTo>
                    <a:pt x="13800" y="67568"/>
                    <a:pt x="13645" y="67723"/>
                    <a:pt x="13645" y="67913"/>
                  </a:cubicBezTo>
                  <a:lnTo>
                    <a:pt x="13645" y="69282"/>
                  </a:lnTo>
                  <a:cubicBezTo>
                    <a:pt x="13645" y="69461"/>
                    <a:pt x="13800" y="69616"/>
                    <a:pt x="13991" y="69616"/>
                  </a:cubicBezTo>
                  <a:cubicBezTo>
                    <a:pt x="14181" y="69616"/>
                    <a:pt x="14336" y="69461"/>
                    <a:pt x="14336" y="69282"/>
                  </a:cubicBezTo>
                  <a:lnTo>
                    <a:pt x="14336" y="67913"/>
                  </a:lnTo>
                  <a:cubicBezTo>
                    <a:pt x="14336" y="67723"/>
                    <a:pt x="14181" y="67568"/>
                    <a:pt x="13991" y="67568"/>
                  </a:cubicBezTo>
                  <a:close/>
                  <a:moveTo>
                    <a:pt x="13991" y="70640"/>
                  </a:moveTo>
                  <a:cubicBezTo>
                    <a:pt x="13800" y="70640"/>
                    <a:pt x="13645" y="70794"/>
                    <a:pt x="13645" y="70985"/>
                  </a:cubicBezTo>
                  <a:lnTo>
                    <a:pt x="13645" y="72342"/>
                  </a:lnTo>
                  <a:cubicBezTo>
                    <a:pt x="13645" y="72533"/>
                    <a:pt x="13800" y="72688"/>
                    <a:pt x="13991" y="72688"/>
                  </a:cubicBezTo>
                  <a:cubicBezTo>
                    <a:pt x="14181" y="72688"/>
                    <a:pt x="14336" y="72533"/>
                    <a:pt x="14336" y="72342"/>
                  </a:cubicBezTo>
                  <a:lnTo>
                    <a:pt x="14336" y="70985"/>
                  </a:lnTo>
                  <a:cubicBezTo>
                    <a:pt x="14336" y="70794"/>
                    <a:pt x="14181" y="70640"/>
                    <a:pt x="13991" y="70640"/>
                  </a:cubicBezTo>
                  <a:close/>
                  <a:moveTo>
                    <a:pt x="346" y="73711"/>
                  </a:moveTo>
                  <a:cubicBezTo>
                    <a:pt x="156" y="73711"/>
                    <a:pt x="1" y="73866"/>
                    <a:pt x="1" y="74057"/>
                  </a:cubicBezTo>
                  <a:cubicBezTo>
                    <a:pt x="1" y="74247"/>
                    <a:pt x="156" y="74390"/>
                    <a:pt x="346" y="74390"/>
                  </a:cubicBezTo>
                  <a:lnTo>
                    <a:pt x="1703" y="74390"/>
                  </a:lnTo>
                  <a:cubicBezTo>
                    <a:pt x="1894" y="74390"/>
                    <a:pt x="2049" y="74247"/>
                    <a:pt x="2049" y="74057"/>
                  </a:cubicBezTo>
                  <a:cubicBezTo>
                    <a:pt x="2049" y="73866"/>
                    <a:pt x="1894" y="73711"/>
                    <a:pt x="1703" y="73711"/>
                  </a:cubicBezTo>
                  <a:close/>
                  <a:moveTo>
                    <a:pt x="3418" y="73711"/>
                  </a:moveTo>
                  <a:cubicBezTo>
                    <a:pt x="3227" y="73711"/>
                    <a:pt x="3073" y="73866"/>
                    <a:pt x="3073" y="74057"/>
                  </a:cubicBezTo>
                  <a:cubicBezTo>
                    <a:pt x="3073" y="74247"/>
                    <a:pt x="3227" y="74390"/>
                    <a:pt x="3418" y="74390"/>
                  </a:cubicBezTo>
                  <a:lnTo>
                    <a:pt x="4775" y="74390"/>
                  </a:lnTo>
                  <a:cubicBezTo>
                    <a:pt x="4966" y="74390"/>
                    <a:pt x="5120" y="74247"/>
                    <a:pt x="5120" y="74057"/>
                  </a:cubicBezTo>
                  <a:cubicBezTo>
                    <a:pt x="5120" y="73866"/>
                    <a:pt x="4966" y="73711"/>
                    <a:pt x="4775" y="73711"/>
                  </a:cubicBezTo>
                  <a:close/>
                  <a:moveTo>
                    <a:pt x="6490" y="73711"/>
                  </a:moveTo>
                  <a:cubicBezTo>
                    <a:pt x="6299" y="73711"/>
                    <a:pt x="6144" y="73866"/>
                    <a:pt x="6144" y="74057"/>
                  </a:cubicBezTo>
                  <a:cubicBezTo>
                    <a:pt x="6144" y="74247"/>
                    <a:pt x="6299" y="74390"/>
                    <a:pt x="6490" y="74390"/>
                  </a:cubicBezTo>
                  <a:lnTo>
                    <a:pt x="7847" y="74390"/>
                  </a:lnTo>
                  <a:cubicBezTo>
                    <a:pt x="8038" y="74390"/>
                    <a:pt x="8192" y="74247"/>
                    <a:pt x="8192" y="74057"/>
                  </a:cubicBezTo>
                  <a:cubicBezTo>
                    <a:pt x="8192" y="73866"/>
                    <a:pt x="8038" y="73711"/>
                    <a:pt x="7847" y="73711"/>
                  </a:cubicBezTo>
                  <a:close/>
                  <a:moveTo>
                    <a:pt x="9550" y="73711"/>
                  </a:moveTo>
                  <a:cubicBezTo>
                    <a:pt x="9371" y="73711"/>
                    <a:pt x="9216" y="73866"/>
                    <a:pt x="9216" y="74057"/>
                  </a:cubicBezTo>
                  <a:cubicBezTo>
                    <a:pt x="9216" y="74247"/>
                    <a:pt x="9371" y="74390"/>
                    <a:pt x="9550" y="74390"/>
                  </a:cubicBezTo>
                  <a:lnTo>
                    <a:pt x="10919" y="74390"/>
                  </a:lnTo>
                  <a:cubicBezTo>
                    <a:pt x="11109" y="74390"/>
                    <a:pt x="11264" y="74247"/>
                    <a:pt x="11264" y="74057"/>
                  </a:cubicBezTo>
                  <a:cubicBezTo>
                    <a:pt x="11264" y="73866"/>
                    <a:pt x="11109" y="73711"/>
                    <a:pt x="10919" y="73711"/>
                  </a:cubicBezTo>
                  <a:close/>
                  <a:moveTo>
                    <a:pt x="12621" y="73711"/>
                  </a:moveTo>
                  <a:cubicBezTo>
                    <a:pt x="12443" y="73711"/>
                    <a:pt x="12288" y="73866"/>
                    <a:pt x="12288" y="74057"/>
                  </a:cubicBezTo>
                  <a:cubicBezTo>
                    <a:pt x="12288" y="74247"/>
                    <a:pt x="12443" y="74390"/>
                    <a:pt x="12621" y="74390"/>
                  </a:cubicBezTo>
                  <a:lnTo>
                    <a:pt x="13991" y="74390"/>
                  </a:lnTo>
                  <a:lnTo>
                    <a:pt x="13991" y="7371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387" name="Google Shape;387;p20"/>
            <p:cNvGrpSpPr/>
            <p:nvPr/>
          </p:nvGrpSpPr>
          <p:grpSpPr>
            <a:xfrm>
              <a:off x="5950370" y="1269030"/>
              <a:ext cx="915767" cy="1020729"/>
              <a:chOff x="5950370" y="1269030"/>
              <a:chExt cx="915767" cy="1020729"/>
            </a:xfrm>
          </p:grpSpPr>
          <p:sp>
            <p:nvSpPr>
              <p:cNvPr id="388" name="Google Shape;388;p20"/>
              <p:cNvSpPr/>
              <p:nvPr/>
            </p:nvSpPr>
            <p:spPr>
              <a:xfrm>
                <a:off x="6019398" y="1348598"/>
                <a:ext cx="791046" cy="757526"/>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chemeClr val="accent2"/>
              </a:solidFill>
              <a:ln>
                <a:noFill/>
              </a:ln>
            </p:spPr>
            <p:txBody>
              <a:bodyPr spcFirstLastPara="1" wrap="square" lIns="121900" tIns="121900" rIns="121900" bIns="121900" anchor="ctr" anchorCtr="0">
                <a:noAutofit/>
              </a:bodyPr>
              <a:lstStyle/>
              <a:p>
                <a:pPr algn="ctr"/>
                <a:r>
                  <a:rPr lang="vi-VN" sz="2000">
                    <a:solidFill>
                      <a:srgbClr val="FFFFFF"/>
                    </a:solidFill>
                    <a:latin typeface="#9Slide03 SFU Futura_12" panose="00000400000000000000" pitchFamily="2" charset="0"/>
                    <a:ea typeface="Fira Sans Extra Condensed Medium"/>
                    <a:cs typeface="Fira Sans Extra Condensed Medium"/>
                    <a:sym typeface="Fira Sans Extra Condensed Medium"/>
                  </a:rPr>
                  <a:t>NGUỒN NƯỚC</a:t>
                </a:r>
              </a:p>
            </p:txBody>
          </p:sp>
          <p:sp>
            <p:nvSpPr>
              <p:cNvPr id="389" name="Google Shape;389;p20"/>
              <p:cNvSpPr/>
              <p:nvPr/>
            </p:nvSpPr>
            <p:spPr>
              <a:xfrm>
                <a:off x="5950370" y="1269030"/>
                <a:ext cx="915767" cy="915928"/>
              </a:xfrm>
              <a:custGeom>
                <a:avLst/>
                <a:gdLst/>
                <a:ahLst/>
                <a:cxnLst/>
                <a:rect l="l" t="t" r="r" b="b"/>
                <a:pathLst>
                  <a:path w="28897" h="28874" extrusionOk="0">
                    <a:moveTo>
                      <a:pt x="13834" y="1"/>
                    </a:moveTo>
                    <a:cubicBezTo>
                      <a:pt x="13826" y="1"/>
                      <a:pt x="13819" y="1"/>
                      <a:pt x="13811" y="1"/>
                    </a:cubicBezTo>
                    <a:cubicBezTo>
                      <a:pt x="13347" y="25"/>
                      <a:pt x="12883" y="61"/>
                      <a:pt x="12418" y="132"/>
                    </a:cubicBezTo>
                    <a:cubicBezTo>
                      <a:pt x="12228" y="156"/>
                      <a:pt x="12109" y="323"/>
                      <a:pt x="12133" y="513"/>
                    </a:cubicBezTo>
                    <a:cubicBezTo>
                      <a:pt x="12156" y="680"/>
                      <a:pt x="12299" y="811"/>
                      <a:pt x="12466" y="811"/>
                    </a:cubicBezTo>
                    <a:cubicBezTo>
                      <a:pt x="12478" y="811"/>
                      <a:pt x="12502" y="811"/>
                      <a:pt x="12514" y="799"/>
                    </a:cubicBezTo>
                    <a:cubicBezTo>
                      <a:pt x="12954" y="739"/>
                      <a:pt x="13395" y="704"/>
                      <a:pt x="13835" y="680"/>
                    </a:cubicBezTo>
                    <a:cubicBezTo>
                      <a:pt x="14026" y="668"/>
                      <a:pt x="14169" y="513"/>
                      <a:pt x="14169" y="323"/>
                    </a:cubicBezTo>
                    <a:cubicBezTo>
                      <a:pt x="14157" y="140"/>
                      <a:pt x="14014" y="1"/>
                      <a:pt x="13834" y="1"/>
                    </a:cubicBezTo>
                    <a:close/>
                    <a:moveTo>
                      <a:pt x="15539" y="24"/>
                    </a:moveTo>
                    <a:cubicBezTo>
                      <a:pt x="15358" y="24"/>
                      <a:pt x="15204" y="164"/>
                      <a:pt x="15193" y="347"/>
                    </a:cubicBezTo>
                    <a:cubicBezTo>
                      <a:pt x="15181" y="525"/>
                      <a:pt x="15312" y="692"/>
                      <a:pt x="15502" y="704"/>
                    </a:cubicBezTo>
                    <a:cubicBezTo>
                      <a:pt x="15943" y="739"/>
                      <a:pt x="16395" y="799"/>
                      <a:pt x="16824" y="870"/>
                    </a:cubicBezTo>
                    <a:cubicBezTo>
                      <a:pt x="16848" y="882"/>
                      <a:pt x="16859" y="882"/>
                      <a:pt x="16883" y="882"/>
                    </a:cubicBezTo>
                    <a:cubicBezTo>
                      <a:pt x="17050" y="882"/>
                      <a:pt x="17193" y="763"/>
                      <a:pt x="17217" y="597"/>
                    </a:cubicBezTo>
                    <a:cubicBezTo>
                      <a:pt x="17252" y="406"/>
                      <a:pt x="17133" y="228"/>
                      <a:pt x="16943" y="204"/>
                    </a:cubicBezTo>
                    <a:cubicBezTo>
                      <a:pt x="16490" y="120"/>
                      <a:pt x="16014" y="61"/>
                      <a:pt x="15562" y="25"/>
                    </a:cubicBezTo>
                    <a:cubicBezTo>
                      <a:pt x="15554" y="25"/>
                      <a:pt x="15547" y="24"/>
                      <a:pt x="15539" y="24"/>
                    </a:cubicBezTo>
                    <a:close/>
                    <a:moveTo>
                      <a:pt x="10794" y="466"/>
                    </a:moveTo>
                    <a:cubicBezTo>
                      <a:pt x="10765" y="466"/>
                      <a:pt x="10735" y="470"/>
                      <a:pt x="10704" y="478"/>
                    </a:cubicBezTo>
                    <a:cubicBezTo>
                      <a:pt x="10263" y="597"/>
                      <a:pt x="9811" y="739"/>
                      <a:pt x="9382" y="906"/>
                    </a:cubicBezTo>
                    <a:cubicBezTo>
                      <a:pt x="9204" y="966"/>
                      <a:pt x="9108" y="1168"/>
                      <a:pt x="9180" y="1347"/>
                    </a:cubicBezTo>
                    <a:cubicBezTo>
                      <a:pt x="9228" y="1478"/>
                      <a:pt x="9358" y="1561"/>
                      <a:pt x="9501" y="1561"/>
                    </a:cubicBezTo>
                    <a:cubicBezTo>
                      <a:pt x="9537" y="1561"/>
                      <a:pt x="9573" y="1561"/>
                      <a:pt x="9620" y="1537"/>
                    </a:cubicBezTo>
                    <a:cubicBezTo>
                      <a:pt x="10037" y="1382"/>
                      <a:pt x="10454" y="1251"/>
                      <a:pt x="10882" y="1132"/>
                    </a:cubicBezTo>
                    <a:cubicBezTo>
                      <a:pt x="11073" y="1085"/>
                      <a:pt x="11180" y="894"/>
                      <a:pt x="11133" y="716"/>
                    </a:cubicBezTo>
                    <a:cubicBezTo>
                      <a:pt x="11083" y="566"/>
                      <a:pt x="10949" y="466"/>
                      <a:pt x="10794" y="466"/>
                    </a:cubicBezTo>
                    <a:close/>
                    <a:moveTo>
                      <a:pt x="18538" y="592"/>
                    </a:moveTo>
                    <a:cubicBezTo>
                      <a:pt x="18388" y="592"/>
                      <a:pt x="18255" y="690"/>
                      <a:pt x="18217" y="835"/>
                    </a:cubicBezTo>
                    <a:cubicBezTo>
                      <a:pt x="18157" y="1013"/>
                      <a:pt x="18264" y="1204"/>
                      <a:pt x="18443" y="1263"/>
                    </a:cubicBezTo>
                    <a:cubicBezTo>
                      <a:pt x="18872" y="1382"/>
                      <a:pt x="19288" y="1537"/>
                      <a:pt x="19693" y="1704"/>
                    </a:cubicBezTo>
                    <a:cubicBezTo>
                      <a:pt x="19741" y="1728"/>
                      <a:pt x="19788" y="1728"/>
                      <a:pt x="19824" y="1728"/>
                    </a:cubicBezTo>
                    <a:cubicBezTo>
                      <a:pt x="19955" y="1728"/>
                      <a:pt x="20086" y="1656"/>
                      <a:pt x="20146" y="1525"/>
                    </a:cubicBezTo>
                    <a:cubicBezTo>
                      <a:pt x="20217" y="1347"/>
                      <a:pt x="20134" y="1144"/>
                      <a:pt x="19955" y="1073"/>
                    </a:cubicBezTo>
                    <a:cubicBezTo>
                      <a:pt x="19526" y="894"/>
                      <a:pt x="19086" y="739"/>
                      <a:pt x="18645" y="609"/>
                    </a:cubicBezTo>
                    <a:cubicBezTo>
                      <a:pt x="18609" y="597"/>
                      <a:pt x="18573" y="592"/>
                      <a:pt x="18538" y="592"/>
                    </a:cubicBezTo>
                    <a:close/>
                    <a:moveTo>
                      <a:pt x="7934" y="1574"/>
                    </a:moveTo>
                    <a:cubicBezTo>
                      <a:pt x="7885" y="1574"/>
                      <a:pt x="7834" y="1585"/>
                      <a:pt x="7787" y="1609"/>
                    </a:cubicBezTo>
                    <a:cubicBezTo>
                      <a:pt x="7370" y="1823"/>
                      <a:pt x="6965" y="2061"/>
                      <a:pt x="6572" y="2323"/>
                    </a:cubicBezTo>
                    <a:cubicBezTo>
                      <a:pt x="6418" y="2418"/>
                      <a:pt x="6370" y="2633"/>
                      <a:pt x="6477" y="2787"/>
                    </a:cubicBezTo>
                    <a:cubicBezTo>
                      <a:pt x="6537" y="2895"/>
                      <a:pt x="6656" y="2942"/>
                      <a:pt x="6763" y="2942"/>
                    </a:cubicBezTo>
                    <a:cubicBezTo>
                      <a:pt x="6822" y="2942"/>
                      <a:pt x="6894" y="2930"/>
                      <a:pt x="6953" y="2895"/>
                    </a:cubicBezTo>
                    <a:cubicBezTo>
                      <a:pt x="7323" y="2644"/>
                      <a:pt x="7704" y="2418"/>
                      <a:pt x="8096" y="2216"/>
                    </a:cubicBezTo>
                    <a:cubicBezTo>
                      <a:pt x="8263" y="2133"/>
                      <a:pt x="8335" y="1930"/>
                      <a:pt x="8239" y="1763"/>
                    </a:cubicBezTo>
                    <a:cubicBezTo>
                      <a:pt x="8180" y="1644"/>
                      <a:pt x="8059" y="1574"/>
                      <a:pt x="7934" y="1574"/>
                    </a:cubicBezTo>
                    <a:close/>
                    <a:moveTo>
                      <a:pt x="21358" y="1789"/>
                    </a:moveTo>
                    <a:cubicBezTo>
                      <a:pt x="21240" y="1789"/>
                      <a:pt x="21127" y="1853"/>
                      <a:pt x="21062" y="1966"/>
                    </a:cubicBezTo>
                    <a:cubicBezTo>
                      <a:pt x="20967" y="2133"/>
                      <a:pt x="21027" y="2335"/>
                      <a:pt x="21193" y="2430"/>
                    </a:cubicBezTo>
                    <a:cubicBezTo>
                      <a:pt x="21574" y="2644"/>
                      <a:pt x="21955" y="2883"/>
                      <a:pt x="22324" y="3145"/>
                    </a:cubicBezTo>
                    <a:cubicBezTo>
                      <a:pt x="22384" y="3180"/>
                      <a:pt x="22443" y="3204"/>
                      <a:pt x="22515" y="3204"/>
                    </a:cubicBezTo>
                    <a:cubicBezTo>
                      <a:pt x="22622" y="3204"/>
                      <a:pt x="22729" y="3156"/>
                      <a:pt x="22801" y="3061"/>
                    </a:cubicBezTo>
                    <a:cubicBezTo>
                      <a:pt x="22908" y="2906"/>
                      <a:pt x="22860" y="2692"/>
                      <a:pt x="22705" y="2585"/>
                    </a:cubicBezTo>
                    <a:cubicBezTo>
                      <a:pt x="22336" y="2311"/>
                      <a:pt x="21931" y="2061"/>
                      <a:pt x="21527" y="1835"/>
                    </a:cubicBezTo>
                    <a:cubicBezTo>
                      <a:pt x="21473" y="1804"/>
                      <a:pt x="21415" y="1789"/>
                      <a:pt x="21358" y="1789"/>
                    </a:cubicBezTo>
                    <a:close/>
                    <a:moveTo>
                      <a:pt x="5403" y="3278"/>
                    </a:moveTo>
                    <a:cubicBezTo>
                      <a:pt x="5324" y="3278"/>
                      <a:pt x="5244" y="3305"/>
                      <a:pt x="5179" y="3359"/>
                    </a:cubicBezTo>
                    <a:cubicBezTo>
                      <a:pt x="4822" y="3657"/>
                      <a:pt x="4477" y="3978"/>
                      <a:pt x="4144" y="4311"/>
                    </a:cubicBezTo>
                    <a:cubicBezTo>
                      <a:pt x="4013" y="4442"/>
                      <a:pt x="4013" y="4657"/>
                      <a:pt x="4155" y="4788"/>
                    </a:cubicBezTo>
                    <a:cubicBezTo>
                      <a:pt x="4215" y="4859"/>
                      <a:pt x="4310" y="4883"/>
                      <a:pt x="4394" y="4883"/>
                    </a:cubicBezTo>
                    <a:cubicBezTo>
                      <a:pt x="4477" y="4883"/>
                      <a:pt x="4572" y="4847"/>
                      <a:pt x="4632" y="4788"/>
                    </a:cubicBezTo>
                    <a:cubicBezTo>
                      <a:pt x="4941" y="4466"/>
                      <a:pt x="5275" y="4168"/>
                      <a:pt x="5608" y="3883"/>
                    </a:cubicBezTo>
                    <a:cubicBezTo>
                      <a:pt x="5763" y="3764"/>
                      <a:pt x="5775" y="3549"/>
                      <a:pt x="5656" y="3395"/>
                    </a:cubicBezTo>
                    <a:cubicBezTo>
                      <a:pt x="5591" y="3317"/>
                      <a:pt x="5497" y="3278"/>
                      <a:pt x="5403" y="3278"/>
                    </a:cubicBezTo>
                    <a:close/>
                    <a:moveTo>
                      <a:pt x="23849" y="3577"/>
                    </a:moveTo>
                    <a:cubicBezTo>
                      <a:pt x="23756" y="3577"/>
                      <a:pt x="23662" y="3616"/>
                      <a:pt x="23598" y="3692"/>
                    </a:cubicBezTo>
                    <a:cubicBezTo>
                      <a:pt x="23467" y="3835"/>
                      <a:pt x="23479" y="4049"/>
                      <a:pt x="23622" y="4168"/>
                    </a:cubicBezTo>
                    <a:cubicBezTo>
                      <a:pt x="23956" y="4466"/>
                      <a:pt x="24277" y="4788"/>
                      <a:pt x="24575" y="5109"/>
                    </a:cubicBezTo>
                    <a:cubicBezTo>
                      <a:pt x="24634" y="5181"/>
                      <a:pt x="24729" y="5216"/>
                      <a:pt x="24825" y="5216"/>
                    </a:cubicBezTo>
                    <a:cubicBezTo>
                      <a:pt x="24908" y="5216"/>
                      <a:pt x="24991" y="5192"/>
                      <a:pt x="25051" y="5133"/>
                    </a:cubicBezTo>
                    <a:cubicBezTo>
                      <a:pt x="25194" y="5002"/>
                      <a:pt x="25206" y="4788"/>
                      <a:pt x="25075" y="4645"/>
                    </a:cubicBezTo>
                    <a:cubicBezTo>
                      <a:pt x="24765" y="4299"/>
                      <a:pt x="24420" y="3978"/>
                      <a:pt x="24075" y="3668"/>
                    </a:cubicBezTo>
                    <a:cubicBezTo>
                      <a:pt x="24013" y="3607"/>
                      <a:pt x="23931" y="3577"/>
                      <a:pt x="23849" y="3577"/>
                    </a:cubicBezTo>
                    <a:close/>
                    <a:moveTo>
                      <a:pt x="3276" y="5490"/>
                    </a:moveTo>
                    <a:cubicBezTo>
                      <a:pt x="3174" y="5490"/>
                      <a:pt x="3071" y="5537"/>
                      <a:pt x="3001" y="5621"/>
                    </a:cubicBezTo>
                    <a:cubicBezTo>
                      <a:pt x="2715" y="5990"/>
                      <a:pt x="2453" y="6371"/>
                      <a:pt x="2203" y="6764"/>
                    </a:cubicBezTo>
                    <a:cubicBezTo>
                      <a:pt x="2108" y="6931"/>
                      <a:pt x="2155" y="7133"/>
                      <a:pt x="2310" y="7240"/>
                    </a:cubicBezTo>
                    <a:cubicBezTo>
                      <a:pt x="2370" y="7276"/>
                      <a:pt x="2429" y="7288"/>
                      <a:pt x="2489" y="7288"/>
                    </a:cubicBezTo>
                    <a:cubicBezTo>
                      <a:pt x="2608" y="7288"/>
                      <a:pt x="2715" y="7240"/>
                      <a:pt x="2786" y="7133"/>
                    </a:cubicBezTo>
                    <a:cubicBezTo>
                      <a:pt x="3012" y="6752"/>
                      <a:pt x="3274" y="6383"/>
                      <a:pt x="3536" y="6038"/>
                    </a:cubicBezTo>
                    <a:cubicBezTo>
                      <a:pt x="3655" y="5895"/>
                      <a:pt x="3632" y="5681"/>
                      <a:pt x="3477" y="5562"/>
                    </a:cubicBezTo>
                    <a:cubicBezTo>
                      <a:pt x="3418" y="5513"/>
                      <a:pt x="3347" y="5490"/>
                      <a:pt x="3276" y="5490"/>
                    </a:cubicBezTo>
                    <a:close/>
                    <a:moveTo>
                      <a:pt x="25900" y="5857"/>
                    </a:moveTo>
                    <a:cubicBezTo>
                      <a:pt x="25833" y="5857"/>
                      <a:pt x="25766" y="5877"/>
                      <a:pt x="25706" y="5919"/>
                    </a:cubicBezTo>
                    <a:cubicBezTo>
                      <a:pt x="25551" y="6026"/>
                      <a:pt x="25515" y="6240"/>
                      <a:pt x="25622" y="6395"/>
                    </a:cubicBezTo>
                    <a:cubicBezTo>
                      <a:pt x="25884" y="6752"/>
                      <a:pt x="26122" y="7133"/>
                      <a:pt x="26349" y="7514"/>
                    </a:cubicBezTo>
                    <a:cubicBezTo>
                      <a:pt x="26408" y="7621"/>
                      <a:pt x="26527" y="7681"/>
                      <a:pt x="26646" y="7681"/>
                    </a:cubicBezTo>
                    <a:cubicBezTo>
                      <a:pt x="26706" y="7681"/>
                      <a:pt x="26765" y="7669"/>
                      <a:pt x="26813" y="7633"/>
                    </a:cubicBezTo>
                    <a:cubicBezTo>
                      <a:pt x="26980" y="7538"/>
                      <a:pt x="27039" y="7336"/>
                      <a:pt x="26944" y="7169"/>
                    </a:cubicBezTo>
                    <a:cubicBezTo>
                      <a:pt x="26706" y="6764"/>
                      <a:pt x="26456" y="6371"/>
                      <a:pt x="26182" y="6002"/>
                    </a:cubicBezTo>
                    <a:cubicBezTo>
                      <a:pt x="26109" y="5907"/>
                      <a:pt x="26005" y="5857"/>
                      <a:pt x="25900" y="5857"/>
                    </a:cubicBezTo>
                    <a:close/>
                    <a:moveTo>
                      <a:pt x="1680" y="8106"/>
                    </a:moveTo>
                    <a:cubicBezTo>
                      <a:pt x="1546" y="8106"/>
                      <a:pt x="1422" y="8177"/>
                      <a:pt x="1369" y="8300"/>
                    </a:cubicBezTo>
                    <a:cubicBezTo>
                      <a:pt x="1167" y="8717"/>
                      <a:pt x="988" y="9157"/>
                      <a:pt x="834" y="9598"/>
                    </a:cubicBezTo>
                    <a:cubicBezTo>
                      <a:pt x="774" y="9776"/>
                      <a:pt x="869" y="9967"/>
                      <a:pt x="1048" y="10026"/>
                    </a:cubicBezTo>
                    <a:cubicBezTo>
                      <a:pt x="1084" y="10038"/>
                      <a:pt x="1119" y="10050"/>
                      <a:pt x="1155" y="10050"/>
                    </a:cubicBezTo>
                    <a:cubicBezTo>
                      <a:pt x="1298" y="10050"/>
                      <a:pt x="1429" y="9967"/>
                      <a:pt x="1477" y="9824"/>
                    </a:cubicBezTo>
                    <a:cubicBezTo>
                      <a:pt x="1631" y="9407"/>
                      <a:pt x="1798" y="8990"/>
                      <a:pt x="1989" y="8598"/>
                    </a:cubicBezTo>
                    <a:cubicBezTo>
                      <a:pt x="2060" y="8419"/>
                      <a:pt x="1989" y="8217"/>
                      <a:pt x="1822" y="8133"/>
                    </a:cubicBezTo>
                    <a:cubicBezTo>
                      <a:pt x="1775" y="8115"/>
                      <a:pt x="1727" y="8106"/>
                      <a:pt x="1680" y="8106"/>
                    </a:cubicBezTo>
                    <a:close/>
                    <a:moveTo>
                      <a:pt x="27411" y="8523"/>
                    </a:moveTo>
                    <a:cubicBezTo>
                      <a:pt x="27366" y="8523"/>
                      <a:pt x="27320" y="8532"/>
                      <a:pt x="27277" y="8550"/>
                    </a:cubicBezTo>
                    <a:cubicBezTo>
                      <a:pt x="27099" y="8621"/>
                      <a:pt x="27027" y="8824"/>
                      <a:pt x="27099" y="9002"/>
                    </a:cubicBezTo>
                    <a:cubicBezTo>
                      <a:pt x="27277" y="9407"/>
                      <a:pt x="27432" y="9824"/>
                      <a:pt x="27563" y="10241"/>
                    </a:cubicBezTo>
                    <a:cubicBezTo>
                      <a:pt x="27611" y="10384"/>
                      <a:pt x="27742" y="10479"/>
                      <a:pt x="27885" y="10479"/>
                    </a:cubicBezTo>
                    <a:cubicBezTo>
                      <a:pt x="27920" y="10479"/>
                      <a:pt x="27956" y="10479"/>
                      <a:pt x="27992" y="10467"/>
                    </a:cubicBezTo>
                    <a:cubicBezTo>
                      <a:pt x="28170" y="10407"/>
                      <a:pt x="28266" y="10217"/>
                      <a:pt x="28218" y="10038"/>
                    </a:cubicBezTo>
                    <a:cubicBezTo>
                      <a:pt x="28075" y="9598"/>
                      <a:pt x="27908" y="9157"/>
                      <a:pt x="27730" y="8729"/>
                    </a:cubicBezTo>
                    <a:cubicBezTo>
                      <a:pt x="27668" y="8596"/>
                      <a:pt x="27541" y="8523"/>
                      <a:pt x="27411" y="8523"/>
                    </a:cubicBezTo>
                    <a:close/>
                    <a:moveTo>
                      <a:pt x="690" y="11008"/>
                    </a:moveTo>
                    <a:cubicBezTo>
                      <a:pt x="528" y="11008"/>
                      <a:pt x="388" y="11110"/>
                      <a:pt x="357" y="11276"/>
                    </a:cubicBezTo>
                    <a:cubicBezTo>
                      <a:pt x="250" y="11729"/>
                      <a:pt x="167" y="12193"/>
                      <a:pt x="119" y="12646"/>
                    </a:cubicBezTo>
                    <a:cubicBezTo>
                      <a:pt x="95" y="12836"/>
                      <a:pt x="226" y="13003"/>
                      <a:pt x="417" y="13027"/>
                    </a:cubicBezTo>
                    <a:cubicBezTo>
                      <a:pt x="429" y="13027"/>
                      <a:pt x="441" y="13039"/>
                      <a:pt x="453" y="13039"/>
                    </a:cubicBezTo>
                    <a:cubicBezTo>
                      <a:pt x="619" y="13039"/>
                      <a:pt x="774" y="12908"/>
                      <a:pt x="786" y="12729"/>
                    </a:cubicBezTo>
                    <a:cubicBezTo>
                      <a:pt x="846" y="12289"/>
                      <a:pt x="917" y="11848"/>
                      <a:pt x="1012" y="11419"/>
                    </a:cubicBezTo>
                    <a:cubicBezTo>
                      <a:pt x="1060" y="11241"/>
                      <a:pt x="941" y="11050"/>
                      <a:pt x="762" y="11015"/>
                    </a:cubicBezTo>
                    <a:cubicBezTo>
                      <a:pt x="738" y="11010"/>
                      <a:pt x="713" y="11008"/>
                      <a:pt x="690" y="11008"/>
                    </a:cubicBezTo>
                    <a:close/>
                    <a:moveTo>
                      <a:pt x="28305" y="11449"/>
                    </a:moveTo>
                    <a:cubicBezTo>
                      <a:pt x="28284" y="11449"/>
                      <a:pt x="28263" y="11451"/>
                      <a:pt x="28242" y="11455"/>
                    </a:cubicBezTo>
                    <a:cubicBezTo>
                      <a:pt x="28063" y="11491"/>
                      <a:pt x="27932" y="11669"/>
                      <a:pt x="27968" y="11860"/>
                    </a:cubicBezTo>
                    <a:cubicBezTo>
                      <a:pt x="28051" y="12289"/>
                      <a:pt x="28111" y="12729"/>
                      <a:pt x="28158" y="13170"/>
                    </a:cubicBezTo>
                    <a:cubicBezTo>
                      <a:pt x="28170" y="13348"/>
                      <a:pt x="28325" y="13491"/>
                      <a:pt x="28492" y="13491"/>
                    </a:cubicBezTo>
                    <a:cubicBezTo>
                      <a:pt x="28504" y="13491"/>
                      <a:pt x="28516" y="13491"/>
                      <a:pt x="28528" y="13479"/>
                    </a:cubicBezTo>
                    <a:cubicBezTo>
                      <a:pt x="28718" y="13467"/>
                      <a:pt x="28849" y="13301"/>
                      <a:pt x="28837" y="13110"/>
                    </a:cubicBezTo>
                    <a:cubicBezTo>
                      <a:pt x="28789" y="12646"/>
                      <a:pt x="28730" y="12181"/>
                      <a:pt x="28647" y="11729"/>
                    </a:cubicBezTo>
                    <a:cubicBezTo>
                      <a:pt x="28615" y="11570"/>
                      <a:pt x="28470" y="11449"/>
                      <a:pt x="28305" y="11449"/>
                    </a:cubicBezTo>
                    <a:close/>
                    <a:moveTo>
                      <a:pt x="345" y="14051"/>
                    </a:moveTo>
                    <a:cubicBezTo>
                      <a:pt x="155" y="14051"/>
                      <a:pt x="0" y="14205"/>
                      <a:pt x="0" y="14396"/>
                    </a:cubicBezTo>
                    <a:lnTo>
                      <a:pt x="0" y="14432"/>
                    </a:lnTo>
                    <a:cubicBezTo>
                      <a:pt x="0" y="14884"/>
                      <a:pt x="24" y="15337"/>
                      <a:pt x="72" y="15789"/>
                    </a:cubicBezTo>
                    <a:cubicBezTo>
                      <a:pt x="84" y="15968"/>
                      <a:pt x="238" y="16099"/>
                      <a:pt x="405" y="16099"/>
                    </a:cubicBezTo>
                    <a:lnTo>
                      <a:pt x="441" y="16099"/>
                    </a:lnTo>
                    <a:cubicBezTo>
                      <a:pt x="631" y="16075"/>
                      <a:pt x="762" y="15908"/>
                      <a:pt x="750" y="15729"/>
                    </a:cubicBezTo>
                    <a:cubicBezTo>
                      <a:pt x="703" y="15301"/>
                      <a:pt x="691" y="14860"/>
                      <a:pt x="691" y="14432"/>
                    </a:cubicBezTo>
                    <a:lnTo>
                      <a:pt x="691" y="14396"/>
                    </a:lnTo>
                    <a:cubicBezTo>
                      <a:pt x="691" y="14205"/>
                      <a:pt x="536" y="14051"/>
                      <a:pt x="345" y="14051"/>
                    </a:cubicBezTo>
                    <a:close/>
                    <a:moveTo>
                      <a:pt x="28551" y="14086"/>
                    </a:moveTo>
                    <a:cubicBezTo>
                      <a:pt x="28361" y="14086"/>
                      <a:pt x="28206" y="14241"/>
                      <a:pt x="28206" y="14432"/>
                    </a:cubicBezTo>
                    <a:cubicBezTo>
                      <a:pt x="28206" y="14872"/>
                      <a:pt x="28194" y="15325"/>
                      <a:pt x="28147" y="15765"/>
                    </a:cubicBezTo>
                    <a:cubicBezTo>
                      <a:pt x="28135" y="15944"/>
                      <a:pt x="28266" y="16110"/>
                      <a:pt x="28456" y="16134"/>
                    </a:cubicBezTo>
                    <a:lnTo>
                      <a:pt x="28492" y="16134"/>
                    </a:lnTo>
                    <a:cubicBezTo>
                      <a:pt x="28659" y="16134"/>
                      <a:pt x="28813" y="16003"/>
                      <a:pt x="28825" y="15825"/>
                    </a:cubicBezTo>
                    <a:cubicBezTo>
                      <a:pt x="28873" y="15360"/>
                      <a:pt x="28897" y="14896"/>
                      <a:pt x="28897" y="14432"/>
                    </a:cubicBezTo>
                    <a:cubicBezTo>
                      <a:pt x="28897" y="14241"/>
                      <a:pt x="28742" y="14086"/>
                      <a:pt x="28551" y="14086"/>
                    </a:cubicBezTo>
                    <a:close/>
                    <a:moveTo>
                      <a:pt x="676" y="17100"/>
                    </a:moveTo>
                    <a:cubicBezTo>
                      <a:pt x="649" y="17100"/>
                      <a:pt x="622" y="17103"/>
                      <a:pt x="595" y="17111"/>
                    </a:cubicBezTo>
                    <a:cubicBezTo>
                      <a:pt x="417" y="17146"/>
                      <a:pt x="298" y="17325"/>
                      <a:pt x="334" y="17515"/>
                    </a:cubicBezTo>
                    <a:cubicBezTo>
                      <a:pt x="429" y="17968"/>
                      <a:pt x="560" y="18420"/>
                      <a:pt x="703" y="18861"/>
                    </a:cubicBezTo>
                    <a:cubicBezTo>
                      <a:pt x="750" y="19004"/>
                      <a:pt x="881" y="19099"/>
                      <a:pt x="1024" y="19099"/>
                    </a:cubicBezTo>
                    <a:cubicBezTo>
                      <a:pt x="1060" y="19099"/>
                      <a:pt x="1096" y="19099"/>
                      <a:pt x="1131" y="19087"/>
                    </a:cubicBezTo>
                    <a:cubicBezTo>
                      <a:pt x="1310" y="19027"/>
                      <a:pt x="1405" y="18837"/>
                      <a:pt x="1346" y="18658"/>
                    </a:cubicBezTo>
                    <a:cubicBezTo>
                      <a:pt x="1215" y="18230"/>
                      <a:pt x="1096" y="17801"/>
                      <a:pt x="1000" y="17372"/>
                    </a:cubicBezTo>
                    <a:cubicBezTo>
                      <a:pt x="970" y="17210"/>
                      <a:pt x="827" y="17100"/>
                      <a:pt x="676" y="17100"/>
                    </a:cubicBezTo>
                    <a:close/>
                    <a:moveTo>
                      <a:pt x="28217" y="17136"/>
                    </a:moveTo>
                    <a:cubicBezTo>
                      <a:pt x="28060" y="17136"/>
                      <a:pt x="27925" y="17246"/>
                      <a:pt x="27885" y="17408"/>
                    </a:cubicBezTo>
                    <a:cubicBezTo>
                      <a:pt x="27789" y="17837"/>
                      <a:pt x="27682" y="18265"/>
                      <a:pt x="27539" y="18682"/>
                    </a:cubicBezTo>
                    <a:cubicBezTo>
                      <a:pt x="27480" y="18873"/>
                      <a:pt x="27575" y="19063"/>
                      <a:pt x="27766" y="19123"/>
                    </a:cubicBezTo>
                    <a:cubicBezTo>
                      <a:pt x="27789" y="19135"/>
                      <a:pt x="27825" y="19135"/>
                      <a:pt x="27861" y="19135"/>
                    </a:cubicBezTo>
                    <a:cubicBezTo>
                      <a:pt x="28004" y="19135"/>
                      <a:pt x="28147" y="19039"/>
                      <a:pt x="28194" y="18896"/>
                    </a:cubicBezTo>
                    <a:cubicBezTo>
                      <a:pt x="28337" y="18456"/>
                      <a:pt x="28456" y="18004"/>
                      <a:pt x="28551" y="17551"/>
                    </a:cubicBezTo>
                    <a:cubicBezTo>
                      <a:pt x="28599" y="17361"/>
                      <a:pt x="28480" y="17182"/>
                      <a:pt x="28301" y="17146"/>
                    </a:cubicBezTo>
                    <a:cubicBezTo>
                      <a:pt x="28273" y="17139"/>
                      <a:pt x="28245" y="17136"/>
                      <a:pt x="28217" y="17136"/>
                    </a:cubicBezTo>
                    <a:close/>
                    <a:moveTo>
                      <a:pt x="1646" y="20005"/>
                    </a:moveTo>
                    <a:cubicBezTo>
                      <a:pt x="1597" y="20005"/>
                      <a:pt x="1547" y="20016"/>
                      <a:pt x="1500" y="20039"/>
                    </a:cubicBezTo>
                    <a:cubicBezTo>
                      <a:pt x="1334" y="20111"/>
                      <a:pt x="1250" y="20313"/>
                      <a:pt x="1334" y="20492"/>
                    </a:cubicBezTo>
                    <a:cubicBezTo>
                      <a:pt x="1524" y="20909"/>
                      <a:pt x="1750" y="21325"/>
                      <a:pt x="1977" y="21730"/>
                    </a:cubicBezTo>
                    <a:cubicBezTo>
                      <a:pt x="2048" y="21837"/>
                      <a:pt x="2155" y="21897"/>
                      <a:pt x="2274" y="21897"/>
                    </a:cubicBezTo>
                    <a:cubicBezTo>
                      <a:pt x="2334" y="21897"/>
                      <a:pt x="2393" y="21885"/>
                      <a:pt x="2453" y="21849"/>
                    </a:cubicBezTo>
                    <a:cubicBezTo>
                      <a:pt x="2608" y="21754"/>
                      <a:pt x="2667" y="21540"/>
                      <a:pt x="2572" y="21385"/>
                    </a:cubicBezTo>
                    <a:cubicBezTo>
                      <a:pt x="2346" y="21004"/>
                      <a:pt x="2143" y="20599"/>
                      <a:pt x="1953" y="20206"/>
                    </a:cubicBezTo>
                    <a:cubicBezTo>
                      <a:pt x="1893" y="20078"/>
                      <a:pt x="1772" y="20005"/>
                      <a:pt x="1646" y="20005"/>
                    </a:cubicBezTo>
                    <a:close/>
                    <a:moveTo>
                      <a:pt x="27237" y="20040"/>
                    </a:moveTo>
                    <a:cubicBezTo>
                      <a:pt x="27112" y="20040"/>
                      <a:pt x="26992" y="20111"/>
                      <a:pt x="26932" y="20230"/>
                    </a:cubicBezTo>
                    <a:cubicBezTo>
                      <a:pt x="26742" y="20635"/>
                      <a:pt x="26539" y="21028"/>
                      <a:pt x="26313" y="21409"/>
                    </a:cubicBezTo>
                    <a:cubicBezTo>
                      <a:pt x="26218" y="21575"/>
                      <a:pt x="26265" y="21790"/>
                      <a:pt x="26432" y="21885"/>
                    </a:cubicBezTo>
                    <a:cubicBezTo>
                      <a:pt x="26492" y="21909"/>
                      <a:pt x="26551" y="21933"/>
                      <a:pt x="26611" y="21933"/>
                    </a:cubicBezTo>
                    <a:cubicBezTo>
                      <a:pt x="26718" y="21933"/>
                      <a:pt x="26837" y="21873"/>
                      <a:pt x="26896" y="21766"/>
                    </a:cubicBezTo>
                    <a:cubicBezTo>
                      <a:pt x="27135" y="21361"/>
                      <a:pt x="27349" y="20944"/>
                      <a:pt x="27551" y="20528"/>
                    </a:cubicBezTo>
                    <a:cubicBezTo>
                      <a:pt x="27635" y="20349"/>
                      <a:pt x="27551" y="20147"/>
                      <a:pt x="27385" y="20075"/>
                    </a:cubicBezTo>
                    <a:cubicBezTo>
                      <a:pt x="27337" y="20051"/>
                      <a:pt x="27287" y="20040"/>
                      <a:pt x="27237" y="20040"/>
                    </a:cubicBezTo>
                    <a:close/>
                    <a:moveTo>
                      <a:pt x="3222" y="22629"/>
                    </a:moveTo>
                    <a:cubicBezTo>
                      <a:pt x="3149" y="22629"/>
                      <a:pt x="3076" y="22651"/>
                      <a:pt x="3012" y="22695"/>
                    </a:cubicBezTo>
                    <a:cubicBezTo>
                      <a:pt x="2870" y="22814"/>
                      <a:pt x="2834" y="23028"/>
                      <a:pt x="2953" y="23171"/>
                    </a:cubicBezTo>
                    <a:cubicBezTo>
                      <a:pt x="3239" y="23540"/>
                      <a:pt x="3536" y="23909"/>
                      <a:pt x="3846" y="24242"/>
                    </a:cubicBezTo>
                    <a:cubicBezTo>
                      <a:pt x="3917" y="24314"/>
                      <a:pt x="4013" y="24350"/>
                      <a:pt x="4108" y="24350"/>
                    </a:cubicBezTo>
                    <a:cubicBezTo>
                      <a:pt x="4179" y="24350"/>
                      <a:pt x="4263" y="24326"/>
                      <a:pt x="4334" y="24266"/>
                    </a:cubicBezTo>
                    <a:cubicBezTo>
                      <a:pt x="4477" y="24135"/>
                      <a:pt x="4477" y="23921"/>
                      <a:pt x="4358" y="23778"/>
                    </a:cubicBezTo>
                    <a:cubicBezTo>
                      <a:pt x="4048" y="23457"/>
                      <a:pt x="3763" y="23111"/>
                      <a:pt x="3501" y="22766"/>
                    </a:cubicBezTo>
                    <a:cubicBezTo>
                      <a:pt x="3430" y="22675"/>
                      <a:pt x="3327" y="22629"/>
                      <a:pt x="3222" y="22629"/>
                    </a:cubicBezTo>
                    <a:close/>
                    <a:moveTo>
                      <a:pt x="25651" y="22659"/>
                    </a:moveTo>
                    <a:cubicBezTo>
                      <a:pt x="25548" y="22659"/>
                      <a:pt x="25447" y="22706"/>
                      <a:pt x="25384" y="22790"/>
                    </a:cubicBezTo>
                    <a:cubicBezTo>
                      <a:pt x="25110" y="23147"/>
                      <a:pt x="24825" y="23480"/>
                      <a:pt x="24515" y="23814"/>
                    </a:cubicBezTo>
                    <a:cubicBezTo>
                      <a:pt x="24396" y="23945"/>
                      <a:pt x="24396" y="24159"/>
                      <a:pt x="24539" y="24290"/>
                    </a:cubicBezTo>
                    <a:cubicBezTo>
                      <a:pt x="24598" y="24350"/>
                      <a:pt x="24682" y="24385"/>
                      <a:pt x="24765" y="24385"/>
                    </a:cubicBezTo>
                    <a:cubicBezTo>
                      <a:pt x="24860" y="24385"/>
                      <a:pt x="24956" y="24350"/>
                      <a:pt x="25015" y="24278"/>
                    </a:cubicBezTo>
                    <a:cubicBezTo>
                      <a:pt x="25337" y="23933"/>
                      <a:pt x="25634" y="23576"/>
                      <a:pt x="25920" y="23207"/>
                    </a:cubicBezTo>
                    <a:cubicBezTo>
                      <a:pt x="26039" y="23064"/>
                      <a:pt x="26003" y="22849"/>
                      <a:pt x="25861" y="22730"/>
                    </a:cubicBezTo>
                    <a:cubicBezTo>
                      <a:pt x="25797" y="22681"/>
                      <a:pt x="25723" y="22659"/>
                      <a:pt x="25651" y="22659"/>
                    </a:cubicBezTo>
                    <a:close/>
                    <a:moveTo>
                      <a:pt x="5325" y="24852"/>
                    </a:moveTo>
                    <a:cubicBezTo>
                      <a:pt x="5230" y="24852"/>
                      <a:pt x="5137" y="24891"/>
                      <a:pt x="5072" y="24969"/>
                    </a:cubicBezTo>
                    <a:cubicBezTo>
                      <a:pt x="4953" y="25112"/>
                      <a:pt x="4965" y="25326"/>
                      <a:pt x="5108" y="25457"/>
                    </a:cubicBezTo>
                    <a:cubicBezTo>
                      <a:pt x="5465" y="25754"/>
                      <a:pt x="5834" y="26040"/>
                      <a:pt x="6215" y="26302"/>
                    </a:cubicBezTo>
                    <a:cubicBezTo>
                      <a:pt x="6275" y="26350"/>
                      <a:pt x="6346" y="26362"/>
                      <a:pt x="6418" y="26362"/>
                    </a:cubicBezTo>
                    <a:cubicBezTo>
                      <a:pt x="6525" y="26362"/>
                      <a:pt x="6632" y="26314"/>
                      <a:pt x="6691" y="26219"/>
                    </a:cubicBezTo>
                    <a:cubicBezTo>
                      <a:pt x="6799" y="26064"/>
                      <a:pt x="6763" y="25850"/>
                      <a:pt x="6608" y="25743"/>
                    </a:cubicBezTo>
                    <a:cubicBezTo>
                      <a:pt x="6251" y="25493"/>
                      <a:pt x="5894" y="25219"/>
                      <a:pt x="5548" y="24933"/>
                    </a:cubicBezTo>
                    <a:cubicBezTo>
                      <a:pt x="5484" y="24879"/>
                      <a:pt x="5404" y="24852"/>
                      <a:pt x="5325" y="24852"/>
                    </a:cubicBezTo>
                    <a:close/>
                    <a:moveTo>
                      <a:pt x="23537" y="24876"/>
                    </a:moveTo>
                    <a:cubicBezTo>
                      <a:pt x="23457" y="24876"/>
                      <a:pt x="23378" y="24903"/>
                      <a:pt x="23313" y="24957"/>
                    </a:cubicBezTo>
                    <a:cubicBezTo>
                      <a:pt x="22979" y="25242"/>
                      <a:pt x="22622" y="25516"/>
                      <a:pt x="22253" y="25766"/>
                    </a:cubicBezTo>
                    <a:cubicBezTo>
                      <a:pt x="22098" y="25874"/>
                      <a:pt x="22062" y="26088"/>
                      <a:pt x="22170" y="26243"/>
                    </a:cubicBezTo>
                    <a:cubicBezTo>
                      <a:pt x="22241" y="26338"/>
                      <a:pt x="22348" y="26385"/>
                      <a:pt x="22455" y="26385"/>
                    </a:cubicBezTo>
                    <a:cubicBezTo>
                      <a:pt x="22515" y="26385"/>
                      <a:pt x="22586" y="26362"/>
                      <a:pt x="22646" y="26326"/>
                    </a:cubicBezTo>
                    <a:cubicBezTo>
                      <a:pt x="23027" y="26064"/>
                      <a:pt x="23396" y="25778"/>
                      <a:pt x="23753" y="25481"/>
                    </a:cubicBezTo>
                    <a:cubicBezTo>
                      <a:pt x="23896" y="25362"/>
                      <a:pt x="23920" y="25147"/>
                      <a:pt x="23801" y="24992"/>
                    </a:cubicBezTo>
                    <a:cubicBezTo>
                      <a:pt x="23729" y="24915"/>
                      <a:pt x="23633" y="24876"/>
                      <a:pt x="23537" y="24876"/>
                    </a:cubicBezTo>
                    <a:close/>
                    <a:moveTo>
                      <a:pt x="7876" y="26569"/>
                    </a:moveTo>
                    <a:cubicBezTo>
                      <a:pt x="7751" y="26569"/>
                      <a:pt x="7630" y="26639"/>
                      <a:pt x="7573" y="26755"/>
                    </a:cubicBezTo>
                    <a:cubicBezTo>
                      <a:pt x="7477" y="26921"/>
                      <a:pt x="7549" y="27124"/>
                      <a:pt x="7715" y="27207"/>
                    </a:cubicBezTo>
                    <a:cubicBezTo>
                      <a:pt x="8120" y="27433"/>
                      <a:pt x="8549" y="27624"/>
                      <a:pt x="8977" y="27802"/>
                    </a:cubicBezTo>
                    <a:cubicBezTo>
                      <a:pt x="9025" y="27826"/>
                      <a:pt x="9061" y="27826"/>
                      <a:pt x="9108" y="27826"/>
                    </a:cubicBezTo>
                    <a:cubicBezTo>
                      <a:pt x="9239" y="27826"/>
                      <a:pt x="9370" y="27755"/>
                      <a:pt x="9418" y="27612"/>
                    </a:cubicBezTo>
                    <a:cubicBezTo>
                      <a:pt x="9489" y="27445"/>
                      <a:pt x="9406" y="27243"/>
                      <a:pt x="9239" y="27171"/>
                    </a:cubicBezTo>
                    <a:cubicBezTo>
                      <a:pt x="8823" y="27005"/>
                      <a:pt x="8418" y="26814"/>
                      <a:pt x="8037" y="26612"/>
                    </a:cubicBezTo>
                    <a:cubicBezTo>
                      <a:pt x="7986" y="26583"/>
                      <a:pt x="7930" y="26569"/>
                      <a:pt x="7876" y="26569"/>
                    </a:cubicBezTo>
                    <a:close/>
                    <a:moveTo>
                      <a:pt x="20994" y="26586"/>
                    </a:moveTo>
                    <a:cubicBezTo>
                      <a:pt x="20940" y="26586"/>
                      <a:pt x="20887" y="26598"/>
                      <a:pt x="20836" y="26624"/>
                    </a:cubicBezTo>
                    <a:cubicBezTo>
                      <a:pt x="20443" y="26826"/>
                      <a:pt x="20038" y="27017"/>
                      <a:pt x="19622" y="27183"/>
                    </a:cubicBezTo>
                    <a:cubicBezTo>
                      <a:pt x="19455" y="27255"/>
                      <a:pt x="19372" y="27457"/>
                      <a:pt x="19443" y="27636"/>
                    </a:cubicBezTo>
                    <a:cubicBezTo>
                      <a:pt x="19491" y="27767"/>
                      <a:pt x="19622" y="27838"/>
                      <a:pt x="19753" y="27838"/>
                    </a:cubicBezTo>
                    <a:cubicBezTo>
                      <a:pt x="19800" y="27838"/>
                      <a:pt x="19848" y="27838"/>
                      <a:pt x="19884" y="27814"/>
                    </a:cubicBezTo>
                    <a:cubicBezTo>
                      <a:pt x="20312" y="27648"/>
                      <a:pt x="20741" y="27445"/>
                      <a:pt x="21158" y="27231"/>
                    </a:cubicBezTo>
                    <a:cubicBezTo>
                      <a:pt x="21324" y="27147"/>
                      <a:pt x="21384" y="26933"/>
                      <a:pt x="21300" y="26766"/>
                    </a:cubicBezTo>
                    <a:cubicBezTo>
                      <a:pt x="21234" y="26650"/>
                      <a:pt x="21116" y="26586"/>
                      <a:pt x="20994" y="26586"/>
                    </a:cubicBezTo>
                    <a:close/>
                    <a:moveTo>
                      <a:pt x="10725" y="27696"/>
                    </a:moveTo>
                    <a:cubicBezTo>
                      <a:pt x="10575" y="27696"/>
                      <a:pt x="10434" y="27795"/>
                      <a:pt x="10394" y="27945"/>
                    </a:cubicBezTo>
                    <a:cubicBezTo>
                      <a:pt x="10347" y="28124"/>
                      <a:pt x="10454" y="28314"/>
                      <a:pt x="10632" y="28362"/>
                    </a:cubicBezTo>
                    <a:cubicBezTo>
                      <a:pt x="11085" y="28493"/>
                      <a:pt x="11537" y="28588"/>
                      <a:pt x="12002" y="28671"/>
                    </a:cubicBezTo>
                    <a:lnTo>
                      <a:pt x="12049" y="28671"/>
                    </a:lnTo>
                    <a:cubicBezTo>
                      <a:pt x="12216" y="28671"/>
                      <a:pt x="12359" y="28552"/>
                      <a:pt x="12395" y="28386"/>
                    </a:cubicBezTo>
                    <a:cubicBezTo>
                      <a:pt x="12418" y="28207"/>
                      <a:pt x="12299" y="28029"/>
                      <a:pt x="12109" y="27993"/>
                    </a:cubicBezTo>
                    <a:cubicBezTo>
                      <a:pt x="11680" y="27921"/>
                      <a:pt x="11240" y="27826"/>
                      <a:pt x="10811" y="27707"/>
                    </a:cubicBezTo>
                    <a:cubicBezTo>
                      <a:pt x="10782" y="27699"/>
                      <a:pt x="10753" y="27696"/>
                      <a:pt x="10725" y="27696"/>
                    </a:cubicBezTo>
                    <a:close/>
                    <a:moveTo>
                      <a:pt x="18136" y="27708"/>
                    </a:moveTo>
                    <a:cubicBezTo>
                      <a:pt x="18108" y="27708"/>
                      <a:pt x="18079" y="27711"/>
                      <a:pt x="18050" y="27719"/>
                    </a:cubicBezTo>
                    <a:cubicBezTo>
                      <a:pt x="17621" y="27826"/>
                      <a:pt x="17193" y="27933"/>
                      <a:pt x="16752" y="28005"/>
                    </a:cubicBezTo>
                    <a:cubicBezTo>
                      <a:pt x="16562" y="28029"/>
                      <a:pt x="16443" y="28207"/>
                      <a:pt x="16467" y="28398"/>
                    </a:cubicBezTo>
                    <a:cubicBezTo>
                      <a:pt x="16502" y="28564"/>
                      <a:pt x="16645" y="28683"/>
                      <a:pt x="16812" y="28683"/>
                    </a:cubicBezTo>
                    <a:cubicBezTo>
                      <a:pt x="16824" y="28683"/>
                      <a:pt x="16848" y="28683"/>
                      <a:pt x="16859" y="28671"/>
                    </a:cubicBezTo>
                    <a:cubicBezTo>
                      <a:pt x="17324" y="28600"/>
                      <a:pt x="17776" y="28493"/>
                      <a:pt x="18229" y="28374"/>
                    </a:cubicBezTo>
                    <a:cubicBezTo>
                      <a:pt x="18407" y="28326"/>
                      <a:pt x="18514" y="28136"/>
                      <a:pt x="18467" y="27957"/>
                    </a:cubicBezTo>
                    <a:cubicBezTo>
                      <a:pt x="18427" y="27807"/>
                      <a:pt x="18286" y="27708"/>
                      <a:pt x="18136" y="27708"/>
                    </a:cubicBezTo>
                    <a:close/>
                    <a:moveTo>
                      <a:pt x="13764" y="28171"/>
                    </a:moveTo>
                    <a:cubicBezTo>
                      <a:pt x="13585" y="28171"/>
                      <a:pt x="13419" y="28314"/>
                      <a:pt x="13407" y="28505"/>
                    </a:cubicBezTo>
                    <a:cubicBezTo>
                      <a:pt x="13395" y="28683"/>
                      <a:pt x="13549" y="28850"/>
                      <a:pt x="13728" y="28862"/>
                    </a:cubicBezTo>
                    <a:cubicBezTo>
                      <a:pt x="13966" y="28874"/>
                      <a:pt x="14216" y="28874"/>
                      <a:pt x="14454" y="28874"/>
                    </a:cubicBezTo>
                    <a:cubicBezTo>
                      <a:pt x="14681" y="28874"/>
                      <a:pt x="14907" y="28874"/>
                      <a:pt x="15133" y="28862"/>
                    </a:cubicBezTo>
                    <a:cubicBezTo>
                      <a:pt x="15312" y="28850"/>
                      <a:pt x="15466" y="28695"/>
                      <a:pt x="15454" y="28505"/>
                    </a:cubicBezTo>
                    <a:cubicBezTo>
                      <a:pt x="15443" y="28322"/>
                      <a:pt x="15289" y="28183"/>
                      <a:pt x="15118" y="28183"/>
                    </a:cubicBezTo>
                    <a:cubicBezTo>
                      <a:pt x="15111" y="28183"/>
                      <a:pt x="15104" y="28183"/>
                      <a:pt x="15097" y="28183"/>
                    </a:cubicBezTo>
                    <a:cubicBezTo>
                      <a:pt x="14915" y="28188"/>
                      <a:pt x="14730" y="28191"/>
                      <a:pt x="14545" y="28191"/>
                    </a:cubicBezTo>
                    <a:cubicBezTo>
                      <a:pt x="14284" y="28191"/>
                      <a:pt x="14022" y="28185"/>
                      <a:pt x="13764" y="2817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0" name="Google Shape;390;p20"/>
              <p:cNvSpPr/>
              <p:nvPr/>
            </p:nvSpPr>
            <p:spPr>
              <a:xfrm>
                <a:off x="6417004" y="2210894"/>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92" name="Google Shape;392;p20"/>
            <p:cNvSpPr/>
            <p:nvPr/>
          </p:nvSpPr>
          <p:spPr>
            <a:xfrm>
              <a:off x="5950370" y="4373596"/>
              <a:ext cx="78865" cy="78865"/>
            </a:xfrm>
            <a:custGeom>
              <a:avLst/>
              <a:gdLst/>
              <a:ahLst/>
              <a:cxnLst/>
              <a:rect l="l" t="t" r="r" b="b"/>
              <a:pathLst>
                <a:path w="2787" h="2787" extrusionOk="0">
                  <a:moveTo>
                    <a:pt x="1393" y="1"/>
                  </a:moveTo>
                  <a:cubicBezTo>
                    <a:pt x="620" y="1"/>
                    <a:pt x="0" y="620"/>
                    <a:pt x="0" y="1394"/>
                  </a:cubicBezTo>
                  <a:cubicBezTo>
                    <a:pt x="0" y="2156"/>
                    <a:pt x="620" y="2787"/>
                    <a:pt x="1393" y="2787"/>
                  </a:cubicBezTo>
                  <a:cubicBezTo>
                    <a:pt x="2155" y="2787"/>
                    <a:pt x="2787" y="2156"/>
                    <a:pt x="2787" y="1394"/>
                  </a:cubicBezTo>
                  <a:cubicBezTo>
                    <a:pt x="2787" y="620"/>
                    <a:pt x="2155" y="1"/>
                    <a:pt x="139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93" name="Google Shape;393;p20"/>
          <p:cNvGrpSpPr/>
          <p:nvPr/>
        </p:nvGrpSpPr>
        <p:grpSpPr>
          <a:xfrm>
            <a:off x="3691779" y="3918400"/>
            <a:ext cx="5608428" cy="3043569"/>
            <a:chOff x="3253967" y="3333730"/>
            <a:chExt cx="2633026" cy="1809740"/>
          </a:xfrm>
        </p:grpSpPr>
        <p:sp>
          <p:nvSpPr>
            <p:cNvPr id="394" name="Google Shape;394;p20"/>
            <p:cNvSpPr/>
            <p:nvPr/>
          </p:nvSpPr>
          <p:spPr>
            <a:xfrm>
              <a:off x="3253967" y="3333730"/>
              <a:ext cx="2633026" cy="1798957"/>
            </a:xfrm>
            <a:custGeom>
              <a:avLst/>
              <a:gdLst/>
              <a:ahLst/>
              <a:cxnLst/>
              <a:rect l="l" t="t" r="r" b="b"/>
              <a:pathLst>
                <a:path w="93048" h="63573" extrusionOk="0">
                  <a:moveTo>
                    <a:pt x="46249" y="0"/>
                  </a:moveTo>
                  <a:cubicBezTo>
                    <a:pt x="46080" y="0"/>
                    <a:pt x="45912" y="2"/>
                    <a:pt x="45745" y="5"/>
                  </a:cubicBezTo>
                  <a:cubicBezTo>
                    <a:pt x="45566" y="17"/>
                    <a:pt x="45411" y="172"/>
                    <a:pt x="45411" y="350"/>
                  </a:cubicBezTo>
                  <a:cubicBezTo>
                    <a:pt x="45423" y="541"/>
                    <a:pt x="45578" y="696"/>
                    <a:pt x="45756" y="696"/>
                  </a:cubicBezTo>
                  <a:cubicBezTo>
                    <a:pt x="46042" y="690"/>
                    <a:pt x="46325" y="687"/>
                    <a:pt x="46608" y="687"/>
                  </a:cubicBezTo>
                  <a:cubicBezTo>
                    <a:pt x="46891" y="687"/>
                    <a:pt x="47173" y="690"/>
                    <a:pt x="47459" y="696"/>
                  </a:cubicBezTo>
                  <a:cubicBezTo>
                    <a:pt x="47650" y="696"/>
                    <a:pt x="47804" y="541"/>
                    <a:pt x="47804" y="362"/>
                  </a:cubicBezTo>
                  <a:cubicBezTo>
                    <a:pt x="47804" y="172"/>
                    <a:pt x="47661" y="17"/>
                    <a:pt x="47471" y="17"/>
                  </a:cubicBezTo>
                  <a:cubicBezTo>
                    <a:pt x="47067" y="9"/>
                    <a:pt x="46657" y="0"/>
                    <a:pt x="46249" y="0"/>
                  </a:cubicBezTo>
                  <a:close/>
                  <a:moveTo>
                    <a:pt x="44051" y="64"/>
                  </a:moveTo>
                  <a:cubicBezTo>
                    <a:pt x="44044" y="64"/>
                    <a:pt x="44037" y="64"/>
                    <a:pt x="44030" y="65"/>
                  </a:cubicBezTo>
                  <a:cubicBezTo>
                    <a:pt x="43459" y="100"/>
                    <a:pt x="42887" y="136"/>
                    <a:pt x="42316" y="184"/>
                  </a:cubicBezTo>
                  <a:cubicBezTo>
                    <a:pt x="42137" y="208"/>
                    <a:pt x="41994" y="374"/>
                    <a:pt x="42006" y="565"/>
                  </a:cubicBezTo>
                  <a:cubicBezTo>
                    <a:pt x="42030" y="731"/>
                    <a:pt x="42173" y="874"/>
                    <a:pt x="42351" y="874"/>
                  </a:cubicBezTo>
                  <a:lnTo>
                    <a:pt x="42375" y="874"/>
                  </a:lnTo>
                  <a:cubicBezTo>
                    <a:pt x="42935" y="815"/>
                    <a:pt x="43506" y="779"/>
                    <a:pt x="44066" y="743"/>
                  </a:cubicBezTo>
                  <a:cubicBezTo>
                    <a:pt x="44256" y="743"/>
                    <a:pt x="44399" y="577"/>
                    <a:pt x="44387" y="386"/>
                  </a:cubicBezTo>
                  <a:cubicBezTo>
                    <a:pt x="44387" y="214"/>
                    <a:pt x="44232" y="64"/>
                    <a:pt x="44051" y="64"/>
                  </a:cubicBezTo>
                  <a:close/>
                  <a:moveTo>
                    <a:pt x="49163" y="76"/>
                  </a:moveTo>
                  <a:cubicBezTo>
                    <a:pt x="48983" y="76"/>
                    <a:pt x="48840" y="215"/>
                    <a:pt x="48828" y="398"/>
                  </a:cubicBezTo>
                  <a:cubicBezTo>
                    <a:pt x="48816" y="589"/>
                    <a:pt x="48959" y="743"/>
                    <a:pt x="49150" y="755"/>
                  </a:cubicBezTo>
                  <a:cubicBezTo>
                    <a:pt x="49709" y="791"/>
                    <a:pt x="50281" y="827"/>
                    <a:pt x="50840" y="886"/>
                  </a:cubicBezTo>
                  <a:lnTo>
                    <a:pt x="50864" y="886"/>
                  </a:lnTo>
                  <a:cubicBezTo>
                    <a:pt x="51043" y="886"/>
                    <a:pt x="51186" y="755"/>
                    <a:pt x="51210" y="577"/>
                  </a:cubicBezTo>
                  <a:cubicBezTo>
                    <a:pt x="51221" y="386"/>
                    <a:pt x="51090" y="219"/>
                    <a:pt x="50900" y="208"/>
                  </a:cubicBezTo>
                  <a:cubicBezTo>
                    <a:pt x="50328" y="148"/>
                    <a:pt x="49757" y="112"/>
                    <a:pt x="49185" y="77"/>
                  </a:cubicBezTo>
                  <a:cubicBezTo>
                    <a:pt x="49178" y="76"/>
                    <a:pt x="49171" y="76"/>
                    <a:pt x="49163" y="76"/>
                  </a:cubicBezTo>
                  <a:close/>
                  <a:moveTo>
                    <a:pt x="40657" y="371"/>
                  </a:moveTo>
                  <a:cubicBezTo>
                    <a:pt x="40643" y="371"/>
                    <a:pt x="40628" y="372"/>
                    <a:pt x="40613" y="374"/>
                  </a:cubicBezTo>
                  <a:cubicBezTo>
                    <a:pt x="40041" y="446"/>
                    <a:pt x="39470" y="529"/>
                    <a:pt x="38910" y="624"/>
                  </a:cubicBezTo>
                  <a:cubicBezTo>
                    <a:pt x="38720" y="648"/>
                    <a:pt x="38601" y="827"/>
                    <a:pt x="38625" y="1017"/>
                  </a:cubicBezTo>
                  <a:cubicBezTo>
                    <a:pt x="38660" y="1184"/>
                    <a:pt x="38803" y="1303"/>
                    <a:pt x="38970" y="1303"/>
                  </a:cubicBezTo>
                  <a:cubicBezTo>
                    <a:pt x="38982" y="1303"/>
                    <a:pt x="39006" y="1303"/>
                    <a:pt x="39018" y="1291"/>
                  </a:cubicBezTo>
                  <a:cubicBezTo>
                    <a:pt x="39577" y="1208"/>
                    <a:pt x="40137" y="1124"/>
                    <a:pt x="40696" y="1053"/>
                  </a:cubicBezTo>
                  <a:cubicBezTo>
                    <a:pt x="40887" y="1029"/>
                    <a:pt x="41018" y="850"/>
                    <a:pt x="40994" y="672"/>
                  </a:cubicBezTo>
                  <a:cubicBezTo>
                    <a:pt x="40972" y="496"/>
                    <a:pt x="40829" y="371"/>
                    <a:pt x="40657" y="371"/>
                  </a:cubicBezTo>
                  <a:close/>
                  <a:moveTo>
                    <a:pt x="52560" y="395"/>
                  </a:moveTo>
                  <a:cubicBezTo>
                    <a:pt x="52397" y="395"/>
                    <a:pt x="52243" y="520"/>
                    <a:pt x="52222" y="696"/>
                  </a:cubicBezTo>
                  <a:cubicBezTo>
                    <a:pt x="52198" y="874"/>
                    <a:pt x="52329" y="1053"/>
                    <a:pt x="52519" y="1077"/>
                  </a:cubicBezTo>
                  <a:cubicBezTo>
                    <a:pt x="53079" y="1148"/>
                    <a:pt x="53638" y="1231"/>
                    <a:pt x="54186" y="1327"/>
                  </a:cubicBezTo>
                  <a:lnTo>
                    <a:pt x="54246" y="1327"/>
                  </a:lnTo>
                  <a:cubicBezTo>
                    <a:pt x="54412" y="1327"/>
                    <a:pt x="54555" y="1208"/>
                    <a:pt x="54579" y="1041"/>
                  </a:cubicBezTo>
                  <a:cubicBezTo>
                    <a:pt x="54615" y="862"/>
                    <a:pt x="54496" y="684"/>
                    <a:pt x="54305" y="648"/>
                  </a:cubicBezTo>
                  <a:cubicBezTo>
                    <a:pt x="53746" y="553"/>
                    <a:pt x="53174" y="469"/>
                    <a:pt x="52603" y="398"/>
                  </a:cubicBezTo>
                  <a:cubicBezTo>
                    <a:pt x="52588" y="396"/>
                    <a:pt x="52574" y="395"/>
                    <a:pt x="52560" y="395"/>
                  </a:cubicBezTo>
                  <a:close/>
                  <a:moveTo>
                    <a:pt x="37287" y="927"/>
                  </a:moveTo>
                  <a:cubicBezTo>
                    <a:pt x="37265" y="927"/>
                    <a:pt x="37242" y="930"/>
                    <a:pt x="37220" y="934"/>
                  </a:cubicBezTo>
                  <a:cubicBezTo>
                    <a:pt x="36660" y="1041"/>
                    <a:pt x="36100" y="1172"/>
                    <a:pt x="35541" y="1303"/>
                  </a:cubicBezTo>
                  <a:cubicBezTo>
                    <a:pt x="35362" y="1351"/>
                    <a:pt x="35243" y="1529"/>
                    <a:pt x="35291" y="1720"/>
                  </a:cubicBezTo>
                  <a:cubicBezTo>
                    <a:pt x="35327" y="1874"/>
                    <a:pt x="35469" y="1982"/>
                    <a:pt x="35624" y="1982"/>
                  </a:cubicBezTo>
                  <a:cubicBezTo>
                    <a:pt x="35648" y="1982"/>
                    <a:pt x="35672" y="1970"/>
                    <a:pt x="35708" y="1970"/>
                  </a:cubicBezTo>
                  <a:cubicBezTo>
                    <a:pt x="36255" y="1839"/>
                    <a:pt x="36803" y="1708"/>
                    <a:pt x="37351" y="1601"/>
                  </a:cubicBezTo>
                  <a:cubicBezTo>
                    <a:pt x="37541" y="1565"/>
                    <a:pt x="37660" y="1386"/>
                    <a:pt x="37624" y="1196"/>
                  </a:cubicBezTo>
                  <a:cubicBezTo>
                    <a:pt x="37593" y="1039"/>
                    <a:pt x="37451" y="927"/>
                    <a:pt x="37287" y="927"/>
                  </a:cubicBezTo>
                  <a:close/>
                  <a:moveTo>
                    <a:pt x="55928" y="963"/>
                  </a:moveTo>
                  <a:cubicBezTo>
                    <a:pt x="55765" y="963"/>
                    <a:pt x="55622" y="1074"/>
                    <a:pt x="55591" y="1231"/>
                  </a:cubicBezTo>
                  <a:cubicBezTo>
                    <a:pt x="55555" y="1422"/>
                    <a:pt x="55674" y="1601"/>
                    <a:pt x="55853" y="1636"/>
                  </a:cubicBezTo>
                  <a:cubicBezTo>
                    <a:pt x="56401" y="1743"/>
                    <a:pt x="56960" y="1874"/>
                    <a:pt x="57508" y="2005"/>
                  </a:cubicBezTo>
                  <a:cubicBezTo>
                    <a:pt x="57532" y="2017"/>
                    <a:pt x="57567" y="2017"/>
                    <a:pt x="57591" y="2017"/>
                  </a:cubicBezTo>
                  <a:cubicBezTo>
                    <a:pt x="57746" y="2017"/>
                    <a:pt x="57877" y="1910"/>
                    <a:pt x="57925" y="1755"/>
                  </a:cubicBezTo>
                  <a:cubicBezTo>
                    <a:pt x="57960" y="1577"/>
                    <a:pt x="57853" y="1386"/>
                    <a:pt x="57675" y="1351"/>
                  </a:cubicBezTo>
                  <a:cubicBezTo>
                    <a:pt x="57115" y="1208"/>
                    <a:pt x="56555" y="1077"/>
                    <a:pt x="55996" y="970"/>
                  </a:cubicBezTo>
                  <a:cubicBezTo>
                    <a:pt x="55973" y="965"/>
                    <a:pt x="55950" y="963"/>
                    <a:pt x="55928" y="963"/>
                  </a:cubicBezTo>
                  <a:close/>
                  <a:moveTo>
                    <a:pt x="33987" y="1727"/>
                  </a:moveTo>
                  <a:cubicBezTo>
                    <a:pt x="33953" y="1727"/>
                    <a:pt x="33919" y="1732"/>
                    <a:pt x="33886" y="1743"/>
                  </a:cubicBezTo>
                  <a:cubicBezTo>
                    <a:pt x="33326" y="1898"/>
                    <a:pt x="32779" y="2065"/>
                    <a:pt x="32231" y="2232"/>
                  </a:cubicBezTo>
                  <a:cubicBezTo>
                    <a:pt x="32052" y="2291"/>
                    <a:pt x="31957" y="2482"/>
                    <a:pt x="32017" y="2660"/>
                  </a:cubicBezTo>
                  <a:cubicBezTo>
                    <a:pt x="32064" y="2815"/>
                    <a:pt x="32195" y="2898"/>
                    <a:pt x="32338" y="2898"/>
                  </a:cubicBezTo>
                  <a:cubicBezTo>
                    <a:pt x="32374" y="2898"/>
                    <a:pt x="32410" y="2898"/>
                    <a:pt x="32445" y="2886"/>
                  </a:cubicBezTo>
                  <a:cubicBezTo>
                    <a:pt x="32981" y="2708"/>
                    <a:pt x="33529" y="2553"/>
                    <a:pt x="34065" y="2398"/>
                  </a:cubicBezTo>
                  <a:cubicBezTo>
                    <a:pt x="34243" y="2351"/>
                    <a:pt x="34350" y="2160"/>
                    <a:pt x="34303" y="1982"/>
                  </a:cubicBezTo>
                  <a:cubicBezTo>
                    <a:pt x="34264" y="1827"/>
                    <a:pt x="34131" y="1727"/>
                    <a:pt x="33987" y="1727"/>
                  </a:cubicBezTo>
                  <a:close/>
                  <a:moveTo>
                    <a:pt x="59228" y="1775"/>
                  </a:moveTo>
                  <a:cubicBezTo>
                    <a:pt x="59084" y="1775"/>
                    <a:pt x="58951" y="1872"/>
                    <a:pt x="58913" y="2017"/>
                  </a:cubicBezTo>
                  <a:cubicBezTo>
                    <a:pt x="58853" y="2208"/>
                    <a:pt x="58960" y="2386"/>
                    <a:pt x="59139" y="2446"/>
                  </a:cubicBezTo>
                  <a:cubicBezTo>
                    <a:pt x="59687" y="2601"/>
                    <a:pt x="60223" y="2767"/>
                    <a:pt x="60758" y="2934"/>
                  </a:cubicBezTo>
                  <a:cubicBezTo>
                    <a:pt x="60794" y="2946"/>
                    <a:pt x="60830" y="2958"/>
                    <a:pt x="60865" y="2958"/>
                  </a:cubicBezTo>
                  <a:cubicBezTo>
                    <a:pt x="61008" y="2958"/>
                    <a:pt x="61151" y="2863"/>
                    <a:pt x="61187" y="2720"/>
                  </a:cubicBezTo>
                  <a:cubicBezTo>
                    <a:pt x="61246" y="2541"/>
                    <a:pt x="61151" y="2351"/>
                    <a:pt x="60973" y="2291"/>
                  </a:cubicBezTo>
                  <a:cubicBezTo>
                    <a:pt x="60437" y="2113"/>
                    <a:pt x="59877" y="1946"/>
                    <a:pt x="59330" y="1791"/>
                  </a:cubicBezTo>
                  <a:cubicBezTo>
                    <a:pt x="59296" y="1780"/>
                    <a:pt x="59262" y="1775"/>
                    <a:pt x="59228" y="1775"/>
                  </a:cubicBezTo>
                  <a:close/>
                  <a:moveTo>
                    <a:pt x="30721" y="2773"/>
                  </a:moveTo>
                  <a:cubicBezTo>
                    <a:pt x="30685" y="2773"/>
                    <a:pt x="30648" y="2779"/>
                    <a:pt x="30612" y="2791"/>
                  </a:cubicBezTo>
                  <a:cubicBezTo>
                    <a:pt x="30076" y="2994"/>
                    <a:pt x="29540" y="3196"/>
                    <a:pt x="29004" y="3410"/>
                  </a:cubicBezTo>
                  <a:cubicBezTo>
                    <a:pt x="28838" y="3482"/>
                    <a:pt x="28742" y="3684"/>
                    <a:pt x="28814" y="3851"/>
                  </a:cubicBezTo>
                  <a:cubicBezTo>
                    <a:pt x="28873" y="3994"/>
                    <a:pt x="29004" y="4065"/>
                    <a:pt x="29135" y="4065"/>
                  </a:cubicBezTo>
                  <a:cubicBezTo>
                    <a:pt x="29183" y="4065"/>
                    <a:pt x="29219" y="4065"/>
                    <a:pt x="29266" y="4041"/>
                  </a:cubicBezTo>
                  <a:cubicBezTo>
                    <a:pt x="29790" y="3827"/>
                    <a:pt x="30314" y="3625"/>
                    <a:pt x="30838" y="3434"/>
                  </a:cubicBezTo>
                  <a:cubicBezTo>
                    <a:pt x="31017" y="3375"/>
                    <a:pt x="31112" y="3172"/>
                    <a:pt x="31052" y="2994"/>
                  </a:cubicBezTo>
                  <a:cubicBezTo>
                    <a:pt x="30995" y="2861"/>
                    <a:pt x="30863" y="2773"/>
                    <a:pt x="30721" y="2773"/>
                  </a:cubicBezTo>
                  <a:close/>
                  <a:moveTo>
                    <a:pt x="62488" y="2832"/>
                  </a:moveTo>
                  <a:cubicBezTo>
                    <a:pt x="62348" y="2832"/>
                    <a:pt x="62219" y="2913"/>
                    <a:pt x="62163" y="3053"/>
                  </a:cubicBezTo>
                  <a:cubicBezTo>
                    <a:pt x="62104" y="3232"/>
                    <a:pt x="62187" y="3434"/>
                    <a:pt x="62366" y="3494"/>
                  </a:cubicBezTo>
                  <a:cubicBezTo>
                    <a:pt x="62890" y="3684"/>
                    <a:pt x="63425" y="3898"/>
                    <a:pt x="63949" y="4113"/>
                  </a:cubicBezTo>
                  <a:cubicBezTo>
                    <a:pt x="63985" y="4125"/>
                    <a:pt x="64033" y="4137"/>
                    <a:pt x="64080" y="4137"/>
                  </a:cubicBezTo>
                  <a:cubicBezTo>
                    <a:pt x="64211" y="4137"/>
                    <a:pt x="64342" y="4053"/>
                    <a:pt x="64390" y="3922"/>
                  </a:cubicBezTo>
                  <a:cubicBezTo>
                    <a:pt x="64461" y="3756"/>
                    <a:pt x="64378" y="3553"/>
                    <a:pt x="64211" y="3482"/>
                  </a:cubicBezTo>
                  <a:cubicBezTo>
                    <a:pt x="63675" y="3267"/>
                    <a:pt x="63140" y="3053"/>
                    <a:pt x="62604" y="2851"/>
                  </a:cubicBezTo>
                  <a:cubicBezTo>
                    <a:pt x="62565" y="2838"/>
                    <a:pt x="62526" y="2832"/>
                    <a:pt x="62488" y="2832"/>
                  </a:cubicBezTo>
                  <a:close/>
                  <a:moveTo>
                    <a:pt x="27571" y="4056"/>
                  </a:moveTo>
                  <a:cubicBezTo>
                    <a:pt x="27525" y="4056"/>
                    <a:pt x="27477" y="4067"/>
                    <a:pt x="27433" y="4089"/>
                  </a:cubicBezTo>
                  <a:cubicBezTo>
                    <a:pt x="26909" y="4315"/>
                    <a:pt x="26397" y="4565"/>
                    <a:pt x="25885" y="4815"/>
                  </a:cubicBezTo>
                  <a:cubicBezTo>
                    <a:pt x="25718" y="4899"/>
                    <a:pt x="25647" y="5113"/>
                    <a:pt x="25730" y="5280"/>
                  </a:cubicBezTo>
                  <a:cubicBezTo>
                    <a:pt x="25790" y="5399"/>
                    <a:pt x="25909" y="5470"/>
                    <a:pt x="26040" y="5470"/>
                  </a:cubicBezTo>
                  <a:cubicBezTo>
                    <a:pt x="26087" y="5470"/>
                    <a:pt x="26135" y="5458"/>
                    <a:pt x="26183" y="5434"/>
                  </a:cubicBezTo>
                  <a:cubicBezTo>
                    <a:pt x="26683" y="5184"/>
                    <a:pt x="27207" y="4934"/>
                    <a:pt x="27707" y="4708"/>
                  </a:cubicBezTo>
                  <a:cubicBezTo>
                    <a:pt x="27885" y="4637"/>
                    <a:pt x="27957" y="4434"/>
                    <a:pt x="27885" y="4256"/>
                  </a:cubicBezTo>
                  <a:cubicBezTo>
                    <a:pt x="27824" y="4134"/>
                    <a:pt x="27699" y="4056"/>
                    <a:pt x="27571" y="4056"/>
                  </a:cubicBezTo>
                  <a:close/>
                  <a:moveTo>
                    <a:pt x="65649" y="4133"/>
                  </a:moveTo>
                  <a:cubicBezTo>
                    <a:pt x="65519" y="4133"/>
                    <a:pt x="65392" y="4207"/>
                    <a:pt x="65330" y="4339"/>
                  </a:cubicBezTo>
                  <a:cubicBezTo>
                    <a:pt x="65259" y="4506"/>
                    <a:pt x="65330" y="4708"/>
                    <a:pt x="65509" y="4791"/>
                  </a:cubicBezTo>
                  <a:cubicBezTo>
                    <a:pt x="66021" y="5018"/>
                    <a:pt x="66533" y="5268"/>
                    <a:pt x="67033" y="5518"/>
                  </a:cubicBezTo>
                  <a:cubicBezTo>
                    <a:pt x="67081" y="5542"/>
                    <a:pt x="67140" y="5553"/>
                    <a:pt x="67188" y="5553"/>
                  </a:cubicBezTo>
                  <a:cubicBezTo>
                    <a:pt x="67319" y="5553"/>
                    <a:pt x="67438" y="5482"/>
                    <a:pt x="67497" y="5363"/>
                  </a:cubicBezTo>
                  <a:cubicBezTo>
                    <a:pt x="67581" y="5196"/>
                    <a:pt x="67509" y="4994"/>
                    <a:pt x="67342" y="4910"/>
                  </a:cubicBezTo>
                  <a:cubicBezTo>
                    <a:pt x="66831" y="4649"/>
                    <a:pt x="66307" y="4399"/>
                    <a:pt x="65783" y="4160"/>
                  </a:cubicBezTo>
                  <a:cubicBezTo>
                    <a:pt x="65740" y="4142"/>
                    <a:pt x="65694" y="4133"/>
                    <a:pt x="65649" y="4133"/>
                  </a:cubicBezTo>
                  <a:close/>
                  <a:moveTo>
                    <a:pt x="24529" y="5567"/>
                  </a:moveTo>
                  <a:cubicBezTo>
                    <a:pt x="24473" y="5567"/>
                    <a:pt x="24415" y="5582"/>
                    <a:pt x="24361" y="5613"/>
                  </a:cubicBezTo>
                  <a:cubicBezTo>
                    <a:pt x="23861" y="5887"/>
                    <a:pt x="23361" y="6161"/>
                    <a:pt x="22873" y="6458"/>
                  </a:cubicBezTo>
                  <a:cubicBezTo>
                    <a:pt x="22706" y="6554"/>
                    <a:pt x="22646" y="6756"/>
                    <a:pt x="22754" y="6923"/>
                  </a:cubicBezTo>
                  <a:cubicBezTo>
                    <a:pt x="22813" y="7030"/>
                    <a:pt x="22920" y="7089"/>
                    <a:pt x="23039" y="7089"/>
                  </a:cubicBezTo>
                  <a:cubicBezTo>
                    <a:pt x="23099" y="7089"/>
                    <a:pt x="23158" y="7077"/>
                    <a:pt x="23218" y="7042"/>
                  </a:cubicBezTo>
                  <a:cubicBezTo>
                    <a:pt x="23694" y="6756"/>
                    <a:pt x="24194" y="6482"/>
                    <a:pt x="24682" y="6208"/>
                  </a:cubicBezTo>
                  <a:cubicBezTo>
                    <a:pt x="24849" y="6125"/>
                    <a:pt x="24909" y="5911"/>
                    <a:pt x="24825" y="5744"/>
                  </a:cubicBezTo>
                  <a:cubicBezTo>
                    <a:pt x="24761" y="5631"/>
                    <a:pt x="24647" y="5567"/>
                    <a:pt x="24529" y="5567"/>
                  </a:cubicBezTo>
                  <a:close/>
                  <a:moveTo>
                    <a:pt x="68698" y="5663"/>
                  </a:moveTo>
                  <a:cubicBezTo>
                    <a:pt x="68580" y="5663"/>
                    <a:pt x="68467" y="5726"/>
                    <a:pt x="68402" y="5839"/>
                  </a:cubicBezTo>
                  <a:cubicBezTo>
                    <a:pt x="68307" y="6006"/>
                    <a:pt x="68366" y="6220"/>
                    <a:pt x="68533" y="6304"/>
                  </a:cubicBezTo>
                  <a:cubicBezTo>
                    <a:pt x="69033" y="6577"/>
                    <a:pt x="69521" y="6863"/>
                    <a:pt x="70009" y="7149"/>
                  </a:cubicBezTo>
                  <a:cubicBezTo>
                    <a:pt x="70069" y="7185"/>
                    <a:pt x="70129" y="7196"/>
                    <a:pt x="70188" y="7196"/>
                  </a:cubicBezTo>
                  <a:cubicBezTo>
                    <a:pt x="70295" y="7196"/>
                    <a:pt x="70414" y="7137"/>
                    <a:pt x="70474" y="7030"/>
                  </a:cubicBezTo>
                  <a:cubicBezTo>
                    <a:pt x="70569" y="6863"/>
                    <a:pt x="70521" y="6661"/>
                    <a:pt x="70355" y="6565"/>
                  </a:cubicBezTo>
                  <a:cubicBezTo>
                    <a:pt x="69867" y="6268"/>
                    <a:pt x="69367" y="5982"/>
                    <a:pt x="68866" y="5708"/>
                  </a:cubicBezTo>
                  <a:cubicBezTo>
                    <a:pt x="68812" y="5677"/>
                    <a:pt x="68755" y="5663"/>
                    <a:pt x="68698" y="5663"/>
                  </a:cubicBezTo>
                  <a:close/>
                  <a:moveTo>
                    <a:pt x="21585" y="7302"/>
                  </a:moveTo>
                  <a:cubicBezTo>
                    <a:pt x="21523" y="7302"/>
                    <a:pt x="21462" y="7318"/>
                    <a:pt x="21408" y="7351"/>
                  </a:cubicBezTo>
                  <a:cubicBezTo>
                    <a:pt x="20932" y="7661"/>
                    <a:pt x="20444" y="7982"/>
                    <a:pt x="19979" y="8316"/>
                  </a:cubicBezTo>
                  <a:cubicBezTo>
                    <a:pt x="19825" y="8423"/>
                    <a:pt x="19789" y="8625"/>
                    <a:pt x="19896" y="8780"/>
                  </a:cubicBezTo>
                  <a:cubicBezTo>
                    <a:pt x="19968" y="8875"/>
                    <a:pt x="20063" y="8935"/>
                    <a:pt x="20182" y="8935"/>
                  </a:cubicBezTo>
                  <a:cubicBezTo>
                    <a:pt x="20241" y="8935"/>
                    <a:pt x="20313" y="8911"/>
                    <a:pt x="20372" y="8875"/>
                  </a:cubicBezTo>
                  <a:cubicBezTo>
                    <a:pt x="20837" y="8554"/>
                    <a:pt x="21301" y="8232"/>
                    <a:pt x="21777" y="7935"/>
                  </a:cubicBezTo>
                  <a:cubicBezTo>
                    <a:pt x="21932" y="7828"/>
                    <a:pt x="21980" y="7613"/>
                    <a:pt x="21884" y="7458"/>
                  </a:cubicBezTo>
                  <a:cubicBezTo>
                    <a:pt x="21815" y="7358"/>
                    <a:pt x="21699" y="7302"/>
                    <a:pt x="21585" y="7302"/>
                  </a:cubicBezTo>
                  <a:close/>
                  <a:moveTo>
                    <a:pt x="71635" y="7418"/>
                  </a:moveTo>
                  <a:cubicBezTo>
                    <a:pt x="71523" y="7418"/>
                    <a:pt x="71411" y="7471"/>
                    <a:pt x="71343" y="7577"/>
                  </a:cubicBezTo>
                  <a:cubicBezTo>
                    <a:pt x="71248" y="7732"/>
                    <a:pt x="71283" y="7947"/>
                    <a:pt x="71450" y="8042"/>
                  </a:cubicBezTo>
                  <a:cubicBezTo>
                    <a:pt x="71914" y="8351"/>
                    <a:pt x="72391" y="8673"/>
                    <a:pt x="72855" y="8994"/>
                  </a:cubicBezTo>
                  <a:cubicBezTo>
                    <a:pt x="72915" y="9030"/>
                    <a:pt x="72974" y="9054"/>
                    <a:pt x="73046" y="9054"/>
                  </a:cubicBezTo>
                  <a:cubicBezTo>
                    <a:pt x="73153" y="9054"/>
                    <a:pt x="73260" y="9006"/>
                    <a:pt x="73331" y="8911"/>
                  </a:cubicBezTo>
                  <a:cubicBezTo>
                    <a:pt x="73438" y="8756"/>
                    <a:pt x="73403" y="8542"/>
                    <a:pt x="73248" y="8435"/>
                  </a:cubicBezTo>
                  <a:cubicBezTo>
                    <a:pt x="72772" y="8101"/>
                    <a:pt x="72295" y="7780"/>
                    <a:pt x="71819" y="7470"/>
                  </a:cubicBezTo>
                  <a:cubicBezTo>
                    <a:pt x="71763" y="7436"/>
                    <a:pt x="71699" y="7418"/>
                    <a:pt x="71635" y="7418"/>
                  </a:cubicBezTo>
                  <a:close/>
                  <a:moveTo>
                    <a:pt x="18795" y="9250"/>
                  </a:moveTo>
                  <a:cubicBezTo>
                    <a:pt x="18723" y="9250"/>
                    <a:pt x="18650" y="9272"/>
                    <a:pt x="18586" y="9316"/>
                  </a:cubicBezTo>
                  <a:cubicBezTo>
                    <a:pt x="18134" y="9661"/>
                    <a:pt x="17682" y="10018"/>
                    <a:pt x="17241" y="10375"/>
                  </a:cubicBezTo>
                  <a:cubicBezTo>
                    <a:pt x="17086" y="10494"/>
                    <a:pt x="17062" y="10709"/>
                    <a:pt x="17181" y="10852"/>
                  </a:cubicBezTo>
                  <a:cubicBezTo>
                    <a:pt x="17253" y="10935"/>
                    <a:pt x="17348" y="10983"/>
                    <a:pt x="17455" y="10983"/>
                  </a:cubicBezTo>
                  <a:cubicBezTo>
                    <a:pt x="17527" y="10983"/>
                    <a:pt x="17598" y="10959"/>
                    <a:pt x="17670" y="10899"/>
                  </a:cubicBezTo>
                  <a:cubicBezTo>
                    <a:pt x="18098" y="10554"/>
                    <a:pt x="18551" y="10197"/>
                    <a:pt x="19003" y="9863"/>
                  </a:cubicBezTo>
                  <a:cubicBezTo>
                    <a:pt x="19146" y="9744"/>
                    <a:pt x="19182" y="9530"/>
                    <a:pt x="19063" y="9387"/>
                  </a:cubicBezTo>
                  <a:cubicBezTo>
                    <a:pt x="18999" y="9296"/>
                    <a:pt x="18899" y="9250"/>
                    <a:pt x="18795" y="9250"/>
                  </a:cubicBezTo>
                  <a:close/>
                  <a:moveTo>
                    <a:pt x="74429" y="9381"/>
                  </a:moveTo>
                  <a:cubicBezTo>
                    <a:pt x="74327" y="9381"/>
                    <a:pt x="74223" y="9427"/>
                    <a:pt x="74153" y="9518"/>
                  </a:cubicBezTo>
                  <a:cubicBezTo>
                    <a:pt x="74046" y="9661"/>
                    <a:pt x="74070" y="9875"/>
                    <a:pt x="74224" y="9994"/>
                  </a:cubicBezTo>
                  <a:cubicBezTo>
                    <a:pt x="74665" y="10328"/>
                    <a:pt x="75117" y="10685"/>
                    <a:pt x="75546" y="11042"/>
                  </a:cubicBezTo>
                  <a:cubicBezTo>
                    <a:pt x="75617" y="11090"/>
                    <a:pt x="75689" y="11126"/>
                    <a:pt x="75772" y="11126"/>
                  </a:cubicBezTo>
                  <a:cubicBezTo>
                    <a:pt x="75867" y="11126"/>
                    <a:pt x="75963" y="11078"/>
                    <a:pt x="76034" y="10995"/>
                  </a:cubicBezTo>
                  <a:cubicBezTo>
                    <a:pt x="76153" y="10852"/>
                    <a:pt x="76129" y="10637"/>
                    <a:pt x="75986" y="10518"/>
                  </a:cubicBezTo>
                  <a:cubicBezTo>
                    <a:pt x="75546" y="10149"/>
                    <a:pt x="75082" y="9792"/>
                    <a:pt x="74629" y="9447"/>
                  </a:cubicBezTo>
                  <a:cubicBezTo>
                    <a:pt x="74571" y="9403"/>
                    <a:pt x="74500" y="9381"/>
                    <a:pt x="74429" y="9381"/>
                  </a:cubicBezTo>
                  <a:close/>
                  <a:moveTo>
                    <a:pt x="16151" y="11391"/>
                  </a:moveTo>
                  <a:cubicBezTo>
                    <a:pt x="16069" y="11391"/>
                    <a:pt x="15986" y="11421"/>
                    <a:pt x="15919" y="11483"/>
                  </a:cubicBezTo>
                  <a:cubicBezTo>
                    <a:pt x="15491" y="11852"/>
                    <a:pt x="15062" y="12245"/>
                    <a:pt x="14645" y="12638"/>
                  </a:cubicBezTo>
                  <a:cubicBezTo>
                    <a:pt x="14514" y="12757"/>
                    <a:pt x="14503" y="12983"/>
                    <a:pt x="14634" y="13114"/>
                  </a:cubicBezTo>
                  <a:cubicBezTo>
                    <a:pt x="14705" y="13185"/>
                    <a:pt x="14788" y="13221"/>
                    <a:pt x="14884" y="13221"/>
                  </a:cubicBezTo>
                  <a:cubicBezTo>
                    <a:pt x="14967" y="13221"/>
                    <a:pt x="15050" y="13197"/>
                    <a:pt x="15122" y="13126"/>
                  </a:cubicBezTo>
                  <a:cubicBezTo>
                    <a:pt x="15526" y="12745"/>
                    <a:pt x="15943" y="12364"/>
                    <a:pt x="16372" y="11995"/>
                  </a:cubicBezTo>
                  <a:cubicBezTo>
                    <a:pt x="16515" y="11864"/>
                    <a:pt x="16527" y="11649"/>
                    <a:pt x="16408" y="11507"/>
                  </a:cubicBezTo>
                  <a:cubicBezTo>
                    <a:pt x="16338" y="11430"/>
                    <a:pt x="16244" y="11391"/>
                    <a:pt x="16151" y="11391"/>
                  </a:cubicBezTo>
                  <a:close/>
                  <a:moveTo>
                    <a:pt x="77072" y="11544"/>
                  </a:moveTo>
                  <a:cubicBezTo>
                    <a:pt x="76976" y="11544"/>
                    <a:pt x="76879" y="11583"/>
                    <a:pt x="76808" y="11661"/>
                  </a:cubicBezTo>
                  <a:cubicBezTo>
                    <a:pt x="76689" y="11804"/>
                    <a:pt x="76701" y="12018"/>
                    <a:pt x="76844" y="12138"/>
                  </a:cubicBezTo>
                  <a:cubicBezTo>
                    <a:pt x="77260" y="12519"/>
                    <a:pt x="77689" y="12900"/>
                    <a:pt x="78094" y="13281"/>
                  </a:cubicBezTo>
                  <a:cubicBezTo>
                    <a:pt x="78153" y="13340"/>
                    <a:pt x="78237" y="13376"/>
                    <a:pt x="78320" y="13376"/>
                  </a:cubicBezTo>
                  <a:cubicBezTo>
                    <a:pt x="78415" y="13376"/>
                    <a:pt x="78511" y="13340"/>
                    <a:pt x="78570" y="13269"/>
                  </a:cubicBezTo>
                  <a:cubicBezTo>
                    <a:pt x="78701" y="13138"/>
                    <a:pt x="78701" y="12923"/>
                    <a:pt x="78558" y="12792"/>
                  </a:cubicBezTo>
                  <a:cubicBezTo>
                    <a:pt x="78153" y="12399"/>
                    <a:pt x="77725" y="12007"/>
                    <a:pt x="77296" y="11626"/>
                  </a:cubicBezTo>
                  <a:cubicBezTo>
                    <a:pt x="77231" y="11571"/>
                    <a:pt x="77151" y="11544"/>
                    <a:pt x="77072" y="11544"/>
                  </a:cubicBezTo>
                  <a:close/>
                  <a:moveTo>
                    <a:pt x="13659" y="13730"/>
                  </a:moveTo>
                  <a:cubicBezTo>
                    <a:pt x="13571" y="13730"/>
                    <a:pt x="13485" y="13763"/>
                    <a:pt x="13419" y="13828"/>
                  </a:cubicBezTo>
                  <a:cubicBezTo>
                    <a:pt x="13026" y="14233"/>
                    <a:pt x="12621" y="14650"/>
                    <a:pt x="12240" y="15078"/>
                  </a:cubicBezTo>
                  <a:cubicBezTo>
                    <a:pt x="12109" y="15221"/>
                    <a:pt x="12121" y="15436"/>
                    <a:pt x="12252" y="15555"/>
                  </a:cubicBezTo>
                  <a:cubicBezTo>
                    <a:pt x="12324" y="15614"/>
                    <a:pt x="12407" y="15650"/>
                    <a:pt x="12490" y="15650"/>
                  </a:cubicBezTo>
                  <a:cubicBezTo>
                    <a:pt x="12586" y="15650"/>
                    <a:pt x="12669" y="15614"/>
                    <a:pt x="12740" y="15543"/>
                  </a:cubicBezTo>
                  <a:cubicBezTo>
                    <a:pt x="13121" y="15126"/>
                    <a:pt x="13514" y="14709"/>
                    <a:pt x="13907" y="14316"/>
                  </a:cubicBezTo>
                  <a:cubicBezTo>
                    <a:pt x="14038" y="14174"/>
                    <a:pt x="14038" y="13959"/>
                    <a:pt x="13907" y="13828"/>
                  </a:cubicBezTo>
                  <a:cubicBezTo>
                    <a:pt x="13836" y="13763"/>
                    <a:pt x="13746" y="13730"/>
                    <a:pt x="13659" y="13730"/>
                  </a:cubicBezTo>
                  <a:close/>
                  <a:moveTo>
                    <a:pt x="79539" y="13892"/>
                  </a:moveTo>
                  <a:cubicBezTo>
                    <a:pt x="79453" y="13892"/>
                    <a:pt x="79366" y="13925"/>
                    <a:pt x="79296" y="13995"/>
                  </a:cubicBezTo>
                  <a:cubicBezTo>
                    <a:pt x="79165" y="14126"/>
                    <a:pt x="79165" y="14340"/>
                    <a:pt x="79296" y="14471"/>
                  </a:cubicBezTo>
                  <a:cubicBezTo>
                    <a:pt x="79689" y="14876"/>
                    <a:pt x="80082" y="15293"/>
                    <a:pt x="80451" y="15698"/>
                  </a:cubicBezTo>
                  <a:cubicBezTo>
                    <a:pt x="80523" y="15781"/>
                    <a:pt x="80618" y="15817"/>
                    <a:pt x="80713" y="15817"/>
                  </a:cubicBezTo>
                  <a:cubicBezTo>
                    <a:pt x="80797" y="15817"/>
                    <a:pt x="80868" y="15781"/>
                    <a:pt x="80939" y="15721"/>
                  </a:cubicBezTo>
                  <a:cubicBezTo>
                    <a:pt x="81082" y="15602"/>
                    <a:pt x="81094" y="15388"/>
                    <a:pt x="80963" y="15245"/>
                  </a:cubicBezTo>
                  <a:cubicBezTo>
                    <a:pt x="80582" y="14828"/>
                    <a:pt x="80177" y="14400"/>
                    <a:pt x="79785" y="13995"/>
                  </a:cubicBezTo>
                  <a:cubicBezTo>
                    <a:pt x="79718" y="13928"/>
                    <a:pt x="79629" y="13892"/>
                    <a:pt x="79539" y="13892"/>
                  </a:cubicBezTo>
                  <a:close/>
                  <a:moveTo>
                    <a:pt x="11350" y="16247"/>
                  </a:moveTo>
                  <a:cubicBezTo>
                    <a:pt x="11256" y="16247"/>
                    <a:pt x="11162" y="16286"/>
                    <a:pt x="11097" y="16364"/>
                  </a:cubicBezTo>
                  <a:cubicBezTo>
                    <a:pt x="10728" y="16793"/>
                    <a:pt x="10359" y="17245"/>
                    <a:pt x="10002" y="17698"/>
                  </a:cubicBezTo>
                  <a:cubicBezTo>
                    <a:pt x="9895" y="17841"/>
                    <a:pt x="9919" y="18055"/>
                    <a:pt x="10062" y="18174"/>
                  </a:cubicBezTo>
                  <a:cubicBezTo>
                    <a:pt x="10121" y="18222"/>
                    <a:pt x="10204" y="18245"/>
                    <a:pt x="10276" y="18245"/>
                  </a:cubicBezTo>
                  <a:cubicBezTo>
                    <a:pt x="10371" y="18245"/>
                    <a:pt x="10478" y="18198"/>
                    <a:pt x="10538" y="18114"/>
                  </a:cubicBezTo>
                  <a:cubicBezTo>
                    <a:pt x="10895" y="17674"/>
                    <a:pt x="11252" y="17233"/>
                    <a:pt x="11621" y="16805"/>
                  </a:cubicBezTo>
                  <a:cubicBezTo>
                    <a:pt x="11740" y="16662"/>
                    <a:pt x="11716" y="16448"/>
                    <a:pt x="11574" y="16329"/>
                  </a:cubicBezTo>
                  <a:cubicBezTo>
                    <a:pt x="11509" y="16274"/>
                    <a:pt x="11429" y="16247"/>
                    <a:pt x="11350" y="16247"/>
                  </a:cubicBezTo>
                  <a:close/>
                  <a:moveTo>
                    <a:pt x="81842" y="16414"/>
                  </a:moveTo>
                  <a:cubicBezTo>
                    <a:pt x="81763" y="16414"/>
                    <a:pt x="81683" y="16441"/>
                    <a:pt x="81618" y="16495"/>
                  </a:cubicBezTo>
                  <a:cubicBezTo>
                    <a:pt x="81463" y="16614"/>
                    <a:pt x="81451" y="16829"/>
                    <a:pt x="81570" y="16971"/>
                  </a:cubicBezTo>
                  <a:cubicBezTo>
                    <a:pt x="81940" y="17400"/>
                    <a:pt x="82297" y="17853"/>
                    <a:pt x="82642" y="18293"/>
                  </a:cubicBezTo>
                  <a:cubicBezTo>
                    <a:pt x="82702" y="18376"/>
                    <a:pt x="82809" y="18424"/>
                    <a:pt x="82904" y="18424"/>
                  </a:cubicBezTo>
                  <a:cubicBezTo>
                    <a:pt x="82987" y="18424"/>
                    <a:pt x="83059" y="18400"/>
                    <a:pt x="83118" y="18353"/>
                  </a:cubicBezTo>
                  <a:cubicBezTo>
                    <a:pt x="83261" y="18234"/>
                    <a:pt x="83297" y="18019"/>
                    <a:pt x="83178" y="17864"/>
                  </a:cubicBezTo>
                  <a:cubicBezTo>
                    <a:pt x="82821" y="17424"/>
                    <a:pt x="82463" y="16971"/>
                    <a:pt x="82094" y="16531"/>
                  </a:cubicBezTo>
                  <a:cubicBezTo>
                    <a:pt x="82029" y="16453"/>
                    <a:pt x="81936" y="16414"/>
                    <a:pt x="81842" y="16414"/>
                  </a:cubicBezTo>
                  <a:close/>
                  <a:moveTo>
                    <a:pt x="9245" y="18922"/>
                  </a:moveTo>
                  <a:cubicBezTo>
                    <a:pt x="9138" y="18922"/>
                    <a:pt x="9032" y="18972"/>
                    <a:pt x="8966" y="19067"/>
                  </a:cubicBezTo>
                  <a:cubicBezTo>
                    <a:pt x="8633" y="19519"/>
                    <a:pt x="8299" y="19996"/>
                    <a:pt x="7978" y="20472"/>
                  </a:cubicBezTo>
                  <a:cubicBezTo>
                    <a:pt x="7871" y="20627"/>
                    <a:pt x="7906" y="20841"/>
                    <a:pt x="8061" y="20936"/>
                  </a:cubicBezTo>
                  <a:cubicBezTo>
                    <a:pt x="8121" y="20984"/>
                    <a:pt x="8192" y="20996"/>
                    <a:pt x="8252" y="20996"/>
                  </a:cubicBezTo>
                  <a:cubicBezTo>
                    <a:pt x="8371" y="20996"/>
                    <a:pt x="8478" y="20948"/>
                    <a:pt x="8538" y="20853"/>
                  </a:cubicBezTo>
                  <a:cubicBezTo>
                    <a:pt x="8859" y="20389"/>
                    <a:pt x="9180" y="19924"/>
                    <a:pt x="9514" y="19460"/>
                  </a:cubicBezTo>
                  <a:cubicBezTo>
                    <a:pt x="9621" y="19317"/>
                    <a:pt x="9597" y="19103"/>
                    <a:pt x="9442" y="18984"/>
                  </a:cubicBezTo>
                  <a:cubicBezTo>
                    <a:pt x="9382" y="18942"/>
                    <a:pt x="9313" y="18922"/>
                    <a:pt x="9245" y="18922"/>
                  </a:cubicBezTo>
                  <a:close/>
                  <a:moveTo>
                    <a:pt x="83935" y="19100"/>
                  </a:moveTo>
                  <a:cubicBezTo>
                    <a:pt x="83867" y="19100"/>
                    <a:pt x="83798" y="19120"/>
                    <a:pt x="83737" y="19162"/>
                  </a:cubicBezTo>
                  <a:cubicBezTo>
                    <a:pt x="83583" y="19269"/>
                    <a:pt x="83547" y="19484"/>
                    <a:pt x="83654" y="19638"/>
                  </a:cubicBezTo>
                  <a:cubicBezTo>
                    <a:pt x="83987" y="20091"/>
                    <a:pt x="84309" y="20555"/>
                    <a:pt x="84630" y="21032"/>
                  </a:cubicBezTo>
                  <a:cubicBezTo>
                    <a:pt x="84690" y="21127"/>
                    <a:pt x="84797" y="21174"/>
                    <a:pt x="84904" y="21174"/>
                  </a:cubicBezTo>
                  <a:cubicBezTo>
                    <a:pt x="84976" y="21174"/>
                    <a:pt x="85047" y="21162"/>
                    <a:pt x="85095" y="21115"/>
                  </a:cubicBezTo>
                  <a:cubicBezTo>
                    <a:pt x="85261" y="21020"/>
                    <a:pt x="85297" y="20805"/>
                    <a:pt x="85190" y="20651"/>
                  </a:cubicBezTo>
                  <a:cubicBezTo>
                    <a:pt x="84868" y="20174"/>
                    <a:pt x="84547" y="19698"/>
                    <a:pt x="84214" y="19234"/>
                  </a:cubicBezTo>
                  <a:cubicBezTo>
                    <a:pt x="84142" y="19147"/>
                    <a:pt x="84039" y="19100"/>
                    <a:pt x="83935" y="19100"/>
                  </a:cubicBezTo>
                  <a:close/>
                  <a:moveTo>
                    <a:pt x="7319" y="21748"/>
                  </a:moveTo>
                  <a:cubicBezTo>
                    <a:pt x="7208" y="21748"/>
                    <a:pt x="7098" y="21806"/>
                    <a:pt x="7037" y="21913"/>
                  </a:cubicBezTo>
                  <a:cubicBezTo>
                    <a:pt x="6740" y="22389"/>
                    <a:pt x="6442" y="22889"/>
                    <a:pt x="6156" y="23389"/>
                  </a:cubicBezTo>
                  <a:cubicBezTo>
                    <a:pt x="6061" y="23544"/>
                    <a:pt x="6109" y="23758"/>
                    <a:pt x="6275" y="23853"/>
                  </a:cubicBezTo>
                  <a:cubicBezTo>
                    <a:pt x="6335" y="23877"/>
                    <a:pt x="6394" y="23901"/>
                    <a:pt x="6442" y="23901"/>
                  </a:cubicBezTo>
                  <a:cubicBezTo>
                    <a:pt x="6561" y="23901"/>
                    <a:pt x="6680" y="23829"/>
                    <a:pt x="6740" y="23722"/>
                  </a:cubicBezTo>
                  <a:cubicBezTo>
                    <a:pt x="7025" y="23234"/>
                    <a:pt x="7323" y="22746"/>
                    <a:pt x="7609" y="22270"/>
                  </a:cubicBezTo>
                  <a:cubicBezTo>
                    <a:pt x="7716" y="22115"/>
                    <a:pt x="7668" y="21901"/>
                    <a:pt x="7502" y="21805"/>
                  </a:cubicBezTo>
                  <a:cubicBezTo>
                    <a:pt x="7446" y="21767"/>
                    <a:pt x="7382" y="21748"/>
                    <a:pt x="7319" y="21748"/>
                  </a:cubicBezTo>
                  <a:close/>
                  <a:moveTo>
                    <a:pt x="85837" y="21927"/>
                  </a:moveTo>
                  <a:cubicBezTo>
                    <a:pt x="85774" y="21927"/>
                    <a:pt x="85710" y="21945"/>
                    <a:pt x="85654" y="21984"/>
                  </a:cubicBezTo>
                  <a:cubicBezTo>
                    <a:pt x="85488" y="22079"/>
                    <a:pt x="85440" y="22294"/>
                    <a:pt x="85547" y="22448"/>
                  </a:cubicBezTo>
                  <a:cubicBezTo>
                    <a:pt x="85833" y="22925"/>
                    <a:pt x="86131" y="23413"/>
                    <a:pt x="86404" y="23901"/>
                  </a:cubicBezTo>
                  <a:cubicBezTo>
                    <a:pt x="86464" y="24008"/>
                    <a:pt x="86583" y="24080"/>
                    <a:pt x="86702" y="24080"/>
                  </a:cubicBezTo>
                  <a:cubicBezTo>
                    <a:pt x="86762" y="24080"/>
                    <a:pt x="86821" y="24056"/>
                    <a:pt x="86869" y="24032"/>
                  </a:cubicBezTo>
                  <a:cubicBezTo>
                    <a:pt x="87035" y="23937"/>
                    <a:pt x="87095" y="23734"/>
                    <a:pt x="87000" y="23568"/>
                  </a:cubicBezTo>
                  <a:cubicBezTo>
                    <a:pt x="86714" y="23067"/>
                    <a:pt x="86416" y="22567"/>
                    <a:pt x="86119" y="22091"/>
                  </a:cubicBezTo>
                  <a:cubicBezTo>
                    <a:pt x="86058" y="21985"/>
                    <a:pt x="85948" y="21927"/>
                    <a:pt x="85837" y="21927"/>
                  </a:cubicBezTo>
                  <a:close/>
                  <a:moveTo>
                    <a:pt x="5627" y="24709"/>
                  </a:moveTo>
                  <a:cubicBezTo>
                    <a:pt x="5503" y="24709"/>
                    <a:pt x="5381" y="24773"/>
                    <a:pt x="5323" y="24889"/>
                  </a:cubicBezTo>
                  <a:cubicBezTo>
                    <a:pt x="5061" y="25401"/>
                    <a:pt x="4799" y="25913"/>
                    <a:pt x="4549" y="26425"/>
                  </a:cubicBezTo>
                  <a:cubicBezTo>
                    <a:pt x="4466" y="26604"/>
                    <a:pt x="4537" y="26806"/>
                    <a:pt x="4704" y="26889"/>
                  </a:cubicBezTo>
                  <a:cubicBezTo>
                    <a:pt x="4751" y="26913"/>
                    <a:pt x="4811" y="26925"/>
                    <a:pt x="4858" y="26925"/>
                  </a:cubicBezTo>
                  <a:cubicBezTo>
                    <a:pt x="4978" y="26925"/>
                    <a:pt x="5109" y="26854"/>
                    <a:pt x="5168" y="26723"/>
                  </a:cubicBezTo>
                  <a:cubicBezTo>
                    <a:pt x="5406" y="26223"/>
                    <a:pt x="5668" y="25711"/>
                    <a:pt x="5930" y="25211"/>
                  </a:cubicBezTo>
                  <a:cubicBezTo>
                    <a:pt x="6013" y="25044"/>
                    <a:pt x="5954" y="24841"/>
                    <a:pt x="5787" y="24746"/>
                  </a:cubicBezTo>
                  <a:cubicBezTo>
                    <a:pt x="5737" y="24721"/>
                    <a:pt x="5682" y="24709"/>
                    <a:pt x="5627" y="24709"/>
                  </a:cubicBezTo>
                  <a:close/>
                  <a:moveTo>
                    <a:pt x="87514" y="24887"/>
                  </a:moveTo>
                  <a:cubicBezTo>
                    <a:pt x="87461" y="24887"/>
                    <a:pt x="87407" y="24900"/>
                    <a:pt x="87357" y="24925"/>
                  </a:cubicBezTo>
                  <a:cubicBezTo>
                    <a:pt x="87190" y="25008"/>
                    <a:pt x="87131" y="25222"/>
                    <a:pt x="87214" y="25389"/>
                  </a:cubicBezTo>
                  <a:cubicBezTo>
                    <a:pt x="87476" y="25889"/>
                    <a:pt x="87726" y="26389"/>
                    <a:pt x="87964" y="26901"/>
                  </a:cubicBezTo>
                  <a:cubicBezTo>
                    <a:pt x="88024" y="27020"/>
                    <a:pt x="88143" y="27092"/>
                    <a:pt x="88274" y="27092"/>
                  </a:cubicBezTo>
                  <a:cubicBezTo>
                    <a:pt x="88321" y="27092"/>
                    <a:pt x="88369" y="27080"/>
                    <a:pt x="88417" y="27056"/>
                  </a:cubicBezTo>
                  <a:cubicBezTo>
                    <a:pt x="88595" y="26985"/>
                    <a:pt x="88667" y="26782"/>
                    <a:pt x="88583" y="26604"/>
                  </a:cubicBezTo>
                  <a:cubicBezTo>
                    <a:pt x="88333" y="26092"/>
                    <a:pt x="88083" y="25580"/>
                    <a:pt x="87821" y="25068"/>
                  </a:cubicBezTo>
                  <a:cubicBezTo>
                    <a:pt x="87755" y="24952"/>
                    <a:pt x="87636" y="24887"/>
                    <a:pt x="87514" y="24887"/>
                  </a:cubicBezTo>
                  <a:close/>
                  <a:moveTo>
                    <a:pt x="4146" y="27791"/>
                  </a:moveTo>
                  <a:cubicBezTo>
                    <a:pt x="4013" y="27791"/>
                    <a:pt x="3888" y="27864"/>
                    <a:pt x="3835" y="27997"/>
                  </a:cubicBezTo>
                  <a:cubicBezTo>
                    <a:pt x="3608" y="28521"/>
                    <a:pt x="3382" y="29056"/>
                    <a:pt x="3180" y="29592"/>
                  </a:cubicBezTo>
                  <a:cubicBezTo>
                    <a:pt x="3108" y="29759"/>
                    <a:pt x="3192" y="29961"/>
                    <a:pt x="3370" y="30033"/>
                  </a:cubicBezTo>
                  <a:cubicBezTo>
                    <a:pt x="3406" y="30045"/>
                    <a:pt x="3454" y="30056"/>
                    <a:pt x="3489" y="30056"/>
                  </a:cubicBezTo>
                  <a:cubicBezTo>
                    <a:pt x="3632" y="30056"/>
                    <a:pt x="3763" y="29973"/>
                    <a:pt x="3811" y="29842"/>
                  </a:cubicBezTo>
                  <a:cubicBezTo>
                    <a:pt x="4013" y="29318"/>
                    <a:pt x="4239" y="28782"/>
                    <a:pt x="4454" y="28270"/>
                  </a:cubicBezTo>
                  <a:cubicBezTo>
                    <a:pt x="4537" y="28092"/>
                    <a:pt x="4454" y="27889"/>
                    <a:pt x="4287" y="27818"/>
                  </a:cubicBezTo>
                  <a:cubicBezTo>
                    <a:pt x="4241" y="27800"/>
                    <a:pt x="4193" y="27791"/>
                    <a:pt x="4146" y="27791"/>
                  </a:cubicBezTo>
                  <a:close/>
                  <a:moveTo>
                    <a:pt x="88966" y="27959"/>
                  </a:moveTo>
                  <a:cubicBezTo>
                    <a:pt x="88922" y="27959"/>
                    <a:pt x="88877" y="27967"/>
                    <a:pt x="88833" y="27985"/>
                  </a:cubicBezTo>
                  <a:cubicBezTo>
                    <a:pt x="88667" y="28068"/>
                    <a:pt x="88583" y="28259"/>
                    <a:pt x="88655" y="28437"/>
                  </a:cubicBezTo>
                  <a:cubicBezTo>
                    <a:pt x="88881" y="28949"/>
                    <a:pt x="89095" y="29473"/>
                    <a:pt x="89298" y="29997"/>
                  </a:cubicBezTo>
                  <a:cubicBezTo>
                    <a:pt x="89345" y="30140"/>
                    <a:pt x="89476" y="30223"/>
                    <a:pt x="89619" y="30223"/>
                  </a:cubicBezTo>
                  <a:cubicBezTo>
                    <a:pt x="89655" y="30223"/>
                    <a:pt x="89702" y="30211"/>
                    <a:pt x="89738" y="30199"/>
                  </a:cubicBezTo>
                  <a:cubicBezTo>
                    <a:pt x="89917" y="30128"/>
                    <a:pt x="90000" y="29925"/>
                    <a:pt x="89941" y="29759"/>
                  </a:cubicBezTo>
                  <a:cubicBezTo>
                    <a:pt x="89726" y="29223"/>
                    <a:pt x="89512" y="28687"/>
                    <a:pt x="89286" y="28163"/>
                  </a:cubicBezTo>
                  <a:cubicBezTo>
                    <a:pt x="89232" y="28037"/>
                    <a:pt x="89103" y="27959"/>
                    <a:pt x="88966" y="27959"/>
                  </a:cubicBezTo>
                  <a:close/>
                  <a:moveTo>
                    <a:pt x="2904" y="30979"/>
                  </a:moveTo>
                  <a:cubicBezTo>
                    <a:pt x="2762" y="30979"/>
                    <a:pt x="2629" y="31067"/>
                    <a:pt x="2572" y="31199"/>
                  </a:cubicBezTo>
                  <a:cubicBezTo>
                    <a:pt x="2394" y="31747"/>
                    <a:pt x="2215" y="32295"/>
                    <a:pt x="2037" y="32842"/>
                  </a:cubicBezTo>
                  <a:cubicBezTo>
                    <a:pt x="1989" y="33021"/>
                    <a:pt x="2084" y="33212"/>
                    <a:pt x="2263" y="33271"/>
                  </a:cubicBezTo>
                  <a:cubicBezTo>
                    <a:pt x="2299" y="33283"/>
                    <a:pt x="2334" y="33283"/>
                    <a:pt x="2370" y="33283"/>
                  </a:cubicBezTo>
                  <a:cubicBezTo>
                    <a:pt x="2513" y="33283"/>
                    <a:pt x="2644" y="33188"/>
                    <a:pt x="2692" y="33045"/>
                  </a:cubicBezTo>
                  <a:cubicBezTo>
                    <a:pt x="2858" y="32509"/>
                    <a:pt x="3037" y="31961"/>
                    <a:pt x="3227" y="31426"/>
                  </a:cubicBezTo>
                  <a:cubicBezTo>
                    <a:pt x="3287" y="31247"/>
                    <a:pt x="3192" y="31057"/>
                    <a:pt x="3013" y="30997"/>
                  </a:cubicBezTo>
                  <a:cubicBezTo>
                    <a:pt x="2977" y="30985"/>
                    <a:pt x="2940" y="30979"/>
                    <a:pt x="2904" y="30979"/>
                  </a:cubicBezTo>
                  <a:close/>
                  <a:moveTo>
                    <a:pt x="90204" y="31134"/>
                  </a:moveTo>
                  <a:cubicBezTo>
                    <a:pt x="90168" y="31134"/>
                    <a:pt x="90131" y="31140"/>
                    <a:pt x="90095" y="31152"/>
                  </a:cubicBezTo>
                  <a:cubicBezTo>
                    <a:pt x="89917" y="31223"/>
                    <a:pt x="89821" y="31414"/>
                    <a:pt x="89881" y="31592"/>
                  </a:cubicBezTo>
                  <a:cubicBezTo>
                    <a:pt x="90060" y="32128"/>
                    <a:pt x="90238" y="32664"/>
                    <a:pt x="90405" y="33200"/>
                  </a:cubicBezTo>
                  <a:cubicBezTo>
                    <a:pt x="90441" y="33343"/>
                    <a:pt x="90583" y="33438"/>
                    <a:pt x="90726" y="33438"/>
                  </a:cubicBezTo>
                  <a:cubicBezTo>
                    <a:pt x="90762" y="33438"/>
                    <a:pt x="90798" y="33438"/>
                    <a:pt x="90822" y="33426"/>
                  </a:cubicBezTo>
                  <a:cubicBezTo>
                    <a:pt x="91012" y="33378"/>
                    <a:pt x="91107" y="33188"/>
                    <a:pt x="91060" y="32997"/>
                  </a:cubicBezTo>
                  <a:cubicBezTo>
                    <a:pt x="90893" y="32461"/>
                    <a:pt x="90714" y="31914"/>
                    <a:pt x="90524" y="31366"/>
                  </a:cubicBezTo>
                  <a:cubicBezTo>
                    <a:pt x="90476" y="31224"/>
                    <a:pt x="90345" y="31134"/>
                    <a:pt x="90204" y="31134"/>
                  </a:cubicBezTo>
                  <a:close/>
                  <a:moveTo>
                    <a:pt x="1899" y="34236"/>
                  </a:moveTo>
                  <a:cubicBezTo>
                    <a:pt x="1745" y="34236"/>
                    <a:pt x="1612" y="34337"/>
                    <a:pt x="1572" y="34497"/>
                  </a:cubicBezTo>
                  <a:cubicBezTo>
                    <a:pt x="1418" y="35045"/>
                    <a:pt x="1287" y="35605"/>
                    <a:pt x="1156" y="36164"/>
                  </a:cubicBezTo>
                  <a:cubicBezTo>
                    <a:pt x="1108" y="36343"/>
                    <a:pt x="1227" y="36533"/>
                    <a:pt x="1406" y="36569"/>
                  </a:cubicBezTo>
                  <a:cubicBezTo>
                    <a:pt x="1441" y="36581"/>
                    <a:pt x="1465" y="36581"/>
                    <a:pt x="1489" y="36581"/>
                  </a:cubicBezTo>
                  <a:cubicBezTo>
                    <a:pt x="1644" y="36581"/>
                    <a:pt x="1787" y="36474"/>
                    <a:pt x="1822" y="36319"/>
                  </a:cubicBezTo>
                  <a:cubicBezTo>
                    <a:pt x="1941" y="35760"/>
                    <a:pt x="2084" y="35212"/>
                    <a:pt x="2227" y="34676"/>
                  </a:cubicBezTo>
                  <a:cubicBezTo>
                    <a:pt x="2275" y="34486"/>
                    <a:pt x="2168" y="34307"/>
                    <a:pt x="1989" y="34247"/>
                  </a:cubicBezTo>
                  <a:cubicBezTo>
                    <a:pt x="1959" y="34240"/>
                    <a:pt x="1929" y="34236"/>
                    <a:pt x="1899" y="34236"/>
                  </a:cubicBezTo>
                  <a:close/>
                  <a:moveTo>
                    <a:pt x="91194" y="34403"/>
                  </a:moveTo>
                  <a:cubicBezTo>
                    <a:pt x="91165" y="34403"/>
                    <a:pt x="91136" y="34406"/>
                    <a:pt x="91107" y="34414"/>
                  </a:cubicBezTo>
                  <a:cubicBezTo>
                    <a:pt x="90929" y="34462"/>
                    <a:pt x="90810" y="34652"/>
                    <a:pt x="90857" y="34831"/>
                  </a:cubicBezTo>
                  <a:cubicBezTo>
                    <a:pt x="91000" y="35367"/>
                    <a:pt x="91143" y="35926"/>
                    <a:pt x="91262" y="36474"/>
                  </a:cubicBezTo>
                  <a:cubicBezTo>
                    <a:pt x="91298" y="36629"/>
                    <a:pt x="91441" y="36748"/>
                    <a:pt x="91596" y="36748"/>
                  </a:cubicBezTo>
                  <a:cubicBezTo>
                    <a:pt x="91619" y="36748"/>
                    <a:pt x="91643" y="36736"/>
                    <a:pt x="91667" y="36736"/>
                  </a:cubicBezTo>
                  <a:cubicBezTo>
                    <a:pt x="91857" y="36688"/>
                    <a:pt x="91965" y="36510"/>
                    <a:pt x="91929" y="36331"/>
                  </a:cubicBezTo>
                  <a:cubicBezTo>
                    <a:pt x="91798" y="35771"/>
                    <a:pt x="91667" y="35200"/>
                    <a:pt x="91524" y="34652"/>
                  </a:cubicBezTo>
                  <a:cubicBezTo>
                    <a:pt x="91484" y="34502"/>
                    <a:pt x="91344" y="34403"/>
                    <a:pt x="91194" y="34403"/>
                  </a:cubicBezTo>
                  <a:close/>
                  <a:moveTo>
                    <a:pt x="1140" y="37563"/>
                  </a:moveTo>
                  <a:cubicBezTo>
                    <a:pt x="975" y="37563"/>
                    <a:pt x="830" y="37684"/>
                    <a:pt x="798" y="37843"/>
                  </a:cubicBezTo>
                  <a:cubicBezTo>
                    <a:pt x="703" y="38403"/>
                    <a:pt x="596" y="38974"/>
                    <a:pt x="513" y="39534"/>
                  </a:cubicBezTo>
                  <a:cubicBezTo>
                    <a:pt x="489" y="39724"/>
                    <a:pt x="620" y="39903"/>
                    <a:pt x="798" y="39927"/>
                  </a:cubicBezTo>
                  <a:lnTo>
                    <a:pt x="858" y="39927"/>
                  </a:lnTo>
                  <a:cubicBezTo>
                    <a:pt x="1025" y="39927"/>
                    <a:pt x="1168" y="39808"/>
                    <a:pt x="1191" y="39641"/>
                  </a:cubicBezTo>
                  <a:cubicBezTo>
                    <a:pt x="1275" y="39081"/>
                    <a:pt x="1370" y="38522"/>
                    <a:pt x="1477" y="37974"/>
                  </a:cubicBezTo>
                  <a:cubicBezTo>
                    <a:pt x="1513" y="37784"/>
                    <a:pt x="1394" y="37605"/>
                    <a:pt x="1203" y="37569"/>
                  </a:cubicBezTo>
                  <a:cubicBezTo>
                    <a:pt x="1182" y="37565"/>
                    <a:pt x="1161" y="37563"/>
                    <a:pt x="1140" y="37563"/>
                  </a:cubicBezTo>
                  <a:close/>
                  <a:moveTo>
                    <a:pt x="91937" y="37730"/>
                  </a:moveTo>
                  <a:cubicBezTo>
                    <a:pt x="91915" y="37730"/>
                    <a:pt x="91892" y="37732"/>
                    <a:pt x="91869" y="37736"/>
                  </a:cubicBezTo>
                  <a:cubicBezTo>
                    <a:pt x="91691" y="37772"/>
                    <a:pt x="91572" y="37950"/>
                    <a:pt x="91596" y="38129"/>
                  </a:cubicBezTo>
                  <a:cubicBezTo>
                    <a:pt x="91703" y="38688"/>
                    <a:pt x="91798" y="39248"/>
                    <a:pt x="91881" y="39808"/>
                  </a:cubicBezTo>
                  <a:cubicBezTo>
                    <a:pt x="91905" y="39974"/>
                    <a:pt x="92048" y="40093"/>
                    <a:pt x="92215" y="40093"/>
                  </a:cubicBezTo>
                  <a:lnTo>
                    <a:pt x="92262" y="40093"/>
                  </a:lnTo>
                  <a:cubicBezTo>
                    <a:pt x="92453" y="40070"/>
                    <a:pt x="92584" y="39891"/>
                    <a:pt x="92548" y="39700"/>
                  </a:cubicBezTo>
                  <a:cubicBezTo>
                    <a:pt x="92477" y="39141"/>
                    <a:pt x="92381" y="38569"/>
                    <a:pt x="92274" y="38010"/>
                  </a:cubicBezTo>
                  <a:cubicBezTo>
                    <a:pt x="92243" y="37842"/>
                    <a:pt x="92100" y="37730"/>
                    <a:pt x="91937" y="37730"/>
                  </a:cubicBezTo>
                  <a:close/>
                  <a:moveTo>
                    <a:pt x="643" y="40938"/>
                  </a:moveTo>
                  <a:cubicBezTo>
                    <a:pt x="463" y="40938"/>
                    <a:pt x="310" y="41066"/>
                    <a:pt x="298" y="41248"/>
                  </a:cubicBezTo>
                  <a:cubicBezTo>
                    <a:pt x="227" y="41808"/>
                    <a:pt x="179" y="42379"/>
                    <a:pt x="132" y="42951"/>
                  </a:cubicBezTo>
                  <a:cubicBezTo>
                    <a:pt x="120" y="43141"/>
                    <a:pt x="263" y="43308"/>
                    <a:pt x="441" y="43320"/>
                  </a:cubicBezTo>
                  <a:lnTo>
                    <a:pt x="477" y="43320"/>
                  </a:lnTo>
                  <a:cubicBezTo>
                    <a:pt x="644" y="43320"/>
                    <a:pt x="798" y="43189"/>
                    <a:pt x="810" y="43010"/>
                  </a:cubicBezTo>
                  <a:cubicBezTo>
                    <a:pt x="858" y="42451"/>
                    <a:pt x="906" y="41879"/>
                    <a:pt x="965" y="41320"/>
                  </a:cubicBezTo>
                  <a:cubicBezTo>
                    <a:pt x="989" y="41129"/>
                    <a:pt x="858" y="40963"/>
                    <a:pt x="667" y="40939"/>
                  </a:cubicBezTo>
                  <a:cubicBezTo>
                    <a:pt x="659" y="40938"/>
                    <a:pt x="651" y="40938"/>
                    <a:pt x="643" y="40938"/>
                  </a:cubicBezTo>
                  <a:close/>
                  <a:moveTo>
                    <a:pt x="92435" y="41103"/>
                  </a:moveTo>
                  <a:cubicBezTo>
                    <a:pt x="92421" y="41103"/>
                    <a:pt x="92407" y="41104"/>
                    <a:pt x="92393" y="41105"/>
                  </a:cubicBezTo>
                  <a:cubicBezTo>
                    <a:pt x="92203" y="41129"/>
                    <a:pt x="92072" y="41296"/>
                    <a:pt x="92096" y="41486"/>
                  </a:cubicBezTo>
                  <a:cubicBezTo>
                    <a:pt x="92155" y="42046"/>
                    <a:pt x="92203" y="42606"/>
                    <a:pt x="92250" y="43165"/>
                  </a:cubicBezTo>
                  <a:cubicBezTo>
                    <a:pt x="92262" y="43344"/>
                    <a:pt x="92405" y="43487"/>
                    <a:pt x="92584" y="43487"/>
                  </a:cubicBezTo>
                  <a:lnTo>
                    <a:pt x="92608" y="43487"/>
                  </a:lnTo>
                  <a:cubicBezTo>
                    <a:pt x="92798" y="43475"/>
                    <a:pt x="92941" y="43308"/>
                    <a:pt x="92929" y="43118"/>
                  </a:cubicBezTo>
                  <a:cubicBezTo>
                    <a:pt x="92881" y="42546"/>
                    <a:pt x="92834" y="41975"/>
                    <a:pt x="92774" y="41403"/>
                  </a:cubicBezTo>
                  <a:cubicBezTo>
                    <a:pt x="92752" y="41238"/>
                    <a:pt x="92607" y="41103"/>
                    <a:pt x="92435" y="41103"/>
                  </a:cubicBezTo>
                  <a:close/>
                  <a:moveTo>
                    <a:pt x="361" y="44343"/>
                  </a:moveTo>
                  <a:cubicBezTo>
                    <a:pt x="190" y="44343"/>
                    <a:pt x="36" y="44482"/>
                    <a:pt x="36" y="44665"/>
                  </a:cubicBezTo>
                  <a:cubicBezTo>
                    <a:pt x="13" y="45237"/>
                    <a:pt x="1" y="45808"/>
                    <a:pt x="1" y="46392"/>
                  </a:cubicBezTo>
                  <a:cubicBezTo>
                    <a:pt x="1" y="46570"/>
                    <a:pt x="144" y="46725"/>
                    <a:pt x="334" y="46725"/>
                  </a:cubicBezTo>
                  <a:cubicBezTo>
                    <a:pt x="525" y="46725"/>
                    <a:pt x="679" y="46570"/>
                    <a:pt x="679" y="46392"/>
                  </a:cubicBezTo>
                  <a:cubicBezTo>
                    <a:pt x="679" y="45820"/>
                    <a:pt x="691" y="45249"/>
                    <a:pt x="715" y="44701"/>
                  </a:cubicBezTo>
                  <a:cubicBezTo>
                    <a:pt x="727" y="44511"/>
                    <a:pt x="572" y="44344"/>
                    <a:pt x="382" y="44344"/>
                  </a:cubicBezTo>
                  <a:cubicBezTo>
                    <a:pt x="375" y="44343"/>
                    <a:pt x="368" y="44343"/>
                    <a:pt x="361" y="44343"/>
                  </a:cubicBezTo>
                  <a:close/>
                  <a:moveTo>
                    <a:pt x="92689" y="44510"/>
                  </a:moveTo>
                  <a:cubicBezTo>
                    <a:pt x="92682" y="44510"/>
                    <a:pt x="92674" y="44510"/>
                    <a:pt x="92667" y="44511"/>
                  </a:cubicBezTo>
                  <a:cubicBezTo>
                    <a:pt x="92477" y="44511"/>
                    <a:pt x="92334" y="44677"/>
                    <a:pt x="92334" y="44856"/>
                  </a:cubicBezTo>
                  <a:cubicBezTo>
                    <a:pt x="92358" y="45415"/>
                    <a:pt x="92369" y="45975"/>
                    <a:pt x="92369" y="46535"/>
                  </a:cubicBezTo>
                  <a:lnTo>
                    <a:pt x="92369" y="46558"/>
                  </a:lnTo>
                  <a:cubicBezTo>
                    <a:pt x="92369" y="46737"/>
                    <a:pt x="92524" y="46892"/>
                    <a:pt x="92715" y="46892"/>
                  </a:cubicBezTo>
                  <a:cubicBezTo>
                    <a:pt x="92893" y="46892"/>
                    <a:pt x="93048" y="46737"/>
                    <a:pt x="93048" y="46558"/>
                  </a:cubicBezTo>
                  <a:lnTo>
                    <a:pt x="93048" y="46535"/>
                  </a:lnTo>
                  <a:cubicBezTo>
                    <a:pt x="93048" y="45963"/>
                    <a:pt x="93036" y="45392"/>
                    <a:pt x="93024" y="44832"/>
                  </a:cubicBezTo>
                  <a:cubicBezTo>
                    <a:pt x="93013" y="44649"/>
                    <a:pt x="92869" y="44510"/>
                    <a:pt x="92689" y="44510"/>
                  </a:cubicBezTo>
                  <a:close/>
                  <a:moveTo>
                    <a:pt x="346" y="47749"/>
                  </a:moveTo>
                  <a:cubicBezTo>
                    <a:pt x="156" y="47761"/>
                    <a:pt x="13" y="47916"/>
                    <a:pt x="13" y="48106"/>
                  </a:cubicBezTo>
                  <a:cubicBezTo>
                    <a:pt x="25" y="48678"/>
                    <a:pt x="48" y="49261"/>
                    <a:pt x="84" y="49821"/>
                  </a:cubicBezTo>
                  <a:cubicBezTo>
                    <a:pt x="96" y="49999"/>
                    <a:pt x="239" y="50142"/>
                    <a:pt x="429" y="50142"/>
                  </a:cubicBezTo>
                  <a:lnTo>
                    <a:pt x="441" y="50142"/>
                  </a:lnTo>
                  <a:cubicBezTo>
                    <a:pt x="632" y="50130"/>
                    <a:pt x="775" y="49964"/>
                    <a:pt x="763" y="49773"/>
                  </a:cubicBezTo>
                  <a:cubicBezTo>
                    <a:pt x="739" y="49225"/>
                    <a:pt x="715" y="48654"/>
                    <a:pt x="691" y="48082"/>
                  </a:cubicBezTo>
                  <a:cubicBezTo>
                    <a:pt x="691" y="47892"/>
                    <a:pt x="537" y="47749"/>
                    <a:pt x="346" y="47749"/>
                  </a:cubicBezTo>
                  <a:close/>
                  <a:moveTo>
                    <a:pt x="92691" y="47916"/>
                  </a:moveTo>
                  <a:cubicBezTo>
                    <a:pt x="92500" y="47916"/>
                    <a:pt x="92346" y="48059"/>
                    <a:pt x="92334" y="48249"/>
                  </a:cubicBezTo>
                  <a:cubicBezTo>
                    <a:pt x="92322" y="48809"/>
                    <a:pt x="92286" y="49380"/>
                    <a:pt x="92250" y="49940"/>
                  </a:cubicBezTo>
                  <a:cubicBezTo>
                    <a:pt x="92238" y="50130"/>
                    <a:pt x="92381" y="50297"/>
                    <a:pt x="92560" y="50309"/>
                  </a:cubicBezTo>
                  <a:lnTo>
                    <a:pt x="92584" y="50309"/>
                  </a:lnTo>
                  <a:cubicBezTo>
                    <a:pt x="92762" y="50309"/>
                    <a:pt x="92917" y="50166"/>
                    <a:pt x="92929" y="49987"/>
                  </a:cubicBezTo>
                  <a:cubicBezTo>
                    <a:pt x="92965" y="49428"/>
                    <a:pt x="93000" y="48844"/>
                    <a:pt x="93024" y="48273"/>
                  </a:cubicBezTo>
                  <a:cubicBezTo>
                    <a:pt x="93024" y="48082"/>
                    <a:pt x="92881" y="47928"/>
                    <a:pt x="92691" y="47916"/>
                  </a:cubicBezTo>
                  <a:close/>
                  <a:moveTo>
                    <a:pt x="549" y="51154"/>
                  </a:moveTo>
                  <a:cubicBezTo>
                    <a:pt x="541" y="51154"/>
                    <a:pt x="533" y="51154"/>
                    <a:pt x="525" y="51154"/>
                  </a:cubicBezTo>
                  <a:cubicBezTo>
                    <a:pt x="334" y="51178"/>
                    <a:pt x="191" y="51345"/>
                    <a:pt x="215" y="51535"/>
                  </a:cubicBezTo>
                  <a:cubicBezTo>
                    <a:pt x="263" y="52107"/>
                    <a:pt x="322" y="52678"/>
                    <a:pt x="406" y="53238"/>
                  </a:cubicBezTo>
                  <a:cubicBezTo>
                    <a:pt x="429" y="53405"/>
                    <a:pt x="572" y="53536"/>
                    <a:pt x="739" y="53536"/>
                  </a:cubicBezTo>
                  <a:lnTo>
                    <a:pt x="787" y="53536"/>
                  </a:lnTo>
                  <a:cubicBezTo>
                    <a:pt x="977" y="53512"/>
                    <a:pt x="1108" y="53333"/>
                    <a:pt x="1072" y="53155"/>
                  </a:cubicBezTo>
                  <a:cubicBezTo>
                    <a:pt x="1001" y="52595"/>
                    <a:pt x="941" y="52035"/>
                    <a:pt x="894" y="51464"/>
                  </a:cubicBezTo>
                  <a:cubicBezTo>
                    <a:pt x="871" y="51281"/>
                    <a:pt x="728" y="51154"/>
                    <a:pt x="549" y="51154"/>
                  </a:cubicBezTo>
                  <a:close/>
                  <a:moveTo>
                    <a:pt x="92453" y="51320"/>
                  </a:moveTo>
                  <a:cubicBezTo>
                    <a:pt x="92272" y="51320"/>
                    <a:pt x="92118" y="51448"/>
                    <a:pt x="92096" y="51631"/>
                  </a:cubicBezTo>
                  <a:cubicBezTo>
                    <a:pt x="92036" y="52190"/>
                    <a:pt x="91965" y="52750"/>
                    <a:pt x="91881" y="53309"/>
                  </a:cubicBezTo>
                  <a:cubicBezTo>
                    <a:pt x="91857" y="53500"/>
                    <a:pt x="91988" y="53666"/>
                    <a:pt x="92167" y="53690"/>
                  </a:cubicBezTo>
                  <a:cubicBezTo>
                    <a:pt x="92191" y="53702"/>
                    <a:pt x="92203" y="53702"/>
                    <a:pt x="92227" y="53702"/>
                  </a:cubicBezTo>
                  <a:cubicBezTo>
                    <a:pt x="92393" y="53702"/>
                    <a:pt x="92536" y="53583"/>
                    <a:pt x="92560" y="53405"/>
                  </a:cubicBezTo>
                  <a:cubicBezTo>
                    <a:pt x="92643" y="52845"/>
                    <a:pt x="92715" y="52273"/>
                    <a:pt x="92774" y="51702"/>
                  </a:cubicBezTo>
                  <a:cubicBezTo>
                    <a:pt x="92798" y="51511"/>
                    <a:pt x="92655" y="51345"/>
                    <a:pt x="92477" y="51321"/>
                  </a:cubicBezTo>
                  <a:cubicBezTo>
                    <a:pt x="92469" y="51320"/>
                    <a:pt x="92461" y="51320"/>
                    <a:pt x="92453" y="51320"/>
                  </a:cubicBezTo>
                  <a:close/>
                  <a:moveTo>
                    <a:pt x="1005" y="54541"/>
                  </a:moveTo>
                  <a:cubicBezTo>
                    <a:pt x="984" y="54541"/>
                    <a:pt x="963" y="54543"/>
                    <a:pt x="941" y="54548"/>
                  </a:cubicBezTo>
                  <a:cubicBezTo>
                    <a:pt x="751" y="54571"/>
                    <a:pt x="632" y="54750"/>
                    <a:pt x="667" y="54940"/>
                  </a:cubicBezTo>
                  <a:cubicBezTo>
                    <a:pt x="763" y="55500"/>
                    <a:pt x="870" y="56072"/>
                    <a:pt x="1001" y="56619"/>
                  </a:cubicBezTo>
                  <a:cubicBezTo>
                    <a:pt x="1037" y="56786"/>
                    <a:pt x="1168" y="56893"/>
                    <a:pt x="1334" y="56893"/>
                  </a:cubicBezTo>
                  <a:cubicBezTo>
                    <a:pt x="1358" y="56893"/>
                    <a:pt x="1382" y="56893"/>
                    <a:pt x="1406" y="56881"/>
                  </a:cubicBezTo>
                  <a:cubicBezTo>
                    <a:pt x="1584" y="56845"/>
                    <a:pt x="1703" y="56655"/>
                    <a:pt x="1668" y="56476"/>
                  </a:cubicBezTo>
                  <a:cubicBezTo>
                    <a:pt x="1537" y="55929"/>
                    <a:pt x="1429" y="55381"/>
                    <a:pt x="1334" y="54821"/>
                  </a:cubicBezTo>
                  <a:cubicBezTo>
                    <a:pt x="1303" y="54654"/>
                    <a:pt x="1160" y="54541"/>
                    <a:pt x="1005" y="54541"/>
                  </a:cubicBezTo>
                  <a:close/>
                  <a:moveTo>
                    <a:pt x="91941" y="54696"/>
                  </a:moveTo>
                  <a:cubicBezTo>
                    <a:pt x="91784" y="54696"/>
                    <a:pt x="91639" y="54817"/>
                    <a:pt x="91607" y="54976"/>
                  </a:cubicBezTo>
                  <a:cubicBezTo>
                    <a:pt x="91500" y="55536"/>
                    <a:pt x="91393" y="56083"/>
                    <a:pt x="91262" y="56643"/>
                  </a:cubicBezTo>
                  <a:cubicBezTo>
                    <a:pt x="91226" y="56822"/>
                    <a:pt x="91345" y="57000"/>
                    <a:pt x="91524" y="57048"/>
                  </a:cubicBezTo>
                  <a:cubicBezTo>
                    <a:pt x="91548" y="57048"/>
                    <a:pt x="91572" y="57060"/>
                    <a:pt x="91596" y="57060"/>
                  </a:cubicBezTo>
                  <a:cubicBezTo>
                    <a:pt x="91762" y="57060"/>
                    <a:pt x="91893" y="56953"/>
                    <a:pt x="91929" y="56786"/>
                  </a:cubicBezTo>
                  <a:cubicBezTo>
                    <a:pt x="92060" y="56226"/>
                    <a:pt x="92179" y="55667"/>
                    <a:pt x="92274" y="55107"/>
                  </a:cubicBezTo>
                  <a:cubicBezTo>
                    <a:pt x="92310" y="54917"/>
                    <a:pt x="92191" y="54738"/>
                    <a:pt x="92000" y="54702"/>
                  </a:cubicBezTo>
                  <a:cubicBezTo>
                    <a:pt x="91980" y="54698"/>
                    <a:pt x="91960" y="54696"/>
                    <a:pt x="91941" y="54696"/>
                  </a:cubicBezTo>
                  <a:close/>
                  <a:moveTo>
                    <a:pt x="1734" y="57870"/>
                  </a:moveTo>
                  <a:cubicBezTo>
                    <a:pt x="1705" y="57870"/>
                    <a:pt x="1674" y="57874"/>
                    <a:pt x="1644" y="57881"/>
                  </a:cubicBezTo>
                  <a:cubicBezTo>
                    <a:pt x="1465" y="57929"/>
                    <a:pt x="1358" y="58119"/>
                    <a:pt x="1406" y="58298"/>
                  </a:cubicBezTo>
                  <a:cubicBezTo>
                    <a:pt x="1549" y="58846"/>
                    <a:pt x="1715" y="59405"/>
                    <a:pt x="1894" y="59953"/>
                  </a:cubicBezTo>
                  <a:cubicBezTo>
                    <a:pt x="1941" y="60096"/>
                    <a:pt x="2072" y="60191"/>
                    <a:pt x="2215" y="60191"/>
                  </a:cubicBezTo>
                  <a:cubicBezTo>
                    <a:pt x="2251" y="60191"/>
                    <a:pt x="2287" y="60179"/>
                    <a:pt x="2322" y="60167"/>
                  </a:cubicBezTo>
                  <a:cubicBezTo>
                    <a:pt x="2501" y="60108"/>
                    <a:pt x="2596" y="59917"/>
                    <a:pt x="2537" y="59739"/>
                  </a:cubicBezTo>
                  <a:cubicBezTo>
                    <a:pt x="2370" y="59203"/>
                    <a:pt x="2215" y="58655"/>
                    <a:pt x="2061" y="58119"/>
                  </a:cubicBezTo>
                  <a:cubicBezTo>
                    <a:pt x="2021" y="57970"/>
                    <a:pt x="1888" y="57870"/>
                    <a:pt x="1734" y="57870"/>
                  </a:cubicBezTo>
                  <a:close/>
                  <a:moveTo>
                    <a:pt x="91196" y="58025"/>
                  </a:moveTo>
                  <a:cubicBezTo>
                    <a:pt x="91041" y="58025"/>
                    <a:pt x="90907" y="58126"/>
                    <a:pt x="90857" y="58286"/>
                  </a:cubicBezTo>
                  <a:cubicBezTo>
                    <a:pt x="90714" y="58822"/>
                    <a:pt x="90560" y="59370"/>
                    <a:pt x="90393" y="59905"/>
                  </a:cubicBezTo>
                  <a:cubicBezTo>
                    <a:pt x="90333" y="60084"/>
                    <a:pt x="90441" y="60274"/>
                    <a:pt x="90619" y="60334"/>
                  </a:cubicBezTo>
                  <a:cubicBezTo>
                    <a:pt x="90655" y="60346"/>
                    <a:pt x="90691" y="60346"/>
                    <a:pt x="90726" y="60346"/>
                  </a:cubicBezTo>
                  <a:cubicBezTo>
                    <a:pt x="90869" y="60346"/>
                    <a:pt x="91000" y="60263"/>
                    <a:pt x="91048" y="60108"/>
                  </a:cubicBezTo>
                  <a:cubicBezTo>
                    <a:pt x="91215" y="59572"/>
                    <a:pt x="91369" y="59012"/>
                    <a:pt x="91524" y="58453"/>
                  </a:cubicBezTo>
                  <a:cubicBezTo>
                    <a:pt x="91572" y="58274"/>
                    <a:pt x="91465" y="58084"/>
                    <a:pt x="91286" y="58036"/>
                  </a:cubicBezTo>
                  <a:cubicBezTo>
                    <a:pt x="91256" y="58028"/>
                    <a:pt x="91225" y="58025"/>
                    <a:pt x="91196" y="58025"/>
                  </a:cubicBezTo>
                  <a:close/>
                  <a:moveTo>
                    <a:pt x="2767" y="61120"/>
                  </a:moveTo>
                  <a:cubicBezTo>
                    <a:pt x="2726" y="61120"/>
                    <a:pt x="2684" y="61127"/>
                    <a:pt x="2644" y="61144"/>
                  </a:cubicBezTo>
                  <a:cubicBezTo>
                    <a:pt x="2477" y="61203"/>
                    <a:pt x="2382" y="61394"/>
                    <a:pt x="2442" y="61572"/>
                  </a:cubicBezTo>
                  <a:cubicBezTo>
                    <a:pt x="2632" y="62108"/>
                    <a:pt x="2846" y="62644"/>
                    <a:pt x="3061" y="63180"/>
                  </a:cubicBezTo>
                  <a:cubicBezTo>
                    <a:pt x="3120" y="63311"/>
                    <a:pt x="3239" y="63394"/>
                    <a:pt x="3382" y="63394"/>
                  </a:cubicBezTo>
                  <a:cubicBezTo>
                    <a:pt x="3418" y="63394"/>
                    <a:pt x="3465" y="63382"/>
                    <a:pt x="3513" y="63370"/>
                  </a:cubicBezTo>
                  <a:cubicBezTo>
                    <a:pt x="3680" y="63299"/>
                    <a:pt x="3763" y="63096"/>
                    <a:pt x="3692" y="62918"/>
                  </a:cubicBezTo>
                  <a:cubicBezTo>
                    <a:pt x="3477" y="62394"/>
                    <a:pt x="3275" y="61858"/>
                    <a:pt x="3084" y="61346"/>
                  </a:cubicBezTo>
                  <a:cubicBezTo>
                    <a:pt x="3038" y="61208"/>
                    <a:pt x="2907" y="61120"/>
                    <a:pt x="2767" y="61120"/>
                  </a:cubicBezTo>
                  <a:close/>
                  <a:moveTo>
                    <a:pt x="90182" y="61291"/>
                  </a:moveTo>
                  <a:cubicBezTo>
                    <a:pt x="90043" y="61291"/>
                    <a:pt x="89916" y="61373"/>
                    <a:pt x="89869" y="61513"/>
                  </a:cubicBezTo>
                  <a:cubicBezTo>
                    <a:pt x="89679" y="62048"/>
                    <a:pt x="89476" y="62584"/>
                    <a:pt x="89274" y="63108"/>
                  </a:cubicBezTo>
                  <a:cubicBezTo>
                    <a:pt x="89202" y="63275"/>
                    <a:pt x="89298" y="63477"/>
                    <a:pt x="89464" y="63549"/>
                  </a:cubicBezTo>
                  <a:cubicBezTo>
                    <a:pt x="89512" y="63561"/>
                    <a:pt x="89548" y="63572"/>
                    <a:pt x="89595" y="63572"/>
                  </a:cubicBezTo>
                  <a:cubicBezTo>
                    <a:pt x="89726" y="63572"/>
                    <a:pt x="89857" y="63489"/>
                    <a:pt x="89905" y="63358"/>
                  </a:cubicBezTo>
                  <a:cubicBezTo>
                    <a:pt x="90119" y="62822"/>
                    <a:pt x="90322" y="62275"/>
                    <a:pt x="90512" y="61739"/>
                  </a:cubicBezTo>
                  <a:cubicBezTo>
                    <a:pt x="90572" y="61560"/>
                    <a:pt x="90476" y="61370"/>
                    <a:pt x="90298" y="61310"/>
                  </a:cubicBezTo>
                  <a:cubicBezTo>
                    <a:pt x="90259" y="61297"/>
                    <a:pt x="90220" y="61291"/>
                    <a:pt x="90182" y="6129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5" name="Google Shape;395;p20"/>
            <p:cNvSpPr/>
            <p:nvPr/>
          </p:nvSpPr>
          <p:spPr>
            <a:xfrm>
              <a:off x="3336512" y="3417747"/>
              <a:ext cx="2467599" cy="1725723"/>
            </a:xfrm>
            <a:custGeom>
              <a:avLst/>
              <a:gdLst/>
              <a:ahLst/>
              <a:cxnLst/>
              <a:rect l="l" t="t" r="r" b="b"/>
              <a:pathLst>
                <a:path w="87202" h="60985" extrusionOk="0">
                  <a:moveTo>
                    <a:pt x="43601" y="1"/>
                  </a:moveTo>
                  <a:cubicBezTo>
                    <a:pt x="19527" y="1"/>
                    <a:pt x="1" y="19527"/>
                    <a:pt x="1" y="43601"/>
                  </a:cubicBezTo>
                  <a:cubicBezTo>
                    <a:pt x="1" y="49781"/>
                    <a:pt x="1299" y="55662"/>
                    <a:pt x="3620" y="60984"/>
                  </a:cubicBezTo>
                  <a:lnTo>
                    <a:pt x="83595" y="60984"/>
                  </a:lnTo>
                  <a:cubicBezTo>
                    <a:pt x="85916" y="55662"/>
                    <a:pt x="87202" y="49781"/>
                    <a:pt x="87202" y="43601"/>
                  </a:cubicBezTo>
                  <a:cubicBezTo>
                    <a:pt x="87202" y="19527"/>
                    <a:pt x="67688" y="1"/>
                    <a:pt x="43601"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7" name="Google Shape;397;p20"/>
            <p:cNvSpPr txBox="1"/>
            <p:nvPr/>
          </p:nvSpPr>
          <p:spPr>
            <a:xfrm>
              <a:off x="3794625" y="3787250"/>
              <a:ext cx="1550400" cy="495600"/>
            </a:xfrm>
            <a:prstGeom prst="rect">
              <a:avLst/>
            </a:prstGeom>
            <a:noFill/>
            <a:ln>
              <a:noFill/>
            </a:ln>
          </p:spPr>
          <p:txBody>
            <a:bodyPr spcFirstLastPara="1" wrap="square" lIns="121900" tIns="121900" rIns="121900" bIns="121900" anchor="ctr" anchorCtr="0">
              <a:noAutofit/>
            </a:bodyPr>
            <a:lstStyle/>
            <a:p>
              <a:pPr algn="ctr"/>
              <a:r>
                <a:rPr lang="vi-VN" sz="4000">
                  <a:solidFill>
                    <a:srgbClr val="FFFFFF"/>
                  </a:solidFill>
                  <a:latin typeface="Fira Sans Extra Condensed"/>
                  <a:ea typeface="Fira Sans Extra Condensed"/>
                  <a:cs typeface="Fira Sans Extra Condensed"/>
                  <a:sym typeface="Fira Sans Extra Condensed"/>
                </a:rPr>
                <a:t>CÔNG NGHIỆP</a:t>
              </a:r>
              <a:endParaRPr sz="4000">
                <a:solidFill>
                  <a:srgbClr val="FFFFFF"/>
                </a:solidFill>
                <a:latin typeface="Fira Sans Extra Condensed Medium"/>
                <a:ea typeface="Fira Sans Extra Condensed Medium"/>
                <a:cs typeface="Fira Sans Extra Condensed Medium"/>
                <a:sym typeface="Fira Sans Extra Condensed Medium"/>
              </a:endParaRPr>
            </a:p>
          </p:txBody>
        </p:sp>
      </p:grpSp>
      <p:pic>
        <p:nvPicPr>
          <p:cNvPr id="6" name="Picture 5">
            <a:extLst>
              <a:ext uri="{FF2B5EF4-FFF2-40B4-BE49-F238E27FC236}">
                <a16:creationId xmlns:a16="http://schemas.microsoft.com/office/drawing/2014/main" id="{FBB6FF5A-AC70-AA02-B4AD-21174D6B235D}"/>
              </a:ext>
            </a:extLst>
          </p:cNvPr>
          <p:cNvPicPr>
            <a:picLocks noChangeAspect="1"/>
          </p:cNvPicPr>
          <p:nvPr/>
        </p:nvPicPr>
        <p:blipFill>
          <a:blip r:embed="rId3"/>
          <a:stretch>
            <a:fillRect/>
          </a:stretch>
        </p:blipFill>
        <p:spPr>
          <a:xfrm>
            <a:off x="6539803" y="5655900"/>
            <a:ext cx="1539019" cy="1129612"/>
          </a:xfrm>
          <a:prstGeom prst="rect">
            <a:avLst/>
          </a:prstGeom>
        </p:spPr>
      </p:pic>
      <p:pic>
        <p:nvPicPr>
          <p:cNvPr id="8194" name="Picture 2" descr="VinaOrganic-tu-van-thiet-ke-nha-xuong-icon-329-min">
            <a:extLst>
              <a:ext uri="{FF2B5EF4-FFF2-40B4-BE49-F238E27FC236}">
                <a16:creationId xmlns:a16="http://schemas.microsoft.com/office/drawing/2014/main" id="{E636E12E-912E-3747-60C7-01390917A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9" t="4791" r="6785" b="7202"/>
          <a:stretch/>
        </p:blipFill>
        <p:spPr bwMode="auto">
          <a:xfrm>
            <a:off x="5134813" y="5558287"/>
            <a:ext cx="1275381" cy="1273934"/>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D11EE12-05ED-07D7-AF95-AAD31B493F69}"/>
              </a:ext>
            </a:extLst>
          </p:cNvPr>
          <p:cNvGrpSpPr/>
          <p:nvPr/>
        </p:nvGrpSpPr>
        <p:grpSpPr>
          <a:xfrm>
            <a:off x="-36879" y="4169285"/>
            <a:ext cx="2456401" cy="485188"/>
            <a:chOff x="2281" y="3811079"/>
            <a:chExt cx="2456401" cy="485188"/>
          </a:xfrm>
        </p:grpSpPr>
        <p:sp>
          <p:nvSpPr>
            <p:cNvPr id="7" name="TextBox 6">
              <a:extLst>
                <a:ext uri="{FF2B5EF4-FFF2-40B4-BE49-F238E27FC236}">
                  <a16:creationId xmlns:a16="http://schemas.microsoft.com/office/drawing/2014/main" id="{685B4EB5-BA3C-C514-50CB-FDFE93A7E41F}"/>
                </a:ext>
              </a:extLst>
            </p:cNvPr>
            <p:cNvSpPr txBox="1"/>
            <p:nvPr/>
          </p:nvSpPr>
          <p:spPr>
            <a:xfrm>
              <a:off x="2281" y="3811079"/>
              <a:ext cx="2456401" cy="461665"/>
            </a:xfrm>
            <a:prstGeom prst="rect">
              <a:avLst/>
            </a:prstGeom>
            <a:noFill/>
          </p:spPr>
          <p:txBody>
            <a:bodyPr wrap="square" rtlCol="0">
              <a:spAutoFit/>
            </a:bodyPr>
            <a:lstStyle/>
            <a:p>
              <a:r>
                <a:rPr lang="vi-VN" sz="2400">
                  <a:solidFill>
                    <a:srgbClr val="7030A0"/>
                  </a:solidFill>
                  <a:latin typeface="#9Slide03 SFU Futura_12" panose="00000400000000000000" pitchFamily="2" charset="0"/>
                </a:rPr>
                <a:t>CN khai khoáng</a:t>
              </a:r>
              <a:endParaRPr lang="en-US" sz="2400">
                <a:solidFill>
                  <a:srgbClr val="7030A0"/>
                </a:solidFill>
                <a:latin typeface="#9Slide03 SFU Futura_12" panose="00000400000000000000" pitchFamily="2" charset="0"/>
              </a:endParaRPr>
            </a:p>
          </p:txBody>
        </p:sp>
        <p:cxnSp>
          <p:nvCxnSpPr>
            <p:cNvPr id="9" name="Straight Connector 8">
              <a:extLst>
                <a:ext uri="{FF2B5EF4-FFF2-40B4-BE49-F238E27FC236}">
                  <a16:creationId xmlns:a16="http://schemas.microsoft.com/office/drawing/2014/main" id="{7A283416-E304-148C-AFCF-9BC346F9B51A}"/>
                </a:ext>
              </a:extLst>
            </p:cNvPr>
            <p:cNvCxnSpPr>
              <a:cxnSpLocks/>
            </p:cNvCxnSpPr>
            <p:nvPr/>
          </p:nvCxnSpPr>
          <p:spPr>
            <a:xfrm flipH="1">
              <a:off x="19547" y="4296267"/>
              <a:ext cx="2271814"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1F030032-3381-B4FC-9775-C397B81A7E57}"/>
              </a:ext>
            </a:extLst>
          </p:cNvPr>
          <p:cNvGrpSpPr/>
          <p:nvPr/>
        </p:nvGrpSpPr>
        <p:grpSpPr>
          <a:xfrm>
            <a:off x="30978" y="4822941"/>
            <a:ext cx="2456401" cy="549837"/>
            <a:chOff x="210975" y="4400415"/>
            <a:chExt cx="2456401" cy="549837"/>
          </a:xfrm>
        </p:grpSpPr>
        <p:sp>
          <p:nvSpPr>
            <p:cNvPr id="10" name="TextBox 9">
              <a:extLst>
                <a:ext uri="{FF2B5EF4-FFF2-40B4-BE49-F238E27FC236}">
                  <a16:creationId xmlns:a16="http://schemas.microsoft.com/office/drawing/2014/main" id="{D0E6FD0B-1CC6-38C5-FAAA-A1C29D193E34}"/>
                </a:ext>
              </a:extLst>
            </p:cNvPr>
            <p:cNvSpPr txBox="1"/>
            <p:nvPr/>
          </p:nvSpPr>
          <p:spPr>
            <a:xfrm>
              <a:off x="210975" y="4400415"/>
              <a:ext cx="2456401" cy="461665"/>
            </a:xfrm>
            <a:prstGeom prst="rect">
              <a:avLst/>
            </a:prstGeom>
            <a:noFill/>
          </p:spPr>
          <p:txBody>
            <a:bodyPr wrap="square" rtlCol="0">
              <a:spAutoFit/>
            </a:bodyPr>
            <a:lstStyle/>
            <a:p>
              <a:r>
                <a:rPr lang="vi-VN" sz="2400">
                  <a:solidFill>
                    <a:srgbClr val="7030A0"/>
                  </a:solidFill>
                  <a:latin typeface="#9Slide03 SFU Futura_12" panose="00000400000000000000" pitchFamily="2" charset="0"/>
                </a:rPr>
                <a:t>CN chế biến ks</a:t>
              </a:r>
              <a:endParaRPr lang="en-US" sz="2400">
                <a:solidFill>
                  <a:srgbClr val="7030A0"/>
                </a:solidFill>
                <a:latin typeface="#9Slide03 SFU Futura_12" panose="00000400000000000000" pitchFamily="2" charset="0"/>
              </a:endParaRPr>
            </a:p>
          </p:txBody>
        </p:sp>
        <p:cxnSp>
          <p:nvCxnSpPr>
            <p:cNvPr id="11" name="Straight Connector 10">
              <a:extLst>
                <a:ext uri="{FF2B5EF4-FFF2-40B4-BE49-F238E27FC236}">
                  <a16:creationId xmlns:a16="http://schemas.microsoft.com/office/drawing/2014/main" id="{5DB722F1-A97A-8BF6-9F3C-2319BE524E24}"/>
                </a:ext>
              </a:extLst>
            </p:cNvPr>
            <p:cNvCxnSpPr>
              <a:cxnSpLocks/>
            </p:cNvCxnSpPr>
            <p:nvPr/>
          </p:nvCxnSpPr>
          <p:spPr>
            <a:xfrm flipH="1">
              <a:off x="210975" y="4950252"/>
              <a:ext cx="2267522"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53BD22B5-3011-F3F5-4963-D84B051A2B29}"/>
              </a:ext>
            </a:extLst>
          </p:cNvPr>
          <p:cNvSpPr txBox="1"/>
          <p:nvPr/>
        </p:nvSpPr>
        <p:spPr>
          <a:xfrm>
            <a:off x="2311709" y="3110434"/>
            <a:ext cx="3207895" cy="1200329"/>
          </a:xfrm>
          <a:prstGeom prst="rect">
            <a:avLst/>
          </a:prstGeom>
          <a:noFill/>
        </p:spPr>
        <p:txBody>
          <a:bodyPr wrap="square" rtlCol="0">
            <a:spAutoFit/>
          </a:bodyPr>
          <a:lstStyle/>
          <a:p>
            <a:pPr algn="just"/>
            <a:r>
              <a:rPr lang="vi-VN" sz="2400">
                <a:solidFill>
                  <a:srgbClr val="7030A0"/>
                </a:solidFill>
                <a:latin typeface="#9Slide03 SFU Futura_12" panose="00000400000000000000" pitchFamily="2" charset="0"/>
              </a:rPr>
              <a:t>Phong phú và có trữ lượng lớn: than đá, apatit, đồng</a:t>
            </a:r>
            <a:r>
              <a:rPr lang="vi-VN" sz="2400">
                <a:solidFill>
                  <a:srgbClr val="5429F3"/>
                </a:solidFill>
                <a:latin typeface="#9Slide03 SFU Futura_12" panose="00000400000000000000" pitchFamily="2" charset="0"/>
              </a:rPr>
              <a:t>....</a:t>
            </a:r>
            <a:endParaRPr lang="en-US" sz="2400">
              <a:solidFill>
                <a:srgbClr val="5429F3"/>
              </a:solidFill>
              <a:latin typeface="#9Slide03 SFU Futura_12" panose="00000400000000000000" pitchFamily="2" charset="0"/>
            </a:endParaRPr>
          </a:p>
        </p:txBody>
      </p:sp>
      <p:cxnSp>
        <p:nvCxnSpPr>
          <p:cNvPr id="14" name="Straight Connector 13">
            <a:extLst>
              <a:ext uri="{FF2B5EF4-FFF2-40B4-BE49-F238E27FC236}">
                <a16:creationId xmlns:a16="http://schemas.microsoft.com/office/drawing/2014/main" id="{90CB1F7D-A335-01A3-26FE-2DEDEE45F445}"/>
              </a:ext>
            </a:extLst>
          </p:cNvPr>
          <p:cNvCxnSpPr/>
          <p:nvPr/>
        </p:nvCxnSpPr>
        <p:spPr>
          <a:xfrm flipH="1">
            <a:off x="2299613" y="4400117"/>
            <a:ext cx="1917637"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8518420-AF33-C022-A9BF-CB36F12E6988}"/>
              </a:ext>
            </a:extLst>
          </p:cNvPr>
          <p:cNvCxnSpPr/>
          <p:nvPr/>
        </p:nvCxnSpPr>
        <p:spPr>
          <a:xfrm>
            <a:off x="6866151" y="2118666"/>
            <a:ext cx="0" cy="494723"/>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BBC41C5-C251-069A-4FEB-78143710B631}"/>
              </a:ext>
            </a:extLst>
          </p:cNvPr>
          <p:cNvSpPr txBox="1"/>
          <p:nvPr/>
        </p:nvSpPr>
        <p:spPr>
          <a:xfrm>
            <a:off x="6665562" y="2339187"/>
            <a:ext cx="2988098" cy="830997"/>
          </a:xfrm>
          <a:prstGeom prst="rect">
            <a:avLst/>
          </a:prstGeom>
          <a:noFill/>
        </p:spPr>
        <p:txBody>
          <a:bodyPr wrap="square" rtlCol="0">
            <a:spAutoFit/>
          </a:bodyPr>
          <a:lstStyle/>
          <a:p>
            <a:pPr algn="ctr"/>
            <a:r>
              <a:rPr lang="vi-VN" sz="2400">
                <a:solidFill>
                  <a:srgbClr val="7030A0"/>
                </a:solidFill>
                <a:latin typeface="#9Slide03 SFU Futura_12" panose="00000400000000000000" pitchFamily="2" charset="0"/>
              </a:rPr>
              <a:t>CN khai thác </a:t>
            </a:r>
          </a:p>
          <a:p>
            <a:pPr algn="ctr"/>
            <a:r>
              <a:rPr lang="vi-VN" sz="2400">
                <a:solidFill>
                  <a:srgbClr val="7030A0"/>
                </a:solidFill>
                <a:latin typeface="#9Slide03 SFU Futura_12" panose="00000400000000000000" pitchFamily="2" charset="0"/>
              </a:rPr>
              <a:t>và chế biến gỗ</a:t>
            </a:r>
            <a:endParaRPr lang="en-US" sz="2400">
              <a:solidFill>
                <a:srgbClr val="5429F3"/>
              </a:solidFill>
              <a:latin typeface="#9Slide03 SFU Futura_12" panose="00000400000000000000" pitchFamily="2" charset="0"/>
            </a:endParaRPr>
          </a:p>
        </p:txBody>
      </p:sp>
      <p:cxnSp>
        <p:nvCxnSpPr>
          <p:cNvPr id="18" name="Straight Connector 17">
            <a:extLst>
              <a:ext uri="{FF2B5EF4-FFF2-40B4-BE49-F238E27FC236}">
                <a16:creationId xmlns:a16="http://schemas.microsoft.com/office/drawing/2014/main" id="{5600542C-A47E-8842-B873-6E2518528373}"/>
              </a:ext>
            </a:extLst>
          </p:cNvPr>
          <p:cNvCxnSpPr>
            <a:cxnSpLocks/>
          </p:cNvCxnSpPr>
          <p:nvPr/>
        </p:nvCxnSpPr>
        <p:spPr>
          <a:xfrm flipH="1">
            <a:off x="6896563" y="3130643"/>
            <a:ext cx="1690659" cy="22374"/>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B911103-4A15-6939-2F6A-D1D4613A615F}"/>
              </a:ext>
            </a:extLst>
          </p:cNvPr>
          <p:cNvSpPr txBox="1"/>
          <p:nvPr/>
        </p:nvSpPr>
        <p:spPr>
          <a:xfrm>
            <a:off x="3877194" y="2022530"/>
            <a:ext cx="2988098" cy="830997"/>
          </a:xfrm>
          <a:prstGeom prst="rect">
            <a:avLst/>
          </a:prstGeom>
          <a:noFill/>
        </p:spPr>
        <p:txBody>
          <a:bodyPr wrap="square" rtlCol="0">
            <a:spAutoFit/>
          </a:bodyPr>
          <a:lstStyle/>
          <a:p>
            <a:pPr algn="ctr"/>
            <a:r>
              <a:rPr lang="vi-VN" sz="2400">
                <a:solidFill>
                  <a:srgbClr val="7030A0"/>
                </a:solidFill>
                <a:latin typeface="#9Slide03 SFU Futura_12" panose="00000400000000000000" pitchFamily="2" charset="0"/>
              </a:rPr>
              <a:t>TN rừng dồi dào, </a:t>
            </a:r>
          </a:p>
          <a:p>
            <a:pPr algn="ctr"/>
            <a:r>
              <a:rPr lang="vi-VN" sz="2400">
                <a:solidFill>
                  <a:srgbClr val="7030A0"/>
                </a:solidFill>
                <a:latin typeface="#9Slide03 SFU Futura_12" panose="00000400000000000000" pitchFamily="2" charset="0"/>
              </a:rPr>
              <a:t>diện tich 5,4 tr ha</a:t>
            </a:r>
            <a:endParaRPr lang="en-US" sz="2400">
              <a:solidFill>
                <a:srgbClr val="5429F3"/>
              </a:solidFill>
              <a:latin typeface="#9Slide03 SFU Futura_12" panose="00000400000000000000" pitchFamily="2" charset="0"/>
            </a:endParaRPr>
          </a:p>
        </p:txBody>
      </p:sp>
      <p:cxnSp>
        <p:nvCxnSpPr>
          <p:cNvPr id="20" name="Straight Connector 19">
            <a:extLst>
              <a:ext uri="{FF2B5EF4-FFF2-40B4-BE49-F238E27FC236}">
                <a16:creationId xmlns:a16="http://schemas.microsoft.com/office/drawing/2014/main" id="{8851A0F0-FE6D-DE4B-D987-A7760387DAEE}"/>
              </a:ext>
            </a:extLst>
          </p:cNvPr>
          <p:cNvCxnSpPr>
            <a:cxnSpLocks/>
          </p:cNvCxnSpPr>
          <p:nvPr/>
        </p:nvCxnSpPr>
        <p:spPr>
          <a:xfrm flipH="1">
            <a:off x="4405515" y="2864681"/>
            <a:ext cx="2456256" cy="2758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8D0C978-3D38-0F6B-7D96-56A61E6FFC94}"/>
              </a:ext>
            </a:extLst>
          </p:cNvPr>
          <p:cNvSpPr txBox="1"/>
          <p:nvPr/>
        </p:nvSpPr>
        <p:spPr>
          <a:xfrm>
            <a:off x="9873758" y="3153017"/>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CN thủy điện</a:t>
            </a:r>
            <a:endParaRPr lang="en-US" sz="2000">
              <a:solidFill>
                <a:srgbClr val="5429F3"/>
              </a:solidFill>
              <a:latin typeface="#9Slide03 SFU Futura_12" panose="00000400000000000000" pitchFamily="2" charset="0"/>
            </a:endParaRPr>
          </a:p>
        </p:txBody>
      </p:sp>
      <p:cxnSp>
        <p:nvCxnSpPr>
          <p:cNvPr id="26" name="Straight Connector 25">
            <a:extLst>
              <a:ext uri="{FF2B5EF4-FFF2-40B4-BE49-F238E27FC236}">
                <a16:creationId xmlns:a16="http://schemas.microsoft.com/office/drawing/2014/main" id="{8DC4BC11-AF15-CA8C-5E58-133A6E564214}"/>
              </a:ext>
            </a:extLst>
          </p:cNvPr>
          <p:cNvCxnSpPr>
            <a:cxnSpLocks/>
          </p:cNvCxnSpPr>
          <p:nvPr/>
        </p:nvCxnSpPr>
        <p:spPr>
          <a:xfrm flipH="1">
            <a:off x="10286328" y="3547364"/>
            <a:ext cx="1690659" cy="22374"/>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781AE10-0F3B-0941-EA80-631A74422E7D}"/>
              </a:ext>
            </a:extLst>
          </p:cNvPr>
          <p:cNvCxnSpPr/>
          <p:nvPr/>
        </p:nvCxnSpPr>
        <p:spPr>
          <a:xfrm>
            <a:off x="3007329" y="5716044"/>
            <a:ext cx="502207" cy="0"/>
          </a:xfrm>
          <a:prstGeom prst="line">
            <a:avLst/>
          </a:prstGeom>
          <a:ln>
            <a:solidFill>
              <a:srgbClr val="7030A0"/>
            </a:solidFill>
            <a:prstDash val="dash"/>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62DC839-DDCE-D8C5-AAFC-BAA3619BD1F4}"/>
              </a:ext>
            </a:extLst>
          </p:cNvPr>
          <p:cNvPicPr>
            <a:picLocks noChangeAspect="1"/>
          </p:cNvPicPr>
          <p:nvPr/>
        </p:nvPicPr>
        <p:blipFill>
          <a:blip r:embed="rId5"/>
          <a:stretch>
            <a:fillRect/>
          </a:stretch>
        </p:blipFill>
        <p:spPr>
          <a:xfrm>
            <a:off x="3046786" y="979123"/>
            <a:ext cx="1200306" cy="883558"/>
          </a:xfrm>
          <a:prstGeom prst="rect">
            <a:avLst/>
          </a:prstGeom>
        </p:spPr>
      </p:pic>
      <p:pic>
        <p:nvPicPr>
          <p:cNvPr id="27" name="Picture 26">
            <a:extLst>
              <a:ext uri="{FF2B5EF4-FFF2-40B4-BE49-F238E27FC236}">
                <a16:creationId xmlns:a16="http://schemas.microsoft.com/office/drawing/2014/main" id="{723B73D5-9DDA-E7DB-4356-84C59410F88B}"/>
              </a:ext>
            </a:extLst>
          </p:cNvPr>
          <p:cNvPicPr>
            <a:picLocks noChangeAspect="1"/>
          </p:cNvPicPr>
          <p:nvPr/>
        </p:nvPicPr>
        <p:blipFill>
          <a:blip r:embed="rId6"/>
          <a:stretch>
            <a:fillRect/>
          </a:stretch>
        </p:blipFill>
        <p:spPr>
          <a:xfrm>
            <a:off x="10463262" y="2015311"/>
            <a:ext cx="1674280" cy="1140767"/>
          </a:xfrm>
          <a:prstGeom prst="rect">
            <a:avLst/>
          </a:prstGeom>
        </p:spPr>
      </p:pic>
      <p:sp>
        <p:nvSpPr>
          <p:cNvPr id="28" name="TextBox 27">
            <a:extLst>
              <a:ext uri="{FF2B5EF4-FFF2-40B4-BE49-F238E27FC236}">
                <a16:creationId xmlns:a16="http://schemas.microsoft.com/office/drawing/2014/main" id="{9A013D7C-C128-1115-2D62-93366E2257BC}"/>
              </a:ext>
            </a:extLst>
          </p:cNvPr>
          <p:cNvSpPr txBox="1"/>
          <p:nvPr/>
        </p:nvSpPr>
        <p:spPr>
          <a:xfrm>
            <a:off x="9703511" y="3664980"/>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Hòa Bình, Sơn La</a:t>
            </a:r>
            <a:endParaRPr lang="en-US" sz="2000">
              <a:solidFill>
                <a:srgbClr val="5429F3"/>
              </a:solidFill>
              <a:latin typeface="#9Slide03 SFU Futura_12" panose="00000400000000000000"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3" name="Google Shape;353;p20"/>
          <p:cNvGrpSpPr/>
          <p:nvPr/>
        </p:nvGrpSpPr>
        <p:grpSpPr>
          <a:xfrm>
            <a:off x="1191322" y="1947784"/>
            <a:ext cx="2446844" cy="3817086"/>
            <a:chOff x="2126514" y="1364557"/>
            <a:chExt cx="1269565" cy="3082735"/>
          </a:xfrm>
        </p:grpSpPr>
        <p:sp>
          <p:nvSpPr>
            <p:cNvPr id="354" name="Google Shape;354;p20"/>
            <p:cNvSpPr/>
            <p:nvPr/>
          </p:nvSpPr>
          <p:spPr>
            <a:xfrm>
              <a:off x="2683564" y="2314323"/>
              <a:ext cx="405673" cy="2105079"/>
            </a:xfrm>
            <a:custGeom>
              <a:avLst/>
              <a:gdLst/>
              <a:ahLst/>
              <a:cxnLst/>
              <a:rect l="l" t="t" r="r" b="b"/>
              <a:pathLst>
                <a:path w="14336" h="74391" extrusionOk="0">
                  <a:moveTo>
                    <a:pt x="346" y="1"/>
                  </a:moveTo>
                  <a:cubicBezTo>
                    <a:pt x="155" y="1"/>
                    <a:pt x="0" y="156"/>
                    <a:pt x="0" y="346"/>
                  </a:cubicBezTo>
                  <a:lnTo>
                    <a:pt x="0" y="1703"/>
                  </a:lnTo>
                  <a:cubicBezTo>
                    <a:pt x="0" y="1894"/>
                    <a:pt x="155" y="2049"/>
                    <a:pt x="346" y="2049"/>
                  </a:cubicBezTo>
                  <a:cubicBezTo>
                    <a:pt x="536" y="2049"/>
                    <a:pt x="691" y="1894"/>
                    <a:pt x="691" y="1703"/>
                  </a:cubicBezTo>
                  <a:lnTo>
                    <a:pt x="691" y="346"/>
                  </a:lnTo>
                  <a:cubicBezTo>
                    <a:pt x="691" y="156"/>
                    <a:pt x="536" y="1"/>
                    <a:pt x="346" y="1"/>
                  </a:cubicBezTo>
                  <a:close/>
                  <a:moveTo>
                    <a:pt x="346" y="3073"/>
                  </a:moveTo>
                  <a:cubicBezTo>
                    <a:pt x="155" y="3073"/>
                    <a:pt x="0" y="3227"/>
                    <a:pt x="0" y="3418"/>
                  </a:cubicBezTo>
                  <a:lnTo>
                    <a:pt x="0" y="4775"/>
                  </a:lnTo>
                  <a:cubicBezTo>
                    <a:pt x="0" y="4966"/>
                    <a:pt x="155" y="5121"/>
                    <a:pt x="346" y="5121"/>
                  </a:cubicBezTo>
                  <a:cubicBezTo>
                    <a:pt x="536" y="5121"/>
                    <a:pt x="691" y="4966"/>
                    <a:pt x="691" y="4775"/>
                  </a:cubicBezTo>
                  <a:lnTo>
                    <a:pt x="691" y="3418"/>
                  </a:lnTo>
                  <a:cubicBezTo>
                    <a:pt x="691" y="3227"/>
                    <a:pt x="536" y="3073"/>
                    <a:pt x="346" y="3073"/>
                  </a:cubicBezTo>
                  <a:close/>
                  <a:moveTo>
                    <a:pt x="346" y="6144"/>
                  </a:moveTo>
                  <a:cubicBezTo>
                    <a:pt x="155" y="6144"/>
                    <a:pt x="0" y="6299"/>
                    <a:pt x="0" y="6478"/>
                  </a:cubicBezTo>
                  <a:lnTo>
                    <a:pt x="0" y="7847"/>
                  </a:lnTo>
                  <a:cubicBezTo>
                    <a:pt x="0" y="8038"/>
                    <a:pt x="155" y="8192"/>
                    <a:pt x="346" y="8192"/>
                  </a:cubicBezTo>
                  <a:cubicBezTo>
                    <a:pt x="536" y="8192"/>
                    <a:pt x="691" y="8038"/>
                    <a:pt x="691" y="7847"/>
                  </a:cubicBezTo>
                  <a:lnTo>
                    <a:pt x="691" y="6478"/>
                  </a:lnTo>
                  <a:cubicBezTo>
                    <a:pt x="691" y="6299"/>
                    <a:pt x="536" y="6144"/>
                    <a:pt x="346" y="6144"/>
                  </a:cubicBezTo>
                  <a:close/>
                  <a:moveTo>
                    <a:pt x="346" y="9216"/>
                  </a:moveTo>
                  <a:cubicBezTo>
                    <a:pt x="155" y="9216"/>
                    <a:pt x="0" y="9371"/>
                    <a:pt x="0" y="9550"/>
                  </a:cubicBezTo>
                  <a:lnTo>
                    <a:pt x="0" y="10919"/>
                  </a:lnTo>
                  <a:cubicBezTo>
                    <a:pt x="0" y="11109"/>
                    <a:pt x="155" y="11264"/>
                    <a:pt x="346" y="11264"/>
                  </a:cubicBezTo>
                  <a:cubicBezTo>
                    <a:pt x="536" y="11264"/>
                    <a:pt x="691" y="11109"/>
                    <a:pt x="691" y="10919"/>
                  </a:cubicBezTo>
                  <a:lnTo>
                    <a:pt x="691" y="9550"/>
                  </a:lnTo>
                  <a:cubicBezTo>
                    <a:pt x="691" y="9371"/>
                    <a:pt x="536" y="9216"/>
                    <a:pt x="346" y="9216"/>
                  </a:cubicBezTo>
                  <a:close/>
                  <a:moveTo>
                    <a:pt x="346" y="12288"/>
                  </a:moveTo>
                  <a:cubicBezTo>
                    <a:pt x="155" y="12288"/>
                    <a:pt x="0" y="12443"/>
                    <a:pt x="0" y="12621"/>
                  </a:cubicBezTo>
                  <a:lnTo>
                    <a:pt x="0" y="13991"/>
                  </a:lnTo>
                  <a:cubicBezTo>
                    <a:pt x="0" y="14181"/>
                    <a:pt x="155" y="14336"/>
                    <a:pt x="346" y="14336"/>
                  </a:cubicBezTo>
                  <a:cubicBezTo>
                    <a:pt x="536" y="14336"/>
                    <a:pt x="691" y="14181"/>
                    <a:pt x="691" y="13991"/>
                  </a:cubicBezTo>
                  <a:lnTo>
                    <a:pt x="691" y="12621"/>
                  </a:lnTo>
                  <a:cubicBezTo>
                    <a:pt x="691" y="12443"/>
                    <a:pt x="536" y="12288"/>
                    <a:pt x="346" y="12288"/>
                  </a:cubicBezTo>
                  <a:close/>
                  <a:moveTo>
                    <a:pt x="346" y="15360"/>
                  </a:moveTo>
                  <a:cubicBezTo>
                    <a:pt x="155" y="15360"/>
                    <a:pt x="0" y="15503"/>
                    <a:pt x="0" y="15693"/>
                  </a:cubicBezTo>
                  <a:lnTo>
                    <a:pt x="0" y="17062"/>
                  </a:lnTo>
                  <a:cubicBezTo>
                    <a:pt x="0" y="17253"/>
                    <a:pt x="155" y="17408"/>
                    <a:pt x="346" y="17408"/>
                  </a:cubicBezTo>
                  <a:cubicBezTo>
                    <a:pt x="536" y="17408"/>
                    <a:pt x="691" y="17253"/>
                    <a:pt x="691" y="17062"/>
                  </a:cubicBezTo>
                  <a:lnTo>
                    <a:pt x="691" y="15693"/>
                  </a:lnTo>
                  <a:cubicBezTo>
                    <a:pt x="691" y="15503"/>
                    <a:pt x="536" y="15360"/>
                    <a:pt x="346" y="15360"/>
                  </a:cubicBezTo>
                  <a:close/>
                  <a:moveTo>
                    <a:pt x="346" y="18432"/>
                  </a:moveTo>
                  <a:cubicBezTo>
                    <a:pt x="155" y="18432"/>
                    <a:pt x="0" y="18575"/>
                    <a:pt x="0" y="18765"/>
                  </a:cubicBezTo>
                  <a:lnTo>
                    <a:pt x="0" y="20134"/>
                  </a:lnTo>
                  <a:cubicBezTo>
                    <a:pt x="0" y="20325"/>
                    <a:pt x="155" y="20480"/>
                    <a:pt x="346" y="20480"/>
                  </a:cubicBezTo>
                  <a:cubicBezTo>
                    <a:pt x="536" y="20480"/>
                    <a:pt x="691" y="20325"/>
                    <a:pt x="691" y="20134"/>
                  </a:cubicBezTo>
                  <a:lnTo>
                    <a:pt x="691" y="18765"/>
                  </a:lnTo>
                  <a:cubicBezTo>
                    <a:pt x="691" y="18575"/>
                    <a:pt x="536" y="18432"/>
                    <a:pt x="346" y="18432"/>
                  </a:cubicBezTo>
                  <a:close/>
                  <a:moveTo>
                    <a:pt x="346" y="21504"/>
                  </a:moveTo>
                  <a:cubicBezTo>
                    <a:pt x="155" y="21504"/>
                    <a:pt x="0" y="21646"/>
                    <a:pt x="0" y="21837"/>
                  </a:cubicBezTo>
                  <a:lnTo>
                    <a:pt x="0" y="23206"/>
                  </a:lnTo>
                  <a:cubicBezTo>
                    <a:pt x="0" y="23397"/>
                    <a:pt x="155" y="23551"/>
                    <a:pt x="346" y="23551"/>
                  </a:cubicBezTo>
                  <a:cubicBezTo>
                    <a:pt x="536" y="23551"/>
                    <a:pt x="691" y="23397"/>
                    <a:pt x="691" y="23206"/>
                  </a:cubicBezTo>
                  <a:lnTo>
                    <a:pt x="691" y="21837"/>
                  </a:lnTo>
                  <a:cubicBezTo>
                    <a:pt x="691" y="21646"/>
                    <a:pt x="536" y="21504"/>
                    <a:pt x="346" y="21504"/>
                  </a:cubicBezTo>
                  <a:close/>
                  <a:moveTo>
                    <a:pt x="346" y="24563"/>
                  </a:moveTo>
                  <a:cubicBezTo>
                    <a:pt x="155" y="24563"/>
                    <a:pt x="0" y="24718"/>
                    <a:pt x="0" y="24909"/>
                  </a:cubicBezTo>
                  <a:lnTo>
                    <a:pt x="0" y="26278"/>
                  </a:lnTo>
                  <a:cubicBezTo>
                    <a:pt x="0" y="26468"/>
                    <a:pt x="155" y="26611"/>
                    <a:pt x="346" y="26611"/>
                  </a:cubicBezTo>
                  <a:cubicBezTo>
                    <a:pt x="536" y="26611"/>
                    <a:pt x="691" y="26468"/>
                    <a:pt x="691" y="26278"/>
                  </a:cubicBezTo>
                  <a:lnTo>
                    <a:pt x="691" y="24909"/>
                  </a:lnTo>
                  <a:cubicBezTo>
                    <a:pt x="691" y="24718"/>
                    <a:pt x="536" y="24563"/>
                    <a:pt x="346" y="24563"/>
                  </a:cubicBezTo>
                  <a:close/>
                  <a:moveTo>
                    <a:pt x="346" y="27635"/>
                  </a:moveTo>
                  <a:cubicBezTo>
                    <a:pt x="155" y="27635"/>
                    <a:pt x="0" y="27790"/>
                    <a:pt x="0" y="27981"/>
                  </a:cubicBezTo>
                  <a:lnTo>
                    <a:pt x="0" y="29350"/>
                  </a:lnTo>
                  <a:cubicBezTo>
                    <a:pt x="0" y="29540"/>
                    <a:pt x="155" y="29683"/>
                    <a:pt x="346" y="29683"/>
                  </a:cubicBezTo>
                  <a:cubicBezTo>
                    <a:pt x="536" y="29683"/>
                    <a:pt x="691" y="29540"/>
                    <a:pt x="691" y="29350"/>
                  </a:cubicBezTo>
                  <a:lnTo>
                    <a:pt x="691" y="27981"/>
                  </a:lnTo>
                  <a:cubicBezTo>
                    <a:pt x="691" y="27790"/>
                    <a:pt x="536" y="27635"/>
                    <a:pt x="346" y="27635"/>
                  </a:cubicBezTo>
                  <a:close/>
                  <a:moveTo>
                    <a:pt x="346" y="30707"/>
                  </a:moveTo>
                  <a:cubicBezTo>
                    <a:pt x="155" y="30707"/>
                    <a:pt x="0" y="30862"/>
                    <a:pt x="0" y="31052"/>
                  </a:cubicBezTo>
                  <a:lnTo>
                    <a:pt x="0" y="32422"/>
                  </a:lnTo>
                  <a:cubicBezTo>
                    <a:pt x="0" y="32612"/>
                    <a:pt x="155" y="32755"/>
                    <a:pt x="346" y="32755"/>
                  </a:cubicBezTo>
                  <a:cubicBezTo>
                    <a:pt x="536" y="32755"/>
                    <a:pt x="691" y="32612"/>
                    <a:pt x="691" y="32422"/>
                  </a:cubicBezTo>
                  <a:lnTo>
                    <a:pt x="691" y="31052"/>
                  </a:lnTo>
                  <a:cubicBezTo>
                    <a:pt x="691" y="30862"/>
                    <a:pt x="536" y="30707"/>
                    <a:pt x="346" y="30707"/>
                  </a:cubicBezTo>
                  <a:close/>
                  <a:moveTo>
                    <a:pt x="346" y="33779"/>
                  </a:moveTo>
                  <a:cubicBezTo>
                    <a:pt x="155" y="33779"/>
                    <a:pt x="0" y="33934"/>
                    <a:pt x="0" y="34124"/>
                  </a:cubicBezTo>
                  <a:lnTo>
                    <a:pt x="0" y="35493"/>
                  </a:lnTo>
                  <a:cubicBezTo>
                    <a:pt x="0" y="35672"/>
                    <a:pt x="155" y="35827"/>
                    <a:pt x="346" y="35827"/>
                  </a:cubicBezTo>
                  <a:cubicBezTo>
                    <a:pt x="536" y="35827"/>
                    <a:pt x="691" y="35672"/>
                    <a:pt x="691" y="35493"/>
                  </a:cubicBezTo>
                  <a:lnTo>
                    <a:pt x="691" y="34124"/>
                  </a:lnTo>
                  <a:cubicBezTo>
                    <a:pt x="691" y="33934"/>
                    <a:pt x="536" y="33779"/>
                    <a:pt x="346" y="33779"/>
                  </a:cubicBezTo>
                  <a:close/>
                  <a:moveTo>
                    <a:pt x="346" y="36851"/>
                  </a:moveTo>
                  <a:cubicBezTo>
                    <a:pt x="155" y="36851"/>
                    <a:pt x="0" y="37005"/>
                    <a:pt x="0" y="37196"/>
                  </a:cubicBezTo>
                  <a:lnTo>
                    <a:pt x="0" y="38565"/>
                  </a:lnTo>
                  <a:cubicBezTo>
                    <a:pt x="0" y="38744"/>
                    <a:pt x="155" y="38899"/>
                    <a:pt x="346" y="38899"/>
                  </a:cubicBezTo>
                  <a:cubicBezTo>
                    <a:pt x="536" y="38899"/>
                    <a:pt x="691" y="38744"/>
                    <a:pt x="691" y="38565"/>
                  </a:cubicBezTo>
                  <a:lnTo>
                    <a:pt x="691" y="37196"/>
                  </a:lnTo>
                  <a:cubicBezTo>
                    <a:pt x="691" y="37005"/>
                    <a:pt x="536" y="36851"/>
                    <a:pt x="346" y="36851"/>
                  </a:cubicBezTo>
                  <a:close/>
                  <a:moveTo>
                    <a:pt x="346" y="39922"/>
                  </a:moveTo>
                  <a:cubicBezTo>
                    <a:pt x="155" y="39922"/>
                    <a:pt x="0" y="40077"/>
                    <a:pt x="0" y="40268"/>
                  </a:cubicBezTo>
                  <a:lnTo>
                    <a:pt x="0" y="41637"/>
                  </a:lnTo>
                  <a:cubicBezTo>
                    <a:pt x="0" y="41816"/>
                    <a:pt x="155" y="41970"/>
                    <a:pt x="346" y="41970"/>
                  </a:cubicBezTo>
                  <a:cubicBezTo>
                    <a:pt x="536" y="41970"/>
                    <a:pt x="691" y="41816"/>
                    <a:pt x="691" y="41637"/>
                  </a:cubicBezTo>
                  <a:lnTo>
                    <a:pt x="691" y="40268"/>
                  </a:lnTo>
                  <a:cubicBezTo>
                    <a:pt x="691" y="40077"/>
                    <a:pt x="536" y="39922"/>
                    <a:pt x="346" y="39922"/>
                  </a:cubicBezTo>
                  <a:close/>
                  <a:moveTo>
                    <a:pt x="346" y="42994"/>
                  </a:moveTo>
                  <a:cubicBezTo>
                    <a:pt x="155" y="42994"/>
                    <a:pt x="0" y="43149"/>
                    <a:pt x="0" y="43340"/>
                  </a:cubicBezTo>
                  <a:lnTo>
                    <a:pt x="0" y="44697"/>
                  </a:lnTo>
                  <a:cubicBezTo>
                    <a:pt x="0" y="44887"/>
                    <a:pt x="155" y="45042"/>
                    <a:pt x="346" y="45042"/>
                  </a:cubicBezTo>
                  <a:cubicBezTo>
                    <a:pt x="536" y="45042"/>
                    <a:pt x="691" y="44887"/>
                    <a:pt x="691" y="44697"/>
                  </a:cubicBezTo>
                  <a:lnTo>
                    <a:pt x="691" y="43340"/>
                  </a:lnTo>
                  <a:cubicBezTo>
                    <a:pt x="691" y="43149"/>
                    <a:pt x="536" y="42994"/>
                    <a:pt x="346" y="42994"/>
                  </a:cubicBezTo>
                  <a:close/>
                  <a:moveTo>
                    <a:pt x="346" y="46066"/>
                  </a:moveTo>
                  <a:cubicBezTo>
                    <a:pt x="155" y="46066"/>
                    <a:pt x="0" y="46221"/>
                    <a:pt x="0" y="46411"/>
                  </a:cubicBezTo>
                  <a:lnTo>
                    <a:pt x="0" y="47769"/>
                  </a:lnTo>
                  <a:cubicBezTo>
                    <a:pt x="0" y="47959"/>
                    <a:pt x="155" y="48114"/>
                    <a:pt x="346" y="48114"/>
                  </a:cubicBezTo>
                  <a:cubicBezTo>
                    <a:pt x="536" y="48114"/>
                    <a:pt x="691" y="47959"/>
                    <a:pt x="691" y="47769"/>
                  </a:cubicBezTo>
                  <a:lnTo>
                    <a:pt x="691" y="46411"/>
                  </a:lnTo>
                  <a:cubicBezTo>
                    <a:pt x="691" y="46221"/>
                    <a:pt x="536" y="46066"/>
                    <a:pt x="346" y="46066"/>
                  </a:cubicBezTo>
                  <a:close/>
                  <a:moveTo>
                    <a:pt x="346" y="49138"/>
                  </a:moveTo>
                  <a:cubicBezTo>
                    <a:pt x="155" y="49138"/>
                    <a:pt x="0" y="49293"/>
                    <a:pt x="0" y="49483"/>
                  </a:cubicBezTo>
                  <a:lnTo>
                    <a:pt x="0" y="50840"/>
                  </a:lnTo>
                  <a:cubicBezTo>
                    <a:pt x="0" y="51031"/>
                    <a:pt x="155" y="51186"/>
                    <a:pt x="346" y="51186"/>
                  </a:cubicBezTo>
                  <a:cubicBezTo>
                    <a:pt x="536" y="51186"/>
                    <a:pt x="691" y="51031"/>
                    <a:pt x="691" y="50840"/>
                  </a:cubicBezTo>
                  <a:lnTo>
                    <a:pt x="691" y="49483"/>
                  </a:lnTo>
                  <a:cubicBezTo>
                    <a:pt x="691" y="49293"/>
                    <a:pt x="536" y="49138"/>
                    <a:pt x="346" y="49138"/>
                  </a:cubicBezTo>
                  <a:close/>
                  <a:moveTo>
                    <a:pt x="346" y="52210"/>
                  </a:moveTo>
                  <a:cubicBezTo>
                    <a:pt x="155" y="52210"/>
                    <a:pt x="0" y="52364"/>
                    <a:pt x="0" y="52555"/>
                  </a:cubicBezTo>
                  <a:lnTo>
                    <a:pt x="0" y="53912"/>
                  </a:lnTo>
                  <a:cubicBezTo>
                    <a:pt x="0" y="54103"/>
                    <a:pt x="155" y="54258"/>
                    <a:pt x="346" y="54258"/>
                  </a:cubicBezTo>
                  <a:cubicBezTo>
                    <a:pt x="536" y="54258"/>
                    <a:pt x="691" y="54103"/>
                    <a:pt x="691" y="53912"/>
                  </a:cubicBezTo>
                  <a:lnTo>
                    <a:pt x="691" y="52555"/>
                  </a:lnTo>
                  <a:cubicBezTo>
                    <a:pt x="691" y="52364"/>
                    <a:pt x="536" y="52210"/>
                    <a:pt x="346" y="52210"/>
                  </a:cubicBezTo>
                  <a:close/>
                  <a:moveTo>
                    <a:pt x="346" y="55281"/>
                  </a:moveTo>
                  <a:cubicBezTo>
                    <a:pt x="155" y="55281"/>
                    <a:pt x="0" y="55436"/>
                    <a:pt x="0" y="55627"/>
                  </a:cubicBezTo>
                  <a:lnTo>
                    <a:pt x="0" y="56984"/>
                  </a:lnTo>
                  <a:cubicBezTo>
                    <a:pt x="0" y="57175"/>
                    <a:pt x="155" y="57329"/>
                    <a:pt x="346" y="57329"/>
                  </a:cubicBezTo>
                  <a:cubicBezTo>
                    <a:pt x="536" y="57329"/>
                    <a:pt x="691" y="57175"/>
                    <a:pt x="691" y="56984"/>
                  </a:cubicBezTo>
                  <a:lnTo>
                    <a:pt x="691" y="55627"/>
                  </a:lnTo>
                  <a:cubicBezTo>
                    <a:pt x="691" y="55436"/>
                    <a:pt x="536" y="55281"/>
                    <a:pt x="346" y="55281"/>
                  </a:cubicBezTo>
                  <a:close/>
                  <a:moveTo>
                    <a:pt x="346" y="58353"/>
                  </a:moveTo>
                  <a:cubicBezTo>
                    <a:pt x="155" y="58353"/>
                    <a:pt x="0" y="58508"/>
                    <a:pt x="0" y="58699"/>
                  </a:cubicBezTo>
                  <a:lnTo>
                    <a:pt x="0" y="60056"/>
                  </a:lnTo>
                  <a:cubicBezTo>
                    <a:pt x="0" y="60246"/>
                    <a:pt x="155" y="60401"/>
                    <a:pt x="346" y="60401"/>
                  </a:cubicBezTo>
                  <a:cubicBezTo>
                    <a:pt x="536" y="60401"/>
                    <a:pt x="691" y="60246"/>
                    <a:pt x="691" y="60056"/>
                  </a:cubicBezTo>
                  <a:lnTo>
                    <a:pt x="691" y="58699"/>
                  </a:lnTo>
                  <a:cubicBezTo>
                    <a:pt x="691" y="58508"/>
                    <a:pt x="536" y="58353"/>
                    <a:pt x="346" y="58353"/>
                  </a:cubicBezTo>
                  <a:close/>
                  <a:moveTo>
                    <a:pt x="346" y="61425"/>
                  </a:moveTo>
                  <a:cubicBezTo>
                    <a:pt x="155" y="61425"/>
                    <a:pt x="0" y="61580"/>
                    <a:pt x="0" y="61770"/>
                  </a:cubicBezTo>
                  <a:lnTo>
                    <a:pt x="0" y="63128"/>
                  </a:lnTo>
                  <a:cubicBezTo>
                    <a:pt x="0" y="63318"/>
                    <a:pt x="155" y="63473"/>
                    <a:pt x="346" y="63473"/>
                  </a:cubicBezTo>
                  <a:cubicBezTo>
                    <a:pt x="536" y="63473"/>
                    <a:pt x="691" y="63318"/>
                    <a:pt x="691" y="63128"/>
                  </a:cubicBezTo>
                  <a:lnTo>
                    <a:pt x="691" y="61770"/>
                  </a:lnTo>
                  <a:cubicBezTo>
                    <a:pt x="691" y="61580"/>
                    <a:pt x="536" y="61425"/>
                    <a:pt x="346" y="61425"/>
                  </a:cubicBezTo>
                  <a:close/>
                  <a:moveTo>
                    <a:pt x="346" y="64497"/>
                  </a:moveTo>
                  <a:cubicBezTo>
                    <a:pt x="155" y="64497"/>
                    <a:pt x="0" y="64652"/>
                    <a:pt x="0" y="64830"/>
                  </a:cubicBezTo>
                  <a:lnTo>
                    <a:pt x="0" y="66199"/>
                  </a:lnTo>
                  <a:cubicBezTo>
                    <a:pt x="0" y="66390"/>
                    <a:pt x="155" y="66545"/>
                    <a:pt x="346" y="66545"/>
                  </a:cubicBezTo>
                  <a:cubicBezTo>
                    <a:pt x="536" y="66545"/>
                    <a:pt x="691" y="66390"/>
                    <a:pt x="691" y="66199"/>
                  </a:cubicBezTo>
                  <a:lnTo>
                    <a:pt x="691" y="64830"/>
                  </a:lnTo>
                  <a:cubicBezTo>
                    <a:pt x="691" y="64652"/>
                    <a:pt x="536" y="64497"/>
                    <a:pt x="346" y="64497"/>
                  </a:cubicBezTo>
                  <a:close/>
                  <a:moveTo>
                    <a:pt x="346" y="67569"/>
                  </a:moveTo>
                  <a:cubicBezTo>
                    <a:pt x="155" y="67569"/>
                    <a:pt x="0" y="67723"/>
                    <a:pt x="0" y="67902"/>
                  </a:cubicBezTo>
                  <a:lnTo>
                    <a:pt x="0" y="69271"/>
                  </a:lnTo>
                  <a:cubicBezTo>
                    <a:pt x="0" y="69462"/>
                    <a:pt x="155" y="69617"/>
                    <a:pt x="346" y="69617"/>
                  </a:cubicBezTo>
                  <a:cubicBezTo>
                    <a:pt x="536" y="69617"/>
                    <a:pt x="691" y="69462"/>
                    <a:pt x="691" y="69271"/>
                  </a:cubicBezTo>
                  <a:lnTo>
                    <a:pt x="691" y="67902"/>
                  </a:lnTo>
                  <a:cubicBezTo>
                    <a:pt x="691" y="67723"/>
                    <a:pt x="536" y="67569"/>
                    <a:pt x="346" y="67569"/>
                  </a:cubicBezTo>
                  <a:close/>
                  <a:moveTo>
                    <a:pt x="346" y="70641"/>
                  </a:moveTo>
                  <a:cubicBezTo>
                    <a:pt x="155" y="70641"/>
                    <a:pt x="0" y="70795"/>
                    <a:pt x="0" y="70974"/>
                  </a:cubicBezTo>
                  <a:lnTo>
                    <a:pt x="0" y="72343"/>
                  </a:lnTo>
                  <a:cubicBezTo>
                    <a:pt x="0" y="72534"/>
                    <a:pt x="155" y="72688"/>
                    <a:pt x="346" y="72688"/>
                  </a:cubicBezTo>
                  <a:cubicBezTo>
                    <a:pt x="536" y="72688"/>
                    <a:pt x="691" y="72534"/>
                    <a:pt x="691" y="72343"/>
                  </a:cubicBezTo>
                  <a:lnTo>
                    <a:pt x="691" y="70974"/>
                  </a:lnTo>
                  <a:cubicBezTo>
                    <a:pt x="691" y="70795"/>
                    <a:pt x="536" y="70641"/>
                    <a:pt x="346" y="70641"/>
                  </a:cubicBezTo>
                  <a:close/>
                  <a:moveTo>
                    <a:pt x="346" y="73712"/>
                  </a:moveTo>
                  <a:cubicBezTo>
                    <a:pt x="155" y="73712"/>
                    <a:pt x="0" y="73855"/>
                    <a:pt x="0" y="74046"/>
                  </a:cubicBezTo>
                  <a:cubicBezTo>
                    <a:pt x="0" y="74236"/>
                    <a:pt x="155" y="74391"/>
                    <a:pt x="346" y="74391"/>
                  </a:cubicBezTo>
                  <a:lnTo>
                    <a:pt x="1715" y="74391"/>
                  </a:lnTo>
                  <a:cubicBezTo>
                    <a:pt x="1905" y="74391"/>
                    <a:pt x="2048" y="74236"/>
                    <a:pt x="2048" y="74046"/>
                  </a:cubicBezTo>
                  <a:cubicBezTo>
                    <a:pt x="2048" y="73855"/>
                    <a:pt x="1905" y="73712"/>
                    <a:pt x="1715" y="73712"/>
                  </a:cubicBezTo>
                  <a:close/>
                  <a:moveTo>
                    <a:pt x="3418" y="73712"/>
                  </a:moveTo>
                  <a:cubicBezTo>
                    <a:pt x="3227" y="73712"/>
                    <a:pt x="3072" y="73855"/>
                    <a:pt x="3072" y="74046"/>
                  </a:cubicBezTo>
                  <a:cubicBezTo>
                    <a:pt x="3072" y="74236"/>
                    <a:pt x="3227" y="74391"/>
                    <a:pt x="3418" y="74391"/>
                  </a:cubicBezTo>
                  <a:lnTo>
                    <a:pt x="4787" y="74391"/>
                  </a:lnTo>
                  <a:cubicBezTo>
                    <a:pt x="4977" y="74391"/>
                    <a:pt x="5120" y="74236"/>
                    <a:pt x="5120" y="74046"/>
                  </a:cubicBezTo>
                  <a:cubicBezTo>
                    <a:pt x="5120" y="73855"/>
                    <a:pt x="4977" y="73712"/>
                    <a:pt x="4787" y="73712"/>
                  </a:cubicBezTo>
                  <a:close/>
                  <a:moveTo>
                    <a:pt x="6489" y="73712"/>
                  </a:moveTo>
                  <a:cubicBezTo>
                    <a:pt x="6299" y="73712"/>
                    <a:pt x="6144" y="73855"/>
                    <a:pt x="6144" y="74046"/>
                  </a:cubicBezTo>
                  <a:cubicBezTo>
                    <a:pt x="6144" y="74236"/>
                    <a:pt x="6299" y="74391"/>
                    <a:pt x="6489" y="74391"/>
                  </a:cubicBezTo>
                  <a:lnTo>
                    <a:pt x="7859" y="74391"/>
                  </a:lnTo>
                  <a:cubicBezTo>
                    <a:pt x="8037" y="74391"/>
                    <a:pt x="8192" y="74236"/>
                    <a:pt x="8192" y="74046"/>
                  </a:cubicBezTo>
                  <a:cubicBezTo>
                    <a:pt x="8192" y="73855"/>
                    <a:pt x="8037" y="73712"/>
                    <a:pt x="7859" y="73712"/>
                  </a:cubicBezTo>
                  <a:close/>
                  <a:moveTo>
                    <a:pt x="9561" y="73712"/>
                  </a:moveTo>
                  <a:cubicBezTo>
                    <a:pt x="9371" y="73712"/>
                    <a:pt x="9216" y="73855"/>
                    <a:pt x="9216" y="74046"/>
                  </a:cubicBezTo>
                  <a:cubicBezTo>
                    <a:pt x="9216" y="74236"/>
                    <a:pt x="9371" y="74391"/>
                    <a:pt x="9561" y="74391"/>
                  </a:cubicBezTo>
                  <a:lnTo>
                    <a:pt x="10930" y="74391"/>
                  </a:lnTo>
                  <a:cubicBezTo>
                    <a:pt x="11109" y="74391"/>
                    <a:pt x="11264" y="74236"/>
                    <a:pt x="11264" y="74046"/>
                  </a:cubicBezTo>
                  <a:cubicBezTo>
                    <a:pt x="11264" y="73855"/>
                    <a:pt x="11109" y="73712"/>
                    <a:pt x="10930" y="73712"/>
                  </a:cubicBezTo>
                  <a:close/>
                  <a:moveTo>
                    <a:pt x="12633" y="73712"/>
                  </a:moveTo>
                  <a:cubicBezTo>
                    <a:pt x="12442" y="73712"/>
                    <a:pt x="12288" y="73855"/>
                    <a:pt x="12288" y="74046"/>
                  </a:cubicBezTo>
                  <a:cubicBezTo>
                    <a:pt x="12288" y="74236"/>
                    <a:pt x="12442" y="74391"/>
                    <a:pt x="12633" y="74391"/>
                  </a:cubicBezTo>
                  <a:lnTo>
                    <a:pt x="14002" y="74391"/>
                  </a:lnTo>
                  <a:cubicBezTo>
                    <a:pt x="14181" y="74391"/>
                    <a:pt x="14336" y="74236"/>
                    <a:pt x="14336" y="74046"/>
                  </a:cubicBezTo>
                  <a:cubicBezTo>
                    <a:pt x="14336" y="73855"/>
                    <a:pt x="14181" y="73712"/>
                    <a:pt x="14002" y="73712"/>
                  </a:cubicBezTo>
                  <a:close/>
                </a:path>
              </a:pathLst>
            </a:custGeom>
            <a:solidFill>
              <a:srgbClr val="7030A0"/>
            </a:solidFill>
            <a:ln>
              <a:solidFill>
                <a:srgbClr val="00B050"/>
              </a:solidFill>
            </a:ln>
          </p:spPr>
          <p:txBody>
            <a:bodyPr spcFirstLastPara="1" wrap="square" lIns="121900" tIns="121900" rIns="121900" bIns="121900" anchor="ctr" anchorCtr="0">
              <a:noAutofit/>
            </a:bodyPr>
            <a:lstStyle/>
            <a:p>
              <a:endParaRPr sz="2400"/>
            </a:p>
          </p:txBody>
        </p:sp>
        <p:grpSp>
          <p:nvGrpSpPr>
            <p:cNvPr id="355" name="Google Shape;355;p20"/>
            <p:cNvGrpSpPr/>
            <p:nvPr/>
          </p:nvGrpSpPr>
          <p:grpSpPr>
            <a:xfrm>
              <a:off x="2126514" y="1364557"/>
              <a:ext cx="968772" cy="968772"/>
              <a:chOff x="2126514" y="1364557"/>
              <a:chExt cx="968772" cy="968772"/>
            </a:xfrm>
          </p:grpSpPr>
          <p:sp>
            <p:nvSpPr>
              <p:cNvPr id="356" name="Google Shape;356;p20"/>
              <p:cNvSpPr/>
              <p:nvPr/>
            </p:nvSpPr>
            <p:spPr>
              <a:xfrm>
                <a:off x="2161722" y="1409915"/>
                <a:ext cx="889937" cy="860878"/>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solidFill>
                <a:srgbClr val="00B050"/>
              </a:solidFill>
              <a:ln>
                <a:solidFill>
                  <a:srgbClr val="00B050"/>
                </a:solidFill>
              </a:ln>
            </p:spPr>
            <p:txBody>
              <a:bodyPr spcFirstLastPara="1" wrap="square" lIns="121900" tIns="121900" rIns="121900" bIns="121900" anchor="ctr" anchorCtr="0">
                <a:noAutofit/>
              </a:bodyPr>
              <a:lstStyle/>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ĐẤT, </a:t>
                </a:r>
              </a:p>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ĐỊA HÌNH</a:t>
                </a:r>
                <a:endParaRPr sz="2400">
                  <a:solidFill>
                    <a:srgbClr val="FFFFFF"/>
                  </a:solidFill>
                  <a:latin typeface="#9Slide03 SFU Futura_12" panose="00000400000000000000" pitchFamily="2" charset="0"/>
                  <a:ea typeface="Fira Sans Extra Condensed Medium"/>
                  <a:cs typeface="Fira Sans Extra Condensed Medium"/>
                  <a:sym typeface="Fira Sans Extra Condensed Medium"/>
                </a:endParaRPr>
              </a:p>
            </p:txBody>
          </p:sp>
          <p:sp>
            <p:nvSpPr>
              <p:cNvPr id="357" name="Google Shape;357;p20"/>
              <p:cNvSpPr/>
              <p:nvPr/>
            </p:nvSpPr>
            <p:spPr>
              <a:xfrm>
                <a:off x="2126514" y="1364557"/>
                <a:ext cx="968772" cy="968772"/>
              </a:xfrm>
              <a:custGeom>
                <a:avLst/>
                <a:gdLst/>
                <a:ahLst/>
                <a:cxnLst/>
                <a:rect l="l" t="t" r="r" b="b"/>
                <a:pathLst>
                  <a:path w="28885" h="28885" extrusionOk="0">
                    <a:moveTo>
                      <a:pt x="15086" y="0"/>
                    </a:moveTo>
                    <a:cubicBezTo>
                      <a:pt x="14895" y="0"/>
                      <a:pt x="14740" y="143"/>
                      <a:pt x="14728" y="334"/>
                    </a:cubicBezTo>
                    <a:cubicBezTo>
                      <a:pt x="14716" y="524"/>
                      <a:pt x="14871" y="679"/>
                      <a:pt x="15050" y="691"/>
                    </a:cubicBezTo>
                    <a:cubicBezTo>
                      <a:pt x="15502" y="703"/>
                      <a:pt x="15943" y="750"/>
                      <a:pt x="16383" y="810"/>
                    </a:cubicBezTo>
                    <a:lnTo>
                      <a:pt x="16431" y="810"/>
                    </a:lnTo>
                    <a:cubicBezTo>
                      <a:pt x="16598" y="810"/>
                      <a:pt x="16741" y="691"/>
                      <a:pt x="16764" y="524"/>
                    </a:cubicBezTo>
                    <a:cubicBezTo>
                      <a:pt x="16788" y="334"/>
                      <a:pt x="16657" y="155"/>
                      <a:pt x="16479" y="131"/>
                    </a:cubicBezTo>
                    <a:cubicBezTo>
                      <a:pt x="16014" y="72"/>
                      <a:pt x="15550" y="24"/>
                      <a:pt x="15086" y="0"/>
                    </a:cubicBezTo>
                    <a:close/>
                    <a:moveTo>
                      <a:pt x="13359" y="35"/>
                    </a:moveTo>
                    <a:cubicBezTo>
                      <a:pt x="13351" y="35"/>
                      <a:pt x="13343" y="35"/>
                      <a:pt x="13335" y="36"/>
                    </a:cubicBezTo>
                    <a:cubicBezTo>
                      <a:pt x="12871" y="72"/>
                      <a:pt x="12407" y="131"/>
                      <a:pt x="11954" y="203"/>
                    </a:cubicBezTo>
                    <a:cubicBezTo>
                      <a:pt x="11764" y="238"/>
                      <a:pt x="11645" y="417"/>
                      <a:pt x="11680" y="596"/>
                    </a:cubicBezTo>
                    <a:cubicBezTo>
                      <a:pt x="11704" y="762"/>
                      <a:pt x="11847" y="881"/>
                      <a:pt x="12014" y="881"/>
                    </a:cubicBezTo>
                    <a:lnTo>
                      <a:pt x="12073" y="881"/>
                    </a:lnTo>
                    <a:cubicBezTo>
                      <a:pt x="12502" y="798"/>
                      <a:pt x="12954" y="750"/>
                      <a:pt x="13395" y="715"/>
                    </a:cubicBezTo>
                    <a:cubicBezTo>
                      <a:pt x="13573" y="703"/>
                      <a:pt x="13716" y="536"/>
                      <a:pt x="13704" y="346"/>
                    </a:cubicBezTo>
                    <a:cubicBezTo>
                      <a:pt x="13693" y="163"/>
                      <a:pt x="13540" y="35"/>
                      <a:pt x="13359" y="35"/>
                    </a:cubicBezTo>
                    <a:close/>
                    <a:moveTo>
                      <a:pt x="18095" y="465"/>
                    </a:moveTo>
                    <a:cubicBezTo>
                      <a:pt x="17945" y="465"/>
                      <a:pt x="17804" y="566"/>
                      <a:pt x="17764" y="727"/>
                    </a:cubicBezTo>
                    <a:cubicBezTo>
                      <a:pt x="17717" y="905"/>
                      <a:pt x="17824" y="1096"/>
                      <a:pt x="18014" y="1143"/>
                    </a:cubicBezTo>
                    <a:cubicBezTo>
                      <a:pt x="18431" y="1250"/>
                      <a:pt x="18860" y="1393"/>
                      <a:pt x="19277" y="1548"/>
                    </a:cubicBezTo>
                    <a:cubicBezTo>
                      <a:pt x="19312" y="1560"/>
                      <a:pt x="19360" y="1572"/>
                      <a:pt x="19396" y="1572"/>
                    </a:cubicBezTo>
                    <a:cubicBezTo>
                      <a:pt x="19538" y="1572"/>
                      <a:pt x="19669" y="1489"/>
                      <a:pt x="19717" y="1346"/>
                    </a:cubicBezTo>
                    <a:cubicBezTo>
                      <a:pt x="19777" y="1167"/>
                      <a:pt x="19693" y="977"/>
                      <a:pt x="19515" y="905"/>
                    </a:cubicBezTo>
                    <a:cubicBezTo>
                      <a:pt x="19086" y="738"/>
                      <a:pt x="18634" y="596"/>
                      <a:pt x="18181" y="476"/>
                    </a:cubicBezTo>
                    <a:cubicBezTo>
                      <a:pt x="18153" y="469"/>
                      <a:pt x="18124" y="465"/>
                      <a:pt x="18095" y="465"/>
                    </a:cubicBezTo>
                    <a:close/>
                    <a:moveTo>
                      <a:pt x="10345" y="595"/>
                    </a:moveTo>
                    <a:cubicBezTo>
                      <a:pt x="10314" y="595"/>
                      <a:pt x="10282" y="599"/>
                      <a:pt x="10252" y="607"/>
                    </a:cubicBezTo>
                    <a:cubicBezTo>
                      <a:pt x="9811" y="738"/>
                      <a:pt x="9371" y="905"/>
                      <a:pt x="8942" y="1084"/>
                    </a:cubicBezTo>
                    <a:cubicBezTo>
                      <a:pt x="8763" y="1155"/>
                      <a:pt x="8680" y="1346"/>
                      <a:pt x="8751" y="1524"/>
                    </a:cubicBezTo>
                    <a:cubicBezTo>
                      <a:pt x="8811" y="1655"/>
                      <a:pt x="8930" y="1739"/>
                      <a:pt x="9073" y="1739"/>
                    </a:cubicBezTo>
                    <a:cubicBezTo>
                      <a:pt x="9109" y="1739"/>
                      <a:pt x="9156" y="1727"/>
                      <a:pt x="9204" y="1715"/>
                    </a:cubicBezTo>
                    <a:cubicBezTo>
                      <a:pt x="9609" y="1536"/>
                      <a:pt x="10025" y="1393"/>
                      <a:pt x="10454" y="1262"/>
                    </a:cubicBezTo>
                    <a:cubicBezTo>
                      <a:pt x="10633" y="1203"/>
                      <a:pt x="10728" y="1012"/>
                      <a:pt x="10680" y="834"/>
                    </a:cubicBezTo>
                    <a:cubicBezTo>
                      <a:pt x="10631" y="686"/>
                      <a:pt x="10492" y="595"/>
                      <a:pt x="10345" y="595"/>
                    </a:cubicBezTo>
                    <a:close/>
                    <a:moveTo>
                      <a:pt x="20953" y="1582"/>
                    </a:moveTo>
                    <a:cubicBezTo>
                      <a:pt x="20831" y="1582"/>
                      <a:pt x="20712" y="1646"/>
                      <a:pt x="20646" y="1762"/>
                    </a:cubicBezTo>
                    <a:cubicBezTo>
                      <a:pt x="20562" y="1929"/>
                      <a:pt x="20634" y="2131"/>
                      <a:pt x="20801" y="2227"/>
                    </a:cubicBezTo>
                    <a:cubicBezTo>
                      <a:pt x="21193" y="2429"/>
                      <a:pt x="21574" y="2655"/>
                      <a:pt x="21944" y="2893"/>
                    </a:cubicBezTo>
                    <a:cubicBezTo>
                      <a:pt x="22003" y="2929"/>
                      <a:pt x="22063" y="2953"/>
                      <a:pt x="22134" y="2953"/>
                    </a:cubicBezTo>
                    <a:cubicBezTo>
                      <a:pt x="22241" y="2953"/>
                      <a:pt x="22348" y="2893"/>
                      <a:pt x="22420" y="2798"/>
                    </a:cubicBezTo>
                    <a:cubicBezTo>
                      <a:pt x="22515" y="2632"/>
                      <a:pt x="22479" y="2429"/>
                      <a:pt x="22313" y="2322"/>
                    </a:cubicBezTo>
                    <a:cubicBezTo>
                      <a:pt x="21932" y="2072"/>
                      <a:pt x="21527" y="1834"/>
                      <a:pt x="21110" y="1619"/>
                    </a:cubicBezTo>
                    <a:cubicBezTo>
                      <a:pt x="21060" y="1594"/>
                      <a:pt x="21006" y="1582"/>
                      <a:pt x="20953" y="1582"/>
                    </a:cubicBezTo>
                    <a:close/>
                    <a:moveTo>
                      <a:pt x="7533" y="1800"/>
                    </a:moveTo>
                    <a:cubicBezTo>
                      <a:pt x="7477" y="1800"/>
                      <a:pt x="7420" y="1815"/>
                      <a:pt x="7370" y="1846"/>
                    </a:cubicBezTo>
                    <a:cubicBezTo>
                      <a:pt x="6965" y="2072"/>
                      <a:pt x="6561" y="2322"/>
                      <a:pt x="6180" y="2584"/>
                    </a:cubicBezTo>
                    <a:cubicBezTo>
                      <a:pt x="6025" y="2691"/>
                      <a:pt x="5989" y="2905"/>
                      <a:pt x="6096" y="3060"/>
                    </a:cubicBezTo>
                    <a:cubicBezTo>
                      <a:pt x="6168" y="3155"/>
                      <a:pt x="6275" y="3203"/>
                      <a:pt x="6382" y="3203"/>
                    </a:cubicBezTo>
                    <a:cubicBezTo>
                      <a:pt x="6442" y="3203"/>
                      <a:pt x="6513" y="3191"/>
                      <a:pt x="6573" y="3143"/>
                    </a:cubicBezTo>
                    <a:cubicBezTo>
                      <a:pt x="6942" y="2893"/>
                      <a:pt x="7323" y="2655"/>
                      <a:pt x="7704" y="2441"/>
                    </a:cubicBezTo>
                    <a:cubicBezTo>
                      <a:pt x="7870" y="2346"/>
                      <a:pt x="7918" y="2131"/>
                      <a:pt x="7835" y="1977"/>
                    </a:cubicBezTo>
                    <a:cubicBezTo>
                      <a:pt x="7770" y="1864"/>
                      <a:pt x="7651" y="1800"/>
                      <a:pt x="7533" y="1800"/>
                    </a:cubicBezTo>
                    <a:close/>
                    <a:moveTo>
                      <a:pt x="23506" y="3282"/>
                    </a:moveTo>
                    <a:cubicBezTo>
                      <a:pt x="23407" y="3282"/>
                      <a:pt x="23309" y="3324"/>
                      <a:pt x="23241" y="3405"/>
                    </a:cubicBezTo>
                    <a:cubicBezTo>
                      <a:pt x="23122" y="3548"/>
                      <a:pt x="23134" y="3763"/>
                      <a:pt x="23277" y="3882"/>
                    </a:cubicBezTo>
                    <a:cubicBezTo>
                      <a:pt x="23622" y="4167"/>
                      <a:pt x="23944" y="4477"/>
                      <a:pt x="24265" y="4787"/>
                    </a:cubicBezTo>
                    <a:cubicBezTo>
                      <a:pt x="24325" y="4858"/>
                      <a:pt x="24420" y="4894"/>
                      <a:pt x="24503" y="4894"/>
                    </a:cubicBezTo>
                    <a:cubicBezTo>
                      <a:pt x="24587" y="4894"/>
                      <a:pt x="24670" y="4858"/>
                      <a:pt x="24742" y="4798"/>
                    </a:cubicBezTo>
                    <a:cubicBezTo>
                      <a:pt x="24872" y="4656"/>
                      <a:pt x="24884" y="4441"/>
                      <a:pt x="24742" y="4310"/>
                    </a:cubicBezTo>
                    <a:cubicBezTo>
                      <a:pt x="24420" y="3977"/>
                      <a:pt x="24075" y="3655"/>
                      <a:pt x="23718" y="3358"/>
                    </a:cubicBezTo>
                    <a:cubicBezTo>
                      <a:pt x="23656" y="3306"/>
                      <a:pt x="23581" y="3282"/>
                      <a:pt x="23506" y="3282"/>
                    </a:cubicBezTo>
                    <a:close/>
                    <a:moveTo>
                      <a:pt x="5040" y="3585"/>
                    </a:moveTo>
                    <a:cubicBezTo>
                      <a:pt x="4959" y="3585"/>
                      <a:pt x="4877" y="3612"/>
                      <a:pt x="4810" y="3667"/>
                    </a:cubicBezTo>
                    <a:cubicBezTo>
                      <a:pt x="4465" y="3977"/>
                      <a:pt x="4132" y="4310"/>
                      <a:pt x="3822" y="4656"/>
                    </a:cubicBezTo>
                    <a:cubicBezTo>
                      <a:pt x="3691" y="4787"/>
                      <a:pt x="3703" y="5001"/>
                      <a:pt x="3834" y="5132"/>
                    </a:cubicBezTo>
                    <a:cubicBezTo>
                      <a:pt x="3906" y="5191"/>
                      <a:pt x="3989" y="5227"/>
                      <a:pt x="4072" y="5227"/>
                    </a:cubicBezTo>
                    <a:cubicBezTo>
                      <a:pt x="4168" y="5227"/>
                      <a:pt x="4251" y="5191"/>
                      <a:pt x="4322" y="5108"/>
                    </a:cubicBezTo>
                    <a:cubicBezTo>
                      <a:pt x="4620" y="4787"/>
                      <a:pt x="4941" y="4477"/>
                      <a:pt x="5275" y="4179"/>
                    </a:cubicBezTo>
                    <a:cubicBezTo>
                      <a:pt x="5406" y="4048"/>
                      <a:pt x="5418" y="3834"/>
                      <a:pt x="5299" y="3691"/>
                    </a:cubicBezTo>
                    <a:cubicBezTo>
                      <a:pt x="5228" y="3621"/>
                      <a:pt x="5134" y="3585"/>
                      <a:pt x="5040" y="3585"/>
                    </a:cubicBezTo>
                    <a:close/>
                    <a:moveTo>
                      <a:pt x="25620" y="5495"/>
                    </a:moveTo>
                    <a:cubicBezTo>
                      <a:pt x="25549" y="5495"/>
                      <a:pt x="25479" y="5517"/>
                      <a:pt x="25420" y="5560"/>
                    </a:cubicBezTo>
                    <a:cubicBezTo>
                      <a:pt x="25265" y="5680"/>
                      <a:pt x="25242" y="5894"/>
                      <a:pt x="25349" y="6049"/>
                    </a:cubicBezTo>
                    <a:cubicBezTo>
                      <a:pt x="25623" y="6394"/>
                      <a:pt x="25885" y="6763"/>
                      <a:pt x="26111" y="7132"/>
                    </a:cubicBezTo>
                    <a:cubicBezTo>
                      <a:pt x="26182" y="7239"/>
                      <a:pt x="26289" y="7299"/>
                      <a:pt x="26408" y="7299"/>
                    </a:cubicBezTo>
                    <a:cubicBezTo>
                      <a:pt x="26468" y="7299"/>
                      <a:pt x="26527" y="7275"/>
                      <a:pt x="26587" y="7239"/>
                    </a:cubicBezTo>
                    <a:cubicBezTo>
                      <a:pt x="26742" y="7144"/>
                      <a:pt x="26789" y="6930"/>
                      <a:pt x="26694" y="6775"/>
                    </a:cubicBezTo>
                    <a:cubicBezTo>
                      <a:pt x="26444" y="6382"/>
                      <a:pt x="26182" y="5989"/>
                      <a:pt x="25896" y="5632"/>
                    </a:cubicBezTo>
                    <a:cubicBezTo>
                      <a:pt x="25826" y="5540"/>
                      <a:pt x="25722" y="5495"/>
                      <a:pt x="25620" y="5495"/>
                    </a:cubicBezTo>
                    <a:close/>
                    <a:moveTo>
                      <a:pt x="2986" y="5859"/>
                    </a:moveTo>
                    <a:cubicBezTo>
                      <a:pt x="2881" y="5859"/>
                      <a:pt x="2779" y="5909"/>
                      <a:pt x="2715" y="6001"/>
                    </a:cubicBezTo>
                    <a:cubicBezTo>
                      <a:pt x="2441" y="6382"/>
                      <a:pt x="2191" y="6775"/>
                      <a:pt x="1953" y="7180"/>
                    </a:cubicBezTo>
                    <a:cubicBezTo>
                      <a:pt x="1858" y="7334"/>
                      <a:pt x="1917" y="7549"/>
                      <a:pt x="2084" y="7644"/>
                    </a:cubicBezTo>
                    <a:cubicBezTo>
                      <a:pt x="2132" y="7668"/>
                      <a:pt x="2191" y="7692"/>
                      <a:pt x="2251" y="7692"/>
                    </a:cubicBezTo>
                    <a:cubicBezTo>
                      <a:pt x="2370" y="7692"/>
                      <a:pt x="2477" y="7632"/>
                      <a:pt x="2548" y="7525"/>
                    </a:cubicBezTo>
                    <a:cubicBezTo>
                      <a:pt x="2763" y="7132"/>
                      <a:pt x="3013" y="6763"/>
                      <a:pt x="3275" y="6406"/>
                    </a:cubicBezTo>
                    <a:cubicBezTo>
                      <a:pt x="3382" y="6251"/>
                      <a:pt x="3346" y="6037"/>
                      <a:pt x="3191" y="5930"/>
                    </a:cubicBezTo>
                    <a:cubicBezTo>
                      <a:pt x="3129" y="5882"/>
                      <a:pt x="3057" y="5859"/>
                      <a:pt x="2986" y="5859"/>
                    </a:cubicBezTo>
                    <a:close/>
                    <a:moveTo>
                      <a:pt x="27221" y="8109"/>
                    </a:moveTo>
                    <a:cubicBezTo>
                      <a:pt x="27172" y="8109"/>
                      <a:pt x="27122" y="8121"/>
                      <a:pt x="27075" y="8144"/>
                    </a:cubicBezTo>
                    <a:cubicBezTo>
                      <a:pt x="26908" y="8227"/>
                      <a:pt x="26825" y="8430"/>
                      <a:pt x="26908" y="8597"/>
                    </a:cubicBezTo>
                    <a:cubicBezTo>
                      <a:pt x="27099" y="9001"/>
                      <a:pt x="27266" y="9406"/>
                      <a:pt x="27420" y="9823"/>
                    </a:cubicBezTo>
                    <a:cubicBezTo>
                      <a:pt x="27468" y="9966"/>
                      <a:pt x="27599" y="10049"/>
                      <a:pt x="27742" y="10049"/>
                    </a:cubicBezTo>
                    <a:cubicBezTo>
                      <a:pt x="27778" y="10049"/>
                      <a:pt x="27813" y="10049"/>
                      <a:pt x="27849" y="10037"/>
                    </a:cubicBezTo>
                    <a:cubicBezTo>
                      <a:pt x="28028" y="9966"/>
                      <a:pt x="28123" y="9775"/>
                      <a:pt x="28063" y="9597"/>
                    </a:cubicBezTo>
                    <a:cubicBezTo>
                      <a:pt x="27909" y="9156"/>
                      <a:pt x="27730" y="8727"/>
                      <a:pt x="27528" y="8311"/>
                    </a:cubicBezTo>
                    <a:cubicBezTo>
                      <a:pt x="27468" y="8182"/>
                      <a:pt x="27346" y="8109"/>
                      <a:pt x="27221" y="8109"/>
                    </a:cubicBezTo>
                    <a:close/>
                    <a:moveTo>
                      <a:pt x="1488" y="8523"/>
                    </a:moveTo>
                    <a:cubicBezTo>
                      <a:pt x="1351" y="8523"/>
                      <a:pt x="1221" y="8604"/>
                      <a:pt x="1167" y="8739"/>
                    </a:cubicBezTo>
                    <a:cubicBezTo>
                      <a:pt x="989" y="9156"/>
                      <a:pt x="822" y="9597"/>
                      <a:pt x="679" y="10037"/>
                    </a:cubicBezTo>
                    <a:cubicBezTo>
                      <a:pt x="619" y="10228"/>
                      <a:pt x="727" y="10418"/>
                      <a:pt x="905" y="10466"/>
                    </a:cubicBezTo>
                    <a:cubicBezTo>
                      <a:pt x="941" y="10478"/>
                      <a:pt x="977" y="10490"/>
                      <a:pt x="1000" y="10490"/>
                    </a:cubicBezTo>
                    <a:cubicBezTo>
                      <a:pt x="1155" y="10490"/>
                      <a:pt x="1286" y="10394"/>
                      <a:pt x="1334" y="10251"/>
                    </a:cubicBezTo>
                    <a:cubicBezTo>
                      <a:pt x="1465" y="9823"/>
                      <a:pt x="1620" y="9406"/>
                      <a:pt x="1798" y="9001"/>
                    </a:cubicBezTo>
                    <a:cubicBezTo>
                      <a:pt x="1870" y="8835"/>
                      <a:pt x="1786" y="8632"/>
                      <a:pt x="1620" y="8549"/>
                    </a:cubicBezTo>
                    <a:cubicBezTo>
                      <a:pt x="1576" y="8532"/>
                      <a:pt x="1532" y="8523"/>
                      <a:pt x="1488" y="8523"/>
                    </a:cubicBezTo>
                    <a:close/>
                    <a:moveTo>
                      <a:pt x="28203" y="11007"/>
                    </a:moveTo>
                    <a:cubicBezTo>
                      <a:pt x="28180" y="11007"/>
                      <a:pt x="28158" y="11009"/>
                      <a:pt x="28135" y="11013"/>
                    </a:cubicBezTo>
                    <a:cubicBezTo>
                      <a:pt x="27956" y="11061"/>
                      <a:pt x="27837" y="11240"/>
                      <a:pt x="27873" y="11430"/>
                    </a:cubicBezTo>
                    <a:cubicBezTo>
                      <a:pt x="27968" y="11859"/>
                      <a:pt x="28051" y="12299"/>
                      <a:pt x="28099" y="12740"/>
                    </a:cubicBezTo>
                    <a:cubicBezTo>
                      <a:pt x="28123" y="12907"/>
                      <a:pt x="28278" y="13038"/>
                      <a:pt x="28444" y="13038"/>
                    </a:cubicBezTo>
                    <a:lnTo>
                      <a:pt x="28480" y="13038"/>
                    </a:lnTo>
                    <a:cubicBezTo>
                      <a:pt x="28671" y="13014"/>
                      <a:pt x="28802" y="12847"/>
                      <a:pt x="28778" y="12657"/>
                    </a:cubicBezTo>
                    <a:cubicBezTo>
                      <a:pt x="28718" y="12192"/>
                      <a:pt x="28647" y="11728"/>
                      <a:pt x="28540" y="11275"/>
                    </a:cubicBezTo>
                    <a:cubicBezTo>
                      <a:pt x="28508" y="11118"/>
                      <a:pt x="28366" y="11007"/>
                      <a:pt x="28203" y="11007"/>
                    </a:cubicBezTo>
                    <a:close/>
                    <a:moveTo>
                      <a:pt x="588" y="11460"/>
                    </a:moveTo>
                    <a:cubicBezTo>
                      <a:pt x="424" y="11460"/>
                      <a:pt x="282" y="11572"/>
                      <a:pt x="250" y="11740"/>
                    </a:cubicBezTo>
                    <a:cubicBezTo>
                      <a:pt x="167" y="12192"/>
                      <a:pt x="107" y="12657"/>
                      <a:pt x="60" y="13121"/>
                    </a:cubicBezTo>
                    <a:cubicBezTo>
                      <a:pt x="48" y="13311"/>
                      <a:pt x="179" y="13478"/>
                      <a:pt x="369" y="13490"/>
                    </a:cubicBezTo>
                    <a:lnTo>
                      <a:pt x="405" y="13490"/>
                    </a:lnTo>
                    <a:cubicBezTo>
                      <a:pt x="572" y="13490"/>
                      <a:pt x="727" y="13359"/>
                      <a:pt x="739" y="13180"/>
                    </a:cubicBezTo>
                    <a:cubicBezTo>
                      <a:pt x="774" y="12740"/>
                      <a:pt x="846" y="12299"/>
                      <a:pt x="929" y="11859"/>
                    </a:cubicBezTo>
                    <a:cubicBezTo>
                      <a:pt x="953" y="11680"/>
                      <a:pt x="834" y="11502"/>
                      <a:pt x="655" y="11466"/>
                    </a:cubicBezTo>
                    <a:cubicBezTo>
                      <a:pt x="632" y="11462"/>
                      <a:pt x="610" y="11460"/>
                      <a:pt x="588" y="11460"/>
                    </a:cubicBezTo>
                    <a:close/>
                    <a:moveTo>
                      <a:pt x="28552" y="14061"/>
                    </a:moveTo>
                    <a:cubicBezTo>
                      <a:pt x="28361" y="14061"/>
                      <a:pt x="28206" y="14204"/>
                      <a:pt x="28206" y="14395"/>
                    </a:cubicBezTo>
                    <a:lnTo>
                      <a:pt x="28206" y="14431"/>
                    </a:lnTo>
                    <a:cubicBezTo>
                      <a:pt x="28206" y="14871"/>
                      <a:pt x="28182" y="15300"/>
                      <a:pt x="28147" y="15728"/>
                    </a:cubicBezTo>
                    <a:cubicBezTo>
                      <a:pt x="28135" y="15919"/>
                      <a:pt x="28266" y="16086"/>
                      <a:pt x="28456" y="16097"/>
                    </a:cubicBezTo>
                    <a:lnTo>
                      <a:pt x="28492" y="16097"/>
                    </a:lnTo>
                    <a:cubicBezTo>
                      <a:pt x="28659" y="16097"/>
                      <a:pt x="28813" y="15966"/>
                      <a:pt x="28825" y="15788"/>
                    </a:cubicBezTo>
                    <a:cubicBezTo>
                      <a:pt x="28873" y="15347"/>
                      <a:pt x="28885" y="14883"/>
                      <a:pt x="28885" y="14431"/>
                    </a:cubicBezTo>
                    <a:lnTo>
                      <a:pt x="28885" y="14395"/>
                    </a:lnTo>
                    <a:cubicBezTo>
                      <a:pt x="28885" y="14204"/>
                      <a:pt x="28742" y="14061"/>
                      <a:pt x="28552" y="14061"/>
                    </a:cubicBezTo>
                    <a:close/>
                    <a:moveTo>
                      <a:pt x="346" y="14097"/>
                    </a:moveTo>
                    <a:cubicBezTo>
                      <a:pt x="155" y="14097"/>
                      <a:pt x="0" y="14252"/>
                      <a:pt x="0" y="14431"/>
                    </a:cubicBezTo>
                    <a:cubicBezTo>
                      <a:pt x="0" y="14907"/>
                      <a:pt x="24" y="15371"/>
                      <a:pt x="72" y="15836"/>
                    </a:cubicBezTo>
                    <a:cubicBezTo>
                      <a:pt x="84" y="16002"/>
                      <a:pt x="238" y="16145"/>
                      <a:pt x="405" y="16145"/>
                    </a:cubicBezTo>
                    <a:cubicBezTo>
                      <a:pt x="417" y="16145"/>
                      <a:pt x="429" y="16133"/>
                      <a:pt x="441" y="16133"/>
                    </a:cubicBezTo>
                    <a:cubicBezTo>
                      <a:pt x="631" y="16121"/>
                      <a:pt x="762" y="15955"/>
                      <a:pt x="750" y="15764"/>
                    </a:cubicBezTo>
                    <a:cubicBezTo>
                      <a:pt x="703" y="15324"/>
                      <a:pt x="679" y="14883"/>
                      <a:pt x="679" y="14431"/>
                    </a:cubicBezTo>
                    <a:cubicBezTo>
                      <a:pt x="679" y="14252"/>
                      <a:pt x="536" y="14097"/>
                      <a:pt x="346" y="14097"/>
                    </a:cubicBezTo>
                    <a:close/>
                    <a:moveTo>
                      <a:pt x="28234" y="17103"/>
                    </a:moveTo>
                    <a:cubicBezTo>
                      <a:pt x="28070" y="17103"/>
                      <a:pt x="27928" y="17214"/>
                      <a:pt x="27897" y="17371"/>
                    </a:cubicBezTo>
                    <a:cubicBezTo>
                      <a:pt x="27801" y="17800"/>
                      <a:pt x="27682" y="18241"/>
                      <a:pt x="27551" y="18657"/>
                    </a:cubicBezTo>
                    <a:cubicBezTo>
                      <a:pt x="27492" y="18836"/>
                      <a:pt x="27587" y="19026"/>
                      <a:pt x="27766" y="19086"/>
                    </a:cubicBezTo>
                    <a:cubicBezTo>
                      <a:pt x="27801" y="19098"/>
                      <a:pt x="27837" y="19098"/>
                      <a:pt x="27873" y="19098"/>
                    </a:cubicBezTo>
                    <a:cubicBezTo>
                      <a:pt x="28016" y="19098"/>
                      <a:pt x="28147" y="19014"/>
                      <a:pt x="28194" y="18872"/>
                    </a:cubicBezTo>
                    <a:cubicBezTo>
                      <a:pt x="28337" y="18419"/>
                      <a:pt x="28456" y="17967"/>
                      <a:pt x="28563" y="17514"/>
                    </a:cubicBezTo>
                    <a:cubicBezTo>
                      <a:pt x="28599" y="17336"/>
                      <a:pt x="28480" y="17145"/>
                      <a:pt x="28301" y="17109"/>
                    </a:cubicBezTo>
                    <a:cubicBezTo>
                      <a:pt x="28279" y="17105"/>
                      <a:pt x="28256" y="17103"/>
                      <a:pt x="28234" y="17103"/>
                    </a:cubicBezTo>
                    <a:close/>
                    <a:moveTo>
                      <a:pt x="663" y="17139"/>
                    </a:moveTo>
                    <a:cubicBezTo>
                      <a:pt x="641" y="17139"/>
                      <a:pt x="618" y="17141"/>
                      <a:pt x="596" y="17145"/>
                    </a:cubicBezTo>
                    <a:cubicBezTo>
                      <a:pt x="417" y="17193"/>
                      <a:pt x="298" y="17371"/>
                      <a:pt x="334" y="17550"/>
                    </a:cubicBezTo>
                    <a:cubicBezTo>
                      <a:pt x="441" y="18014"/>
                      <a:pt x="560" y="18467"/>
                      <a:pt x="703" y="18907"/>
                    </a:cubicBezTo>
                    <a:cubicBezTo>
                      <a:pt x="750" y="19050"/>
                      <a:pt x="881" y="19134"/>
                      <a:pt x="1024" y="19134"/>
                    </a:cubicBezTo>
                    <a:cubicBezTo>
                      <a:pt x="1060" y="19134"/>
                      <a:pt x="1096" y="19134"/>
                      <a:pt x="1131" y="19122"/>
                    </a:cubicBezTo>
                    <a:cubicBezTo>
                      <a:pt x="1310" y="19062"/>
                      <a:pt x="1417" y="18872"/>
                      <a:pt x="1358" y="18693"/>
                    </a:cubicBezTo>
                    <a:cubicBezTo>
                      <a:pt x="1215" y="18276"/>
                      <a:pt x="1096" y="17836"/>
                      <a:pt x="1000" y="17407"/>
                    </a:cubicBezTo>
                    <a:cubicBezTo>
                      <a:pt x="969" y="17250"/>
                      <a:pt x="827" y="17139"/>
                      <a:pt x="663" y="17139"/>
                    </a:cubicBezTo>
                    <a:close/>
                    <a:moveTo>
                      <a:pt x="27261" y="20011"/>
                    </a:moveTo>
                    <a:cubicBezTo>
                      <a:pt x="27132" y="20011"/>
                      <a:pt x="27006" y="20082"/>
                      <a:pt x="26944" y="20205"/>
                    </a:cubicBezTo>
                    <a:cubicBezTo>
                      <a:pt x="26754" y="20610"/>
                      <a:pt x="26551" y="21003"/>
                      <a:pt x="26325" y="21384"/>
                    </a:cubicBezTo>
                    <a:cubicBezTo>
                      <a:pt x="26230" y="21550"/>
                      <a:pt x="26289" y="21753"/>
                      <a:pt x="26444" y="21848"/>
                    </a:cubicBezTo>
                    <a:cubicBezTo>
                      <a:pt x="26504" y="21884"/>
                      <a:pt x="26563" y="21896"/>
                      <a:pt x="26623" y="21896"/>
                    </a:cubicBezTo>
                    <a:cubicBezTo>
                      <a:pt x="26742" y="21896"/>
                      <a:pt x="26849" y="21836"/>
                      <a:pt x="26920" y="21729"/>
                    </a:cubicBezTo>
                    <a:cubicBezTo>
                      <a:pt x="27147" y="21336"/>
                      <a:pt x="27373" y="20919"/>
                      <a:pt x="27563" y="20491"/>
                    </a:cubicBezTo>
                    <a:cubicBezTo>
                      <a:pt x="27647" y="20324"/>
                      <a:pt x="27563" y="20122"/>
                      <a:pt x="27397" y="20038"/>
                    </a:cubicBezTo>
                    <a:cubicBezTo>
                      <a:pt x="27353" y="20020"/>
                      <a:pt x="27307" y="20011"/>
                      <a:pt x="27261" y="20011"/>
                    </a:cubicBezTo>
                    <a:close/>
                    <a:moveTo>
                      <a:pt x="1651" y="20041"/>
                    </a:moveTo>
                    <a:cubicBezTo>
                      <a:pt x="1604" y="20041"/>
                      <a:pt x="1557" y="20052"/>
                      <a:pt x="1512" y="20074"/>
                    </a:cubicBezTo>
                    <a:cubicBezTo>
                      <a:pt x="1334" y="20157"/>
                      <a:pt x="1262" y="20360"/>
                      <a:pt x="1346" y="20527"/>
                    </a:cubicBezTo>
                    <a:cubicBezTo>
                      <a:pt x="1536" y="20955"/>
                      <a:pt x="1762" y="21360"/>
                      <a:pt x="2001" y="21765"/>
                    </a:cubicBezTo>
                    <a:cubicBezTo>
                      <a:pt x="2060" y="21872"/>
                      <a:pt x="2179" y="21931"/>
                      <a:pt x="2286" y="21931"/>
                    </a:cubicBezTo>
                    <a:cubicBezTo>
                      <a:pt x="2346" y="21931"/>
                      <a:pt x="2405" y="21920"/>
                      <a:pt x="2465" y="21884"/>
                    </a:cubicBezTo>
                    <a:cubicBezTo>
                      <a:pt x="2632" y="21789"/>
                      <a:pt x="2679" y="21586"/>
                      <a:pt x="2584" y="21420"/>
                    </a:cubicBezTo>
                    <a:cubicBezTo>
                      <a:pt x="2358" y="21039"/>
                      <a:pt x="2155" y="20646"/>
                      <a:pt x="1965" y="20241"/>
                    </a:cubicBezTo>
                    <a:cubicBezTo>
                      <a:pt x="1904" y="20119"/>
                      <a:pt x="1779" y="20041"/>
                      <a:pt x="1651" y="20041"/>
                    </a:cubicBezTo>
                    <a:close/>
                    <a:moveTo>
                      <a:pt x="25672" y="22634"/>
                    </a:moveTo>
                    <a:cubicBezTo>
                      <a:pt x="25570" y="22634"/>
                      <a:pt x="25467" y="22681"/>
                      <a:pt x="25396" y="22765"/>
                    </a:cubicBezTo>
                    <a:cubicBezTo>
                      <a:pt x="25134" y="23122"/>
                      <a:pt x="24849" y="23467"/>
                      <a:pt x="24539" y="23789"/>
                    </a:cubicBezTo>
                    <a:cubicBezTo>
                      <a:pt x="24420" y="23920"/>
                      <a:pt x="24420" y="24146"/>
                      <a:pt x="24563" y="24265"/>
                    </a:cubicBezTo>
                    <a:cubicBezTo>
                      <a:pt x="24622" y="24325"/>
                      <a:pt x="24706" y="24360"/>
                      <a:pt x="24789" y="24360"/>
                    </a:cubicBezTo>
                    <a:cubicBezTo>
                      <a:pt x="24884" y="24360"/>
                      <a:pt x="24980" y="24325"/>
                      <a:pt x="25039" y="24253"/>
                    </a:cubicBezTo>
                    <a:cubicBezTo>
                      <a:pt x="25361" y="23908"/>
                      <a:pt x="25658" y="23551"/>
                      <a:pt x="25944" y="23182"/>
                    </a:cubicBezTo>
                    <a:cubicBezTo>
                      <a:pt x="26051" y="23027"/>
                      <a:pt x="26027" y="22813"/>
                      <a:pt x="25873" y="22705"/>
                    </a:cubicBezTo>
                    <a:cubicBezTo>
                      <a:pt x="25814" y="22657"/>
                      <a:pt x="25743" y="22634"/>
                      <a:pt x="25672" y="22634"/>
                    </a:cubicBezTo>
                    <a:close/>
                    <a:moveTo>
                      <a:pt x="3245" y="22663"/>
                    </a:moveTo>
                    <a:cubicBezTo>
                      <a:pt x="3173" y="22663"/>
                      <a:pt x="3100" y="22685"/>
                      <a:pt x="3036" y="22729"/>
                    </a:cubicBezTo>
                    <a:cubicBezTo>
                      <a:pt x="2882" y="22848"/>
                      <a:pt x="2858" y="23063"/>
                      <a:pt x="2977" y="23217"/>
                    </a:cubicBezTo>
                    <a:cubicBezTo>
                      <a:pt x="3251" y="23586"/>
                      <a:pt x="3560" y="23944"/>
                      <a:pt x="3870" y="24277"/>
                    </a:cubicBezTo>
                    <a:cubicBezTo>
                      <a:pt x="3941" y="24348"/>
                      <a:pt x="4037" y="24384"/>
                      <a:pt x="4120" y="24384"/>
                    </a:cubicBezTo>
                    <a:cubicBezTo>
                      <a:pt x="4203" y="24384"/>
                      <a:pt x="4287" y="24360"/>
                      <a:pt x="4358" y="24301"/>
                    </a:cubicBezTo>
                    <a:cubicBezTo>
                      <a:pt x="4501" y="24170"/>
                      <a:pt x="4501" y="23956"/>
                      <a:pt x="4370" y="23813"/>
                    </a:cubicBezTo>
                    <a:cubicBezTo>
                      <a:pt x="4072" y="23491"/>
                      <a:pt x="3787" y="23146"/>
                      <a:pt x="3513" y="22801"/>
                    </a:cubicBezTo>
                    <a:cubicBezTo>
                      <a:pt x="3449" y="22709"/>
                      <a:pt x="3349" y="22663"/>
                      <a:pt x="3245" y="22663"/>
                    </a:cubicBezTo>
                    <a:close/>
                    <a:moveTo>
                      <a:pt x="23553" y="24856"/>
                    </a:moveTo>
                    <a:cubicBezTo>
                      <a:pt x="23476" y="24856"/>
                      <a:pt x="23398" y="24880"/>
                      <a:pt x="23337" y="24932"/>
                    </a:cubicBezTo>
                    <a:cubicBezTo>
                      <a:pt x="23003" y="25218"/>
                      <a:pt x="22646" y="25491"/>
                      <a:pt x="22289" y="25753"/>
                    </a:cubicBezTo>
                    <a:cubicBezTo>
                      <a:pt x="22134" y="25861"/>
                      <a:pt x="22086" y="26063"/>
                      <a:pt x="22205" y="26218"/>
                    </a:cubicBezTo>
                    <a:cubicBezTo>
                      <a:pt x="22265" y="26313"/>
                      <a:pt x="22372" y="26373"/>
                      <a:pt x="22479" y="26373"/>
                    </a:cubicBezTo>
                    <a:cubicBezTo>
                      <a:pt x="22551" y="26373"/>
                      <a:pt x="22610" y="26349"/>
                      <a:pt x="22670" y="26313"/>
                    </a:cubicBezTo>
                    <a:cubicBezTo>
                      <a:pt x="23051" y="26039"/>
                      <a:pt x="23432" y="25753"/>
                      <a:pt x="23777" y="25456"/>
                    </a:cubicBezTo>
                    <a:cubicBezTo>
                      <a:pt x="23920" y="25337"/>
                      <a:pt x="23944" y="25122"/>
                      <a:pt x="23825" y="24979"/>
                    </a:cubicBezTo>
                    <a:cubicBezTo>
                      <a:pt x="23757" y="24898"/>
                      <a:pt x="23655" y="24856"/>
                      <a:pt x="23553" y="24856"/>
                    </a:cubicBezTo>
                    <a:close/>
                    <a:moveTo>
                      <a:pt x="5363" y="24879"/>
                    </a:moveTo>
                    <a:cubicBezTo>
                      <a:pt x="5262" y="24879"/>
                      <a:pt x="5164" y="24922"/>
                      <a:pt x="5096" y="25003"/>
                    </a:cubicBezTo>
                    <a:cubicBezTo>
                      <a:pt x="4977" y="25146"/>
                      <a:pt x="5001" y="25360"/>
                      <a:pt x="5144" y="25480"/>
                    </a:cubicBezTo>
                    <a:cubicBezTo>
                      <a:pt x="5489" y="25777"/>
                      <a:pt x="5870" y="26063"/>
                      <a:pt x="6251" y="26337"/>
                    </a:cubicBezTo>
                    <a:cubicBezTo>
                      <a:pt x="6311" y="26373"/>
                      <a:pt x="6382" y="26396"/>
                      <a:pt x="6442" y="26396"/>
                    </a:cubicBezTo>
                    <a:cubicBezTo>
                      <a:pt x="6549" y="26396"/>
                      <a:pt x="6656" y="26337"/>
                      <a:pt x="6727" y="26242"/>
                    </a:cubicBezTo>
                    <a:cubicBezTo>
                      <a:pt x="6835" y="26087"/>
                      <a:pt x="6787" y="25872"/>
                      <a:pt x="6632" y="25765"/>
                    </a:cubicBezTo>
                    <a:cubicBezTo>
                      <a:pt x="6275" y="25515"/>
                      <a:pt x="5918" y="25241"/>
                      <a:pt x="5584" y="24956"/>
                    </a:cubicBezTo>
                    <a:cubicBezTo>
                      <a:pt x="5517" y="24904"/>
                      <a:pt x="5439" y="24879"/>
                      <a:pt x="5363" y="24879"/>
                    </a:cubicBezTo>
                    <a:close/>
                    <a:moveTo>
                      <a:pt x="21020" y="26573"/>
                    </a:moveTo>
                    <a:cubicBezTo>
                      <a:pt x="20966" y="26573"/>
                      <a:pt x="20911" y="26585"/>
                      <a:pt x="20860" y="26611"/>
                    </a:cubicBezTo>
                    <a:cubicBezTo>
                      <a:pt x="20467" y="26825"/>
                      <a:pt x="20062" y="27004"/>
                      <a:pt x="19658" y="27182"/>
                    </a:cubicBezTo>
                    <a:cubicBezTo>
                      <a:pt x="19479" y="27254"/>
                      <a:pt x="19396" y="27444"/>
                      <a:pt x="19467" y="27623"/>
                    </a:cubicBezTo>
                    <a:cubicBezTo>
                      <a:pt x="19527" y="27754"/>
                      <a:pt x="19658" y="27837"/>
                      <a:pt x="19789" y="27837"/>
                    </a:cubicBezTo>
                    <a:cubicBezTo>
                      <a:pt x="19836" y="27837"/>
                      <a:pt x="19872" y="27825"/>
                      <a:pt x="19919" y="27813"/>
                    </a:cubicBezTo>
                    <a:cubicBezTo>
                      <a:pt x="20348" y="27635"/>
                      <a:pt x="20777" y="27432"/>
                      <a:pt x="21182" y="27218"/>
                    </a:cubicBezTo>
                    <a:cubicBezTo>
                      <a:pt x="21348" y="27123"/>
                      <a:pt x="21408" y="26920"/>
                      <a:pt x="21324" y="26754"/>
                    </a:cubicBezTo>
                    <a:cubicBezTo>
                      <a:pt x="21266" y="26637"/>
                      <a:pt x="21145" y="26573"/>
                      <a:pt x="21020" y="26573"/>
                    </a:cubicBezTo>
                    <a:close/>
                    <a:moveTo>
                      <a:pt x="7902" y="26592"/>
                    </a:moveTo>
                    <a:cubicBezTo>
                      <a:pt x="7780" y="26592"/>
                      <a:pt x="7663" y="26662"/>
                      <a:pt x="7597" y="26777"/>
                    </a:cubicBezTo>
                    <a:cubicBezTo>
                      <a:pt x="7513" y="26944"/>
                      <a:pt x="7573" y="27146"/>
                      <a:pt x="7739" y="27230"/>
                    </a:cubicBezTo>
                    <a:cubicBezTo>
                      <a:pt x="8156" y="27456"/>
                      <a:pt x="8585" y="27646"/>
                      <a:pt x="9013" y="27825"/>
                    </a:cubicBezTo>
                    <a:cubicBezTo>
                      <a:pt x="9049" y="27837"/>
                      <a:pt x="9097" y="27849"/>
                      <a:pt x="9144" y="27849"/>
                    </a:cubicBezTo>
                    <a:cubicBezTo>
                      <a:pt x="9275" y="27849"/>
                      <a:pt x="9406" y="27766"/>
                      <a:pt x="9454" y="27635"/>
                    </a:cubicBezTo>
                    <a:cubicBezTo>
                      <a:pt x="9525" y="27456"/>
                      <a:pt x="9442" y="27265"/>
                      <a:pt x="9263" y="27194"/>
                    </a:cubicBezTo>
                    <a:cubicBezTo>
                      <a:pt x="8859" y="27027"/>
                      <a:pt x="8454" y="26837"/>
                      <a:pt x="8061" y="26634"/>
                    </a:cubicBezTo>
                    <a:cubicBezTo>
                      <a:pt x="8010" y="26605"/>
                      <a:pt x="7956" y="26592"/>
                      <a:pt x="7902" y="26592"/>
                    </a:cubicBezTo>
                    <a:close/>
                    <a:moveTo>
                      <a:pt x="10756" y="27707"/>
                    </a:moveTo>
                    <a:cubicBezTo>
                      <a:pt x="10602" y="27707"/>
                      <a:pt x="10470" y="27806"/>
                      <a:pt x="10430" y="27956"/>
                    </a:cubicBezTo>
                    <a:cubicBezTo>
                      <a:pt x="10371" y="28147"/>
                      <a:pt x="10478" y="28337"/>
                      <a:pt x="10668" y="28385"/>
                    </a:cubicBezTo>
                    <a:cubicBezTo>
                      <a:pt x="11109" y="28504"/>
                      <a:pt x="11573" y="28599"/>
                      <a:pt x="12026" y="28682"/>
                    </a:cubicBezTo>
                    <a:lnTo>
                      <a:pt x="12085" y="28682"/>
                    </a:lnTo>
                    <a:cubicBezTo>
                      <a:pt x="12252" y="28682"/>
                      <a:pt x="12395" y="28563"/>
                      <a:pt x="12419" y="28397"/>
                    </a:cubicBezTo>
                    <a:cubicBezTo>
                      <a:pt x="12454" y="28218"/>
                      <a:pt x="12335" y="28039"/>
                      <a:pt x="12145" y="28004"/>
                    </a:cubicBezTo>
                    <a:cubicBezTo>
                      <a:pt x="11704" y="27932"/>
                      <a:pt x="11276" y="27837"/>
                      <a:pt x="10847" y="27718"/>
                    </a:cubicBezTo>
                    <a:cubicBezTo>
                      <a:pt x="10816" y="27710"/>
                      <a:pt x="10786" y="27707"/>
                      <a:pt x="10756" y="27707"/>
                    </a:cubicBezTo>
                    <a:close/>
                    <a:moveTo>
                      <a:pt x="18187" y="27701"/>
                    </a:moveTo>
                    <a:cubicBezTo>
                      <a:pt x="18153" y="27701"/>
                      <a:pt x="18119" y="27707"/>
                      <a:pt x="18086" y="27718"/>
                    </a:cubicBezTo>
                    <a:cubicBezTo>
                      <a:pt x="17657" y="27825"/>
                      <a:pt x="17217" y="27920"/>
                      <a:pt x="16788" y="28004"/>
                    </a:cubicBezTo>
                    <a:cubicBezTo>
                      <a:pt x="16598" y="28027"/>
                      <a:pt x="16467" y="28206"/>
                      <a:pt x="16502" y="28397"/>
                    </a:cubicBezTo>
                    <a:cubicBezTo>
                      <a:pt x="16538" y="28563"/>
                      <a:pt x="16681" y="28682"/>
                      <a:pt x="16836" y="28682"/>
                    </a:cubicBezTo>
                    <a:cubicBezTo>
                      <a:pt x="16860" y="28682"/>
                      <a:pt x="16883" y="28670"/>
                      <a:pt x="16895" y="28670"/>
                    </a:cubicBezTo>
                    <a:cubicBezTo>
                      <a:pt x="17360" y="28599"/>
                      <a:pt x="17812" y="28492"/>
                      <a:pt x="18265" y="28373"/>
                    </a:cubicBezTo>
                    <a:cubicBezTo>
                      <a:pt x="18443" y="28325"/>
                      <a:pt x="18550" y="28135"/>
                      <a:pt x="18503" y="27956"/>
                    </a:cubicBezTo>
                    <a:cubicBezTo>
                      <a:pt x="18464" y="27801"/>
                      <a:pt x="18331" y="27701"/>
                      <a:pt x="18187" y="27701"/>
                    </a:cubicBezTo>
                    <a:close/>
                    <a:moveTo>
                      <a:pt x="15154" y="28182"/>
                    </a:moveTo>
                    <a:cubicBezTo>
                      <a:pt x="15147" y="28182"/>
                      <a:pt x="15140" y="28182"/>
                      <a:pt x="15133" y="28182"/>
                    </a:cubicBezTo>
                    <a:cubicBezTo>
                      <a:pt x="14913" y="28194"/>
                      <a:pt x="14690" y="28200"/>
                      <a:pt x="14466" y="28200"/>
                    </a:cubicBezTo>
                    <a:cubicBezTo>
                      <a:pt x="14243" y="28200"/>
                      <a:pt x="14020" y="28194"/>
                      <a:pt x="13800" y="28182"/>
                    </a:cubicBezTo>
                    <a:cubicBezTo>
                      <a:pt x="13793" y="28182"/>
                      <a:pt x="13786" y="28182"/>
                      <a:pt x="13779" y="28182"/>
                    </a:cubicBezTo>
                    <a:cubicBezTo>
                      <a:pt x="13598" y="28182"/>
                      <a:pt x="13454" y="28332"/>
                      <a:pt x="13442" y="28504"/>
                    </a:cubicBezTo>
                    <a:cubicBezTo>
                      <a:pt x="13431" y="28694"/>
                      <a:pt x="13573" y="28861"/>
                      <a:pt x="13764" y="28861"/>
                    </a:cubicBezTo>
                    <a:cubicBezTo>
                      <a:pt x="13990" y="28873"/>
                      <a:pt x="14216" y="28885"/>
                      <a:pt x="14443" y="28885"/>
                    </a:cubicBezTo>
                    <a:cubicBezTo>
                      <a:pt x="14681" y="28885"/>
                      <a:pt x="14931" y="28873"/>
                      <a:pt x="15157" y="28861"/>
                    </a:cubicBezTo>
                    <a:cubicBezTo>
                      <a:pt x="15347" y="28849"/>
                      <a:pt x="15490" y="28694"/>
                      <a:pt x="15490" y="28504"/>
                    </a:cubicBezTo>
                    <a:cubicBezTo>
                      <a:pt x="15479" y="28321"/>
                      <a:pt x="15325" y="28182"/>
                      <a:pt x="15154" y="28182"/>
                    </a:cubicBezTo>
                    <a:close/>
                  </a:path>
                </a:pathLst>
              </a:custGeom>
              <a:solidFill>
                <a:srgbClr val="7030A0"/>
              </a:solidFill>
              <a:ln>
                <a:solidFill>
                  <a:srgbClr val="00B050"/>
                </a:solidFill>
              </a:ln>
            </p:spPr>
            <p:txBody>
              <a:bodyPr spcFirstLastPara="1" wrap="square" lIns="121900" tIns="121900" rIns="121900" bIns="121900" anchor="ctr" anchorCtr="0">
                <a:noAutofit/>
              </a:bodyPr>
              <a:lstStyle/>
              <a:p>
                <a:endParaRPr sz="2400"/>
              </a:p>
            </p:txBody>
          </p:sp>
        </p:grpSp>
        <p:sp>
          <p:nvSpPr>
            <p:cNvPr id="358" name="Google Shape;358;p20"/>
            <p:cNvSpPr/>
            <p:nvPr/>
          </p:nvSpPr>
          <p:spPr>
            <a:xfrm>
              <a:off x="2653907" y="2217289"/>
              <a:ext cx="78865" cy="78865"/>
            </a:xfrm>
            <a:custGeom>
              <a:avLst/>
              <a:gdLst/>
              <a:ahLst/>
              <a:cxnLst/>
              <a:rect l="l" t="t" r="r" b="b"/>
              <a:pathLst>
                <a:path w="2787" h="2787" extrusionOk="0">
                  <a:moveTo>
                    <a:pt x="1394" y="1"/>
                  </a:moveTo>
                  <a:cubicBezTo>
                    <a:pt x="632" y="1"/>
                    <a:pt x="1" y="632"/>
                    <a:pt x="1" y="1394"/>
                  </a:cubicBezTo>
                  <a:cubicBezTo>
                    <a:pt x="1" y="2168"/>
                    <a:pt x="620" y="2787"/>
                    <a:pt x="1394" y="2787"/>
                  </a:cubicBezTo>
                  <a:cubicBezTo>
                    <a:pt x="2168" y="2787"/>
                    <a:pt x="2787" y="2168"/>
                    <a:pt x="2787" y="1394"/>
                  </a:cubicBezTo>
                  <a:cubicBezTo>
                    <a:pt x="2787" y="632"/>
                    <a:pt x="2168" y="1"/>
                    <a:pt x="1394" y="1"/>
                  </a:cubicBezTo>
                  <a:close/>
                </a:path>
              </a:pathLst>
            </a:custGeom>
            <a:solidFill>
              <a:schemeClr val="accent2"/>
            </a:solidFill>
            <a:ln>
              <a:solidFill>
                <a:srgbClr val="00B050"/>
              </a:solidFill>
            </a:ln>
          </p:spPr>
          <p:txBody>
            <a:bodyPr spcFirstLastPara="1" wrap="square" lIns="121900" tIns="121900" rIns="121900" bIns="121900" anchor="ctr" anchorCtr="0">
              <a:noAutofit/>
            </a:bodyPr>
            <a:lstStyle/>
            <a:p>
              <a:endParaRPr sz="2400"/>
            </a:p>
          </p:txBody>
        </p:sp>
        <p:sp>
          <p:nvSpPr>
            <p:cNvPr id="360" name="Google Shape;360;p20"/>
            <p:cNvSpPr/>
            <p:nvPr/>
          </p:nvSpPr>
          <p:spPr>
            <a:xfrm>
              <a:off x="3317214" y="4368427"/>
              <a:ext cx="78865" cy="78865"/>
            </a:xfrm>
            <a:custGeom>
              <a:avLst/>
              <a:gdLst/>
              <a:ahLst/>
              <a:cxnLst/>
              <a:rect l="l" t="t" r="r" b="b"/>
              <a:pathLst>
                <a:path w="2787" h="2787" extrusionOk="0">
                  <a:moveTo>
                    <a:pt x="1393" y="1"/>
                  </a:moveTo>
                  <a:cubicBezTo>
                    <a:pt x="619" y="1"/>
                    <a:pt x="0" y="632"/>
                    <a:pt x="0" y="1394"/>
                  </a:cubicBezTo>
                  <a:cubicBezTo>
                    <a:pt x="0" y="2168"/>
                    <a:pt x="619" y="2787"/>
                    <a:pt x="1393" y="2787"/>
                  </a:cubicBezTo>
                  <a:cubicBezTo>
                    <a:pt x="2167" y="2787"/>
                    <a:pt x="2786" y="2168"/>
                    <a:pt x="2786" y="1394"/>
                  </a:cubicBezTo>
                  <a:cubicBezTo>
                    <a:pt x="2786" y="632"/>
                    <a:pt x="2167" y="1"/>
                    <a:pt x="1393" y="1"/>
                  </a:cubicBezTo>
                  <a:close/>
                </a:path>
              </a:pathLst>
            </a:custGeom>
            <a:solidFill>
              <a:schemeClr val="accent1"/>
            </a:solidFill>
            <a:ln>
              <a:solidFill>
                <a:srgbClr val="00B050"/>
              </a:solid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69" name="Google Shape;369;p20"/>
          <p:cNvGrpSpPr/>
          <p:nvPr/>
        </p:nvGrpSpPr>
        <p:grpSpPr>
          <a:xfrm>
            <a:off x="5990891" y="723552"/>
            <a:ext cx="1867122" cy="3025435"/>
            <a:chOff x="4109462" y="1922819"/>
            <a:chExt cx="968772" cy="1378735"/>
          </a:xfrm>
        </p:grpSpPr>
        <p:sp>
          <p:nvSpPr>
            <p:cNvPr id="370" name="Google Shape;370;p20"/>
            <p:cNvSpPr/>
            <p:nvPr/>
          </p:nvSpPr>
          <p:spPr>
            <a:xfrm>
              <a:off x="4563598" y="2898563"/>
              <a:ext cx="19214" cy="231813"/>
            </a:xfrm>
            <a:custGeom>
              <a:avLst/>
              <a:gdLst/>
              <a:ahLst/>
              <a:cxnLst/>
              <a:rect l="l" t="t" r="r" b="b"/>
              <a:pathLst>
                <a:path w="679" h="8192" extrusionOk="0">
                  <a:moveTo>
                    <a:pt x="334" y="0"/>
                  </a:moveTo>
                  <a:cubicBezTo>
                    <a:pt x="143" y="0"/>
                    <a:pt x="0" y="155"/>
                    <a:pt x="0" y="346"/>
                  </a:cubicBezTo>
                  <a:lnTo>
                    <a:pt x="0" y="1703"/>
                  </a:lnTo>
                  <a:cubicBezTo>
                    <a:pt x="0" y="1893"/>
                    <a:pt x="143" y="2048"/>
                    <a:pt x="334" y="2048"/>
                  </a:cubicBezTo>
                  <a:cubicBezTo>
                    <a:pt x="524" y="2048"/>
                    <a:pt x="679" y="1893"/>
                    <a:pt x="679" y="1703"/>
                  </a:cubicBezTo>
                  <a:lnTo>
                    <a:pt x="679" y="346"/>
                  </a:lnTo>
                  <a:cubicBezTo>
                    <a:pt x="679" y="155"/>
                    <a:pt x="524" y="0"/>
                    <a:pt x="334" y="0"/>
                  </a:cubicBezTo>
                  <a:close/>
                  <a:moveTo>
                    <a:pt x="334" y="3072"/>
                  </a:moveTo>
                  <a:cubicBezTo>
                    <a:pt x="143" y="3072"/>
                    <a:pt x="0" y="3227"/>
                    <a:pt x="0" y="3405"/>
                  </a:cubicBezTo>
                  <a:lnTo>
                    <a:pt x="0" y="4775"/>
                  </a:lnTo>
                  <a:cubicBezTo>
                    <a:pt x="0" y="4965"/>
                    <a:pt x="143" y="5120"/>
                    <a:pt x="334" y="5120"/>
                  </a:cubicBezTo>
                  <a:cubicBezTo>
                    <a:pt x="524" y="5120"/>
                    <a:pt x="679" y="4965"/>
                    <a:pt x="679" y="4775"/>
                  </a:cubicBezTo>
                  <a:lnTo>
                    <a:pt x="679" y="3405"/>
                  </a:lnTo>
                  <a:cubicBezTo>
                    <a:pt x="679" y="3227"/>
                    <a:pt x="524" y="3072"/>
                    <a:pt x="334" y="3072"/>
                  </a:cubicBezTo>
                  <a:close/>
                  <a:moveTo>
                    <a:pt x="334" y="6144"/>
                  </a:moveTo>
                  <a:cubicBezTo>
                    <a:pt x="143" y="6144"/>
                    <a:pt x="0" y="6299"/>
                    <a:pt x="0" y="6477"/>
                  </a:cubicBezTo>
                  <a:lnTo>
                    <a:pt x="0" y="7846"/>
                  </a:lnTo>
                  <a:cubicBezTo>
                    <a:pt x="0" y="8037"/>
                    <a:pt x="143" y="8192"/>
                    <a:pt x="334" y="8192"/>
                  </a:cubicBezTo>
                  <a:cubicBezTo>
                    <a:pt x="524" y="8192"/>
                    <a:pt x="679" y="8037"/>
                    <a:pt x="679" y="7846"/>
                  </a:cubicBezTo>
                  <a:lnTo>
                    <a:pt x="679" y="6477"/>
                  </a:lnTo>
                  <a:cubicBezTo>
                    <a:pt x="679" y="6299"/>
                    <a:pt x="524" y="6144"/>
                    <a:pt x="334" y="614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371" name="Google Shape;371;p20"/>
            <p:cNvGrpSpPr/>
            <p:nvPr/>
          </p:nvGrpSpPr>
          <p:grpSpPr>
            <a:xfrm>
              <a:off x="4109462" y="1922819"/>
              <a:ext cx="968772" cy="929928"/>
              <a:chOff x="4109462" y="1922819"/>
              <a:chExt cx="968772" cy="929928"/>
            </a:xfrm>
          </p:grpSpPr>
          <p:sp>
            <p:nvSpPr>
              <p:cNvPr id="372" name="Google Shape;372;p20"/>
              <p:cNvSpPr/>
              <p:nvPr/>
            </p:nvSpPr>
            <p:spPr>
              <a:xfrm>
                <a:off x="4148879" y="1948349"/>
                <a:ext cx="889936" cy="587811"/>
              </a:xfrm>
              <a:custGeom>
                <a:avLst/>
                <a:gdLst/>
                <a:ahLst/>
                <a:cxnLst/>
                <a:rect l="l" t="t" r="r" b="b"/>
                <a:pathLst>
                  <a:path w="23313" h="23314" extrusionOk="0">
                    <a:moveTo>
                      <a:pt x="11657" y="1"/>
                    </a:moveTo>
                    <a:cubicBezTo>
                      <a:pt x="5215" y="1"/>
                      <a:pt x="0" y="5228"/>
                      <a:pt x="0" y="11657"/>
                    </a:cubicBezTo>
                    <a:cubicBezTo>
                      <a:pt x="0" y="18098"/>
                      <a:pt x="5215" y="23313"/>
                      <a:pt x="11657" y="23313"/>
                    </a:cubicBezTo>
                    <a:cubicBezTo>
                      <a:pt x="18086" y="23313"/>
                      <a:pt x="23313" y="18098"/>
                      <a:pt x="23313" y="11657"/>
                    </a:cubicBezTo>
                    <a:cubicBezTo>
                      <a:pt x="23313" y="5228"/>
                      <a:pt x="18086" y="1"/>
                      <a:pt x="11657" y="1"/>
                    </a:cubicBezTo>
                    <a:close/>
                  </a:path>
                </a:pathLst>
              </a:custGeom>
              <a:solidFill>
                <a:schemeClr val="accent4"/>
              </a:solidFill>
              <a:ln>
                <a:noFill/>
              </a:ln>
            </p:spPr>
            <p:txBody>
              <a:bodyPr spcFirstLastPara="1" wrap="square" lIns="121900" tIns="121900" rIns="121900" bIns="121900" anchor="ctr" anchorCtr="0">
                <a:noAutofit/>
              </a:bodyPr>
              <a:lstStyle/>
              <a:p>
                <a:pPr algn="ctr"/>
                <a:r>
                  <a:rPr lang="vi-VN" sz="2400">
                    <a:solidFill>
                      <a:srgbClr val="FFFFFF"/>
                    </a:solidFill>
                    <a:latin typeface="Fira Sans Extra Condensed Medium"/>
                    <a:ea typeface="Fira Sans Extra Condensed Medium"/>
                    <a:cs typeface="Fira Sans Extra Condensed Medium"/>
                    <a:sym typeface="Fira Sans Extra Condensed Medium"/>
                  </a:rPr>
                  <a:t>KHÍ HẬU</a:t>
                </a:r>
              </a:p>
            </p:txBody>
          </p:sp>
          <p:sp>
            <p:nvSpPr>
              <p:cNvPr id="373" name="Google Shape;373;p20"/>
              <p:cNvSpPr/>
              <p:nvPr/>
            </p:nvSpPr>
            <p:spPr>
              <a:xfrm>
                <a:off x="4533603" y="2773882"/>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74" name="Google Shape;374;p20"/>
              <p:cNvSpPr/>
              <p:nvPr/>
            </p:nvSpPr>
            <p:spPr>
              <a:xfrm>
                <a:off x="4109462" y="1922819"/>
                <a:ext cx="968772" cy="649538"/>
              </a:xfrm>
              <a:custGeom>
                <a:avLst/>
                <a:gdLst/>
                <a:ahLst/>
                <a:cxnLst/>
                <a:rect l="l" t="t" r="r" b="b"/>
                <a:pathLst>
                  <a:path w="28897" h="28874" extrusionOk="0">
                    <a:moveTo>
                      <a:pt x="13832" y="0"/>
                    </a:moveTo>
                    <a:cubicBezTo>
                      <a:pt x="13825" y="0"/>
                      <a:pt x="13818" y="0"/>
                      <a:pt x="13812" y="1"/>
                    </a:cubicBezTo>
                    <a:cubicBezTo>
                      <a:pt x="13347" y="25"/>
                      <a:pt x="12883" y="72"/>
                      <a:pt x="12419" y="132"/>
                    </a:cubicBezTo>
                    <a:cubicBezTo>
                      <a:pt x="12228" y="156"/>
                      <a:pt x="12109" y="334"/>
                      <a:pt x="12133" y="513"/>
                    </a:cubicBezTo>
                    <a:cubicBezTo>
                      <a:pt x="12157" y="691"/>
                      <a:pt x="12300" y="810"/>
                      <a:pt x="12466" y="810"/>
                    </a:cubicBezTo>
                    <a:lnTo>
                      <a:pt x="12514" y="810"/>
                    </a:lnTo>
                    <a:cubicBezTo>
                      <a:pt x="12954" y="751"/>
                      <a:pt x="13395" y="703"/>
                      <a:pt x="13835" y="691"/>
                    </a:cubicBezTo>
                    <a:cubicBezTo>
                      <a:pt x="14026" y="680"/>
                      <a:pt x="14181" y="513"/>
                      <a:pt x="14169" y="334"/>
                    </a:cubicBezTo>
                    <a:cubicBezTo>
                      <a:pt x="14157" y="151"/>
                      <a:pt x="14013" y="0"/>
                      <a:pt x="13832" y="0"/>
                    </a:cubicBezTo>
                    <a:close/>
                    <a:moveTo>
                      <a:pt x="15520" y="34"/>
                    </a:moveTo>
                    <a:cubicBezTo>
                      <a:pt x="15348" y="34"/>
                      <a:pt x="15204" y="170"/>
                      <a:pt x="15193" y="346"/>
                    </a:cubicBezTo>
                    <a:cubicBezTo>
                      <a:pt x="15181" y="537"/>
                      <a:pt x="15312" y="703"/>
                      <a:pt x="15502" y="715"/>
                    </a:cubicBezTo>
                    <a:cubicBezTo>
                      <a:pt x="15943" y="751"/>
                      <a:pt x="16395" y="799"/>
                      <a:pt x="16824" y="882"/>
                    </a:cubicBezTo>
                    <a:lnTo>
                      <a:pt x="16883" y="882"/>
                    </a:lnTo>
                    <a:cubicBezTo>
                      <a:pt x="17050" y="882"/>
                      <a:pt x="17193" y="763"/>
                      <a:pt x="17217" y="596"/>
                    </a:cubicBezTo>
                    <a:cubicBezTo>
                      <a:pt x="17253" y="418"/>
                      <a:pt x="17133" y="239"/>
                      <a:pt x="16943" y="203"/>
                    </a:cubicBezTo>
                    <a:cubicBezTo>
                      <a:pt x="16491" y="120"/>
                      <a:pt x="16014" y="72"/>
                      <a:pt x="15562" y="37"/>
                    </a:cubicBezTo>
                    <a:cubicBezTo>
                      <a:pt x="15548" y="35"/>
                      <a:pt x="15534" y="34"/>
                      <a:pt x="15520" y="34"/>
                    </a:cubicBezTo>
                    <a:close/>
                    <a:moveTo>
                      <a:pt x="10795" y="466"/>
                    </a:moveTo>
                    <a:cubicBezTo>
                      <a:pt x="10765" y="466"/>
                      <a:pt x="10735" y="469"/>
                      <a:pt x="10704" y="477"/>
                    </a:cubicBezTo>
                    <a:cubicBezTo>
                      <a:pt x="10264" y="596"/>
                      <a:pt x="9811" y="739"/>
                      <a:pt x="9382" y="906"/>
                    </a:cubicBezTo>
                    <a:cubicBezTo>
                      <a:pt x="9204" y="977"/>
                      <a:pt x="9109" y="1168"/>
                      <a:pt x="9180" y="1346"/>
                    </a:cubicBezTo>
                    <a:cubicBezTo>
                      <a:pt x="9228" y="1477"/>
                      <a:pt x="9359" y="1561"/>
                      <a:pt x="9502" y="1561"/>
                    </a:cubicBezTo>
                    <a:cubicBezTo>
                      <a:pt x="9537" y="1561"/>
                      <a:pt x="9585" y="1561"/>
                      <a:pt x="9621" y="1549"/>
                    </a:cubicBezTo>
                    <a:cubicBezTo>
                      <a:pt x="10037" y="1394"/>
                      <a:pt x="10454" y="1251"/>
                      <a:pt x="10883" y="1144"/>
                    </a:cubicBezTo>
                    <a:cubicBezTo>
                      <a:pt x="11073" y="1084"/>
                      <a:pt x="11180" y="906"/>
                      <a:pt x="11133" y="715"/>
                    </a:cubicBezTo>
                    <a:cubicBezTo>
                      <a:pt x="11083" y="565"/>
                      <a:pt x="10949" y="466"/>
                      <a:pt x="10795" y="466"/>
                    </a:cubicBezTo>
                    <a:close/>
                    <a:moveTo>
                      <a:pt x="18540" y="592"/>
                    </a:moveTo>
                    <a:cubicBezTo>
                      <a:pt x="18392" y="592"/>
                      <a:pt x="18265" y="689"/>
                      <a:pt x="18217" y="834"/>
                    </a:cubicBezTo>
                    <a:cubicBezTo>
                      <a:pt x="18157" y="1013"/>
                      <a:pt x="18265" y="1203"/>
                      <a:pt x="18443" y="1263"/>
                    </a:cubicBezTo>
                    <a:cubicBezTo>
                      <a:pt x="18872" y="1394"/>
                      <a:pt x="19288" y="1537"/>
                      <a:pt x="19693" y="1703"/>
                    </a:cubicBezTo>
                    <a:cubicBezTo>
                      <a:pt x="19741" y="1727"/>
                      <a:pt x="19789" y="1739"/>
                      <a:pt x="19824" y="1739"/>
                    </a:cubicBezTo>
                    <a:cubicBezTo>
                      <a:pt x="19967" y="1739"/>
                      <a:pt x="20086" y="1656"/>
                      <a:pt x="20146" y="1525"/>
                    </a:cubicBezTo>
                    <a:cubicBezTo>
                      <a:pt x="20217" y="1346"/>
                      <a:pt x="20134" y="1144"/>
                      <a:pt x="19955" y="1072"/>
                    </a:cubicBezTo>
                    <a:cubicBezTo>
                      <a:pt x="19527" y="906"/>
                      <a:pt x="19086" y="739"/>
                      <a:pt x="18646" y="608"/>
                    </a:cubicBezTo>
                    <a:cubicBezTo>
                      <a:pt x="18610" y="597"/>
                      <a:pt x="18574" y="592"/>
                      <a:pt x="18540" y="592"/>
                    </a:cubicBezTo>
                    <a:close/>
                    <a:moveTo>
                      <a:pt x="7946" y="1577"/>
                    </a:moveTo>
                    <a:cubicBezTo>
                      <a:pt x="7892" y="1577"/>
                      <a:pt x="7838" y="1591"/>
                      <a:pt x="7787" y="1620"/>
                    </a:cubicBezTo>
                    <a:cubicBezTo>
                      <a:pt x="7370" y="1834"/>
                      <a:pt x="6966" y="2073"/>
                      <a:pt x="6573" y="2323"/>
                    </a:cubicBezTo>
                    <a:cubicBezTo>
                      <a:pt x="6418" y="2430"/>
                      <a:pt x="6370" y="2632"/>
                      <a:pt x="6477" y="2799"/>
                    </a:cubicBezTo>
                    <a:cubicBezTo>
                      <a:pt x="6549" y="2894"/>
                      <a:pt x="6656" y="2954"/>
                      <a:pt x="6763" y="2954"/>
                    </a:cubicBezTo>
                    <a:cubicBezTo>
                      <a:pt x="6823" y="2954"/>
                      <a:pt x="6894" y="2930"/>
                      <a:pt x="6954" y="2894"/>
                    </a:cubicBezTo>
                    <a:cubicBezTo>
                      <a:pt x="7323" y="2656"/>
                      <a:pt x="7704" y="2430"/>
                      <a:pt x="8097" y="2227"/>
                    </a:cubicBezTo>
                    <a:cubicBezTo>
                      <a:pt x="8263" y="2132"/>
                      <a:pt x="8335" y="1930"/>
                      <a:pt x="8239" y="1763"/>
                    </a:cubicBezTo>
                    <a:cubicBezTo>
                      <a:pt x="8182" y="1647"/>
                      <a:pt x="8066" y="1577"/>
                      <a:pt x="7946" y="1577"/>
                    </a:cubicBezTo>
                    <a:close/>
                    <a:moveTo>
                      <a:pt x="21356" y="1800"/>
                    </a:moveTo>
                    <a:cubicBezTo>
                      <a:pt x="21239" y="1800"/>
                      <a:pt x="21126" y="1861"/>
                      <a:pt x="21063" y="1965"/>
                    </a:cubicBezTo>
                    <a:cubicBezTo>
                      <a:pt x="20967" y="2132"/>
                      <a:pt x="21027" y="2346"/>
                      <a:pt x="21193" y="2430"/>
                    </a:cubicBezTo>
                    <a:cubicBezTo>
                      <a:pt x="21574" y="2656"/>
                      <a:pt x="21955" y="2894"/>
                      <a:pt x="22325" y="3144"/>
                    </a:cubicBezTo>
                    <a:cubicBezTo>
                      <a:pt x="22384" y="3180"/>
                      <a:pt x="22444" y="3204"/>
                      <a:pt x="22515" y="3204"/>
                    </a:cubicBezTo>
                    <a:cubicBezTo>
                      <a:pt x="22622" y="3204"/>
                      <a:pt x="22729" y="3156"/>
                      <a:pt x="22801" y="3061"/>
                    </a:cubicBezTo>
                    <a:cubicBezTo>
                      <a:pt x="22908" y="2906"/>
                      <a:pt x="22872" y="2692"/>
                      <a:pt x="22717" y="2584"/>
                    </a:cubicBezTo>
                    <a:cubicBezTo>
                      <a:pt x="22336" y="2323"/>
                      <a:pt x="21932" y="2073"/>
                      <a:pt x="21527" y="1846"/>
                    </a:cubicBezTo>
                    <a:cubicBezTo>
                      <a:pt x="21472" y="1815"/>
                      <a:pt x="21413" y="1800"/>
                      <a:pt x="21356" y="1800"/>
                    </a:cubicBezTo>
                    <a:close/>
                    <a:moveTo>
                      <a:pt x="5391" y="3282"/>
                    </a:moveTo>
                    <a:cubicBezTo>
                      <a:pt x="5316" y="3282"/>
                      <a:pt x="5241" y="3307"/>
                      <a:pt x="5180" y="3358"/>
                    </a:cubicBezTo>
                    <a:cubicBezTo>
                      <a:pt x="4822" y="3656"/>
                      <a:pt x="4477" y="3978"/>
                      <a:pt x="4144" y="4311"/>
                    </a:cubicBezTo>
                    <a:cubicBezTo>
                      <a:pt x="4013" y="4442"/>
                      <a:pt x="4025" y="4656"/>
                      <a:pt x="4156" y="4787"/>
                    </a:cubicBezTo>
                    <a:cubicBezTo>
                      <a:pt x="4215" y="4859"/>
                      <a:pt x="4310" y="4894"/>
                      <a:pt x="4394" y="4894"/>
                    </a:cubicBezTo>
                    <a:cubicBezTo>
                      <a:pt x="4477" y="4894"/>
                      <a:pt x="4572" y="4859"/>
                      <a:pt x="4632" y="4787"/>
                    </a:cubicBezTo>
                    <a:cubicBezTo>
                      <a:pt x="4941" y="4478"/>
                      <a:pt x="5275" y="4168"/>
                      <a:pt x="5608" y="3882"/>
                    </a:cubicBezTo>
                    <a:cubicBezTo>
                      <a:pt x="5763" y="3763"/>
                      <a:pt x="5775" y="3549"/>
                      <a:pt x="5656" y="3406"/>
                    </a:cubicBezTo>
                    <a:cubicBezTo>
                      <a:pt x="5588" y="3325"/>
                      <a:pt x="5490" y="3282"/>
                      <a:pt x="5391" y="3282"/>
                    </a:cubicBezTo>
                    <a:close/>
                    <a:moveTo>
                      <a:pt x="23854" y="3577"/>
                    </a:moveTo>
                    <a:cubicBezTo>
                      <a:pt x="23762" y="3577"/>
                      <a:pt x="23668" y="3616"/>
                      <a:pt x="23599" y="3692"/>
                    </a:cubicBezTo>
                    <a:cubicBezTo>
                      <a:pt x="23468" y="3835"/>
                      <a:pt x="23479" y="4049"/>
                      <a:pt x="23622" y="4180"/>
                    </a:cubicBezTo>
                    <a:cubicBezTo>
                      <a:pt x="23956" y="4478"/>
                      <a:pt x="24277" y="4787"/>
                      <a:pt x="24575" y="5109"/>
                    </a:cubicBezTo>
                    <a:cubicBezTo>
                      <a:pt x="24646" y="5180"/>
                      <a:pt x="24730" y="5216"/>
                      <a:pt x="24825" y="5216"/>
                    </a:cubicBezTo>
                    <a:cubicBezTo>
                      <a:pt x="24908" y="5216"/>
                      <a:pt x="24992" y="5192"/>
                      <a:pt x="25051" y="5132"/>
                    </a:cubicBezTo>
                    <a:cubicBezTo>
                      <a:pt x="25194" y="5001"/>
                      <a:pt x="25206" y="4787"/>
                      <a:pt x="25075" y="4644"/>
                    </a:cubicBezTo>
                    <a:cubicBezTo>
                      <a:pt x="24765" y="4311"/>
                      <a:pt x="24432" y="3978"/>
                      <a:pt x="24075" y="3668"/>
                    </a:cubicBezTo>
                    <a:cubicBezTo>
                      <a:pt x="24014" y="3607"/>
                      <a:pt x="23934" y="3577"/>
                      <a:pt x="23854" y="3577"/>
                    </a:cubicBezTo>
                    <a:close/>
                    <a:moveTo>
                      <a:pt x="3273" y="5494"/>
                    </a:moveTo>
                    <a:cubicBezTo>
                      <a:pt x="3172" y="5494"/>
                      <a:pt x="3070" y="5537"/>
                      <a:pt x="3001" y="5621"/>
                    </a:cubicBezTo>
                    <a:cubicBezTo>
                      <a:pt x="2715" y="5990"/>
                      <a:pt x="2453" y="6383"/>
                      <a:pt x="2203" y="6775"/>
                    </a:cubicBezTo>
                    <a:cubicBezTo>
                      <a:pt x="2108" y="6930"/>
                      <a:pt x="2155" y="7145"/>
                      <a:pt x="2310" y="7240"/>
                    </a:cubicBezTo>
                    <a:cubicBezTo>
                      <a:pt x="2370" y="7276"/>
                      <a:pt x="2429" y="7299"/>
                      <a:pt x="2489" y="7299"/>
                    </a:cubicBezTo>
                    <a:cubicBezTo>
                      <a:pt x="2608" y="7299"/>
                      <a:pt x="2715" y="7240"/>
                      <a:pt x="2786" y="7133"/>
                    </a:cubicBezTo>
                    <a:cubicBezTo>
                      <a:pt x="3013" y="6764"/>
                      <a:pt x="3275" y="6394"/>
                      <a:pt x="3548" y="6037"/>
                    </a:cubicBezTo>
                    <a:cubicBezTo>
                      <a:pt x="3656" y="5894"/>
                      <a:pt x="3632" y="5680"/>
                      <a:pt x="3477" y="5561"/>
                    </a:cubicBezTo>
                    <a:cubicBezTo>
                      <a:pt x="3417" y="5516"/>
                      <a:pt x="3345" y="5494"/>
                      <a:pt x="3273" y="5494"/>
                    </a:cubicBezTo>
                    <a:close/>
                    <a:moveTo>
                      <a:pt x="25900" y="5857"/>
                    </a:moveTo>
                    <a:cubicBezTo>
                      <a:pt x="25833" y="5857"/>
                      <a:pt x="25766" y="5877"/>
                      <a:pt x="25706" y="5918"/>
                    </a:cubicBezTo>
                    <a:cubicBezTo>
                      <a:pt x="25551" y="6037"/>
                      <a:pt x="25515" y="6252"/>
                      <a:pt x="25623" y="6394"/>
                    </a:cubicBezTo>
                    <a:cubicBezTo>
                      <a:pt x="25885" y="6764"/>
                      <a:pt x="26123" y="7133"/>
                      <a:pt x="26349" y="7514"/>
                    </a:cubicBezTo>
                    <a:cubicBezTo>
                      <a:pt x="26408" y="7621"/>
                      <a:pt x="26527" y="7692"/>
                      <a:pt x="26647" y="7692"/>
                    </a:cubicBezTo>
                    <a:cubicBezTo>
                      <a:pt x="26706" y="7692"/>
                      <a:pt x="26766" y="7668"/>
                      <a:pt x="26813" y="7645"/>
                    </a:cubicBezTo>
                    <a:cubicBezTo>
                      <a:pt x="26980" y="7549"/>
                      <a:pt x="27039" y="7335"/>
                      <a:pt x="26944" y="7168"/>
                    </a:cubicBezTo>
                    <a:cubicBezTo>
                      <a:pt x="26706" y="6775"/>
                      <a:pt x="26456" y="6383"/>
                      <a:pt x="26182" y="6002"/>
                    </a:cubicBezTo>
                    <a:cubicBezTo>
                      <a:pt x="26109" y="5907"/>
                      <a:pt x="26005" y="5857"/>
                      <a:pt x="25900" y="5857"/>
                    </a:cubicBezTo>
                    <a:close/>
                    <a:moveTo>
                      <a:pt x="1674" y="8110"/>
                    </a:moveTo>
                    <a:cubicBezTo>
                      <a:pt x="1550" y="8110"/>
                      <a:pt x="1429" y="8180"/>
                      <a:pt x="1370" y="8299"/>
                    </a:cubicBezTo>
                    <a:cubicBezTo>
                      <a:pt x="1167" y="8728"/>
                      <a:pt x="989" y="9157"/>
                      <a:pt x="834" y="9597"/>
                    </a:cubicBezTo>
                    <a:cubicBezTo>
                      <a:pt x="774" y="9776"/>
                      <a:pt x="870" y="9966"/>
                      <a:pt x="1048" y="10038"/>
                    </a:cubicBezTo>
                    <a:cubicBezTo>
                      <a:pt x="1084" y="10050"/>
                      <a:pt x="1120" y="10050"/>
                      <a:pt x="1155" y="10050"/>
                    </a:cubicBezTo>
                    <a:cubicBezTo>
                      <a:pt x="1298" y="10050"/>
                      <a:pt x="1429" y="9966"/>
                      <a:pt x="1477" y="9823"/>
                    </a:cubicBezTo>
                    <a:cubicBezTo>
                      <a:pt x="1632" y="9407"/>
                      <a:pt x="1798" y="8990"/>
                      <a:pt x="1989" y="8597"/>
                    </a:cubicBezTo>
                    <a:cubicBezTo>
                      <a:pt x="2060" y="8430"/>
                      <a:pt x="1989" y="8216"/>
                      <a:pt x="1822" y="8145"/>
                    </a:cubicBezTo>
                    <a:cubicBezTo>
                      <a:pt x="1775" y="8121"/>
                      <a:pt x="1724" y="8110"/>
                      <a:pt x="1674" y="8110"/>
                    </a:cubicBezTo>
                    <a:close/>
                    <a:moveTo>
                      <a:pt x="27409" y="8524"/>
                    </a:moveTo>
                    <a:cubicBezTo>
                      <a:pt x="27366" y="8524"/>
                      <a:pt x="27321" y="8532"/>
                      <a:pt x="27278" y="8550"/>
                    </a:cubicBezTo>
                    <a:cubicBezTo>
                      <a:pt x="27099" y="8633"/>
                      <a:pt x="27028" y="8823"/>
                      <a:pt x="27099" y="9002"/>
                    </a:cubicBezTo>
                    <a:cubicBezTo>
                      <a:pt x="27278" y="9407"/>
                      <a:pt x="27432" y="9823"/>
                      <a:pt x="27563" y="10252"/>
                    </a:cubicBezTo>
                    <a:cubicBezTo>
                      <a:pt x="27611" y="10395"/>
                      <a:pt x="27742" y="10490"/>
                      <a:pt x="27885" y="10490"/>
                    </a:cubicBezTo>
                    <a:cubicBezTo>
                      <a:pt x="27921" y="10490"/>
                      <a:pt x="27956" y="10478"/>
                      <a:pt x="27992" y="10466"/>
                    </a:cubicBezTo>
                    <a:cubicBezTo>
                      <a:pt x="28171" y="10407"/>
                      <a:pt x="28278" y="10216"/>
                      <a:pt x="28218" y="10038"/>
                    </a:cubicBezTo>
                    <a:cubicBezTo>
                      <a:pt x="28075" y="9597"/>
                      <a:pt x="27909" y="9157"/>
                      <a:pt x="27730" y="8728"/>
                    </a:cubicBezTo>
                    <a:cubicBezTo>
                      <a:pt x="27667" y="8602"/>
                      <a:pt x="27543" y="8524"/>
                      <a:pt x="27409" y="8524"/>
                    </a:cubicBezTo>
                    <a:close/>
                    <a:moveTo>
                      <a:pt x="695" y="11008"/>
                    </a:moveTo>
                    <a:cubicBezTo>
                      <a:pt x="531" y="11008"/>
                      <a:pt x="389" y="11119"/>
                      <a:pt x="358" y="11276"/>
                    </a:cubicBezTo>
                    <a:cubicBezTo>
                      <a:pt x="250" y="11728"/>
                      <a:pt x="167" y="12193"/>
                      <a:pt x="119" y="12657"/>
                    </a:cubicBezTo>
                    <a:cubicBezTo>
                      <a:pt x="96" y="12836"/>
                      <a:pt x="227" y="13014"/>
                      <a:pt x="417" y="13038"/>
                    </a:cubicBezTo>
                    <a:lnTo>
                      <a:pt x="453" y="13038"/>
                    </a:lnTo>
                    <a:cubicBezTo>
                      <a:pt x="619" y="13038"/>
                      <a:pt x="774" y="12907"/>
                      <a:pt x="798" y="12741"/>
                    </a:cubicBezTo>
                    <a:cubicBezTo>
                      <a:pt x="846" y="12300"/>
                      <a:pt x="917" y="11859"/>
                      <a:pt x="1024" y="11431"/>
                    </a:cubicBezTo>
                    <a:cubicBezTo>
                      <a:pt x="1060" y="11240"/>
                      <a:pt x="941" y="11062"/>
                      <a:pt x="762" y="11014"/>
                    </a:cubicBezTo>
                    <a:cubicBezTo>
                      <a:pt x="740" y="11010"/>
                      <a:pt x="717" y="11008"/>
                      <a:pt x="695" y="11008"/>
                    </a:cubicBezTo>
                    <a:close/>
                    <a:moveTo>
                      <a:pt x="28310" y="11460"/>
                    </a:moveTo>
                    <a:cubicBezTo>
                      <a:pt x="28287" y="11460"/>
                      <a:pt x="28265" y="11462"/>
                      <a:pt x="28242" y="11467"/>
                    </a:cubicBezTo>
                    <a:cubicBezTo>
                      <a:pt x="28063" y="11502"/>
                      <a:pt x="27932" y="11681"/>
                      <a:pt x="27968" y="11859"/>
                    </a:cubicBezTo>
                    <a:cubicBezTo>
                      <a:pt x="28051" y="12288"/>
                      <a:pt x="28111" y="12741"/>
                      <a:pt x="28159" y="13181"/>
                    </a:cubicBezTo>
                    <a:cubicBezTo>
                      <a:pt x="28171" y="13360"/>
                      <a:pt x="28325" y="13491"/>
                      <a:pt x="28492" y="13491"/>
                    </a:cubicBezTo>
                    <a:lnTo>
                      <a:pt x="28528" y="13491"/>
                    </a:lnTo>
                    <a:cubicBezTo>
                      <a:pt x="28718" y="13467"/>
                      <a:pt x="28849" y="13300"/>
                      <a:pt x="28837" y="13122"/>
                    </a:cubicBezTo>
                    <a:cubicBezTo>
                      <a:pt x="28790" y="12657"/>
                      <a:pt x="28730" y="12193"/>
                      <a:pt x="28647" y="11728"/>
                    </a:cubicBezTo>
                    <a:cubicBezTo>
                      <a:pt x="28615" y="11571"/>
                      <a:pt x="28473" y="11460"/>
                      <a:pt x="28310" y="11460"/>
                    </a:cubicBezTo>
                    <a:close/>
                    <a:moveTo>
                      <a:pt x="346" y="14050"/>
                    </a:moveTo>
                    <a:cubicBezTo>
                      <a:pt x="155" y="14050"/>
                      <a:pt x="12" y="14205"/>
                      <a:pt x="12" y="14395"/>
                    </a:cubicBezTo>
                    <a:lnTo>
                      <a:pt x="12" y="14431"/>
                    </a:lnTo>
                    <a:cubicBezTo>
                      <a:pt x="0" y="14884"/>
                      <a:pt x="24" y="15348"/>
                      <a:pt x="72" y="15788"/>
                    </a:cubicBezTo>
                    <a:cubicBezTo>
                      <a:pt x="84" y="15967"/>
                      <a:pt x="238" y="16098"/>
                      <a:pt x="405" y="16098"/>
                    </a:cubicBezTo>
                    <a:lnTo>
                      <a:pt x="441" y="16098"/>
                    </a:lnTo>
                    <a:cubicBezTo>
                      <a:pt x="631" y="16086"/>
                      <a:pt x="762" y="15919"/>
                      <a:pt x="750" y="15729"/>
                    </a:cubicBezTo>
                    <a:cubicBezTo>
                      <a:pt x="715" y="15300"/>
                      <a:pt x="691" y="14860"/>
                      <a:pt x="691" y="14431"/>
                    </a:cubicBezTo>
                    <a:lnTo>
                      <a:pt x="691" y="14395"/>
                    </a:lnTo>
                    <a:cubicBezTo>
                      <a:pt x="691" y="14205"/>
                      <a:pt x="536" y="14050"/>
                      <a:pt x="346" y="14050"/>
                    </a:cubicBezTo>
                    <a:close/>
                    <a:moveTo>
                      <a:pt x="28552" y="14098"/>
                    </a:moveTo>
                    <a:cubicBezTo>
                      <a:pt x="28361" y="14098"/>
                      <a:pt x="28218" y="14241"/>
                      <a:pt x="28218" y="14431"/>
                    </a:cubicBezTo>
                    <a:cubicBezTo>
                      <a:pt x="28218" y="14884"/>
                      <a:pt x="28194" y="15324"/>
                      <a:pt x="28147" y="15765"/>
                    </a:cubicBezTo>
                    <a:cubicBezTo>
                      <a:pt x="28135" y="15955"/>
                      <a:pt x="28266" y="16122"/>
                      <a:pt x="28456" y="16134"/>
                    </a:cubicBezTo>
                    <a:lnTo>
                      <a:pt x="28492" y="16134"/>
                    </a:lnTo>
                    <a:cubicBezTo>
                      <a:pt x="28659" y="16134"/>
                      <a:pt x="28813" y="16003"/>
                      <a:pt x="28825" y="15824"/>
                    </a:cubicBezTo>
                    <a:cubicBezTo>
                      <a:pt x="28873" y="15372"/>
                      <a:pt x="28897" y="14896"/>
                      <a:pt x="28897" y="14431"/>
                    </a:cubicBezTo>
                    <a:cubicBezTo>
                      <a:pt x="28897" y="14241"/>
                      <a:pt x="28742" y="14098"/>
                      <a:pt x="28552" y="14098"/>
                    </a:cubicBezTo>
                    <a:close/>
                    <a:moveTo>
                      <a:pt x="668" y="17103"/>
                    </a:moveTo>
                    <a:cubicBezTo>
                      <a:pt x="644" y="17103"/>
                      <a:pt x="620" y="17106"/>
                      <a:pt x="596" y="17110"/>
                    </a:cubicBezTo>
                    <a:cubicBezTo>
                      <a:pt x="417" y="17146"/>
                      <a:pt x="298" y="17336"/>
                      <a:pt x="334" y="17515"/>
                    </a:cubicBezTo>
                    <a:cubicBezTo>
                      <a:pt x="429" y="17967"/>
                      <a:pt x="560" y="18420"/>
                      <a:pt x="703" y="18860"/>
                    </a:cubicBezTo>
                    <a:cubicBezTo>
                      <a:pt x="750" y="19015"/>
                      <a:pt x="881" y="19098"/>
                      <a:pt x="1024" y="19098"/>
                    </a:cubicBezTo>
                    <a:cubicBezTo>
                      <a:pt x="1060" y="19098"/>
                      <a:pt x="1096" y="19098"/>
                      <a:pt x="1131" y="19087"/>
                    </a:cubicBezTo>
                    <a:cubicBezTo>
                      <a:pt x="1310" y="19027"/>
                      <a:pt x="1405" y="18836"/>
                      <a:pt x="1346" y="18658"/>
                    </a:cubicBezTo>
                    <a:cubicBezTo>
                      <a:pt x="1215" y="18229"/>
                      <a:pt x="1096" y="17801"/>
                      <a:pt x="1000" y="17372"/>
                    </a:cubicBezTo>
                    <a:cubicBezTo>
                      <a:pt x="969" y="17206"/>
                      <a:pt x="830" y="17103"/>
                      <a:pt x="668" y="17103"/>
                    </a:cubicBezTo>
                    <a:close/>
                    <a:moveTo>
                      <a:pt x="28229" y="17139"/>
                    </a:moveTo>
                    <a:cubicBezTo>
                      <a:pt x="28067" y="17139"/>
                      <a:pt x="27928" y="17242"/>
                      <a:pt x="27897" y="17408"/>
                    </a:cubicBezTo>
                    <a:cubicBezTo>
                      <a:pt x="27801" y="17836"/>
                      <a:pt x="27682" y="18265"/>
                      <a:pt x="27540" y="18694"/>
                    </a:cubicBezTo>
                    <a:cubicBezTo>
                      <a:pt x="27480" y="18872"/>
                      <a:pt x="27587" y="19063"/>
                      <a:pt x="27766" y="19122"/>
                    </a:cubicBezTo>
                    <a:cubicBezTo>
                      <a:pt x="27801" y="19134"/>
                      <a:pt x="27837" y="19134"/>
                      <a:pt x="27861" y="19134"/>
                    </a:cubicBezTo>
                    <a:cubicBezTo>
                      <a:pt x="28016" y="19134"/>
                      <a:pt x="28147" y="19051"/>
                      <a:pt x="28194" y="18896"/>
                    </a:cubicBezTo>
                    <a:cubicBezTo>
                      <a:pt x="28337" y="18455"/>
                      <a:pt x="28456" y="18003"/>
                      <a:pt x="28552" y="17551"/>
                    </a:cubicBezTo>
                    <a:cubicBezTo>
                      <a:pt x="28599" y="17372"/>
                      <a:pt x="28480" y="17182"/>
                      <a:pt x="28302" y="17146"/>
                    </a:cubicBezTo>
                    <a:cubicBezTo>
                      <a:pt x="28277" y="17141"/>
                      <a:pt x="28253" y="17139"/>
                      <a:pt x="28229" y="17139"/>
                    </a:cubicBezTo>
                    <a:close/>
                    <a:moveTo>
                      <a:pt x="1639" y="20006"/>
                    </a:moveTo>
                    <a:cubicBezTo>
                      <a:pt x="1592" y="20006"/>
                      <a:pt x="1545" y="20017"/>
                      <a:pt x="1501" y="20039"/>
                    </a:cubicBezTo>
                    <a:cubicBezTo>
                      <a:pt x="1334" y="20122"/>
                      <a:pt x="1251" y="20325"/>
                      <a:pt x="1334" y="20491"/>
                    </a:cubicBezTo>
                    <a:cubicBezTo>
                      <a:pt x="1524" y="20908"/>
                      <a:pt x="1751" y="21325"/>
                      <a:pt x="1977" y="21730"/>
                    </a:cubicBezTo>
                    <a:cubicBezTo>
                      <a:pt x="2048" y="21837"/>
                      <a:pt x="2155" y="21896"/>
                      <a:pt x="2274" y="21896"/>
                    </a:cubicBezTo>
                    <a:cubicBezTo>
                      <a:pt x="2334" y="21896"/>
                      <a:pt x="2394" y="21884"/>
                      <a:pt x="2453" y="21849"/>
                    </a:cubicBezTo>
                    <a:cubicBezTo>
                      <a:pt x="2608" y="21754"/>
                      <a:pt x="2667" y="21551"/>
                      <a:pt x="2572" y="21384"/>
                    </a:cubicBezTo>
                    <a:cubicBezTo>
                      <a:pt x="2346" y="21003"/>
                      <a:pt x="2143" y="20611"/>
                      <a:pt x="1953" y="20206"/>
                    </a:cubicBezTo>
                    <a:cubicBezTo>
                      <a:pt x="1892" y="20084"/>
                      <a:pt x="1767" y="20006"/>
                      <a:pt x="1639" y="20006"/>
                    </a:cubicBezTo>
                    <a:close/>
                    <a:moveTo>
                      <a:pt x="27239" y="20040"/>
                    </a:moveTo>
                    <a:cubicBezTo>
                      <a:pt x="27114" y="20040"/>
                      <a:pt x="26992" y="20113"/>
                      <a:pt x="26932" y="20241"/>
                    </a:cubicBezTo>
                    <a:cubicBezTo>
                      <a:pt x="26742" y="20634"/>
                      <a:pt x="26539" y="21039"/>
                      <a:pt x="26313" y="21420"/>
                    </a:cubicBezTo>
                    <a:cubicBezTo>
                      <a:pt x="26218" y="21575"/>
                      <a:pt x="26266" y="21789"/>
                      <a:pt x="26432" y="21884"/>
                    </a:cubicBezTo>
                    <a:cubicBezTo>
                      <a:pt x="26492" y="21920"/>
                      <a:pt x="26551" y="21932"/>
                      <a:pt x="26611" y="21932"/>
                    </a:cubicBezTo>
                    <a:cubicBezTo>
                      <a:pt x="26718" y="21932"/>
                      <a:pt x="26837" y="21873"/>
                      <a:pt x="26897" y="21765"/>
                    </a:cubicBezTo>
                    <a:cubicBezTo>
                      <a:pt x="27135" y="21361"/>
                      <a:pt x="27349" y="20944"/>
                      <a:pt x="27551" y="20527"/>
                    </a:cubicBezTo>
                    <a:cubicBezTo>
                      <a:pt x="27635" y="20360"/>
                      <a:pt x="27551" y="20158"/>
                      <a:pt x="27385" y="20075"/>
                    </a:cubicBezTo>
                    <a:cubicBezTo>
                      <a:pt x="27338" y="20051"/>
                      <a:pt x="27288" y="20040"/>
                      <a:pt x="27239" y="20040"/>
                    </a:cubicBezTo>
                    <a:close/>
                    <a:moveTo>
                      <a:pt x="3230" y="22631"/>
                    </a:moveTo>
                    <a:cubicBezTo>
                      <a:pt x="3155" y="22631"/>
                      <a:pt x="3078" y="22656"/>
                      <a:pt x="3013" y="22706"/>
                    </a:cubicBezTo>
                    <a:cubicBezTo>
                      <a:pt x="2870" y="22813"/>
                      <a:pt x="2834" y="23027"/>
                      <a:pt x="2953" y="23182"/>
                    </a:cubicBezTo>
                    <a:cubicBezTo>
                      <a:pt x="3239" y="23551"/>
                      <a:pt x="3537" y="23909"/>
                      <a:pt x="3858" y="24254"/>
                    </a:cubicBezTo>
                    <a:cubicBezTo>
                      <a:pt x="3918" y="24325"/>
                      <a:pt x="4013" y="24361"/>
                      <a:pt x="4108" y="24361"/>
                    </a:cubicBezTo>
                    <a:cubicBezTo>
                      <a:pt x="4191" y="24361"/>
                      <a:pt x="4275" y="24325"/>
                      <a:pt x="4334" y="24266"/>
                    </a:cubicBezTo>
                    <a:cubicBezTo>
                      <a:pt x="4477" y="24135"/>
                      <a:pt x="4477" y="23920"/>
                      <a:pt x="4358" y="23789"/>
                    </a:cubicBezTo>
                    <a:cubicBezTo>
                      <a:pt x="4048" y="23456"/>
                      <a:pt x="3763" y="23123"/>
                      <a:pt x="3501" y="22766"/>
                    </a:cubicBezTo>
                    <a:cubicBezTo>
                      <a:pt x="3432" y="22676"/>
                      <a:pt x="3332" y="22631"/>
                      <a:pt x="3230" y="22631"/>
                    </a:cubicBezTo>
                    <a:close/>
                    <a:moveTo>
                      <a:pt x="25652" y="22664"/>
                    </a:moveTo>
                    <a:cubicBezTo>
                      <a:pt x="25549" y="22664"/>
                      <a:pt x="25448" y="22710"/>
                      <a:pt x="25384" y="22801"/>
                    </a:cubicBezTo>
                    <a:cubicBezTo>
                      <a:pt x="25111" y="23147"/>
                      <a:pt x="24825" y="23492"/>
                      <a:pt x="24527" y="23813"/>
                    </a:cubicBezTo>
                    <a:cubicBezTo>
                      <a:pt x="24396" y="23956"/>
                      <a:pt x="24396" y="24170"/>
                      <a:pt x="24539" y="24290"/>
                    </a:cubicBezTo>
                    <a:cubicBezTo>
                      <a:pt x="24599" y="24361"/>
                      <a:pt x="24694" y="24385"/>
                      <a:pt x="24777" y="24385"/>
                    </a:cubicBezTo>
                    <a:cubicBezTo>
                      <a:pt x="24861" y="24385"/>
                      <a:pt x="24956" y="24349"/>
                      <a:pt x="25015" y="24278"/>
                    </a:cubicBezTo>
                    <a:cubicBezTo>
                      <a:pt x="25337" y="23944"/>
                      <a:pt x="25646" y="23575"/>
                      <a:pt x="25920" y="23206"/>
                    </a:cubicBezTo>
                    <a:cubicBezTo>
                      <a:pt x="26039" y="23063"/>
                      <a:pt x="26016" y="22849"/>
                      <a:pt x="25861" y="22730"/>
                    </a:cubicBezTo>
                    <a:cubicBezTo>
                      <a:pt x="25797" y="22686"/>
                      <a:pt x="25724" y="22664"/>
                      <a:pt x="25652" y="22664"/>
                    </a:cubicBezTo>
                    <a:close/>
                    <a:moveTo>
                      <a:pt x="5339" y="24856"/>
                    </a:moveTo>
                    <a:cubicBezTo>
                      <a:pt x="5238" y="24856"/>
                      <a:pt x="5140" y="24899"/>
                      <a:pt x="5072" y="24980"/>
                    </a:cubicBezTo>
                    <a:cubicBezTo>
                      <a:pt x="4953" y="25123"/>
                      <a:pt x="4965" y="25337"/>
                      <a:pt x="5108" y="25456"/>
                    </a:cubicBezTo>
                    <a:cubicBezTo>
                      <a:pt x="5465" y="25754"/>
                      <a:pt x="5834" y="26040"/>
                      <a:pt x="6227" y="26302"/>
                    </a:cubicBezTo>
                    <a:cubicBezTo>
                      <a:pt x="6287" y="26349"/>
                      <a:pt x="6346" y="26373"/>
                      <a:pt x="6418" y="26373"/>
                    </a:cubicBezTo>
                    <a:cubicBezTo>
                      <a:pt x="6525" y="26373"/>
                      <a:pt x="6632" y="26314"/>
                      <a:pt x="6692" y="26218"/>
                    </a:cubicBezTo>
                    <a:cubicBezTo>
                      <a:pt x="6799" y="26064"/>
                      <a:pt x="6763" y="25849"/>
                      <a:pt x="6608" y="25742"/>
                    </a:cubicBezTo>
                    <a:cubicBezTo>
                      <a:pt x="6251" y="25492"/>
                      <a:pt x="5894" y="25218"/>
                      <a:pt x="5561" y="24932"/>
                    </a:cubicBezTo>
                    <a:cubicBezTo>
                      <a:pt x="5494" y="24881"/>
                      <a:pt x="5416" y="24856"/>
                      <a:pt x="5339" y="24856"/>
                    </a:cubicBezTo>
                    <a:close/>
                    <a:moveTo>
                      <a:pt x="23526" y="24880"/>
                    </a:moveTo>
                    <a:cubicBezTo>
                      <a:pt x="23450" y="24880"/>
                      <a:pt x="23375" y="24905"/>
                      <a:pt x="23313" y="24956"/>
                    </a:cubicBezTo>
                    <a:cubicBezTo>
                      <a:pt x="22979" y="25242"/>
                      <a:pt x="22622" y="25516"/>
                      <a:pt x="22253" y="25766"/>
                    </a:cubicBezTo>
                    <a:cubicBezTo>
                      <a:pt x="22098" y="25873"/>
                      <a:pt x="22063" y="26087"/>
                      <a:pt x="22170" y="26242"/>
                    </a:cubicBezTo>
                    <a:cubicBezTo>
                      <a:pt x="22241" y="26337"/>
                      <a:pt x="22348" y="26385"/>
                      <a:pt x="22456" y="26385"/>
                    </a:cubicBezTo>
                    <a:cubicBezTo>
                      <a:pt x="22515" y="26385"/>
                      <a:pt x="22587" y="26373"/>
                      <a:pt x="22646" y="26326"/>
                    </a:cubicBezTo>
                    <a:cubicBezTo>
                      <a:pt x="23027" y="26064"/>
                      <a:pt x="23396" y="25778"/>
                      <a:pt x="23753" y="25480"/>
                    </a:cubicBezTo>
                    <a:cubicBezTo>
                      <a:pt x="23896" y="25361"/>
                      <a:pt x="23920" y="25147"/>
                      <a:pt x="23801" y="25004"/>
                    </a:cubicBezTo>
                    <a:cubicBezTo>
                      <a:pt x="23727" y="24923"/>
                      <a:pt x="23625" y="24880"/>
                      <a:pt x="23526" y="24880"/>
                    </a:cubicBezTo>
                    <a:close/>
                    <a:moveTo>
                      <a:pt x="7877" y="26574"/>
                    </a:moveTo>
                    <a:cubicBezTo>
                      <a:pt x="7752" y="26574"/>
                      <a:pt x="7631" y="26638"/>
                      <a:pt x="7573" y="26754"/>
                    </a:cubicBezTo>
                    <a:cubicBezTo>
                      <a:pt x="7477" y="26921"/>
                      <a:pt x="7549" y="27123"/>
                      <a:pt x="7716" y="27218"/>
                    </a:cubicBezTo>
                    <a:cubicBezTo>
                      <a:pt x="8120" y="27433"/>
                      <a:pt x="8549" y="27635"/>
                      <a:pt x="8978" y="27802"/>
                    </a:cubicBezTo>
                    <a:cubicBezTo>
                      <a:pt x="9025" y="27826"/>
                      <a:pt x="9061" y="27838"/>
                      <a:pt x="9109" y="27838"/>
                    </a:cubicBezTo>
                    <a:cubicBezTo>
                      <a:pt x="9240" y="27838"/>
                      <a:pt x="9371" y="27754"/>
                      <a:pt x="9430" y="27623"/>
                    </a:cubicBezTo>
                    <a:cubicBezTo>
                      <a:pt x="9502" y="27445"/>
                      <a:pt x="9418" y="27242"/>
                      <a:pt x="9240" y="27171"/>
                    </a:cubicBezTo>
                    <a:cubicBezTo>
                      <a:pt x="8835" y="27004"/>
                      <a:pt x="8418" y="26814"/>
                      <a:pt x="8037" y="26611"/>
                    </a:cubicBezTo>
                    <a:cubicBezTo>
                      <a:pt x="7987" y="26586"/>
                      <a:pt x="7932" y="26574"/>
                      <a:pt x="7877" y="26574"/>
                    </a:cubicBezTo>
                    <a:close/>
                    <a:moveTo>
                      <a:pt x="20984" y="26588"/>
                    </a:moveTo>
                    <a:cubicBezTo>
                      <a:pt x="20934" y="26588"/>
                      <a:pt x="20884" y="26599"/>
                      <a:pt x="20836" y="26623"/>
                    </a:cubicBezTo>
                    <a:cubicBezTo>
                      <a:pt x="20443" y="26837"/>
                      <a:pt x="20039" y="27028"/>
                      <a:pt x="19634" y="27195"/>
                    </a:cubicBezTo>
                    <a:cubicBezTo>
                      <a:pt x="19455" y="27254"/>
                      <a:pt x="19372" y="27457"/>
                      <a:pt x="19443" y="27635"/>
                    </a:cubicBezTo>
                    <a:cubicBezTo>
                      <a:pt x="19491" y="27766"/>
                      <a:pt x="19622" y="27850"/>
                      <a:pt x="19753" y="27850"/>
                    </a:cubicBezTo>
                    <a:cubicBezTo>
                      <a:pt x="19800" y="27850"/>
                      <a:pt x="19848" y="27838"/>
                      <a:pt x="19884" y="27826"/>
                    </a:cubicBezTo>
                    <a:cubicBezTo>
                      <a:pt x="20312" y="27647"/>
                      <a:pt x="20741" y="27445"/>
                      <a:pt x="21158" y="27230"/>
                    </a:cubicBezTo>
                    <a:cubicBezTo>
                      <a:pt x="21324" y="27147"/>
                      <a:pt x="21384" y="26945"/>
                      <a:pt x="21301" y="26778"/>
                    </a:cubicBezTo>
                    <a:cubicBezTo>
                      <a:pt x="21233" y="26659"/>
                      <a:pt x="21110" y="26588"/>
                      <a:pt x="20984" y="26588"/>
                    </a:cubicBezTo>
                    <a:close/>
                    <a:moveTo>
                      <a:pt x="10725" y="27695"/>
                    </a:moveTo>
                    <a:cubicBezTo>
                      <a:pt x="10575" y="27695"/>
                      <a:pt x="10434" y="27795"/>
                      <a:pt x="10395" y="27945"/>
                    </a:cubicBezTo>
                    <a:cubicBezTo>
                      <a:pt x="10347" y="28135"/>
                      <a:pt x="10454" y="28326"/>
                      <a:pt x="10633" y="28373"/>
                    </a:cubicBezTo>
                    <a:cubicBezTo>
                      <a:pt x="11085" y="28492"/>
                      <a:pt x="11538" y="28588"/>
                      <a:pt x="12002" y="28671"/>
                    </a:cubicBezTo>
                    <a:lnTo>
                      <a:pt x="12061" y="28671"/>
                    </a:lnTo>
                    <a:cubicBezTo>
                      <a:pt x="12216" y="28671"/>
                      <a:pt x="12359" y="28564"/>
                      <a:pt x="12395" y="28397"/>
                    </a:cubicBezTo>
                    <a:cubicBezTo>
                      <a:pt x="12419" y="28207"/>
                      <a:pt x="12300" y="28028"/>
                      <a:pt x="12109" y="28004"/>
                    </a:cubicBezTo>
                    <a:cubicBezTo>
                      <a:pt x="11680" y="27921"/>
                      <a:pt x="11240" y="27826"/>
                      <a:pt x="10811" y="27707"/>
                    </a:cubicBezTo>
                    <a:cubicBezTo>
                      <a:pt x="10782" y="27699"/>
                      <a:pt x="10753" y="27695"/>
                      <a:pt x="10725" y="27695"/>
                    </a:cubicBezTo>
                    <a:close/>
                    <a:moveTo>
                      <a:pt x="18141" y="27707"/>
                    </a:moveTo>
                    <a:cubicBezTo>
                      <a:pt x="18111" y="27707"/>
                      <a:pt x="18081" y="27711"/>
                      <a:pt x="18050" y="27719"/>
                    </a:cubicBezTo>
                    <a:cubicBezTo>
                      <a:pt x="17622" y="27838"/>
                      <a:pt x="17193" y="27933"/>
                      <a:pt x="16752" y="28004"/>
                    </a:cubicBezTo>
                    <a:cubicBezTo>
                      <a:pt x="16562" y="28040"/>
                      <a:pt x="16443" y="28207"/>
                      <a:pt x="16467" y="28397"/>
                    </a:cubicBezTo>
                    <a:cubicBezTo>
                      <a:pt x="16502" y="28564"/>
                      <a:pt x="16645" y="28683"/>
                      <a:pt x="16812" y="28683"/>
                    </a:cubicBezTo>
                    <a:lnTo>
                      <a:pt x="16872" y="28683"/>
                    </a:lnTo>
                    <a:cubicBezTo>
                      <a:pt x="17324" y="28600"/>
                      <a:pt x="17788" y="28504"/>
                      <a:pt x="18229" y="28373"/>
                    </a:cubicBezTo>
                    <a:cubicBezTo>
                      <a:pt x="18407" y="28326"/>
                      <a:pt x="18515" y="28147"/>
                      <a:pt x="18467" y="27957"/>
                    </a:cubicBezTo>
                    <a:cubicBezTo>
                      <a:pt x="18427" y="27807"/>
                      <a:pt x="18295" y="27707"/>
                      <a:pt x="18141" y="27707"/>
                    </a:cubicBezTo>
                    <a:close/>
                    <a:moveTo>
                      <a:pt x="13743" y="28182"/>
                    </a:moveTo>
                    <a:cubicBezTo>
                      <a:pt x="13573" y="28182"/>
                      <a:pt x="13418" y="28321"/>
                      <a:pt x="13407" y="28504"/>
                    </a:cubicBezTo>
                    <a:cubicBezTo>
                      <a:pt x="13395" y="28695"/>
                      <a:pt x="13550" y="28850"/>
                      <a:pt x="13728" y="28862"/>
                    </a:cubicBezTo>
                    <a:cubicBezTo>
                      <a:pt x="13966" y="28873"/>
                      <a:pt x="14216" y="28873"/>
                      <a:pt x="14455" y="28873"/>
                    </a:cubicBezTo>
                    <a:cubicBezTo>
                      <a:pt x="14681" y="28873"/>
                      <a:pt x="14907" y="28873"/>
                      <a:pt x="15133" y="28862"/>
                    </a:cubicBezTo>
                    <a:cubicBezTo>
                      <a:pt x="15324" y="28850"/>
                      <a:pt x="15467" y="28695"/>
                      <a:pt x="15455" y="28504"/>
                    </a:cubicBezTo>
                    <a:cubicBezTo>
                      <a:pt x="15443" y="28321"/>
                      <a:pt x="15300" y="28182"/>
                      <a:pt x="15120" y="28182"/>
                    </a:cubicBezTo>
                    <a:cubicBezTo>
                      <a:pt x="15112" y="28182"/>
                      <a:pt x="15105" y="28182"/>
                      <a:pt x="15097" y="28183"/>
                    </a:cubicBezTo>
                    <a:cubicBezTo>
                      <a:pt x="14877" y="28195"/>
                      <a:pt x="14654" y="28201"/>
                      <a:pt x="14431" y="28201"/>
                    </a:cubicBezTo>
                    <a:cubicBezTo>
                      <a:pt x="14207" y="28201"/>
                      <a:pt x="13984" y="28195"/>
                      <a:pt x="13764" y="28183"/>
                    </a:cubicBezTo>
                    <a:cubicBezTo>
                      <a:pt x="13757" y="28182"/>
                      <a:pt x="13750" y="28182"/>
                      <a:pt x="13743" y="28182"/>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76" name="Google Shape;376;p20"/>
            <p:cNvSpPr/>
            <p:nvPr/>
          </p:nvSpPr>
          <p:spPr>
            <a:xfrm>
              <a:off x="4531593" y="3223679"/>
              <a:ext cx="77846" cy="77875"/>
            </a:xfrm>
            <a:custGeom>
              <a:avLst/>
              <a:gdLst/>
              <a:ahLst/>
              <a:cxnLst/>
              <a:rect l="l" t="t" r="r" b="b"/>
              <a:pathLst>
                <a:path w="2751" h="2752" extrusionOk="0">
                  <a:moveTo>
                    <a:pt x="1369" y="1"/>
                  </a:moveTo>
                  <a:cubicBezTo>
                    <a:pt x="619" y="1"/>
                    <a:pt x="0" y="620"/>
                    <a:pt x="0" y="1382"/>
                  </a:cubicBezTo>
                  <a:cubicBezTo>
                    <a:pt x="0" y="2132"/>
                    <a:pt x="619" y="2751"/>
                    <a:pt x="1369" y="2751"/>
                  </a:cubicBezTo>
                  <a:cubicBezTo>
                    <a:pt x="2131" y="2751"/>
                    <a:pt x="2751" y="2132"/>
                    <a:pt x="2751" y="1382"/>
                  </a:cubicBezTo>
                  <a:cubicBezTo>
                    <a:pt x="2751" y="620"/>
                    <a:pt x="2131" y="1"/>
                    <a:pt x="1369"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85" name="Google Shape;385;p20"/>
          <p:cNvGrpSpPr/>
          <p:nvPr/>
        </p:nvGrpSpPr>
        <p:grpSpPr>
          <a:xfrm>
            <a:off x="8877790" y="-2680"/>
            <a:ext cx="3317466" cy="5665781"/>
            <a:chOff x="5950370" y="1367896"/>
            <a:chExt cx="1721295" cy="3368937"/>
          </a:xfrm>
        </p:grpSpPr>
        <p:sp>
          <p:nvSpPr>
            <p:cNvPr id="386" name="Google Shape;386;p20"/>
            <p:cNvSpPr/>
            <p:nvPr/>
          </p:nvSpPr>
          <p:spPr>
            <a:xfrm>
              <a:off x="6060534" y="2317379"/>
              <a:ext cx="405673" cy="2105079"/>
            </a:xfrm>
            <a:custGeom>
              <a:avLst/>
              <a:gdLst/>
              <a:ahLst/>
              <a:cxnLst/>
              <a:rect l="l" t="t" r="r" b="b"/>
              <a:pathLst>
                <a:path w="14336" h="74391" extrusionOk="0">
                  <a:moveTo>
                    <a:pt x="13991" y="0"/>
                  </a:moveTo>
                  <a:cubicBezTo>
                    <a:pt x="13800" y="0"/>
                    <a:pt x="13645" y="155"/>
                    <a:pt x="13645" y="345"/>
                  </a:cubicBezTo>
                  <a:lnTo>
                    <a:pt x="13645" y="1715"/>
                  </a:lnTo>
                  <a:cubicBezTo>
                    <a:pt x="13645" y="1905"/>
                    <a:pt x="13800" y="2048"/>
                    <a:pt x="13991" y="2048"/>
                  </a:cubicBezTo>
                  <a:cubicBezTo>
                    <a:pt x="14181" y="2048"/>
                    <a:pt x="14336" y="1905"/>
                    <a:pt x="14336" y="1715"/>
                  </a:cubicBezTo>
                  <a:lnTo>
                    <a:pt x="14336" y="345"/>
                  </a:lnTo>
                  <a:cubicBezTo>
                    <a:pt x="14336" y="155"/>
                    <a:pt x="14181" y="0"/>
                    <a:pt x="13991" y="0"/>
                  </a:cubicBezTo>
                  <a:close/>
                  <a:moveTo>
                    <a:pt x="13991" y="3072"/>
                  </a:moveTo>
                  <a:cubicBezTo>
                    <a:pt x="13800" y="3072"/>
                    <a:pt x="13645" y="3227"/>
                    <a:pt x="13645" y="3417"/>
                  </a:cubicBezTo>
                  <a:lnTo>
                    <a:pt x="13645" y="4786"/>
                  </a:lnTo>
                  <a:cubicBezTo>
                    <a:pt x="13645" y="4965"/>
                    <a:pt x="13800" y="5120"/>
                    <a:pt x="13991" y="5120"/>
                  </a:cubicBezTo>
                  <a:cubicBezTo>
                    <a:pt x="14181" y="5120"/>
                    <a:pt x="14336" y="4965"/>
                    <a:pt x="14336" y="4786"/>
                  </a:cubicBezTo>
                  <a:lnTo>
                    <a:pt x="14336" y="3417"/>
                  </a:lnTo>
                  <a:cubicBezTo>
                    <a:pt x="14336" y="3227"/>
                    <a:pt x="14181" y="3072"/>
                    <a:pt x="13991" y="3072"/>
                  </a:cubicBezTo>
                  <a:close/>
                  <a:moveTo>
                    <a:pt x="13991" y="6144"/>
                  </a:moveTo>
                  <a:cubicBezTo>
                    <a:pt x="13800" y="6144"/>
                    <a:pt x="13645" y="6298"/>
                    <a:pt x="13645" y="6489"/>
                  </a:cubicBezTo>
                  <a:lnTo>
                    <a:pt x="13645" y="7858"/>
                  </a:lnTo>
                  <a:cubicBezTo>
                    <a:pt x="13645" y="8037"/>
                    <a:pt x="13800" y="8192"/>
                    <a:pt x="13991" y="8192"/>
                  </a:cubicBezTo>
                  <a:cubicBezTo>
                    <a:pt x="14181" y="8192"/>
                    <a:pt x="14336" y="8037"/>
                    <a:pt x="14336" y="7858"/>
                  </a:cubicBezTo>
                  <a:lnTo>
                    <a:pt x="14336" y="6489"/>
                  </a:lnTo>
                  <a:cubicBezTo>
                    <a:pt x="14336" y="6298"/>
                    <a:pt x="14181" y="6144"/>
                    <a:pt x="13991" y="6144"/>
                  </a:cubicBezTo>
                  <a:close/>
                  <a:moveTo>
                    <a:pt x="13991" y="9215"/>
                  </a:moveTo>
                  <a:cubicBezTo>
                    <a:pt x="13800" y="9215"/>
                    <a:pt x="13645" y="9370"/>
                    <a:pt x="13645" y="9561"/>
                  </a:cubicBezTo>
                  <a:lnTo>
                    <a:pt x="13645" y="10930"/>
                  </a:lnTo>
                  <a:cubicBezTo>
                    <a:pt x="13645" y="11109"/>
                    <a:pt x="13800" y="11263"/>
                    <a:pt x="13991" y="11263"/>
                  </a:cubicBezTo>
                  <a:cubicBezTo>
                    <a:pt x="14181" y="11263"/>
                    <a:pt x="14336" y="11109"/>
                    <a:pt x="14336" y="10930"/>
                  </a:cubicBezTo>
                  <a:lnTo>
                    <a:pt x="14336" y="9561"/>
                  </a:lnTo>
                  <a:cubicBezTo>
                    <a:pt x="14336" y="9370"/>
                    <a:pt x="14181" y="9215"/>
                    <a:pt x="13991" y="9215"/>
                  </a:cubicBezTo>
                  <a:close/>
                  <a:moveTo>
                    <a:pt x="13991" y="12287"/>
                  </a:moveTo>
                  <a:cubicBezTo>
                    <a:pt x="13800" y="12287"/>
                    <a:pt x="13645" y="12442"/>
                    <a:pt x="13645" y="12633"/>
                  </a:cubicBezTo>
                  <a:lnTo>
                    <a:pt x="13645" y="13990"/>
                  </a:lnTo>
                  <a:cubicBezTo>
                    <a:pt x="13645" y="14180"/>
                    <a:pt x="13800" y="14335"/>
                    <a:pt x="13991" y="14335"/>
                  </a:cubicBezTo>
                  <a:cubicBezTo>
                    <a:pt x="14181" y="14335"/>
                    <a:pt x="14336" y="14180"/>
                    <a:pt x="14336" y="13990"/>
                  </a:cubicBezTo>
                  <a:lnTo>
                    <a:pt x="14336" y="12633"/>
                  </a:lnTo>
                  <a:cubicBezTo>
                    <a:pt x="14336" y="12442"/>
                    <a:pt x="14181" y="12287"/>
                    <a:pt x="13991" y="12287"/>
                  </a:cubicBezTo>
                  <a:close/>
                  <a:moveTo>
                    <a:pt x="13991" y="15359"/>
                  </a:moveTo>
                  <a:cubicBezTo>
                    <a:pt x="13800" y="15359"/>
                    <a:pt x="13645" y="15514"/>
                    <a:pt x="13645" y="15704"/>
                  </a:cubicBezTo>
                  <a:lnTo>
                    <a:pt x="13645" y="17062"/>
                  </a:lnTo>
                  <a:cubicBezTo>
                    <a:pt x="13645" y="17252"/>
                    <a:pt x="13800" y="17407"/>
                    <a:pt x="13991" y="17407"/>
                  </a:cubicBezTo>
                  <a:cubicBezTo>
                    <a:pt x="14181" y="17407"/>
                    <a:pt x="14336" y="17252"/>
                    <a:pt x="14336" y="17062"/>
                  </a:cubicBezTo>
                  <a:lnTo>
                    <a:pt x="14336" y="15704"/>
                  </a:lnTo>
                  <a:cubicBezTo>
                    <a:pt x="14336" y="15514"/>
                    <a:pt x="14181" y="15359"/>
                    <a:pt x="13991" y="15359"/>
                  </a:cubicBezTo>
                  <a:close/>
                  <a:moveTo>
                    <a:pt x="13991" y="18431"/>
                  </a:moveTo>
                  <a:cubicBezTo>
                    <a:pt x="13800" y="18431"/>
                    <a:pt x="13645" y="18586"/>
                    <a:pt x="13645" y="18776"/>
                  </a:cubicBezTo>
                  <a:lnTo>
                    <a:pt x="13645" y="20133"/>
                  </a:lnTo>
                  <a:cubicBezTo>
                    <a:pt x="13645" y="20324"/>
                    <a:pt x="13800" y="20479"/>
                    <a:pt x="13991" y="20479"/>
                  </a:cubicBezTo>
                  <a:cubicBezTo>
                    <a:pt x="14181" y="20479"/>
                    <a:pt x="14336" y="20324"/>
                    <a:pt x="14336" y="20133"/>
                  </a:cubicBezTo>
                  <a:lnTo>
                    <a:pt x="14336" y="18776"/>
                  </a:lnTo>
                  <a:cubicBezTo>
                    <a:pt x="14336" y="18586"/>
                    <a:pt x="14181" y="18431"/>
                    <a:pt x="13991" y="18431"/>
                  </a:cubicBezTo>
                  <a:close/>
                  <a:moveTo>
                    <a:pt x="13991" y="21503"/>
                  </a:moveTo>
                  <a:cubicBezTo>
                    <a:pt x="13800" y="21503"/>
                    <a:pt x="13645" y="21657"/>
                    <a:pt x="13645" y="21848"/>
                  </a:cubicBezTo>
                  <a:lnTo>
                    <a:pt x="13645" y="23205"/>
                  </a:lnTo>
                  <a:cubicBezTo>
                    <a:pt x="13645" y="23396"/>
                    <a:pt x="13800" y="23551"/>
                    <a:pt x="13991" y="23551"/>
                  </a:cubicBezTo>
                  <a:cubicBezTo>
                    <a:pt x="14181" y="23551"/>
                    <a:pt x="14336" y="23396"/>
                    <a:pt x="14336" y="23205"/>
                  </a:cubicBezTo>
                  <a:lnTo>
                    <a:pt x="14336" y="21848"/>
                  </a:lnTo>
                  <a:cubicBezTo>
                    <a:pt x="14336" y="21657"/>
                    <a:pt x="14181" y="21503"/>
                    <a:pt x="13991" y="21503"/>
                  </a:cubicBezTo>
                  <a:close/>
                  <a:moveTo>
                    <a:pt x="13991" y="24574"/>
                  </a:moveTo>
                  <a:cubicBezTo>
                    <a:pt x="13800" y="24574"/>
                    <a:pt x="13645" y="24729"/>
                    <a:pt x="13645" y="24920"/>
                  </a:cubicBezTo>
                  <a:lnTo>
                    <a:pt x="13645" y="26277"/>
                  </a:lnTo>
                  <a:cubicBezTo>
                    <a:pt x="13645" y="26468"/>
                    <a:pt x="13800" y="26622"/>
                    <a:pt x="13991" y="26622"/>
                  </a:cubicBezTo>
                  <a:cubicBezTo>
                    <a:pt x="14181" y="26622"/>
                    <a:pt x="14336" y="26468"/>
                    <a:pt x="14336" y="26277"/>
                  </a:cubicBezTo>
                  <a:lnTo>
                    <a:pt x="14336" y="24920"/>
                  </a:lnTo>
                  <a:cubicBezTo>
                    <a:pt x="14336" y="24729"/>
                    <a:pt x="14181" y="24574"/>
                    <a:pt x="13991" y="24574"/>
                  </a:cubicBezTo>
                  <a:close/>
                  <a:moveTo>
                    <a:pt x="13991" y="27646"/>
                  </a:moveTo>
                  <a:cubicBezTo>
                    <a:pt x="13800" y="27646"/>
                    <a:pt x="13645" y="27801"/>
                    <a:pt x="13645" y="27992"/>
                  </a:cubicBezTo>
                  <a:lnTo>
                    <a:pt x="13645" y="29349"/>
                  </a:lnTo>
                  <a:cubicBezTo>
                    <a:pt x="13645" y="29539"/>
                    <a:pt x="13800" y="29694"/>
                    <a:pt x="13991" y="29694"/>
                  </a:cubicBezTo>
                  <a:cubicBezTo>
                    <a:pt x="14181" y="29694"/>
                    <a:pt x="14336" y="29539"/>
                    <a:pt x="14336" y="29349"/>
                  </a:cubicBezTo>
                  <a:lnTo>
                    <a:pt x="14336" y="27992"/>
                  </a:lnTo>
                  <a:cubicBezTo>
                    <a:pt x="14336" y="27801"/>
                    <a:pt x="14181" y="27646"/>
                    <a:pt x="13991" y="27646"/>
                  </a:cubicBezTo>
                  <a:close/>
                  <a:moveTo>
                    <a:pt x="13991" y="30718"/>
                  </a:moveTo>
                  <a:cubicBezTo>
                    <a:pt x="13800" y="30718"/>
                    <a:pt x="13645" y="30873"/>
                    <a:pt x="13645" y="31063"/>
                  </a:cubicBezTo>
                  <a:lnTo>
                    <a:pt x="13645" y="32421"/>
                  </a:lnTo>
                  <a:cubicBezTo>
                    <a:pt x="13645" y="32611"/>
                    <a:pt x="13800" y="32766"/>
                    <a:pt x="13991" y="32766"/>
                  </a:cubicBezTo>
                  <a:cubicBezTo>
                    <a:pt x="14181" y="32766"/>
                    <a:pt x="14336" y="32611"/>
                    <a:pt x="14336" y="32421"/>
                  </a:cubicBezTo>
                  <a:lnTo>
                    <a:pt x="14336" y="31063"/>
                  </a:lnTo>
                  <a:cubicBezTo>
                    <a:pt x="14336" y="30873"/>
                    <a:pt x="14181" y="30718"/>
                    <a:pt x="13991" y="30718"/>
                  </a:cubicBezTo>
                  <a:close/>
                  <a:moveTo>
                    <a:pt x="13991" y="33790"/>
                  </a:moveTo>
                  <a:cubicBezTo>
                    <a:pt x="13800" y="33790"/>
                    <a:pt x="13645" y="33945"/>
                    <a:pt x="13645" y="34123"/>
                  </a:cubicBezTo>
                  <a:lnTo>
                    <a:pt x="13645" y="35492"/>
                  </a:lnTo>
                  <a:cubicBezTo>
                    <a:pt x="13645" y="35683"/>
                    <a:pt x="13800" y="35838"/>
                    <a:pt x="13991" y="35838"/>
                  </a:cubicBezTo>
                  <a:cubicBezTo>
                    <a:pt x="14181" y="35838"/>
                    <a:pt x="14336" y="35683"/>
                    <a:pt x="14336" y="35492"/>
                  </a:cubicBezTo>
                  <a:lnTo>
                    <a:pt x="14336" y="34123"/>
                  </a:lnTo>
                  <a:cubicBezTo>
                    <a:pt x="14336" y="33945"/>
                    <a:pt x="14181" y="33790"/>
                    <a:pt x="13991" y="33790"/>
                  </a:cubicBezTo>
                  <a:close/>
                  <a:moveTo>
                    <a:pt x="13991" y="36862"/>
                  </a:moveTo>
                  <a:cubicBezTo>
                    <a:pt x="13800" y="36862"/>
                    <a:pt x="13645" y="37016"/>
                    <a:pt x="13645" y="37195"/>
                  </a:cubicBezTo>
                  <a:lnTo>
                    <a:pt x="13645" y="38564"/>
                  </a:lnTo>
                  <a:cubicBezTo>
                    <a:pt x="13645" y="38755"/>
                    <a:pt x="13800" y="38910"/>
                    <a:pt x="13991" y="38910"/>
                  </a:cubicBezTo>
                  <a:cubicBezTo>
                    <a:pt x="14181" y="38910"/>
                    <a:pt x="14336" y="38755"/>
                    <a:pt x="14336" y="38564"/>
                  </a:cubicBezTo>
                  <a:lnTo>
                    <a:pt x="14336" y="37195"/>
                  </a:lnTo>
                  <a:cubicBezTo>
                    <a:pt x="14336" y="37016"/>
                    <a:pt x="14181" y="36862"/>
                    <a:pt x="13991" y="36862"/>
                  </a:cubicBezTo>
                  <a:close/>
                  <a:moveTo>
                    <a:pt x="13991" y="39934"/>
                  </a:moveTo>
                  <a:cubicBezTo>
                    <a:pt x="13800" y="39934"/>
                    <a:pt x="13645" y="40088"/>
                    <a:pt x="13645" y="40267"/>
                  </a:cubicBezTo>
                  <a:lnTo>
                    <a:pt x="13645" y="41636"/>
                  </a:lnTo>
                  <a:cubicBezTo>
                    <a:pt x="13645" y="41827"/>
                    <a:pt x="13800" y="41981"/>
                    <a:pt x="13991" y="41981"/>
                  </a:cubicBezTo>
                  <a:cubicBezTo>
                    <a:pt x="14181" y="41981"/>
                    <a:pt x="14336" y="41827"/>
                    <a:pt x="14336" y="41636"/>
                  </a:cubicBezTo>
                  <a:lnTo>
                    <a:pt x="14336" y="40267"/>
                  </a:lnTo>
                  <a:cubicBezTo>
                    <a:pt x="14336" y="40088"/>
                    <a:pt x="14181" y="39934"/>
                    <a:pt x="13991" y="39934"/>
                  </a:cubicBezTo>
                  <a:close/>
                  <a:moveTo>
                    <a:pt x="13991" y="43005"/>
                  </a:moveTo>
                  <a:cubicBezTo>
                    <a:pt x="13800" y="43005"/>
                    <a:pt x="13645" y="43148"/>
                    <a:pt x="13645" y="43339"/>
                  </a:cubicBezTo>
                  <a:lnTo>
                    <a:pt x="13645" y="44708"/>
                  </a:lnTo>
                  <a:cubicBezTo>
                    <a:pt x="13645" y="44898"/>
                    <a:pt x="13800" y="45053"/>
                    <a:pt x="13991" y="45053"/>
                  </a:cubicBezTo>
                  <a:cubicBezTo>
                    <a:pt x="14181" y="45053"/>
                    <a:pt x="14336" y="44898"/>
                    <a:pt x="14336" y="44708"/>
                  </a:cubicBezTo>
                  <a:lnTo>
                    <a:pt x="14336" y="43339"/>
                  </a:lnTo>
                  <a:cubicBezTo>
                    <a:pt x="14336" y="43148"/>
                    <a:pt x="14181" y="43005"/>
                    <a:pt x="13991" y="43005"/>
                  </a:cubicBezTo>
                  <a:close/>
                  <a:moveTo>
                    <a:pt x="13991" y="46077"/>
                  </a:moveTo>
                  <a:cubicBezTo>
                    <a:pt x="13800" y="46077"/>
                    <a:pt x="13645" y="46220"/>
                    <a:pt x="13645" y="46410"/>
                  </a:cubicBezTo>
                  <a:lnTo>
                    <a:pt x="13645" y="47780"/>
                  </a:lnTo>
                  <a:cubicBezTo>
                    <a:pt x="13645" y="47970"/>
                    <a:pt x="13800" y="48125"/>
                    <a:pt x="13991" y="48125"/>
                  </a:cubicBezTo>
                  <a:cubicBezTo>
                    <a:pt x="14181" y="48125"/>
                    <a:pt x="14336" y="47970"/>
                    <a:pt x="14336" y="47780"/>
                  </a:cubicBezTo>
                  <a:lnTo>
                    <a:pt x="14336" y="46410"/>
                  </a:lnTo>
                  <a:cubicBezTo>
                    <a:pt x="14336" y="46220"/>
                    <a:pt x="14181" y="46077"/>
                    <a:pt x="13991" y="46077"/>
                  </a:cubicBezTo>
                  <a:close/>
                  <a:moveTo>
                    <a:pt x="13991" y="49149"/>
                  </a:moveTo>
                  <a:cubicBezTo>
                    <a:pt x="13800" y="49149"/>
                    <a:pt x="13645" y="49292"/>
                    <a:pt x="13645" y="49482"/>
                  </a:cubicBezTo>
                  <a:lnTo>
                    <a:pt x="13645" y="50852"/>
                  </a:lnTo>
                  <a:cubicBezTo>
                    <a:pt x="13645" y="51042"/>
                    <a:pt x="13800" y="51197"/>
                    <a:pt x="13991" y="51197"/>
                  </a:cubicBezTo>
                  <a:cubicBezTo>
                    <a:pt x="14181" y="51197"/>
                    <a:pt x="14336" y="51042"/>
                    <a:pt x="14336" y="50852"/>
                  </a:cubicBezTo>
                  <a:lnTo>
                    <a:pt x="14336" y="49482"/>
                  </a:lnTo>
                  <a:cubicBezTo>
                    <a:pt x="14336" y="49292"/>
                    <a:pt x="14181" y="49149"/>
                    <a:pt x="13991" y="49149"/>
                  </a:cubicBezTo>
                  <a:close/>
                  <a:moveTo>
                    <a:pt x="13991" y="52221"/>
                  </a:moveTo>
                  <a:cubicBezTo>
                    <a:pt x="13800" y="52221"/>
                    <a:pt x="13645" y="52364"/>
                    <a:pt x="13645" y="52554"/>
                  </a:cubicBezTo>
                  <a:lnTo>
                    <a:pt x="13645" y="53923"/>
                  </a:lnTo>
                  <a:cubicBezTo>
                    <a:pt x="13645" y="54114"/>
                    <a:pt x="13800" y="54257"/>
                    <a:pt x="13991" y="54257"/>
                  </a:cubicBezTo>
                  <a:cubicBezTo>
                    <a:pt x="14181" y="54257"/>
                    <a:pt x="14336" y="54114"/>
                    <a:pt x="14336" y="53923"/>
                  </a:cubicBezTo>
                  <a:lnTo>
                    <a:pt x="14336" y="52554"/>
                  </a:lnTo>
                  <a:cubicBezTo>
                    <a:pt x="14336" y="52364"/>
                    <a:pt x="14181" y="52221"/>
                    <a:pt x="13991" y="52221"/>
                  </a:cubicBezTo>
                  <a:close/>
                  <a:moveTo>
                    <a:pt x="13991" y="55281"/>
                  </a:moveTo>
                  <a:cubicBezTo>
                    <a:pt x="13800" y="55281"/>
                    <a:pt x="13645" y="55435"/>
                    <a:pt x="13645" y="55626"/>
                  </a:cubicBezTo>
                  <a:lnTo>
                    <a:pt x="13645" y="56995"/>
                  </a:lnTo>
                  <a:cubicBezTo>
                    <a:pt x="13645" y="57186"/>
                    <a:pt x="13800" y="57329"/>
                    <a:pt x="13991" y="57329"/>
                  </a:cubicBezTo>
                  <a:cubicBezTo>
                    <a:pt x="14181" y="57329"/>
                    <a:pt x="14336" y="57186"/>
                    <a:pt x="14336" y="56995"/>
                  </a:cubicBezTo>
                  <a:lnTo>
                    <a:pt x="14336" y="55626"/>
                  </a:lnTo>
                  <a:cubicBezTo>
                    <a:pt x="14336" y="55435"/>
                    <a:pt x="14181" y="55281"/>
                    <a:pt x="13991" y="55281"/>
                  </a:cubicBezTo>
                  <a:close/>
                  <a:moveTo>
                    <a:pt x="13991" y="58352"/>
                  </a:moveTo>
                  <a:cubicBezTo>
                    <a:pt x="13800" y="58352"/>
                    <a:pt x="13645" y="58507"/>
                    <a:pt x="13645" y="58698"/>
                  </a:cubicBezTo>
                  <a:lnTo>
                    <a:pt x="13645" y="60067"/>
                  </a:lnTo>
                  <a:cubicBezTo>
                    <a:pt x="13645" y="60257"/>
                    <a:pt x="13800" y="60400"/>
                    <a:pt x="13991" y="60400"/>
                  </a:cubicBezTo>
                  <a:cubicBezTo>
                    <a:pt x="14181" y="60400"/>
                    <a:pt x="14336" y="60257"/>
                    <a:pt x="14336" y="60067"/>
                  </a:cubicBezTo>
                  <a:lnTo>
                    <a:pt x="14336" y="58698"/>
                  </a:lnTo>
                  <a:cubicBezTo>
                    <a:pt x="14336" y="58507"/>
                    <a:pt x="14181" y="58352"/>
                    <a:pt x="13991" y="58352"/>
                  </a:cubicBezTo>
                  <a:close/>
                  <a:moveTo>
                    <a:pt x="13991" y="61424"/>
                  </a:moveTo>
                  <a:cubicBezTo>
                    <a:pt x="13800" y="61424"/>
                    <a:pt x="13645" y="61579"/>
                    <a:pt x="13645" y="61770"/>
                  </a:cubicBezTo>
                  <a:lnTo>
                    <a:pt x="13645" y="63139"/>
                  </a:lnTo>
                  <a:cubicBezTo>
                    <a:pt x="13645" y="63317"/>
                    <a:pt x="13800" y="63472"/>
                    <a:pt x="13991" y="63472"/>
                  </a:cubicBezTo>
                  <a:cubicBezTo>
                    <a:pt x="14181" y="63472"/>
                    <a:pt x="14336" y="63317"/>
                    <a:pt x="14336" y="63139"/>
                  </a:cubicBezTo>
                  <a:lnTo>
                    <a:pt x="14336" y="61770"/>
                  </a:lnTo>
                  <a:cubicBezTo>
                    <a:pt x="14336" y="61579"/>
                    <a:pt x="14181" y="61424"/>
                    <a:pt x="13991" y="61424"/>
                  </a:cubicBezTo>
                  <a:close/>
                  <a:moveTo>
                    <a:pt x="13991" y="64496"/>
                  </a:moveTo>
                  <a:cubicBezTo>
                    <a:pt x="13800" y="64496"/>
                    <a:pt x="13645" y="64651"/>
                    <a:pt x="13645" y="64841"/>
                  </a:cubicBezTo>
                  <a:lnTo>
                    <a:pt x="13645" y="66211"/>
                  </a:lnTo>
                  <a:cubicBezTo>
                    <a:pt x="13645" y="66389"/>
                    <a:pt x="13800" y="66544"/>
                    <a:pt x="13991" y="66544"/>
                  </a:cubicBezTo>
                  <a:cubicBezTo>
                    <a:pt x="14181" y="66544"/>
                    <a:pt x="14336" y="66389"/>
                    <a:pt x="14336" y="66211"/>
                  </a:cubicBezTo>
                  <a:lnTo>
                    <a:pt x="14336" y="64841"/>
                  </a:lnTo>
                  <a:cubicBezTo>
                    <a:pt x="14336" y="64651"/>
                    <a:pt x="14181" y="64496"/>
                    <a:pt x="13991" y="64496"/>
                  </a:cubicBezTo>
                  <a:close/>
                  <a:moveTo>
                    <a:pt x="13991" y="67568"/>
                  </a:moveTo>
                  <a:cubicBezTo>
                    <a:pt x="13800" y="67568"/>
                    <a:pt x="13645" y="67723"/>
                    <a:pt x="13645" y="67913"/>
                  </a:cubicBezTo>
                  <a:lnTo>
                    <a:pt x="13645" y="69282"/>
                  </a:lnTo>
                  <a:cubicBezTo>
                    <a:pt x="13645" y="69461"/>
                    <a:pt x="13800" y="69616"/>
                    <a:pt x="13991" y="69616"/>
                  </a:cubicBezTo>
                  <a:cubicBezTo>
                    <a:pt x="14181" y="69616"/>
                    <a:pt x="14336" y="69461"/>
                    <a:pt x="14336" y="69282"/>
                  </a:cubicBezTo>
                  <a:lnTo>
                    <a:pt x="14336" y="67913"/>
                  </a:lnTo>
                  <a:cubicBezTo>
                    <a:pt x="14336" y="67723"/>
                    <a:pt x="14181" y="67568"/>
                    <a:pt x="13991" y="67568"/>
                  </a:cubicBezTo>
                  <a:close/>
                  <a:moveTo>
                    <a:pt x="13991" y="70640"/>
                  </a:moveTo>
                  <a:cubicBezTo>
                    <a:pt x="13800" y="70640"/>
                    <a:pt x="13645" y="70794"/>
                    <a:pt x="13645" y="70985"/>
                  </a:cubicBezTo>
                  <a:lnTo>
                    <a:pt x="13645" y="72342"/>
                  </a:lnTo>
                  <a:cubicBezTo>
                    <a:pt x="13645" y="72533"/>
                    <a:pt x="13800" y="72688"/>
                    <a:pt x="13991" y="72688"/>
                  </a:cubicBezTo>
                  <a:cubicBezTo>
                    <a:pt x="14181" y="72688"/>
                    <a:pt x="14336" y="72533"/>
                    <a:pt x="14336" y="72342"/>
                  </a:cubicBezTo>
                  <a:lnTo>
                    <a:pt x="14336" y="70985"/>
                  </a:lnTo>
                  <a:cubicBezTo>
                    <a:pt x="14336" y="70794"/>
                    <a:pt x="14181" y="70640"/>
                    <a:pt x="13991" y="70640"/>
                  </a:cubicBezTo>
                  <a:close/>
                  <a:moveTo>
                    <a:pt x="346" y="73711"/>
                  </a:moveTo>
                  <a:cubicBezTo>
                    <a:pt x="156" y="73711"/>
                    <a:pt x="1" y="73866"/>
                    <a:pt x="1" y="74057"/>
                  </a:cubicBezTo>
                  <a:cubicBezTo>
                    <a:pt x="1" y="74247"/>
                    <a:pt x="156" y="74390"/>
                    <a:pt x="346" y="74390"/>
                  </a:cubicBezTo>
                  <a:lnTo>
                    <a:pt x="1703" y="74390"/>
                  </a:lnTo>
                  <a:cubicBezTo>
                    <a:pt x="1894" y="74390"/>
                    <a:pt x="2049" y="74247"/>
                    <a:pt x="2049" y="74057"/>
                  </a:cubicBezTo>
                  <a:cubicBezTo>
                    <a:pt x="2049" y="73866"/>
                    <a:pt x="1894" y="73711"/>
                    <a:pt x="1703" y="73711"/>
                  </a:cubicBezTo>
                  <a:close/>
                  <a:moveTo>
                    <a:pt x="3418" y="73711"/>
                  </a:moveTo>
                  <a:cubicBezTo>
                    <a:pt x="3227" y="73711"/>
                    <a:pt x="3073" y="73866"/>
                    <a:pt x="3073" y="74057"/>
                  </a:cubicBezTo>
                  <a:cubicBezTo>
                    <a:pt x="3073" y="74247"/>
                    <a:pt x="3227" y="74390"/>
                    <a:pt x="3418" y="74390"/>
                  </a:cubicBezTo>
                  <a:lnTo>
                    <a:pt x="4775" y="74390"/>
                  </a:lnTo>
                  <a:cubicBezTo>
                    <a:pt x="4966" y="74390"/>
                    <a:pt x="5120" y="74247"/>
                    <a:pt x="5120" y="74057"/>
                  </a:cubicBezTo>
                  <a:cubicBezTo>
                    <a:pt x="5120" y="73866"/>
                    <a:pt x="4966" y="73711"/>
                    <a:pt x="4775" y="73711"/>
                  </a:cubicBezTo>
                  <a:close/>
                  <a:moveTo>
                    <a:pt x="6490" y="73711"/>
                  </a:moveTo>
                  <a:cubicBezTo>
                    <a:pt x="6299" y="73711"/>
                    <a:pt x="6144" y="73866"/>
                    <a:pt x="6144" y="74057"/>
                  </a:cubicBezTo>
                  <a:cubicBezTo>
                    <a:pt x="6144" y="74247"/>
                    <a:pt x="6299" y="74390"/>
                    <a:pt x="6490" y="74390"/>
                  </a:cubicBezTo>
                  <a:lnTo>
                    <a:pt x="7847" y="74390"/>
                  </a:lnTo>
                  <a:cubicBezTo>
                    <a:pt x="8038" y="74390"/>
                    <a:pt x="8192" y="74247"/>
                    <a:pt x="8192" y="74057"/>
                  </a:cubicBezTo>
                  <a:cubicBezTo>
                    <a:pt x="8192" y="73866"/>
                    <a:pt x="8038" y="73711"/>
                    <a:pt x="7847" y="73711"/>
                  </a:cubicBezTo>
                  <a:close/>
                  <a:moveTo>
                    <a:pt x="9550" y="73711"/>
                  </a:moveTo>
                  <a:cubicBezTo>
                    <a:pt x="9371" y="73711"/>
                    <a:pt x="9216" y="73866"/>
                    <a:pt x="9216" y="74057"/>
                  </a:cubicBezTo>
                  <a:cubicBezTo>
                    <a:pt x="9216" y="74247"/>
                    <a:pt x="9371" y="74390"/>
                    <a:pt x="9550" y="74390"/>
                  </a:cubicBezTo>
                  <a:lnTo>
                    <a:pt x="10919" y="74390"/>
                  </a:lnTo>
                  <a:cubicBezTo>
                    <a:pt x="11109" y="74390"/>
                    <a:pt x="11264" y="74247"/>
                    <a:pt x="11264" y="74057"/>
                  </a:cubicBezTo>
                  <a:cubicBezTo>
                    <a:pt x="11264" y="73866"/>
                    <a:pt x="11109" y="73711"/>
                    <a:pt x="10919" y="73711"/>
                  </a:cubicBezTo>
                  <a:close/>
                  <a:moveTo>
                    <a:pt x="12621" y="73711"/>
                  </a:moveTo>
                  <a:cubicBezTo>
                    <a:pt x="12443" y="73711"/>
                    <a:pt x="12288" y="73866"/>
                    <a:pt x="12288" y="74057"/>
                  </a:cubicBezTo>
                  <a:cubicBezTo>
                    <a:pt x="12288" y="74247"/>
                    <a:pt x="12443" y="74390"/>
                    <a:pt x="12621" y="74390"/>
                  </a:cubicBezTo>
                  <a:lnTo>
                    <a:pt x="13991" y="74390"/>
                  </a:lnTo>
                  <a:lnTo>
                    <a:pt x="13991" y="73711"/>
                  </a:lnTo>
                  <a:close/>
                </a:path>
              </a:pathLst>
            </a:custGeom>
            <a:solidFill>
              <a:srgbClr val="FE5468"/>
            </a:solidFill>
            <a:ln>
              <a:noFill/>
            </a:ln>
          </p:spPr>
          <p:txBody>
            <a:bodyPr spcFirstLastPara="1" wrap="square" lIns="121900" tIns="121900" rIns="121900" bIns="121900" anchor="ctr" anchorCtr="0">
              <a:noAutofit/>
            </a:bodyPr>
            <a:lstStyle/>
            <a:p>
              <a:endParaRPr sz="2400"/>
            </a:p>
          </p:txBody>
        </p:sp>
        <p:grpSp>
          <p:nvGrpSpPr>
            <p:cNvPr id="387" name="Google Shape;387;p20"/>
            <p:cNvGrpSpPr/>
            <p:nvPr/>
          </p:nvGrpSpPr>
          <p:grpSpPr>
            <a:xfrm>
              <a:off x="6048423" y="1367896"/>
              <a:ext cx="1623242" cy="3368937"/>
              <a:chOff x="6048423" y="1367896"/>
              <a:chExt cx="1623242" cy="3368937"/>
            </a:xfrm>
          </p:grpSpPr>
          <p:sp>
            <p:nvSpPr>
              <p:cNvPr id="388" name="Google Shape;388;p20"/>
              <p:cNvSpPr/>
              <p:nvPr/>
            </p:nvSpPr>
            <p:spPr>
              <a:xfrm>
                <a:off x="6127261" y="1446423"/>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rgbClr val="FE5468"/>
              </a:solidFill>
              <a:ln>
                <a:noFill/>
              </a:ln>
            </p:spPr>
            <p:txBody>
              <a:bodyPr spcFirstLastPara="1" wrap="square" lIns="121900" tIns="121900" rIns="121900" bIns="121900" anchor="ctr" anchorCtr="0">
                <a:noAutofit/>
              </a:bodyPr>
              <a:lstStyle/>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RỪNG</a:t>
                </a:r>
                <a:endParaRPr sz="2400">
                  <a:solidFill>
                    <a:srgbClr val="FFFFFF"/>
                  </a:solidFill>
                  <a:latin typeface="#9Slide03 SFU Futura_12" panose="00000400000000000000" pitchFamily="2" charset="0"/>
                  <a:ea typeface="Fira Sans Extra Condensed Medium"/>
                  <a:cs typeface="Fira Sans Extra Condensed Medium"/>
                  <a:sym typeface="Fira Sans Extra Condensed Medium"/>
                </a:endParaRPr>
              </a:p>
            </p:txBody>
          </p:sp>
          <p:sp>
            <p:nvSpPr>
              <p:cNvPr id="389" name="Google Shape;389;p20"/>
              <p:cNvSpPr/>
              <p:nvPr/>
            </p:nvSpPr>
            <p:spPr>
              <a:xfrm>
                <a:off x="6048423" y="1367896"/>
                <a:ext cx="817713" cy="817062"/>
              </a:xfrm>
              <a:custGeom>
                <a:avLst/>
                <a:gdLst/>
                <a:ahLst/>
                <a:cxnLst/>
                <a:rect l="l" t="t" r="r" b="b"/>
                <a:pathLst>
                  <a:path w="28897" h="28874" extrusionOk="0">
                    <a:moveTo>
                      <a:pt x="13834" y="1"/>
                    </a:moveTo>
                    <a:cubicBezTo>
                      <a:pt x="13826" y="1"/>
                      <a:pt x="13819" y="1"/>
                      <a:pt x="13811" y="1"/>
                    </a:cubicBezTo>
                    <a:cubicBezTo>
                      <a:pt x="13347" y="25"/>
                      <a:pt x="12883" y="61"/>
                      <a:pt x="12418" y="132"/>
                    </a:cubicBezTo>
                    <a:cubicBezTo>
                      <a:pt x="12228" y="156"/>
                      <a:pt x="12109" y="323"/>
                      <a:pt x="12133" y="513"/>
                    </a:cubicBezTo>
                    <a:cubicBezTo>
                      <a:pt x="12156" y="680"/>
                      <a:pt x="12299" y="811"/>
                      <a:pt x="12466" y="811"/>
                    </a:cubicBezTo>
                    <a:cubicBezTo>
                      <a:pt x="12478" y="811"/>
                      <a:pt x="12502" y="811"/>
                      <a:pt x="12514" y="799"/>
                    </a:cubicBezTo>
                    <a:cubicBezTo>
                      <a:pt x="12954" y="739"/>
                      <a:pt x="13395" y="704"/>
                      <a:pt x="13835" y="680"/>
                    </a:cubicBezTo>
                    <a:cubicBezTo>
                      <a:pt x="14026" y="668"/>
                      <a:pt x="14169" y="513"/>
                      <a:pt x="14169" y="323"/>
                    </a:cubicBezTo>
                    <a:cubicBezTo>
                      <a:pt x="14157" y="140"/>
                      <a:pt x="14014" y="1"/>
                      <a:pt x="13834" y="1"/>
                    </a:cubicBezTo>
                    <a:close/>
                    <a:moveTo>
                      <a:pt x="15539" y="24"/>
                    </a:moveTo>
                    <a:cubicBezTo>
                      <a:pt x="15358" y="24"/>
                      <a:pt x="15204" y="164"/>
                      <a:pt x="15193" y="347"/>
                    </a:cubicBezTo>
                    <a:cubicBezTo>
                      <a:pt x="15181" y="525"/>
                      <a:pt x="15312" y="692"/>
                      <a:pt x="15502" y="704"/>
                    </a:cubicBezTo>
                    <a:cubicBezTo>
                      <a:pt x="15943" y="739"/>
                      <a:pt x="16395" y="799"/>
                      <a:pt x="16824" y="870"/>
                    </a:cubicBezTo>
                    <a:cubicBezTo>
                      <a:pt x="16848" y="882"/>
                      <a:pt x="16859" y="882"/>
                      <a:pt x="16883" y="882"/>
                    </a:cubicBezTo>
                    <a:cubicBezTo>
                      <a:pt x="17050" y="882"/>
                      <a:pt x="17193" y="763"/>
                      <a:pt x="17217" y="597"/>
                    </a:cubicBezTo>
                    <a:cubicBezTo>
                      <a:pt x="17252" y="406"/>
                      <a:pt x="17133" y="228"/>
                      <a:pt x="16943" y="204"/>
                    </a:cubicBezTo>
                    <a:cubicBezTo>
                      <a:pt x="16490" y="120"/>
                      <a:pt x="16014" y="61"/>
                      <a:pt x="15562" y="25"/>
                    </a:cubicBezTo>
                    <a:cubicBezTo>
                      <a:pt x="15554" y="25"/>
                      <a:pt x="15547" y="24"/>
                      <a:pt x="15539" y="24"/>
                    </a:cubicBezTo>
                    <a:close/>
                    <a:moveTo>
                      <a:pt x="10794" y="466"/>
                    </a:moveTo>
                    <a:cubicBezTo>
                      <a:pt x="10765" y="466"/>
                      <a:pt x="10735" y="470"/>
                      <a:pt x="10704" y="478"/>
                    </a:cubicBezTo>
                    <a:cubicBezTo>
                      <a:pt x="10263" y="597"/>
                      <a:pt x="9811" y="739"/>
                      <a:pt x="9382" y="906"/>
                    </a:cubicBezTo>
                    <a:cubicBezTo>
                      <a:pt x="9204" y="966"/>
                      <a:pt x="9108" y="1168"/>
                      <a:pt x="9180" y="1347"/>
                    </a:cubicBezTo>
                    <a:cubicBezTo>
                      <a:pt x="9228" y="1478"/>
                      <a:pt x="9358" y="1561"/>
                      <a:pt x="9501" y="1561"/>
                    </a:cubicBezTo>
                    <a:cubicBezTo>
                      <a:pt x="9537" y="1561"/>
                      <a:pt x="9573" y="1561"/>
                      <a:pt x="9620" y="1537"/>
                    </a:cubicBezTo>
                    <a:cubicBezTo>
                      <a:pt x="10037" y="1382"/>
                      <a:pt x="10454" y="1251"/>
                      <a:pt x="10882" y="1132"/>
                    </a:cubicBezTo>
                    <a:cubicBezTo>
                      <a:pt x="11073" y="1085"/>
                      <a:pt x="11180" y="894"/>
                      <a:pt x="11133" y="716"/>
                    </a:cubicBezTo>
                    <a:cubicBezTo>
                      <a:pt x="11083" y="566"/>
                      <a:pt x="10949" y="466"/>
                      <a:pt x="10794" y="466"/>
                    </a:cubicBezTo>
                    <a:close/>
                    <a:moveTo>
                      <a:pt x="18538" y="592"/>
                    </a:moveTo>
                    <a:cubicBezTo>
                      <a:pt x="18388" y="592"/>
                      <a:pt x="18255" y="690"/>
                      <a:pt x="18217" y="835"/>
                    </a:cubicBezTo>
                    <a:cubicBezTo>
                      <a:pt x="18157" y="1013"/>
                      <a:pt x="18264" y="1204"/>
                      <a:pt x="18443" y="1263"/>
                    </a:cubicBezTo>
                    <a:cubicBezTo>
                      <a:pt x="18872" y="1382"/>
                      <a:pt x="19288" y="1537"/>
                      <a:pt x="19693" y="1704"/>
                    </a:cubicBezTo>
                    <a:cubicBezTo>
                      <a:pt x="19741" y="1728"/>
                      <a:pt x="19788" y="1728"/>
                      <a:pt x="19824" y="1728"/>
                    </a:cubicBezTo>
                    <a:cubicBezTo>
                      <a:pt x="19955" y="1728"/>
                      <a:pt x="20086" y="1656"/>
                      <a:pt x="20146" y="1525"/>
                    </a:cubicBezTo>
                    <a:cubicBezTo>
                      <a:pt x="20217" y="1347"/>
                      <a:pt x="20134" y="1144"/>
                      <a:pt x="19955" y="1073"/>
                    </a:cubicBezTo>
                    <a:cubicBezTo>
                      <a:pt x="19526" y="894"/>
                      <a:pt x="19086" y="739"/>
                      <a:pt x="18645" y="609"/>
                    </a:cubicBezTo>
                    <a:cubicBezTo>
                      <a:pt x="18609" y="597"/>
                      <a:pt x="18573" y="592"/>
                      <a:pt x="18538" y="592"/>
                    </a:cubicBezTo>
                    <a:close/>
                    <a:moveTo>
                      <a:pt x="7934" y="1574"/>
                    </a:moveTo>
                    <a:cubicBezTo>
                      <a:pt x="7885" y="1574"/>
                      <a:pt x="7834" y="1585"/>
                      <a:pt x="7787" y="1609"/>
                    </a:cubicBezTo>
                    <a:cubicBezTo>
                      <a:pt x="7370" y="1823"/>
                      <a:pt x="6965" y="2061"/>
                      <a:pt x="6572" y="2323"/>
                    </a:cubicBezTo>
                    <a:cubicBezTo>
                      <a:pt x="6418" y="2418"/>
                      <a:pt x="6370" y="2633"/>
                      <a:pt x="6477" y="2787"/>
                    </a:cubicBezTo>
                    <a:cubicBezTo>
                      <a:pt x="6537" y="2895"/>
                      <a:pt x="6656" y="2942"/>
                      <a:pt x="6763" y="2942"/>
                    </a:cubicBezTo>
                    <a:cubicBezTo>
                      <a:pt x="6822" y="2942"/>
                      <a:pt x="6894" y="2930"/>
                      <a:pt x="6953" y="2895"/>
                    </a:cubicBezTo>
                    <a:cubicBezTo>
                      <a:pt x="7323" y="2644"/>
                      <a:pt x="7704" y="2418"/>
                      <a:pt x="8096" y="2216"/>
                    </a:cubicBezTo>
                    <a:cubicBezTo>
                      <a:pt x="8263" y="2133"/>
                      <a:pt x="8335" y="1930"/>
                      <a:pt x="8239" y="1763"/>
                    </a:cubicBezTo>
                    <a:cubicBezTo>
                      <a:pt x="8180" y="1644"/>
                      <a:pt x="8059" y="1574"/>
                      <a:pt x="7934" y="1574"/>
                    </a:cubicBezTo>
                    <a:close/>
                    <a:moveTo>
                      <a:pt x="21358" y="1789"/>
                    </a:moveTo>
                    <a:cubicBezTo>
                      <a:pt x="21240" y="1789"/>
                      <a:pt x="21127" y="1853"/>
                      <a:pt x="21062" y="1966"/>
                    </a:cubicBezTo>
                    <a:cubicBezTo>
                      <a:pt x="20967" y="2133"/>
                      <a:pt x="21027" y="2335"/>
                      <a:pt x="21193" y="2430"/>
                    </a:cubicBezTo>
                    <a:cubicBezTo>
                      <a:pt x="21574" y="2644"/>
                      <a:pt x="21955" y="2883"/>
                      <a:pt x="22324" y="3145"/>
                    </a:cubicBezTo>
                    <a:cubicBezTo>
                      <a:pt x="22384" y="3180"/>
                      <a:pt x="22443" y="3204"/>
                      <a:pt x="22515" y="3204"/>
                    </a:cubicBezTo>
                    <a:cubicBezTo>
                      <a:pt x="22622" y="3204"/>
                      <a:pt x="22729" y="3156"/>
                      <a:pt x="22801" y="3061"/>
                    </a:cubicBezTo>
                    <a:cubicBezTo>
                      <a:pt x="22908" y="2906"/>
                      <a:pt x="22860" y="2692"/>
                      <a:pt x="22705" y="2585"/>
                    </a:cubicBezTo>
                    <a:cubicBezTo>
                      <a:pt x="22336" y="2311"/>
                      <a:pt x="21931" y="2061"/>
                      <a:pt x="21527" y="1835"/>
                    </a:cubicBezTo>
                    <a:cubicBezTo>
                      <a:pt x="21473" y="1804"/>
                      <a:pt x="21415" y="1789"/>
                      <a:pt x="21358" y="1789"/>
                    </a:cubicBezTo>
                    <a:close/>
                    <a:moveTo>
                      <a:pt x="5403" y="3278"/>
                    </a:moveTo>
                    <a:cubicBezTo>
                      <a:pt x="5324" y="3278"/>
                      <a:pt x="5244" y="3305"/>
                      <a:pt x="5179" y="3359"/>
                    </a:cubicBezTo>
                    <a:cubicBezTo>
                      <a:pt x="4822" y="3657"/>
                      <a:pt x="4477" y="3978"/>
                      <a:pt x="4144" y="4311"/>
                    </a:cubicBezTo>
                    <a:cubicBezTo>
                      <a:pt x="4013" y="4442"/>
                      <a:pt x="4013" y="4657"/>
                      <a:pt x="4155" y="4788"/>
                    </a:cubicBezTo>
                    <a:cubicBezTo>
                      <a:pt x="4215" y="4859"/>
                      <a:pt x="4310" y="4883"/>
                      <a:pt x="4394" y="4883"/>
                    </a:cubicBezTo>
                    <a:cubicBezTo>
                      <a:pt x="4477" y="4883"/>
                      <a:pt x="4572" y="4847"/>
                      <a:pt x="4632" y="4788"/>
                    </a:cubicBezTo>
                    <a:cubicBezTo>
                      <a:pt x="4941" y="4466"/>
                      <a:pt x="5275" y="4168"/>
                      <a:pt x="5608" y="3883"/>
                    </a:cubicBezTo>
                    <a:cubicBezTo>
                      <a:pt x="5763" y="3764"/>
                      <a:pt x="5775" y="3549"/>
                      <a:pt x="5656" y="3395"/>
                    </a:cubicBezTo>
                    <a:cubicBezTo>
                      <a:pt x="5591" y="3317"/>
                      <a:pt x="5497" y="3278"/>
                      <a:pt x="5403" y="3278"/>
                    </a:cubicBezTo>
                    <a:close/>
                    <a:moveTo>
                      <a:pt x="23849" y="3577"/>
                    </a:moveTo>
                    <a:cubicBezTo>
                      <a:pt x="23756" y="3577"/>
                      <a:pt x="23662" y="3616"/>
                      <a:pt x="23598" y="3692"/>
                    </a:cubicBezTo>
                    <a:cubicBezTo>
                      <a:pt x="23467" y="3835"/>
                      <a:pt x="23479" y="4049"/>
                      <a:pt x="23622" y="4168"/>
                    </a:cubicBezTo>
                    <a:cubicBezTo>
                      <a:pt x="23956" y="4466"/>
                      <a:pt x="24277" y="4788"/>
                      <a:pt x="24575" y="5109"/>
                    </a:cubicBezTo>
                    <a:cubicBezTo>
                      <a:pt x="24634" y="5181"/>
                      <a:pt x="24729" y="5216"/>
                      <a:pt x="24825" y="5216"/>
                    </a:cubicBezTo>
                    <a:cubicBezTo>
                      <a:pt x="24908" y="5216"/>
                      <a:pt x="24991" y="5192"/>
                      <a:pt x="25051" y="5133"/>
                    </a:cubicBezTo>
                    <a:cubicBezTo>
                      <a:pt x="25194" y="5002"/>
                      <a:pt x="25206" y="4788"/>
                      <a:pt x="25075" y="4645"/>
                    </a:cubicBezTo>
                    <a:cubicBezTo>
                      <a:pt x="24765" y="4299"/>
                      <a:pt x="24420" y="3978"/>
                      <a:pt x="24075" y="3668"/>
                    </a:cubicBezTo>
                    <a:cubicBezTo>
                      <a:pt x="24013" y="3607"/>
                      <a:pt x="23931" y="3577"/>
                      <a:pt x="23849" y="3577"/>
                    </a:cubicBezTo>
                    <a:close/>
                    <a:moveTo>
                      <a:pt x="3276" y="5490"/>
                    </a:moveTo>
                    <a:cubicBezTo>
                      <a:pt x="3174" y="5490"/>
                      <a:pt x="3071" y="5537"/>
                      <a:pt x="3001" y="5621"/>
                    </a:cubicBezTo>
                    <a:cubicBezTo>
                      <a:pt x="2715" y="5990"/>
                      <a:pt x="2453" y="6371"/>
                      <a:pt x="2203" y="6764"/>
                    </a:cubicBezTo>
                    <a:cubicBezTo>
                      <a:pt x="2108" y="6931"/>
                      <a:pt x="2155" y="7133"/>
                      <a:pt x="2310" y="7240"/>
                    </a:cubicBezTo>
                    <a:cubicBezTo>
                      <a:pt x="2370" y="7276"/>
                      <a:pt x="2429" y="7288"/>
                      <a:pt x="2489" y="7288"/>
                    </a:cubicBezTo>
                    <a:cubicBezTo>
                      <a:pt x="2608" y="7288"/>
                      <a:pt x="2715" y="7240"/>
                      <a:pt x="2786" y="7133"/>
                    </a:cubicBezTo>
                    <a:cubicBezTo>
                      <a:pt x="3012" y="6752"/>
                      <a:pt x="3274" y="6383"/>
                      <a:pt x="3536" y="6038"/>
                    </a:cubicBezTo>
                    <a:cubicBezTo>
                      <a:pt x="3655" y="5895"/>
                      <a:pt x="3632" y="5681"/>
                      <a:pt x="3477" y="5562"/>
                    </a:cubicBezTo>
                    <a:cubicBezTo>
                      <a:pt x="3418" y="5513"/>
                      <a:pt x="3347" y="5490"/>
                      <a:pt x="3276" y="5490"/>
                    </a:cubicBezTo>
                    <a:close/>
                    <a:moveTo>
                      <a:pt x="25900" y="5857"/>
                    </a:moveTo>
                    <a:cubicBezTo>
                      <a:pt x="25833" y="5857"/>
                      <a:pt x="25766" y="5877"/>
                      <a:pt x="25706" y="5919"/>
                    </a:cubicBezTo>
                    <a:cubicBezTo>
                      <a:pt x="25551" y="6026"/>
                      <a:pt x="25515" y="6240"/>
                      <a:pt x="25622" y="6395"/>
                    </a:cubicBezTo>
                    <a:cubicBezTo>
                      <a:pt x="25884" y="6752"/>
                      <a:pt x="26122" y="7133"/>
                      <a:pt x="26349" y="7514"/>
                    </a:cubicBezTo>
                    <a:cubicBezTo>
                      <a:pt x="26408" y="7621"/>
                      <a:pt x="26527" y="7681"/>
                      <a:pt x="26646" y="7681"/>
                    </a:cubicBezTo>
                    <a:cubicBezTo>
                      <a:pt x="26706" y="7681"/>
                      <a:pt x="26765" y="7669"/>
                      <a:pt x="26813" y="7633"/>
                    </a:cubicBezTo>
                    <a:cubicBezTo>
                      <a:pt x="26980" y="7538"/>
                      <a:pt x="27039" y="7336"/>
                      <a:pt x="26944" y="7169"/>
                    </a:cubicBezTo>
                    <a:cubicBezTo>
                      <a:pt x="26706" y="6764"/>
                      <a:pt x="26456" y="6371"/>
                      <a:pt x="26182" y="6002"/>
                    </a:cubicBezTo>
                    <a:cubicBezTo>
                      <a:pt x="26109" y="5907"/>
                      <a:pt x="26005" y="5857"/>
                      <a:pt x="25900" y="5857"/>
                    </a:cubicBezTo>
                    <a:close/>
                    <a:moveTo>
                      <a:pt x="1680" y="8106"/>
                    </a:moveTo>
                    <a:cubicBezTo>
                      <a:pt x="1546" y="8106"/>
                      <a:pt x="1422" y="8177"/>
                      <a:pt x="1369" y="8300"/>
                    </a:cubicBezTo>
                    <a:cubicBezTo>
                      <a:pt x="1167" y="8717"/>
                      <a:pt x="988" y="9157"/>
                      <a:pt x="834" y="9598"/>
                    </a:cubicBezTo>
                    <a:cubicBezTo>
                      <a:pt x="774" y="9776"/>
                      <a:pt x="869" y="9967"/>
                      <a:pt x="1048" y="10026"/>
                    </a:cubicBezTo>
                    <a:cubicBezTo>
                      <a:pt x="1084" y="10038"/>
                      <a:pt x="1119" y="10050"/>
                      <a:pt x="1155" y="10050"/>
                    </a:cubicBezTo>
                    <a:cubicBezTo>
                      <a:pt x="1298" y="10050"/>
                      <a:pt x="1429" y="9967"/>
                      <a:pt x="1477" y="9824"/>
                    </a:cubicBezTo>
                    <a:cubicBezTo>
                      <a:pt x="1631" y="9407"/>
                      <a:pt x="1798" y="8990"/>
                      <a:pt x="1989" y="8598"/>
                    </a:cubicBezTo>
                    <a:cubicBezTo>
                      <a:pt x="2060" y="8419"/>
                      <a:pt x="1989" y="8217"/>
                      <a:pt x="1822" y="8133"/>
                    </a:cubicBezTo>
                    <a:cubicBezTo>
                      <a:pt x="1775" y="8115"/>
                      <a:pt x="1727" y="8106"/>
                      <a:pt x="1680" y="8106"/>
                    </a:cubicBezTo>
                    <a:close/>
                    <a:moveTo>
                      <a:pt x="27411" y="8523"/>
                    </a:moveTo>
                    <a:cubicBezTo>
                      <a:pt x="27366" y="8523"/>
                      <a:pt x="27320" y="8532"/>
                      <a:pt x="27277" y="8550"/>
                    </a:cubicBezTo>
                    <a:cubicBezTo>
                      <a:pt x="27099" y="8621"/>
                      <a:pt x="27027" y="8824"/>
                      <a:pt x="27099" y="9002"/>
                    </a:cubicBezTo>
                    <a:cubicBezTo>
                      <a:pt x="27277" y="9407"/>
                      <a:pt x="27432" y="9824"/>
                      <a:pt x="27563" y="10241"/>
                    </a:cubicBezTo>
                    <a:cubicBezTo>
                      <a:pt x="27611" y="10384"/>
                      <a:pt x="27742" y="10479"/>
                      <a:pt x="27885" y="10479"/>
                    </a:cubicBezTo>
                    <a:cubicBezTo>
                      <a:pt x="27920" y="10479"/>
                      <a:pt x="27956" y="10479"/>
                      <a:pt x="27992" y="10467"/>
                    </a:cubicBezTo>
                    <a:cubicBezTo>
                      <a:pt x="28170" y="10407"/>
                      <a:pt x="28266" y="10217"/>
                      <a:pt x="28218" y="10038"/>
                    </a:cubicBezTo>
                    <a:cubicBezTo>
                      <a:pt x="28075" y="9598"/>
                      <a:pt x="27908" y="9157"/>
                      <a:pt x="27730" y="8729"/>
                    </a:cubicBezTo>
                    <a:cubicBezTo>
                      <a:pt x="27668" y="8596"/>
                      <a:pt x="27541" y="8523"/>
                      <a:pt x="27411" y="8523"/>
                    </a:cubicBezTo>
                    <a:close/>
                    <a:moveTo>
                      <a:pt x="690" y="11008"/>
                    </a:moveTo>
                    <a:cubicBezTo>
                      <a:pt x="528" y="11008"/>
                      <a:pt x="388" y="11110"/>
                      <a:pt x="357" y="11276"/>
                    </a:cubicBezTo>
                    <a:cubicBezTo>
                      <a:pt x="250" y="11729"/>
                      <a:pt x="167" y="12193"/>
                      <a:pt x="119" y="12646"/>
                    </a:cubicBezTo>
                    <a:cubicBezTo>
                      <a:pt x="95" y="12836"/>
                      <a:pt x="226" y="13003"/>
                      <a:pt x="417" y="13027"/>
                    </a:cubicBezTo>
                    <a:cubicBezTo>
                      <a:pt x="429" y="13027"/>
                      <a:pt x="441" y="13039"/>
                      <a:pt x="453" y="13039"/>
                    </a:cubicBezTo>
                    <a:cubicBezTo>
                      <a:pt x="619" y="13039"/>
                      <a:pt x="774" y="12908"/>
                      <a:pt x="786" y="12729"/>
                    </a:cubicBezTo>
                    <a:cubicBezTo>
                      <a:pt x="846" y="12289"/>
                      <a:pt x="917" y="11848"/>
                      <a:pt x="1012" y="11419"/>
                    </a:cubicBezTo>
                    <a:cubicBezTo>
                      <a:pt x="1060" y="11241"/>
                      <a:pt x="941" y="11050"/>
                      <a:pt x="762" y="11015"/>
                    </a:cubicBezTo>
                    <a:cubicBezTo>
                      <a:pt x="738" y="11010"/>
                      <a:pt x="713" y="11008"/>
                      <a:pt x="690" y="11008"/>
                    </a:cubicBezTo>
                    <a:close/>
                    <a:moveTo>
                      <a:pt x="28305" y="11449"/>
                    </a:moveTo>
                    <a:cubicBezTo>
                      <a:pt x="28284" y="11449"/>
                      <a:pt x="28263" y="11451"/>
                      <a:pt x="28242" y="11455"/>
                    </a:cubicBezTo>
                    <a:cubicBezTo>
                      <a:pt x="28063" y="11491"/>
                      <a:pt x="27932" y="11669"/>
                      <a:pt x="27968" y="11860"/>
                    </a:cubicBezTo>
                    <a:cubicBezTo>
                      <a:pt x="28051" y="12289"/>
                      <a:pt x="28111" y="12729"/>
                      <a:pt x="28158" y="13170"/>
                    </a:cubicBezTo>
                    <a:cubicBezTo>
                      <a:pt x="28170" y="13348"/>
                      <a:pt x="28325" y="13491"/>
                      <a:pt x="28492" y="13491"/>
                    </a:cubicBezTo>
                    <a:cubicBezTo>
                      <a:pt x="28504" y="13491"/>
                      <a:pt x="28516" y="13491"/>
                      <a:pt x="28528" y="13479"/>
                    </a:cubicBezTo>
                    <a:cubicBezTo>
                      <a:pt x="28718" y="13467"/>
                      <a:pt x="28849" y="13301"/>
                      <a:pt x="28837" y="13110"/>
                    </a:cubicBezTo>
                    <a:cubicBezTo>
                      <a:pt x="28789" y="12646"/>
                      <a:pt x="28730" y="12181"/>
                      <a:pt x="28647" y="11729"/>
                    </a:cubicBezTo>
                    <a:cubicBezTo>
                      <a:pt x="28615" y="11570"/>
                      <a:pt x="28470" y="11449"/>
                      <a:pt x="28305" y="11449"/>
                    </a:cubicBezTo>
                    <a:close/>
                    <a:moveTo>
                      <a:pt x="345" y="14051"/>
                    </a:moveTo>
                    <a:cubicBezTo>
                      <a:pt x="155" y="14051"/>
                      <a:pt x="0" y="14205"/>
                      <a:pt x="0" y="14396"/>
                    </a:cubicBezTo>
                    <a:lnTo>
                      <a:pt x="0" y="14432"/>
                    </a:lnTo>
                    <a:cubicBezTo>
                      <a:pt x="0" y="14884"/>
                      <a:pt x="24" y="15337"/>
                      <a:pt x="72" y="15789"/>
                    </a:cubicBezTo>
                    <a:cubicBezTo>
                      <a:pt x="84" y="15968"/>
                      <a:pt x="238" y="16099"/>
                      <a:pt x="405" y="16099"/>
                    </a:cubicBezTo>
                    <a:lnTo>
                      <a:pt x="441" y="16099"/>
                    </a:lnTo>
                    <a:cubicBezTo>
                      <a:pt x="631" y="16075"/>
                      <a:pt x="762" y="15908"/>
                      <a:pt x="750" y="15729"/>
                    </a:cubicBezTo>
                    <a:cubicBezTo>
                      <a:pt x="703" y="15301"/>
                      <a:pt x="691" y="14860"/>
                      <a:pt x="691" y="14432"/>
                    </a:cubicBezTo>
                    <a:lnTo>
                      <a:pt x="691" y="14396"/>
                    </a:lnTo>
                    <a:cubicBezTo>
                      <a:pt x="691" y="14205"/>
                      <a:pt x="536" y="14051"/>
                      <a:pt x="345" y="14051"/>
                    </a:cubicBezTo>
                    <a:close/>
                    <a:moveTo>
                      <a:pt x="28551" y="14086"/>
                    </a:moveTo>
                    <a:cubicBezTo>
                      <a:pt x="28361" y="14086"/>
                      <a:pt x="28206" y="14241"/>
                      <a:pt x="28206" y="14432"/>
                    </a:cubicBezTo>
                    <a:cubicBezTo>
                      <a:pt x="28206" y="14872"/>
                      <a:pt x="28194" y="15325"/>
                      <a:pt x="28147" y="15765"/>
                    </a:cubicBezTo>
                    <a:cubicBezTo>
                      <a:pt x="28135" y="15944"/>
                      <a:pt x="28266" y="16110"/>
                      <a:pt x="28456" y="16134"/>
                    </a:cubicBezTo>
                    <a:lnTo>
                      <a:pt x="28492" y="16134"/>
                    </a:lnTo>
                    <a:cubicBezTo>
                      <a:pt x="28659" y="16134"/>
                      <a:pt x="28813" y="16003"/>
                      <a:pt x="28825" y="15825"/>
                    </a:cubicBezTo>
                    <a:cubicBezTo>
                      <a:pt x="28873" y="15360"/>
                      <a:pt x="28897" y="14896"/>
                      <a:pt x="28897" y="14432"/>
                    </a:cubicBezTo>
                    <a:cubicBezTo>
                      <a:pt x="28897" y="14241"/>
                      <a:pt x="28742" y="14086"/>
                      <a:pt x="28551" y="14086"/>
                    </a:cubicBezTo>
                    <a:close/>
                    <a:moveTo>
                      <a:pt x="676" y="17100"/>
                    </a:moveTo>
                    <a:cubicBezTo>
                      <a:pt x="649" y="17100"/>
                      <a:pt x="622" y="17103"/>
                      <a:pt x="595" y="17111"/>
                    </a:cubicBezTo>
                    <a:cubicBezTo>
                      <a:pt x="417" y="17146"/>
                      <a:pt x="298" y="17325"/>
                      <a:pt x="334" y="17515"/>
                    </a:cubicBezTo>
                    <a:cubicBezTo>
                      <a:pt x="429" y="17968"/>
                      <a:pt x="560" y="18420"/>
                      <a:pt x="703" y="18861"/>
                    </a:cubicBezTo>
                    <a:cubicBezTo>
                      <a:pt x="750" y="19004"/>
                      <a:pt x="881" y="19099"/>
                      <a:pt x="1024" y="19099"/>
                    </a:cubicBezTo>
                    <a:cubicBezTo>
                      <a:pt x="1060" y="19099"/>
                      <a:pt x="1096" y="19099"/>
                      <a:pt x="1131" y="19087"/>
                    </a:cubicBezTo>
                    <a:cubicBezTo>
                      <a:pt x="1310" y="19027"/>
                      <a:pt x="1405" y="18837"/>
                      <a:pt x="1346" y="18658"/>
                    </a:cubicBezTo>
                    <a:cubicBezTo>
                      <a:pt x="1215" y="18230"/>
                      <a:pt x="1096" y="17801"/>
                      <a:pt x="1000" y="17372"/>
                    </a:cubicBezTo>
                    <a:cubicBezTo>
                      <a:pt x="970" y="17210"/>
                      <a:pt x="827" y="17100"/>
                      <a:pt x="676" y="17100"/>
                    </a:cubicBezTo>
                    <a:close/>
                    <a:moveTo>
                      <a:pt x="28217" y="17136"/>
                    </a:moveTo>
                    <a:cubicBezTo>
                      <a:pt x="28060" y="17136"/>
                      <a:pt x="27925" y="17246"/>
                      <a:pt x="27885" y="17408"/>
                    </a:cubicBezTo>
                    <a:cubicBezTo>
                      <a:pt x="27789" y="17837"/>
                      <a:pt x="27682" y="18265"/>
                      <a:pt x="27539" y="18682"/>
                    </a:cubicBezTo>
                    <a:cubicBezTo>
                      <a:pt x="27480" y="18873"/>
                      <a:pt x="27575" y="19063"/>
                      <a:pt x="27766" y="19123"/>
                    </a:cubicBezTo>
                    <a:cubicBezTo>
                      <a:pt x="27789" y="19135"/>
                      <a:pt x="27825" y="19135"/>
                      <a:pt x="27861" y="19135"/>
                    </a:cubicBezTo>
                    <a:cubicBezTo>
                      <a:pt x="28004" y="19135"/>
                      <a:pt x="28147" y="19039"/>
                      <a:pt x="28194" y="18896"/>
                    </a:cubicBezTo>
                    <a:cubicBezTo>
                      <a:pt x="28337" y="18456"/>
                      <a:pt x="28456" y="18004"/>
                      <a:pt x="28551" y="17551"/>
                    </a:cubicBezTo>
                    <a:cubicBezTo>
                      <a:pt x="28599" y="17361"/>
                      <a:pt x="28480" y="17182"/>
                      <a:pt x="28301" y="17146"/>
                    </a:cubicBezTo>
                    <a:cubicBezTo>
                      <a:pt x="28273" y="17139"/>
                      <a:pt x="28245" y="17136"/>
                      <a:pt x="28217" y="17136"/>
                    </a:cubicBezTo>
                    <a:close/>
                    <a:moveTo>
                      <a:pt x="1646" y="20005"/>
                    </a:moveTo>
                    <a:cubicBezTo>
                      <a:pt x="1597" y="20005"/>
                      <a:pt x="1547" y="20016"/>
                      <a:pt x="1500" y="20039"/>
                    </a:cubicBezTo>
                    <a:cubicBezTo>
                      <a:pt x="1334" y="20111"/>
                      <a:pt x="1250" y="20313"/>
                      <a:pt x="1334" y="20492"/>
                    </a:cubicBezTo>
                    <a:cubicBezTo>
                      <a:pt x="1524" y="20909"/>
                      <a:pt x="1750" y="21325"/>
                      <a:pt x="1977" y="21730"/>
                    </a:cubicBezTo>
                    <a:cubicBezTo>
                      <a:pt x="2048" y="21837"/>
                      <a:pt x="2155" y="21897"/>
                      <a:pt x="2274" y="21897"/>
                    </a:cubicBezTo>
                    <a:cubicBezTo>
                      <a:pt x="2334" y="21897"/>
                      <a:pt x="2393" y="21885"/>
                      <a:pt x="2453" y="21849"/>
                    </a:cubicBezTo>
                    <a:cubicBezTo>
                      <a:pt x="2608" y="21754"/>
                      <a:pt x="2667" y="21540"/>
                      <a:pt x="2572" y="21385"/>
                    </a:cubicBezTo>
                    <a:cubicBezTo>
                      <a:pt x="2346" y="21004"/>
                      <a:pt x="2143" y="20599"/>
                      <a:pt x="1953" y="20206"/>
                    </a:cubicBezTo>
                    <a:cubicBezTo>
                      <a:pt x="1893" y="20078"/>
                      <a:pt x="1772" y="20005"/>
                      <a:pt x="1646" y="20005"/>
                    </a:cubicBezTo>
                    <a:close/>
                    <a:moveTo>
                      <a:pt x="27237" y="20040"/>
                    </a:moveTo>
                    <a:cubicBezTo>
                      <a:pt x="27112" y="20040"/>
                      <a:pt x="26992" y="20111"/>
                      <a:pt x="26932" y="20230"/>
                    </a:cubicBezTo>
                    <a:cubicBezTo>
                      <a:pt x="26742" y="20635"/>
                      <a:pt x="26539" y="21028"/>
                      <a:pt x="26313" y="21409"/>
                    </a:cubicBezTo>
                    <a:cubicBezTo>
                      <a:pt x="26218" y="21575"/>
                      <a:pt x="26265" y="21790"/>
                      <a:pt x="26432" y="21885"/>
                    </a:cubicBezTo>
                    <a:cubicBezTo>
                      <a:pt x="26492" y="21909"/>
                      <a:pt x="26551" y="21933"/>
                      <a:pt x="26611" y="21933"/>
                    </a:cubicBezTo>
                    <a:cubicBezTo>
                      <a:pt x="26718" y="21933"/>
                      <a:pt x="26837" y="21873"/>
                      <a:pt x="26896" y="21766"/>
                    </a:cubicBezTo>
                    <a:cubicBezTo>
                      <a:pt x="27135" y="21361"/>
                      <a:pt x="27349" y="20944"/>
                      <a:pt x="27551" y="20528"/>
                    </a:cubicBezTo>
                    <a:cubicBezTo>
                      <a:pt x="27635" y="20349"/>
                      <a:pt x="27551" y="20147"/>
                      <a:pt x="27385" y="20075"/>
                    </a:cubicBezTo>
                    <a:cubicBezTo>
                      <a:pt x="27337" y="20051"/>
                      <a:pt x="27287" y="20040"/>
                      <a:pt x="27237" y="20040"/>
                    </a:cubicBezTo>
                    <a:close/>
                    <a:moveTo>
                      <a:pt x="3222" y="22629"/>
                    </a:moveTo>
                    <a:cubicBezTo>
                      <a:pt x="3149" y="22629"/>
                      <a:pt x="3076" y="22651"/>
                      <a:pt x="3012" y="22695"/>
                    </a:cubicBezTo>
                    <a:cubicBezTo>
                      <a:pt x="2870" y="22814"/>
                      <a:pt x="2834" y="23028"/>
                      <a:pt x="2953" y="23171"/>
                    </a:cubicBezTo>
                    <a:cubicBezTo>
                      <a:pt x="3239" y="23540"/>
                      <a:pt x="3536" y="23909"/>
                      <a:pt x="3846" y="24242"/>
                    </a:cubicBezTo>
                    <a:cubicBezTo>
                      <a:pt x="3917" y="24314"/>
                      <a:pt x="4013" y="24350"/>
                      <a:pt x="4108" y="24350"/>
                    </a:cubicBezTo>
                    <a:cubicBezTo>
                      <a:pt x="4179" y="24350"/>
                      <a:pt x="4263" y="24326"/>
                      <a:pt x="4334" y="24266"/>
                    </a:cubicBezTo>
                    <a:cubicBezTo>
                      <a:pt x="4477" y="24135"/>
                      <a:pt x="4477" y="23921"/>
                      <a:pt x="4358" y="23778"/>
                    </a:cubicBezTo>
                    <a:cubicBezTo>
                      <a:pt x="4048" y="23457"/>
                      <a:pt x="3763" y="23111"/>
                      <a:pt x="3501" y="22766"/>
                    </a:cubicBezTo>
                    <a:cubicBezTo>
                      <a:pt x="3430" y="22675"/>
                      <a:pt x="3327" y="22629"/>
                      <a:pt x="3222" y="22629"/>
                    </a:cubicBezTo>
                    <a:close/>
                    <a:moveTo>
                      <a:pt x="25651" y="22659"/>
                    </a:moveTo>
                    <a:cubicBezTo>
                      <a:pt x="25548" y="22659"/>
                      <a:pt x="25447" y="22706"/>
                      <a:pt x="25384" y="22790"/>
                    </a:cubicBezTo>
                    <a:cubicBezTo>
                      <a:pt x="25110" y="23147"/>
                      <a:pt x="24825" y="23480"/>
                      <a:pt x="24515" y="23814"/>
                    </a:cubicBezTo>
                    <a:cubicBezTo>
                      <a:pt x="24396" y="23945"/>
                      <a:pt x="24396" y="24159"/>
                      <a:pt x="24539" y="24290"/>
                    </a:cubicBezTo>
                    <a:cubicBezTo>
                      <a:pt x="24598" y="24350"/>
                      <a:pt x="24682" y="24385"/>
                      <a:pt x="24765" y="24385"/>
                    </a:cubicBezTo>
                    <a:cubicBezTo>
                      <a:pt x="24860" y="24385"/>
                      <a:pt x="24956" y="24350"/>
                      <a:pt x="25015" y="24278"/>
                    </a:cubicBezTo>
                    <a:cubicBezTo>
                      <a:pt x="25337" y="23933"/>
                      <a:pt x="25634" y="23576"/>
                      <a:pt x="25920" y="23207"/>
                    </a:cubicBezTo>
                    <a:cubicBezTo>
                      <a:pt x="26039" y="23064"/>
                      <a:pt x="26003" y="22849"/>
                      <a:pt x="25861" y="22730"/>
                    </a:cubicBezTo>
                    <a:cubicBezTo>
                      <a:pt x="25797" y="22681"/>
                      <a:pt x="25723" y="22659"/>
                      <a:pt x="25651" y="22659"/>
                    </a:cubicBezTo>
                    <a:close/>
                    <a:moveTo>
                      <a:pt x="5325" y="24852"/>
                    </a:moveTo>
                    <a:cubicBezTo>
                      <a:pt x="5230" y="24852"/>
                      <a:pt x="5137" y="24891"/>
                      <a:pt x="5072" y="24969"/>
                    </a:cubicBezTo>
                    <a:cubicBezTo>
                      <a:pt x="4953" y="25112"/>
                      <a:pt x="4965" y="25326"/>
                      <a:pt x="5108" y="25457"/>
                    </a:cubicBezTo>
                    <a:cubicBezTo>
                      <a:pt x="5465" y="25754"/>
                      <a:pt x="5834" y="26040"/>
                      <a:pt x="6215" y="26302"/>
                    </a:cubicBezTo>
                    <a:cubicBezTo>
                      <a:pt x="6275" y="26350"/>
                      <a:pt x="6346" y="26362"/>
                      <a:pt x="6418" y="26362"/>
                    </a:cubicBezTo>
                    <a:cubicBezTo>
                      <a:pt x="6525" y="26362"/>
                      <a:pt x="6632" y="26314"/>
                      <a:pt x="6691" y="26219"/>
                    </a:cubicBezTo>
                    <a:cubicBezTo>
                      <a:pt x="6799" y="26064"/>
                      <a:pt x="6763" y="25850"/>
                      <a:pt x="6608" y="25743"/>
                    </a:cubicBezTo>
                    <a:cubicBezTo>
                      <a:pt x="6251" y="25493"/>
                      <a:pt x="5894" y="25219"/>
                      <a:pt x="5548" y="24933"/>
                    </a:cubicBezTo>
                    <a:cubicBezTo>
                      <a:pt x="5484" y="24879"/>
                      <a:pt x="5404" y="24852"/>
                      <a:pt x="5325" y="24852"/>
                    </a:cubicBezTo>
                    <a:close/>
                    <a:moveTo>
                      <a:pt x="23537" y="24876"/>
                    </a:moveTo>
                    <a:cubicBezTo>
                      <a:pt x="23457" y="24876"/>
                      <a:pt x="23378" y="24903"/>
                      <a:pt x="23313" y="24957"/>
                    </a:cubicBezTo>
                    <a:cubicBezTo>
                      <a:pt x="22979" y="25242"/>
                      <a:pt x="22622" y="25516"/>
                      <a:pt x="22253" y="25766"/>
                    </a:cubicBezTo>
                    <a:cubicBezTo>
                      <a:pt x="22098" y="25874"/>
                      <a:pt x="22062" y="26088"/>
                      <a:pt x="22170" y="26243"/>
                    </a:cubicBezTo>
                    <a:cubicBezTo>
                      <a:pt x="22241" y="26338"/>
                      <a:pt x="22348" y="26385"/>
                      <a:pt x="22455" y="26385"/>
                    </a:cubicBezTo>
                    <a:cubicBezTo>
                      <a:pt x="22515" y="26385"/>
                      <a:pt x="22586" y="26362"/>
                      <a:pt x="22646" y="26326"/>
                    </a:cubicBezTo>
                    <a:cubicBezTo>
                      <a:pt x="23027" y="26064"/>
                      <a:pt x="23396" y="25778"/>
                      <a:pt x="23753" y="25481"/>
                    </a:cubicBezTo>
                    <a:cubicBezTo>
                      <a:pt x="23896" y="25362"/>
                      <a:pt x="23920" y="25147"/>
                      <a:pt x="23801" y="24992"/>
                    </a:cubicBezTo>
                    <a:cubicBezTo>
                      <a:pt x="23729" y="24915"/>
                      <a:pt x="23633" y="24876"/>
                      <a:pt x="23537" y="24876"/>
                    </a:cubicBezTo>
                    <a:close/>
                    <a:moveTo>
                      <a:pt x="7876" y="26569"/>
                    </a:moveTo>
                    <a:cubicBezTo>
                      <a:pt x="7751" y="26569"/>
                      <a:pt x="7630" y="26639"/>
                      <a:pt x="7573" y="26755"/>
                    </a:cubicBezTo>
                    <a:cubicBezTo>
                      <a:pt x="7477" y="26921"/>
                      <a:pt x="7549" y="27124"/>
                      <a:pt x="7715" y="27207"/>
                    </a:cubicBezTo>
                    <a:cubicBezTo>
                      <a:pt x="8120" y="27433"/>
                      <a:pt x="8549" y="27624"/>
                      <a:pt x="8977" y="27802"/>
                    </a:cubicBezTo>
                    <a:cubicBezTo>
                      <a:pt x="9025" y="27826"/>
                      <a:pt x="9061" y="27826"/>
                      <a:pt x="9108" y="27826"/>
                    </a:cubicBezTo>
                    <a:cubicBezTo>
                      <a:pt x="9239" y="27826"/>
                      <a:pt x="9370" y="27755"/>
                      <a:pt x="9418" y="27612"/>
                    </a:cubicBezTo>
                    <a:cubicBezTo>
                      <a:pt x="9489" y="27445"/>
                      <a:pt x="9406" y="27243"/>
                      <a:pt x="9239" y="27171"/>
                    </a:cubicBezTo>
                    <a:cubicBezTo>
                      <a:pt x="8823" y="27005"/>
                      <a:pt x="8418" y="26814"/>
                      <a:pt x="8037" y="26612"/>
                    </a:cubicBezTo>
                    <a:cubicBezTo>
                      <a:pt x="7986" y="26583"/>
                      <a:pt x="7930" y="26569"/>
                      <a:pt x="7876" y="26569"/>
                    </a:cubicBezTo>
                    <a:close/>
                    <a:moveTo>
                      <a:pt x="20994" y="26586"/>
                    </a:moveTo>
                    <a:cubicBezTo>
                      <a:pt x="20940" y="26586"/>
                      <a:pt x="20887" y="26598"/>
                      <a:pt x="20836" y="26624"/>
                    </a:cubicBezTo>
                    <a:cubicBezTo>
                      <a:pt x="20443" y="26826"/>
                      <a:pt x="20038" y="27017"/>
                      <a:pt x="19622" y="27183"/>
                    </a:cubicBezTo>
                    <a:cubicBezTo>
                      <a:pt x="19455" y="27255"/>
                      <a:pt x="19372" y="27457"/>
                      <a:pt x="19443" y="27636"/>
                    </a:cubicBezTo>
                    <a:cubicBezTo>
                      <a:pt x="19491" y="27767"/>
                      <a:pt x="19622" y="27838"/>
                      <a:pt x="19753" y="27838"/>
                    </a:cubicBezTo>
                    <a:cubicBezTo>
                      <a:pt x="19800" y="27838"/>
                      <a:pt x="19848" y="27838"/>
                      <a:pt x="19884" y="27814"/>
                    </a:cubicBezTo>
                    <a:cubicBezTo>
                      <a:pt x="20312" y="27648"/>
                      <a:pt x="20741" y="27445"/>
                      <a:pt x="21158" y="27231"/>
                    </a:cubicBezTo>
                    <a:cubicBezTo>
                      <a:pt x="21324" y="27147"/>
                      <a:pt x="21384" y="26933"/>
                      <a:pt x="21300" y="26766"/>
                    </a:cubicBezTo>
                    <a:cubicBezTo>
                      <a:pt x="21234" y="26650"/>
                      <a:pt x="21116" y="26586"/>
                      <a:pt x="20994" y="26586"/>
                    </a:cubicBezTo>
                    <a:close/>
                    <a:moveTo>
                      <a:pt x="10725" y="27696"/>
                    </a:moveTo>
                    <a:cubicBezTo>
                      <a:pt x="10575" y="27696"/>
                      <a:pt x="10434" y="27795"/>
                      <a:pt x="10394" y="27945"/>
                    </a:cubicBezTo>
                    <a:cubicBezTo>
                      <a:pt x="10347" y="28124"/>
                      <a:pt x="10454" y="28314"/>
                      <a:pt x="10632" y="28362"/>
                    </a:cubicBezTo>
                    <a:cubicBezTo>
                      <a:pt x="11085" y="28493"/>
                      <a:pt x="11537" y="28588"/>
                      <a:pt x="12002" y="28671"/>
                    </a:cubicBezTo>
                    <a:lnTo>
                      <a:pt x="12049" y="28671"/>
                    </a:lnTo>
                    <a:cubicBezTo>
                      <a:pt x="12216" y="28671"/>
                      <a:pt x="12359" y="28552"/>
                      <a:pt x="12395" y="28386"/>
                    </a:cubicBezTo>
                    <a:cubicBezTo>
                      <a:pt x="12418" y="28207"/>
                      <a:pt x="12299" y="28029"/>
                      <a:pt x="12109" y="27993"/>
                    </a:cubicBezTo>
                    <a:cubicBezTo>
                      <a:pt x="11680" y="27921"/>
                      <a:pt x="11240" y="27826"/>
                      <a:pt x="10811" y="27707"/>
                    </a:cubicBezTo>
                    <a:cubicBezTo>
                      <a:pt x="10782" y="27699"/>
                      <a:pt x="10753" y="27696"/>
                      <a:pt x="10725" y="27696"/>
                    </a:cubicBezTo>
                    <a:close/>
                    <a:moveTo>
                      <a:pt x="18136" y="27708"/>
                    </a:moveTo>
                    <a:cubicBezTo>
                      <a:pt x="18108" y="27708"/>
                      <a:pt x="18079" y="27711"/>
                      <a:pt x="18050" y="27719"/>
                    </a:cubicBezTo>
                    <a:cubicBezTo>
                      <a:pt x="17621" y="27826"/>
                      <a:pt x="17193" y="27933"/>
                      <a:pt x="16752" y="28005"/>
                    </a:cubicBezTo>
                    <a:cubicBezTo>
                      <a:pt x="16562" y="28029"/>
                      <a:pt x="16443" y="28207"/>
                      <a:pt x="16467" y="28398"/>
                    </a:cubicBezTo>
                    <a:cubicBezTo>
                      <a:pt x="16502" y="28564"/>
                      <a:pt x="16645" y="28683"/>
                      <a:pt x="16812" y="28683"/>
                    </a:cubicBezTo>
                    <a:cubicBezTo>
                      <a:pt x="16824" y="28683"/>
                      <a:pt x="16848" y="28683"/>
                      <a:pt x="16859" y="28671"/>
                    </a:cubicBezTo>
                    <a:cubicBezTo>
                      <a:pt x="17324" y="28600"/>
                      <a:pt x="17776" y="28493"/>
                      <a:pt x="18229" y="28374"/>
                    </a:cubicBezTo>
                    <a:cubicBezTo>
                      <a:pt x="18407" y="28326"/>
                      <a:pt x="18514" y="28136"/>
                      <a:pt x="18467" y="27957"/>
                    </a:cubicBezTo>
                    <a:cubicBezTo>
                      <a:pt x="18427" y="27807"/>
                      <a:pt x="18286" y="27708"/>
                      <a:pt x="18136" y="27708"/>
                    </a:cubicBezTo>
                    <a:close/>
                    <a:moveTo>
                      <a:pt x="13764" y="28171"/>
                    </a:moveTo>
                    <a:cubicBezTo>
                      <a:pt x="13585" y="28171"/>
                      <a:pt x="13419" y="28314"/>
                      <a:pt x="13407" y="28505"/>
                    </a:cubicBezTo>
                    <a:cubicBezTo>
                      <a:pt x="13395" y="28683"/>
                      <a:pt x="13549" y="28850"/>
                      <a:pt x="13728" y="28862"/>
                    </a:cubicBezTo>
                    <a:cubicBezTo>
                      <a:pt x="13966" y="28874"/>
                      <a:pt x="14216" y="28874"/>
                      <a:pt x="14454" y="28874"/>
                    </a:cubicBezTo>
                    <a:cubicBezTo>
                      <a:pt x="14681" y="28874"/>
                      <a:pt x="14907" y="28874"/>
                      <a:pt x="15133" y="28862"/>
                    </a:cubicBezTo>
                    <a:cubicBezTo>
                      <a:pt x="15312" y="28850"/>
                      <a:pt x="15466" y="28695"/>
                      <a:pt x="15454" y="28505"/>
                    </a:cubicBezTo>
                    <a:cubicBezTo>
                      <a:pt x="15443" y="28322"/>
                      <a:pt x="15289" y="28183"/>
                      <a:pt x="15118" y="28183"/>
                    </a:cubicBezTo>
                    <a:cubicBezTo>
                      <a:pt x="15111" y="28183"/>
                      <a:pt x="15104" y="28183"/>
                      <a:pt x="15097" y="28183"/>
                    </a:cubicBezTo>
                    <a:cubicBezTo>
                      <a:pt x="14915" y="28188"/>
                      <a:pt x="14730" y="28191"/>
                      <a:pt x="14545" y="28191"/>
                    </a:cubicBezTo>
                    <a:cubicBezTo>
                      <a:pt x="14284" y="28191"/>
                      <a:pt x="14022" y="28185"/>
                      <a:pt x="13764" y="2817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0" name="Google Shape;390;p20"/>
              <p:cNvSpPr/>
              <p:nvPr/>
            </p:nvSpPr>
            <p:spPr>
              <a:xfrm>
                <a:off x="6417004" y="2210894"/>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7" name="Google Shape;388;p20">
                <a:extLst>
                  <a:ext uri="{FF2B5EF4-FFF2-40B4-BE49-F238E27FC236}">
                    <a16:creationId xmlns:a16="http://schemas.microsoft.com/office/drawing/2014/main" id="{84CD46E6-29FF-1060-EC7A-75452EF674A3}"/>
                  </a:ext>
                </a:extLst>
              </p:cNvPr>
              <p:cNvSpPr/>
              <p:nvPr/>
            </p:nvSpPr>
            <p:spPr>
              <a:xfrm>
                <a:off x="6934312" y="3980339"/>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rgbClr val="002060"/>
              </a:solidFill>
              <a:ln>
                <a:noFill/>
              </a:ln>
            </p:spPr>
            <p:txBody>
              <a:bodyPr spcFirstLastPara="1" wrap="square" lIns="121900" tIns="121900" rIns="121900" bIns="121900" anchor="ctr" anchorCtr="0">
                <a:noAutofit/>
              </a:bodyPr>
              <a:lstStyle/>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Nước</a:t>
                </a:r>
                <a:endParaRPr sz="2400">
                  <a:solidFill>
                    <a:srgbClr val="FFFFFF"/>
                  </a:solidFill>
                  <a:latin typeface="#9Slide03 SFU Futura_12" panose="00000400000000000000" pitchFamily="2" charset="0"/>
                  <a:ea typeface="Fira Sans Extra Condensed Medium"/>
                  <a:cs typeface="Fira Sans Extra Condensed Medium"/>
                  <a:sym typeface="Fira Sans Extra Condensed Medium"/>
                </a:endParaRPr>
              </a:p>
            </p:txBody>
          </p:sp>
          <p:sp>
            <p:nvSpPr>
              <p:cNvPr id="38" name="Google Shape;389;p20">
                <a:extLst>
                  <a:ext uri="{FF2B5EF4-FFF2-40B4-BE49-F238E27FC236}">
                    <a16:creationId xmlns:a16="http://schemas.microsoft.com/office/drawing/2014/main" id="{76D4D5F7-1EAD-A1C5-D726-D2D944533625}"/>
                  </a:ext>
                </a:extLst>
              </p:cNvPr>
              <p:cNvSpPr/>
              <p:nvPr/>
            </p:nvSpPr>
            <p:spPr>
              <a:xfrm>
                <a:off x="6853952" y="3919771"/>
                <a:ext cx="817713" cy="817062"/>
              </a:xfrm>
              <a:custGeom>
                <a:avLst/>
                <a:gdLst/>
                <a:ahLst/>
                <a:cxnLst/>
                <a:rect l="l" t="t" r="r" b="b"/>
                <a:pathLst>
                  <a:path w="28897" h="28874" extrusionOk="0">
                    <a:moveTo>
                      <a:pt x="13834" y="1"/>
                    </a:moveTo>
                    <a:cubicBezTo>
                      <a:pt x="13826" y="1"/>
                      <a:pt x="13819" y="1"/>
                      <a:pt x="13811" y="1"/>
                    </a:cubicBezTo>
                    <a:cubicBezTo>
                      <a:pt x="13347" y="25"/>
                      <a:pt x="12883" y="61"/>
                      <a:pt x="12418" y="132"/>
                    </a:cubicBezTo>
                    <a:cubicBezTo>
                      <a:pt x="12228" y="156"/>
                      <a:pt x="12109" y="323"/>
                      <a:pt x="12133" y="513"/>
                    </a:cubicBezTo>
                    <a:cubicBezTo>
                      <a:pt x="12156" y="680"/>
                      <a:pt x="12299" y="811"/>
                      <a:pt x="12466" y="811"/>
                    </a:cubicBezTo>
                    <a:cubicBezTo>
                      <a:pt x="12478" y="811"/>
                      <a:pt x="12502" y="811"/>
                      <a:pt x="12514" y="799"/>
                    </a:cubicBezTo>
                    <a:cubicBezTo>
                      <a:pt x="12954" y="739"/>
                      <a:pt x="13395" y="704"/>
                      <a:pt x="13835" y="680"/>
                    </a:cubicBezTo>
                    <a:cubicBezTo>
                      <a:pt x="14026" y="668"/>
                      <a:pt x="14169" y="513"/>
                      <a:pt x="14169" y="323"/>
                    </a:cubicBezTo>
                    <a:cubicBezTo>
                      <a:pt x="14157" y="140"/>
                      <a:pt x="14014" y="1"/>
                      <a:pt x="13834" y="1"/>
                    </a:cubicBezTo>
                    <a:close/>
                    <a:moveTo>
                      <a:pt x="15539" y="24"/>
                    </a:moveTo>
                    <a:cubicBezTo>
                      <a:pt x="15358" y="24"/>
                      <a:pt x="15204" y="164"/>
                      <a:pt x="15193" y="347"/>
                    </a:cubicBezTo>
                    <a:cubicBezTo>
                      <a:pt x="15181" y="525"/>
                      <a:pt x="15312" y="692"/>
                      <a:pt x="15502" y="704"/>
                    </a:cubicBezTo>
                    <a:cubicBezTo>
                      <a:pt x="15943" y="739"/>
                      <a:pt x="16395" y="799"/>
                      <a:pt x="16824" y="870"/>
                    </a:cubicBezTo>
                    <a:cubicBezTo>
                      <a:pt x="16848" y="882"/>
                      <a:pt x="16859" y="882"/>
                      <a:pt x="16883" y="882"/>
                    </a:cubicBezTo>
                    <a:cubicBezTo>
                      <a:pt x="17050" y="882"/>
                      <a:pt x="17193" y="763"/>
                      <a:pt x="17217" y="597"/>
                    </a:cubicBezTo>
                    <a:cubicBezTo>
                      <a:pt x="17252" y="406"/>
                      <a:pt x="17133" y="228"/>
                      <a:pt x="16943" y="204"/>
                    </a:cubicBezTo>
                    <a:cubicBezTo>
                      <a:pt x="16490" y="120"/>
                      <a:pt x="16014" y="61"/>
                      <a:pt x="15562" y="25"/>
                    </a:cubicBezTo>
                    <a:cubicBezTo>
                      <a:pt x="15554" y="25"/>
                      <a:pt x="15547" y="24"/>
                      <a:pt x="15539" y="24"/>
                    </a:cubicBezTo>
                    <a:close/>
                    <a:moveTo>
                      <a:pt x="10794" y="466"/>
                    </a:moveTo>
                    <a:cubicBezTo>
                      <a:pt x="10765" y="466"/>
                      <a:pt x="10735" y="470"/>
                      <a:pt x="10704" y="478"/>
                    </a:cubicBezTo>
                    <a:cubicBezTo>
                      <a:pt x="10263" y="597"/>
                      <a:pt x="9811" y="739"/>
                      <a:pt x="9382" y="906"/>
                    </a:cubicBezTo>
                    <a:cubicBezTo>
                      <a:pt x="9204" y="966"/>
                      <a:pt x="9108" y="1168"/>
                      <a:pt x="9180" y="1347"/>
                    </a:cubicBezTo>
                    <a:cubicBezTo>
                      <a:pt x="9228" y="1478"/>
                      <a:pt x="9358" y="1561"/>
                      <a:pt x="9501" y="1561"/>
                    </a:cubicBezTo>
                    <a:cubicBezTo>
                      <a:pt x="9537" y="1561"/>
                      <a:pt x="9573" y="1561"/>
                      <a:pt x="9620" y="1537"/>
                    </a:cubicBezTo>
                    <a:cubicBezTo>
                      <a:pt x="10037" y="1382"/>
                      <a:pt x="10454" y="1251"/>
                      <a:pt x="10882" y="1132"/>
                    </a:cubicBezTo>
                    <a:cubicBezTo>
                      <a:pt x="11073" y="1085"/>
                      <a:pt x="11180" y="894"/>
                      <a:pt x="11133" y="716"/>
                    </a:cubicBezTo>
                    <a:cubicBezTo>
                      <a:pt x="11083" y="566"/>
                      <a:pt x="10949" y="466"/>
                      <a:pt x="10794" y="466"/>
                    </a:cubicBezTo>
                    <a:close/>
                    <a:moveTo>
                      <a:pt x="18538" y="592"/>
                    </a:moveTo>
                    <a:cubicBezTo>
                      <a:pt x="18388" y="592"/>
                      <a:pt x="18255" y="690"/>
                      <a:pt x="18217" y="835"/>
                    </a:cubicBezTo>
                    <a:cubicBezTo>
                      <a:pt x="18157" y="1013"/>
                      <a:pt x="18264" y="1204"/>
                      <a:pt x="18443" y="1263"/>
                    </a:cubicBezTo>
                    <a:cubicBezTo>
                      <a:pt x="18872" y="1382"/>
                      <a:pt x="19288" y="1537"/>
                      <a:pt x="19693" y="1704"/>
                    </a:cubicBezTo>
                    <a:cubicBezTo>
                      <a:pt x="19741" y="1728"/>
                      <a:pt x="19788" y="1728"/>
                      <a:pt x="19824" y="1728"/>
                    </a:cubicBezTo>
                    <a:cubicBezTo>
                      <a:pt x="19955" y="1728"/>
                      <a:pt x="20086" y="1656"/>
                      <a:pt x="20146" y="1525"/>
                    </a:cubicBezTo>
                    <a:cubicBezTo>
                      <a:pt x="20217" y="1347"/>
                      <a:pt x="20134" y="1144"/>
                      <a:pt x="19955" y="1073"/>
                    </a:cubicBezTo>
                    <a:cubicBezTo>
                      <a:pt x="19526" y="894"/>
                      <a:pt x="19086" y="739"/>
                      <a:pt x="18645" y="609"/>
                    </a:cubicBezTo>
                    <a:cubicBezTo>
                      <a:pt x="18609" y="597"/>
                      <a:pt x="18573" y="592"/>
                      <a:pt x="18538" y="592"/>
                    </a:cubicBezTo>
                    <a:close/>
                    <a:moveTo>
                      <a:pt x="7934" y="1574"/>
                    </a:moveTo>
                    <a:cubicBezTo>
                      <a:pt x="7885" y="1574"/>
                      <a:pt x="7834" y="1585"/>
                      <a:pt x="7787" y="1609"/>
                    </a:cubicBezTo>
                    <a:cubicBezTo>
                      <a:pt x="7370" y="1823"/>
                      <a:pt x="6965" y="2061"/>
                      <a:pt x="6572" y="2323"/>
                    </a:cubicBezTo>
                    <a:cubicBezTo>
                      <a:pt x="6418" y="2418"/>
                      <a:pt x="6370" y="2633"/>
                      <a:pt x="6477" y="2787"/>
                    </a:cubicBezTo>
                    <a:cubicBezTo>
                      <a:pt x="6537" y="2895"/>
                      <a:pt x="6656" y="2942"/>
                      <a:pt x="6763" y="2942"/>
                    </a:cubicBezTo>
                    <a:cubicBezTo>
                      <a:pt x="6822" y="2942"/>
                      <a:pt x="6894" y="2930"/>
                      <a:pt x="6953" y="2895"/>
                    </a:cubicBezTo>
                    <a:cubicBezTo>
                      <a:pt x="7323" y="2644"/>
                      <a:pt x="7704" y="2418"/>
                      <a:pt x="8096" y="2216"/>
                    </a:cubicBezTo>
                    <a:cubicBezTo>
                      <a:pt x="8263" y="2133"/>
                      <a:pt x="8335" y="1930"/>
                      <a:pt x="8239" y="1763"/>
                    </a:cubicBezTo>
                    <a:cubicBezTo>
                      <a:pt x="8180" y="1644"/>
                      <a:pt x="8059" y="1574"/>
                      <a:pt x="7934" y="1574"/>
                    </a:cubicBezTo>
                    <a:close/>
                    <a:moveTo>
                      <a:pt x="21358" y="1789"/>
                    </a:moveTo>
                    <a:cubicBezTo>
                      <a:pt x="21240" y="1789"/>
                      <a:pt x="21127" y="1853"/>
                      <a:pt x="21062" y="1966"/>
                    </a:cubicBezTo>
                    <a:cubicBezTo>
                      <a:pt x="20967" y="2133"/>
                      <a:pt x="21027" y="2335"/>
                      <a:pt x="21193" y="2430"/>
                    </a:cubicBezTo>
                    <a:cubicBezTo>
                      <a:pt x="21574" y="2644"/>
                      <a:pt x="21955" y="2883"/>
                      <a:pt x="22324" y="3145"/>
                    </a:cubicBezTo>
                    <a:cubicBezTo>
                      <a:pt x="22384" y="3180"/>
                      <a:pt x="22443" y="3204"/>
                      <a:pt x="22515" y="3204"/>
                    </a:cubicBezTo>
                    <a:cubicBezTo>
                      <a:pt x="22622" y="3204"/>
                      <a:pt x="22729" y="3156"/>
                      <a:pt x="22801" y="3061"/>
                    </a:cubicBezTo>
                    <a:cubicBezTo>
                      <a:pt x="22908" y="2906"/>
                      <a:pt x="22860" y="2692"/>
                      <a:pt x="22705" y="2585"/>
                    </a:cubicBezTo>
                    <a:cubicBezTo>
                      <a:pt x="22336" y="2311"/>
                      <a:pt x="21931" y="2061"/>
                      <a:pt x="21527" y="1835"/>
                    </a:cubicBezTo>
                    <a:cubicBezTo>
                      <a:pt x="21473" y="1804"/>
                      <a:pt x="21415" y="1789"/>
                      <a:pt x="21358" y="1789"/>
                    </a:cubicBezTo>
                    <a:close/>
                    <a:moveTo>
                      <a:pt x="5403" y="3278"/>
                    </a:moveTo>
                    <a:cubicBezTo>
                      <a:pt x="5324" y="3278"/>
                      <a:pt x="5244" y="3305"/>
                      <a:pt x="5179" y="3359"/>
                    </a:cubicBezTo>
                    <a:cubicBezTo>
                      <a:pt x="4822" y="3657"/>
                      <a:pt x="4477" y="3978"/>
                      <a:pt x="4144" y="4311"/>
                    </a:cubicBezTo>
                    <a:cubicBezTo>
                      <a:pt x="4013" y="4442"/>
                      <a:pt x="4013" y="4657"/>
                      <a:pt x="4155" y="4788"/>
                    </a:cubicBezTo>
                    <a:cubicBezTo>
                      <a:pt x="4215" y="4859"/>
                      <a:pt x="4310" y="4883"/>
                      <a:pt x="4394" y="4883"/>
                    </a:cubicBezTo>
                    <a:cubicBezTo>
                      <a:pt x="4477" y="4883"/>
                      <a:pt x="4572" y="4847"/>
                      <a:pt x="4632" y="4788"/>
                    </a:cubicBezTo>
                    <a:cubicBezTo>
                      <a:pt x="4941" y="4466"/>
                      <a:pt x="5275" y="4168"/>
                      <a:pt x="5608" y="3883"/>
                    </a:cubicBezTo>
                    <a:cubicBezTo>
                      <a:pt x="5763" y="3764"/>
                      <a:pt x="5775" y="3549"/>
                      <a:pt x="5656" y="3395"/>
                    </a:cubicBezTo>
                    <a:cubicBezTo>
                      <a:pt x="5591" y="3317"/>
                      <a:pt x="5497" y="3278"/>
                      <a:pt x="5403" y="3278"/>
                    </a:cubicBezTo>
                    <a:close/>
                    <a:moveTo>
                      <a:pt x="23849" y="3577"/>
                    </a:moveTo>
                    <a:cubicBezTo>
                      <a:pt x="23756" y="3577"/>
                      <a:pt x="23662" y="3616"/>
                      <a:pt x="23598" y="3692"/>
                    </a:cubicBezTo>
                    <a:cubicBezTo>
                      <a:pt x="23467" y="3835"/>
                      <a:pt x="23479" y="4049"/>
                      <a:pt x="23622" y="4168"/>
                    </a:cubicBezTo>
                    <a:cubicBezTo>
                      <a:pt x="23956" y="4466"/>
                      <a:pt x="24277" y="4788"/>
                      <a:pt x="24575" y="5109"/>
                    </a:cubicBezTo>
                    <a:cubicBezTo>
                      <a:pt x="24634" y="5181"/>
                      <a:pt x="24729" y="5216"/>
                      <a:pt x="24825" y="5216"/>
                    </a:cubicBezTo>
                    <a:cubicBezTo>
                      <a:pt x="24908" y="5216"/>
                      <a:pt x="24991" y="5192"/>
                      <a:pt x="25051" y="5133"/>
                    </a:cubicBezTo>
                    <a:cubicBezTo>
                      <a:pt x="25194" y="5002"/>
                      <a:pt x="25206" y="4788"/>
                      <a:pt x="25075" y="4645"/>
                    </a:cubicBezTo>
                    <a:cubicBezTo>
                      <a:pt x="24765" y="4299"/>
                      <a:pt x="24420" y="3978"/>
                      <a:pt x="24075" y="3668"/>
                    </a:cubicBezTo>
                    <a:cubicBezTo>
                      <a:pt x="24013" y="3607"/>
                      <a:pt x="23931" y="3577"/>
                      <a:pt x="23849" y="3577"/>
                    </a:cubicBezTo>
                    <a:close/>
                    <a:moveTo>
                      <a:pt x="3276" y="5490"/>
                    </a:moveTo>
                    <a:cubicBezTo>
                      <a:pt x="3174" y="5490"/>
                      <a:pt x="3071" y="5537"/>
                      <a:pt x="3001" y="5621"/>
                    </a:cubicBezTo>
                    <a:cubicBezTo>
                      <a:pt x="2715" y="5990"/>
                      <a:pt x="2453" y="6371"/>
                      <a:pt x="2203" y="6764"/>
                    </a:cubicBezTo>
                    <a:cubicBezTo>
                      <a:pt x="2108" y="6931"/>
                      <a:pt x="2155" y="7133"/>
                      <a:pt x="2310" y="7240"/>
                    </a:cubicBezTo>
                    <a:cubicBezTo>
                      <a:pt x="2370" y="7276"/>
                      <a:pt x="2429" y="7288"/>
                      <a:pt x="2489" y="7288"/>
                    </a:cubicBezTo>
                    <a:cubicBezTo>
                      <a:pt x="2608" y="7288"/>
                      <a:pt x="2715" y="7240"/>
                      <a:pt x="2786" y="7133"/>
                    </a:cubicBezTo>
                    <a:cubicBezTo>
                      <a:pt x="3012" y="6752"/>
                      <a:pt x="3274" y="6383"/>
                      <a:pt x="3536" y="6038"/>
                    </a:cubicBezTo>
                    <a:cubicBezTo>
                      <a:pt x="3655" y="5895"/>
                      <a:pt x="3632" y="5681"/>
                      <a:pt x="3477" y="5562"/>
                    </a:cubicBezTo>
                    <a:cubicBezTo>
                      <a:pt x="3418" y="5513"/>
                      <a:pt x="3347" y="5490"/>
                      <a:pt x="3276" y="5490"/>
                    </a:cubicBezTo>
                    <a:close/>
                    <a:moveTo>
                      <a:pt x="25900" y="5857"/>
                    </a:moveTo>
                    <a:cubicBezTo>
                      <a:pt x="25833" y="5857"/>
                      <a:pt x="25766" y="5877"/>
                      <a:pt x="25706" y="5919"/>
                    </a:cubicBezTo>
                    <a:cubicBezTo>
                      <a:pt x="25551" y="6026"/>
                      <a:pt x="25515" y="6240"/>
                      <a:pt x="25622" y="6395"/>
                    </a:cubicBezTo>
                    <a:cubicBezTo>
                      <a:pt x="25884" y="6752"/>
                      <a:pt x="26122" y="7133"/>
                      <a:pt x="26349" y="7514"/>
                    </a:cubicBezTo>
                    <a:cubicBezTo>
                      <a:pt x="26408" y="7621"/>
                      <a:pt x="26527" y="7681"/>
                      <a:pt x="26646" y="7681"/>
                    </a:cubicBezTo>
                    <a:cubicBezTo>
                      <a:pt x="26706" y="7681"/>
                      <a:pt x="26765" y="7669"/>
                      <a:pt x="26813" y="7633"/>
                    </a:cubicBezTo>
                    <a:cubicBezTo>
                      <a:pt x="26980" y="7538"/>
                      <a:pt x="27039" y="7336"/>
                      <a:pt x="26944" y="7169"/>
                    </a:cubicBezTo>
                    <a:cubicBezTo>
                      <a:pt x="26706" y="6764"/>
                      <a:pt x="26456" y="6371"/>
                      <a:pt x="26182" y="6002"/>
                    </a:cubicBezTo>
                    <a:cubicBezTo>
                      <a:pt x="26109" y="5907"/>
                      <a:pt x="26005" y="5857"/>
                      <a:pt x="25900" y="5857"/>
                    </a:cubicBezTo>
                    <a:close/>
                    <a:moveTo>
                      <a:pt x="1680" y="8106"/>
                    </a:moveTo>
                    <a:cubicBezTo>
                      <a:pt x="1546" y="8106"/>
                      <a:pt x="1422" y="8177"/>
                      <a:pt x="1369" y="8300"/>
                    </a:cubicBezTo>
                    <a:cubicBezTo>
                      <a:pt x="1167" y="8717"/>
                      <a:pt x="988" y="9157"/>
                      <a:pt x="834" y="9598"/>
                    </a:cubicBezTo>
                    <a:cubicBezTo>
                      <a:pt x="774" y="9776"/>
                      <a:pt x="869" y="9967"/>
                      <a:pt x="1048" y="10026"/>
                    </a:cubicBezTo>
                    <a:cubicBezTo>
                      <a:pt x="1084" y="10038"/>
                      <a:pt x="1119" y="10050"/>
                      <a:pt x="1155" y="10050"/>
                    </a:cubicBezTo>
                    <a:cubicBezTo>
                      <a:pt x="1298" y="10050"/>
                      <a:pt x="1429" y="9967"/>
                      <a:pt x="1477" y="9824"/>
                    </a:cubicBezTo>
                    <a:cubicBezTo>
                      <a:pt x="1631" y="9407"/>
                      <a:pt x="1798" y="8990"/>
                      <a:pt x="1989" y="8598"/>
                    </a:cubicBezTo>
                    <a:cubicBezTo>
                      <a:pt x="2060" y="8419"/>
                      <a:pt x="1989" y="8217"/>
                      <a:pt x="1822" y="8133"/>
                    </a:cubicBezTo>
                    <a:cubicBezTo>
                      <a:pt x="1775" y="8115"/>
                      <a:pt x="1727" y="8106"/>
                      <a:pt x="1680" y="8106"/>
                    </a:cubicBezTo>
                    <a:close/>
                    <a:moveTo>
                      <a:pt x="27411" y="8523"/>
                    </a:moveTo>
                    <a:cubicBezTo>
                      <a:pt x="27366" y="8523"/>
                      <a:pt x="27320" y="8532"/>
                      <a:pt x="27277" y="8550"/>
                    </a:cubicBezTo>
                    <a:cubicBezTo>
                      <a:pt x="27099" y="8621"/>
                      <a:pt x="27027" y="8824"/>
                      <a:pt x="27099" y="9002"/>
                    </a:cubicBezTo>
                    <a:cubicBezTo>
                      <a:pt x="27277" y="9407"/>
                      <a:pt x="27432" y="9824"/>
                      <a:pt x="27563" y="10241"/>
                    </a:cubicBezTo>
                    <a:cubicBezTo>
                      <a:pt x="27611" y="10384"/>
                      <a:pt x="27742" y="10479"/>
                      <a:pt x="27885" y="10479"/>
                    </a:cubicBezTo>
                    <a:cubicBezTo>
                      <a:pt x="27920" y="10479"/>
                      <a:pt x="27956" y="10479"/>
                      <a:pt x="27992" y="10467"/>
                    </a:cubicBezTo>
                    <a:cubicBezTo>
                      <a:pt x="28170" y="10407"/>
                      <a:pt x="28266" y="10217"/>
                      <a:pt x="28218" y="10038"/>
                    </a:cubicBezTo>
                    <a:cubicBezTo>
                      <a:pt x="28075" y="9598"/>
                      <a:pt x="27908" y="9157"/>
                      <a:pt x="27730" y="8729"/>
                    </a:cubicBezTo>
                    <a:cubicBezTo>
                      <a:pt x="27668" y="8596"/>
                      <a:pt x="27541" y="8523"/>
                      <a:pt x="27411" y="8523"/>
                    </a:cubicBezTo>
                    <a:close/>
                    <a:moveTo>
                      <a:pt x="690" y="11008"/>
                    </a:moveTo>
                    <a:cubicBezTo>
                      <a:pt x="528" y="11008"/>
                      <a:pt x="388" y="11110"/>
                      <a:pt x="357" y="11276"/>
                    </a:cubicBezTo>
                    <a:cubicBezTo>
                      <a:pt x="250" y="11729"/>
                      <a:pt x="167" y="12193"/>
                      <a:pt x="119" y="12646"/>
                    </a:cubicBezTo>
                    <a:cubicBezTo>
                      <a:pt x="95" y="12836"/>
                      <a:pt x="226" y="13003"/>
                      <a:pt x="417" y="13027"/>
                    </a:cubicBezTo>
                    <a:cubicBezTo>
                      <a:pt x="429" y="13027"/>
                      <a:pt x="441" y="13039"/>
                      <a:pt x="453" y="13039"/>
                    </a:cubicBezTo>
                    <a:cubicBezTo>
                      <a:pt x="619" y="13039"/>
                      <a:pt x="774" y="12908"/>
                      <a:pt x="786" y="12729"/>
                    </a:cubicBezTo>
                    <a:cubicBezTo>
                      <a:pt x="846" y="12289"/>
                      <a:pt x="917" y="11848"/>
                      <a:pt x="1012" y="11419"/>
                    </a:cubicBezTo>
                    <a:cubicBezTo>
                      <a:pt x="1060" y="11241"/>
                      <a:pt x="941" y="11050"/>
                      <a:pt x="762" y="11015"/>
                    </a:cubicBezTo>
                    <a:cubicBezTo>
                      <a:pt x="738" y="11010"/>
                      <a:pt x="713" y="11008"/>
                      <a:pt x="690" y="11008"/>
                    </a:cubicBezTo>
                    <a:close/>
                    <a:moveTo>
                      <a:pt x="28305" y="11449"/>
                    </a:moveTo>
                    <a:cubicBezTo>
                      <a:pt x="28284" y="11449"/>
                      <a:pt x="28263" y="11451"/>
                      <a:pt x="28242" y="11455"/>
                    </a:cubicBezTo>
                    <a:cubicBezTo>
                      <a:pt x="28063" y="11491"/>
                      <a:pt x="27932" y="11669"/>
                      <a:pt x="27968" y="11860"/>
                    </a:cubicBezTo>
                    <a:cubicBezTo>
                      <a:pt x="28051" y="12289"/>
                      <a:pt x="28111" y="12729"/>
                      <a:pt x="28158" y="13170"/>
                    </a:cubicBezTo>
                    <a:cubicBezTo>
                      <a:pt x="28170" y="13348"/>
                      <a:pt x="28325" y="13491"/>
                      <a:pt x="28492" y="13491"/>
                    </a:cubicBezTo>
                    <a:cubicBezTo>
                      <a:pt x="28504" y="13491"/>
                      <a:pt x="28516" y="13491"/>
                      <a:pt x="28528" y="13479"/>
                    </a:cubicBezTo>
                    <a:cubicBezTo>
                      <a:pt x="28718" y="13467"/>
                      <a:pt x="28849" y="13301"/>
                      <a:pt x="28837" y="13110"/>
                    </a:cubicBezTo>
                    <a:cubicBezTo>
                      <a:pt x="28789" y="12646"/>
                      <a:pt x="28730" y="12181"/>
                      <a:pt x="28647" y="11729"/>
                    </a:cubicBezTo>
                    <a:cubicBezTo>
                      <a:pt x="28615" y="11570"/>
                      <a:pt x="28470" y="11449"/>
                      <a:pt x="28305" y="11449"/>
                    </a:cubicBezTo>
                    <a:close/>
                    <a:moveTo>
                      <a:pt x="345" y="14051"/>
                    </a:moveTo>
                    <a:cubicBezTo>
                      <a:pt x="155" y="14051"/>
                      <a:pt x="0" y="14205"/>
                      <a:pt x="0" y="14396"/>
                    </a:cubicBezTo>
                    <a:lnTo>
                      <a:pt x="0" y="14432"/>
                    </a:lnTo>
                    <a:cubicBezTo>
                      <a:pt x="0" y="14884"/>
                      <a:pt x="24" y="15337"/>
                      <a:pt x="72" y="15789"/>
                    </a:cubicBezTo>
                    <a:cubicBezTo>
                      <a:pt x="84" y="15968"/>
                      <a:pt x="238" y="16099"/>
                      <a:pt x="405" y="16099"/>
                    </a:cubicBezTo>
                    <a:lnTo>
                      <a:pt x="441" y="16099"/>
                    </a:lnTo>
                    <a:cubicBezTo>
                      <a:pt x="631" y="16075"/>
                      <a:pt x="762" y="15908"/>
                      <a:pt x="750" y="15729"/>
                    </a:cubicBezTo>
                    <a:cubicBezTo>
                      <a:pt x="703" y="15301"/>
                      <a:pt x="691" y="14860"/>
                      <a:pt x="691" y="14432"/>
                    </a:cubicBezTo>
                    <a:lnTo>
                      <a:pt x="691" y="14396"/>
                    </a:lnTo>
                    <a:cubicBezTo>
                      <a:pt x="691" y="14205"/>
                      <a:pt x="536" y="14051"/>
                      <a:pt x="345" y="14051"/>
                    </a:cubicBezTo>
                    <a:close/>
                    <a:moveTo>
                      <a:pt x="28551" y="14086"/>
                    </a:moveTo>
                    <a:cubicBezTo>
                      <a:pt x="28361" y="14086"/>
                      <a:pt x="28206" y="14241"/>
                      <a:pt x="28206" y="14432"/>
                    </a:cubicBezTo>
                    <a:cubicBezTo>
                      <a:pt x="28206" y="14872"/>
                      <a:pt x="28194" y="15325"/>
                      <a:pt x="28147" y="15765"/>
                    </a:cubicBezTo>
                    <a:cubicBezTo>
                      <a:pt x="28135" y="15944"/>
                      <a:pt x="28266" y="16110"/>
                      <a:pt x="28456" y="16134"/>
                    </a:cubicBezTo>
                    <a:lnTo>
                      <a:pt x="28492" y="16134"/>
                    </a:lnTo>
                    <a:cubicBezTo>
                      <a:pt x="28659" y="16134"/>
                      <a:pt x="28813" y="16003"/>
                      <a:pt x="28825" y="15825"/>
                    </a:cubicBezTo>
                    <a:cubicBezTo>
                      <a:pt x="28873" y="15360"/>
                      <a:pt x="28897" y="14896"/>
                      <a:pt x="28897" y="14432"/>
                    </a:cubicBezTo>
                    <a:cubicBezTo>
                      <a:pt x="28897" y="14241"/>
                      <a:pt x="28742" y="14086"/>
                      <a:pt x="28551" y="14086"/>
                    </a:cubicBezTo>
                    <a:close/>
                    <a:moveTo>
                      <a:pt x="676" y="17100"/>
                    </a:moveTo>
                    <a:cubicBezTo>
                      <a:pt x="649" y="17100"/>
                      <a:pt x="622" y="17103"/>
                      <a:pt x="595" y="17111"/>
                    </a:cubicBezTo>
                    <a:cubicBezTo>
                      <a:pt x="417" y="17146"/>
                      <a:pt x="298" y="17325"/>
                      <a:pt x="334" y="17515"/>
                    </a:cubicBezTo>
                    <a:cubicBezTo>
                      <a:pt x="429" y="17968"/>
                      <a:pt x="560" y="18420"/>
                      <a:pt x="703" y="18861"/>
                    </a:cubicBezTo>
                    <a:cubicBezTo>
                      <a:pt x="750" y="19004"/>
                      <a:pt x="881" y="19099"/>
                      <a:pt x="1024" y="19099"/>
                    </a:cubicBezTo>
                    <a:cubicBezTo>
                      <a:pt x="1060" y="19099"/>
                      <a:pt x="1096" y="19099"/>
                      <a:pt x="1131" y="19087"/>
                    </a:cubicBezTo>
                    <a:cubicBezTo>
                      <a:pt x="1310" y="19027"/>
                      <a:pt x="1405" y="18837"/>
                      <a:pt x="1346" y="18658"/>
                    </a:cubicBezTo>
                    <a:cubicBezTo>
                      <a:pt x="1215" y="18230"/>
                      <a:pt x="1096" y="17801"/>
                      <a:pt x="1000" y="17372"/>
                    </a:cubicBezTo>
                    <a:cubicBezTo>
                      <a:pt x="970" y="17210"/>
                      <a:pt x="827" y="17100"/>
                      <a:pt x="676" y="17100"/>
                    </a:cubicBezTo>
                    <a:close/>
                    <a:moveTo>
                      <a:pt x="28217" y="17136"/>
                    </a:moveTo>
                    <a:cubicBezTo>
                      <a:pt x="28060" y="17136"/>
                      <a:pt x="27925" y="17246"/>
                      <a:pt x="27885" y="17408"/>
                    </a:cubicBezTo>
                    <a:cubicBezTo>
                      <a:pt x="27789" y="17837"/>
                      <a:pt x="27682" y="18265"/>
                      <a:pt x="27539" y="18682"/>
                    </a:cubicBezTo>
                    <a:cubicBezTo>
                      <a:pt x="27480" y="18873"/>
                      <a:pt x="27575" y="19063"/>
                      <a:pt x="27766" y="19123"/>
                    </a:cubicBezTo>
                    <a:cubicBezTo>
                      <a:pt x="27789" y="19135"/>
                      <a:pt x="27825" y="19135"/>
                      <a:pt x="27861" y="19135"/>
                    </a:cubicBezTo>
                    <a:cubicBezTo>
                      <a:pt x="28004" y="19135"/>
                      <a:pt x="28147" y="19039"/>
                      <a:pt x="28194" y="18896"/>
                    </a:cubicBezTo>
                    <a:cubicBezTo>
                      <a:pt x="28337" y="18456"/>
                      <a:pt x="28456" y="18004"/>
                      <a:pt x="28551" y="17551"/>
                    </a:cubicBezTo>
                    <a:cubicBezTo>
                      <a:pt x="28599" y="17361"/>
                      <a:pt x="28480" y="17182"/>
                      <a:pt x="28301" y="17146"/>
                    </a:cubicBezTo>
                    <a:cubicBezTo>
                      <a:pt x="28273" y="17139"/>
                      <a:pt x="28245" y="17136"/>
                      <a:pt x="28217" y="17136"/>
                    </a:cubicBezTo>
                    <a:close/>
                    <a:moveTo>
                      <a:pt x="1646" y="20005"/>
                    </a:moveTo>
                    <a:cubicBezTo>
                      <a:pt x="1597" y="20005"/>
                      <a:pt x="1547" y="20016"/>
                      <a:pt x="1500" y="20039"/>
                    </a:cubicBezTo>
                    <a:cubicBezTo>
                      <a:pt x="1334" y="20111"/>
                      <a:pt x="1250" y="20313"/>
                      <a:pt x="1334" y="20492"/>
                    </a:cubicBezTo>
                    <a:cubicBezTo>
                      <a:pt x="1524" y="20909"/>
                      <a:pt x="1750" y="21325"/>
                      <a:pt x="1977" y="21730"/>
                    </a:cubicBezTo>
                    <a:cubicBezTo>
                      <a:pt x="2048" y="21837"/>
                      <a:pt x="2155" y="21897"/>
                      <a:pt x="2274" y="21897"/>
                    </a:cubicBezTo>
                    <a:cubicBezTo>
                      <a:pt x="2334" y="21897"/>
                      <a:pt x="2393" y="21885"/>
                      <a:pt x="2453" y="21849"/>
                    </a:cubicBezTo>
                    <a:cubicBezTo>
                      <a:pt x="2608" y="21754"/>
                      <a:pt x="2667" y="21540"/>
                      <a:pt x="2572" y="21385"/>
                    </a:cubicBezTo>
                    <a:cubicBezTo>
                      <a:pt x="2346" y="21004"/>
                      <a:pt x="2143" y="20599"/>
                      <a:pt x="1953" y="20206"/>
                    </a:cubicBezTo>
                    <a:cubicBezTo>
                      <a:pt x="1893" y="20078"/>
                      <a:pt x="1772" y="20005"/>
                      <a:pt x="1646" y="20005"/>
                    </a:cubicBezTo>
                    <a:close/>
                    <a:moveTo>
                      <a:pt x="27237" y="20040"/>
                    </a:moveTo>
                    <a:cubicBezTo>
                      <a:pt x="27112" y="20040"/>
                      <a:pt x="26992" y="20111"/>
                      <a:pt x="26932" y="20230"/>
                    </a:cubicBezTo>
                    <a:cubicBezTo>
                      <a:pt x="26742" y="20635"/>
                      <a:pt x="26539" y="21028"/>
                      <a:pt x="26313" y="21409"/>
                    </a:cubicBezTo>
                    <a:cubicBezTo>
                      <a:pt x="26218" y="21575"/>
                      <a:pt x="26265" y="21790"/>
                      <a:pt x="26432" y="21885"/>
                    </a:cubicBezTo>
                    <a:cubicBezTo>
                      <a:pt x="26492" y="21909"/>
                      <a:pt x="26551" y="21933"/>
                      <a:pt x="26611" y="21933"/>
                    </a:cubicBezTo>
                    <a:cubicBezTo>
                      <a:pt x="26718" y="21933"/>
                      <a:pt x="26837" y="21873"/>
                      <a:pt x="26896" y="21766"/>
                    </a:cubicBezTo>
                    <a:cubicBezTo>
                      <a:pt x="27135" y="21361"/>
                      <a:pt x="27349" y="20944"/>
                      <a:pt x="27551" y="20528"/>
                    </a:cubicBezTo>
                    <a:cubicBezTo>
                      <a:pt x="27635" y="20349"/>
                      <a:pt x="27551" y="20147"/>
                      <a:pt x="27385" y="20075"/>
                    </a:cubicBezTo>
                    <a:cubicBezTo>
                      <a:pt x="27337" y="20051"/>
                      <a:pt x="27287" y="20040"/>
                      <a:pt x="27237" y="20040"/>
                    </a:cubicBezTo>
                    <a:close/>
                    <a:moveTo>
                      <a:pt x="3222" y="22629"/>
                    </a:moveTo>
                    <a:cubicBezTo>
                      <a:pt x="3149" y="22629"/>
                      <a:pt x="3076" y="22651"/>
                      <a:pt x="3012" y="22695"/>
                    </a:cubicBezTo>
                    <a:cubicBezTo>
                      <a:pt x="2870" y="22814"/>
                      <a:pt x="2834" y="23028"/>
                      <a:pt x="2953" y="23171"/>
                    </a:cubicBezTo>
                    <a:cubicBezTo>
                      <a:pt x="3239" y="23540"/>
                      <a:pt x="3536" y="23909"/>
                      <a:pt x="3846" y="24242"/>
                    </a:cubicBezTo>
                    <a:cubicBezTo>
                      <a:pt x="3917" y="24314"/>
                      <a:pt x="4013" y="24350"/>
                      <a:pt x="4108" y="24350"/>
                    </a:cubicBezTo>
                    <a:cubicBezTo>
                      <a:pt x="4179" y="24350"/>
                      <a:pt x="4263" y="24326"/>
                      <a:pt x="4334" y="24266"/>
                    </a:cubicBezTo>
                    <a:cubicBezTo>
                      <a:pt x="4477" y="24135"/>
                      <a:pt x="4477" y="23921"/>
                      <a:pt x="4358" y="23778"/>
                    </a:cubicBezTo>
                    <a:cubicBezTo>
                      <a:pt x="4048" y="23457"/>
                      <a:pt x="3763" y="23111"/>
                      <a:pt x="3501" y="22766"/>
                    </a:cubicBezTo>
                    <a:cubicBezTo>
                      <a:pt x="3430" y="22675"/>
                      <a:pt x="3327" y="22629"/>
                      <a:pt x="3222" y="22629"/>
                    </a:cubicBezTo>
                    <a:close/>
                    <a:moveTo>
                      <a:pt x="25651" y="22659"/>
                    </a:moveTo>
                    <a:cubicBezTo>
                      <a:pt x="25548" y="22659"/>
                      <a:pt x="25447" y="22706"/>
                      <a:pt x="25384" y="22790"/>
                    </a:cubicBezTo>
                    <a:cubicBezTo>
                      <a:pt x="25110" y="23147"/>
                      <a:pt x="24825" y="23480"/>
                      <a:pt x="24515" y="23814"/>
                    </a:cubicBezTo>
                    <a:cubicBezTo>
                      <a:pt x="24396" y="23945"/>
                      <a:pt x="24396" y="24159"/>
                      <a:pt x="24539" y="24290"/>
                    </a:cubicBezTo>
                    <a:cubicBezTo>
                      <a:pt x="24598" y="24350"/>
                      <a:pt x="24682" y="24385"/>
                      <a:pt x="24765" y="24385"/>
                    </a:cubicBezTo>
                    <a:cubicBezTo>
                      <a:pt x="24860" y="24385"/>
                      <a:pt x="24956" y="24350"/>
                      <a:pt x="25015" y="24278"/>
                    </a:cubicBezTo>
                    <a:cubicBezTo>
                      <a:pt x="25337" y="23933"/>
                      <a:pt x="25634" y="23576"/>
                      <a:pt x="25920" y="23207"/>
                    </a:cubicBezTo>
                    <a:cubicBezTo>
                      <a:pt x="26039" y="23064"/>
                      <a:pt x="26003" y="22849"/>
                      <a:pt x="25861" y="22730"/>
                    </a:cubicBezTo>
                    <a:cubicBezTo>
                      <a:pt x="25797" y="22681"/>
                      <a:pt x="25723" y="22659"/>
                      <a:pt x="25651" y="22659"/>
                    </a:cubicBezTo>
                    <a:close/>
                    <a:moveTo>
                      <a:pt x="5325" y="24852"/>
                    </a:moveTo>
                    <a:cubicBezTo>
                      <a:pt x="5230" y="24852"/>
                      <a:pt x="5137" y="24891"/>
                      <a:pt x="5072" y="24969"/>
                    </a:cubicBezTo>
                    <a:cubicBezTo>
                      <a:pt x="4953" y="25112"/>
                      <a:pt x="4965" y="25326"/>
                      <a:pt x="5108" y="25457"/>
                    </a:cubicBezTo>
                    <a:cubicBezTo>
                      <a:pt x="5465" y="25754"/>
                      <a:pt x="5834" y="26040"/>
                      <a:pt x="6215" y="26302"/>
                    </a:cubicBezTo>
                    <a:cubicBezTo>
                      <a:pt x="6275" y="26350"/>
                      <a:pt x="6346" y="26362"/>
                      <a:pt x="6418" y="26362"/>
                    </a:cubicBezTo>
                    <a:cubicBezTo>
                      <a:pt x="6525" y="26362"/>
                      <a:pt x="6632" y="26314"/>
                      <a:pt x="6691" y="26219"/>
                    </a:cubicBezTo>
                    <a:cubicBezTo>
                      <a:pt x="6799" y="26064"/>
                      <a:pt x="6763" y="25850"/>
                      <a:pt x="6608" y="25743"/>
                    </a:cubicBezTo>
                    <a:cubicBezTo>
                      <a:pt x="6251" y="25493"/>
                      <a:pt x="5894" y="25219"/>
                      <a:pt x="5548" y="24933"/>
                    </a:cubicBezTo>
                    <a:cubicBezTo>
                      <a:pt x="5484" y="24879"/>
                      <a:pt x="5404" y="24852"/>
                      <a:pt x="5325" y="24852"/>
                    </a:cubicBezTo>
                    <a:close/>
                    <a:moveTo>
                      <a:pt x="23537" y="24876"/>
                    </a:moveTo>
                    <a:cubicBezTo>
                      <a:pt x="23457" y="24876"/>
                      <a:pt x="23378" y="24903"/>
                      <a:pt x="23313" y="24957"/>
                    </a:cubicBezTo>
                    <a:cubicBezTo>
                      <a:pt x="22979" y="25242"/>
                      <a:pt x="22622" y="25516"/>
                      <a:pt x="22253" y="25766"/>
                    </a:cubicBezTo>
                    <a:cubicBezTo>
                      <a:pt x="22098" y="25874"/>
                      <a:pt x="22062" y="26088"/>
                      <a:pt x="22170" y="26243"/>
                    </a:cubicBezTo>
                    <a:cubicBezTo>
                      <a:pt x="22241" y="26338"/>
                      <a:pt x="22348" y="26385"/>
                      <a:pt x="22455" y="26385"/>
                    </a:cubicBezTo>
                    <a:cubicBezTo>
                      <a:pt x="22515" y="26385"/>
                      <a:pt x="22586" y="26362"/>
                      <a:pt x="22646" y="26326"/>
                    </a:cubicBezTo>
                    <a:cubicBezTo>
                      <a:pt x="23027" y="26064"/>
                      <a:pt x="23396" y="25778"/>
                      <a:pt x="23753" y="25481"/>
                    </a:cubicBezTo>
                    <a:cubicBezTo>
                      <a:pt x="23896" y="25362"/>
                      <a:pt x="23920" y="25147"/>
                      <a:pt x="23801" y="24992"/>
                    </a:cubicBezTo>
                    <a:cubicBezTo>
                      <a:pt x="23729" y="24915"/>
                      <a:pt x="23633" y="24876"/>
                      <a:pt x="23537" y="24876"/>
                    </a:cubicBezTo>
                    <a:close/>
                    <a:moveTo>
                      <a:pt x="7876" y="26569"/>
                    </a:moveTo>
                    <a:cubicBezTo>
                      <a:pt x="7751" y="26569"/>
                      <a:pt x="7630" y="26639"/>
                      <a:pt x="7573" y="26755"/>
                    </a:cubicBezTo>
                    <a:cubicBezTo>
                      <a:pt x="7477" y="26921"/>
                      <a:pt x="7549" y="27124"/>
                      <a:pt x="7715" y="27207"/>
                    </a:cubicBezTo>
                    <a:cubicBezTo>
                      <a:pt x="8120" y="27433"/>
                      <a:pt x="8549" y="27624"/>
                      <a:pt x="8977" y="27802"/>
                    </a:cubicBezTo>
                    <a:cubicBezTo>
                      <a:pt x="9025" y="27826"/>
                      <a:pt x="9061" y="27826"/>
                      <a:pt x="9108" y="27826"/>
                    </a:cubicBezTo>
                    <a:cubicBezTo>
                      <a:pt x="9239" y="27826"/>
                      <a:pt x="9370" y="27755"/>
                      <a:pt x="9418" y="27612"/>
                    </a:cubicBezTo>
                    <a:cubicBezTo>
                      <a:pt x="9489" y="27445"/>
                      <a:pt x="9406" y="27243"/>
                      <a:pt x="9239" y="27171"/>
                    </a:cubicBezTo>
                    <a:cubicBezTo>
                      <a:pt x="8823" y="27005"/>
                      <a:pt x="8418" y="26814"/>
                      <a:pt x="8037" y="26612"/>
                    </a:cubicBezTo>
                    <a:cubicBezTo>
                      <a:pt x="7986" y="26583"/>
                      <a:pt x="7930" y="26569"/>
                      <a:pt x="7876" y="26569"/>
                    </a:cubicBezTo>
                    <a:close/>
                    <a:moveTo>
                      <a:pt x="20994" y="26586"/>
                    </a:moveTo>
                    <a:cubicBezTo>
                      <a:pt x="20940" y="26586"/>
                      <a:pt x="20887" y="26598"/>
                      <a:pt x="20836" y="26624"/>
                    </a:cubicBezTo>
                    <a:cubicBezTo>
                      <a:pt x="20443" y="26826"/>
                      <a:pt x="20038" y="27017"/>
                      <a:pt x="19622" y="27183"/>
                    </a:cubicBezTo>
                    <a:cubicBezTo>
                      <a:pt x="19455" y="27255"/>
                      <a:pt x="19372" y="27457"/>
                      <a:pt x="19443" y="27636"/>
                    </a:cubicBezTo>
                    <a:cubicBezTo>
                      <a:pt x="19491" y="27767"/>
                      <a:pt x="19622" y="27838"/>
                      <a:pt x="19753" y="27838"/>
                    </a:cubicBezTo>
                    <a:cubicBezTo>
                      <a:pt x="19800" y="27838"/>
                      <a:pt x="19848" y="27838"/>
                      <a:pt x="19884" y="27814"/>
                    </a:cubicBezTo>
                    <a:cubicBezTo>
                      <a:pt x="20312" y="27648"/>
                      <a:pt x="20741" y="27445"/>
                      <a:pt x="21158" y="27231"/>
                    </a:cubicBezTo>
                    <a:cubicBezTo>
                      <a:pt x="21324" y="27147"/>
                      <a:pt x="21384" y="26933"/>
                      <a:pt x="21300" y="26766"/>
                    </a:cubicBezTo>
                    <a:cubicBezTo>
                      <a:pt x="21234" y="26650"/>
                      <a:pt x="21116" y="26586"/>
                      <a:pt x="20994" y="26586"/>
                    </a:cubicBezTo>
                    <a:close/>
                    <a:moveTo>
                      <a:pt x="10725" y="27696"/>
                    </a:moveTo>
                    <a:cubicBezTo>
                      <a:pt x="10575" y="27696"/>
                      <a:pt x="10434" y="27795"/>
                      <a:pt x="10394" y="27945"/>
                    </a:cubicBezTo>
                    <a:cubicBezTo>
                      <a:pt x="10347" y="28124"/>
                      <a:pt x="10454" y="28314"/>
                      <a:pt x="10632" y="28362"/>
                    </a:cubicBezTo>
                    <a:cubicBezTo>
                      <a:pt x="11085" y="28493"/>
                      <a:pt x="11537" y="28588"/>
                      <a:pt x="12002" y="28671"/>
                    </a:cubicBezTo>
                    <a:lnTo>
                      <a:pt x="12049" y="28671"/>
                    </a:lnTo>
                    <a:cubicBezTo>
                      <a:pt x="12216" y="28671"/>
                      <a:pt x="12359" y="28552"/>
                      <a:pt x="12395" y="28386"/>
                    </a:cubicBezTo>
                    <a:cubicBezTo>
                      <a:pt x="12418" y="28207"/>
                      <a:pt x="12299" y="28029"/>
                      <a:pt x="12109" y="27993"/>
                    </a:cubicBezTo>
                    <a:cubicBezTo>
                      <a:pt x="11680" y="27921"/>
                      <a:pt x="11240" y="27826"/>
                      <a:pt x="10811" y="27707"/>
                    </a:cubicBezTo>
                    <a:cubicBezTo>
                      <a:pt x="10782" y="27699"/>
                      <a:pt x="10753" y="27696"/>
                      <a:pt x="10725" y="27696"/>
                    </a:cubicBezTo>
                    <a:close/>
                    <a:moveTo>
                      <a:pt x="18136" y="27708"/>
                    </a:moveTo>
                    <a:cubicBezTo>
                      <a:pt x="18108" y="27708"/>
                      <a:pt x="18079" y="27711"/>
                      <a:pt x="18050" y="27719"/>
                    </a:cubicBezTo>
                    <a:cubicBezTo>
                      <a:pt x="17621" y="27826"/>
                      <a:pt x="17193" y="27933"/>
                      <a:pt x="16752" y="28005"/>
                    </a:cubicBezTo>
                    <a:cubicBezTo>
                      <a:pt x="16562" y="28029"/>
                      <a:pt x="16443" y="28207"/>
                      <a:pt x="16467" y="28398"/>
                    </a:cubicBezTo>
                    <a:cubicBezTo>
                      <a:pt x="16502" y="28564"/>
                      <a:pt x="16645" y="28683"/>
                      <a:pt x="16812" y="28683"/>
                    </a:cubicBezTo>
                    <a:cubicBezTo>
                      <a:pt x="16824" y="28683"/>
                      <a:pt x="16848" y="28683"/>
                      <a:pt x="16859" y="28671"/>
                    </a:cubicBezTo>
                    <a:cubicBezTo>
                      <a:pt x="17324" y="28600"/>
                      <a:pt x="17776" y="28493"/>
                      <a:pt x="18229" y="28374"/>
                    </a:cubicBezTo>
                    <a:cubicBezTo>
                      <a:pt x="18407" y="28326"/>
                      <a:pt x="18514" y="28136"/>
                      <a:pt x="18467" y="27957"/>
                    </a:cubicBezTo>
                    <a:cubicBezTo>
                      <a:pt x="18427" y="27807"/>
                      <a:pt x="18286" y="27708"/>
                      <a:pt x="18136" y="27708"/>
                    </a:cubicBezTo>
                    <a:close/>
                    <a:moveTo>
                      <a:pt x="13764" y="28171"/>
                    </a:moveTo>
                    <a:cubicBezTo>
                      <a:pt x="13585" y="28171"/>
                      <a:pt x="13419" y="28314"/>
                      <a:pt x="13407" y="28505"/>
                    </a:cubicBezTo>
                    <a:cubicBezTo>
                      <a:pt x="13395" y="28683"/>
                      <a:pt x="13549" y="28850"/>
                      <a:pt x="13728" y="28862"/>
                    </a:cubicBezTo>
                    <a:cubicBezTo>
                      <a:pt x="13966" y="28874"/>
                      <a:pt x="14216" y="28874"/>
                      <a:pt x="14454" y="28874"/>
                    </a:cubicBezTo>
                    <a:cubicBezTo>
                      <a:pt x="14681" y="28874"/>
                      <a:pt x="14907" y="28874"/>
                      <a:pt x="15133" y="28862"/>
                    </a:cubicBezTo>
                    <a:cubicBezTo>
                      <a:pt x="15312" y="28850"/>
                      <a:pt x="15466" y="28695"/>
                      <a:pt x="15454" y="28505"/>
                    </a:cubicBezTo>
                    <a:cubicBezTo>
                      <a:pt x="15443" y="28322"/>
                      <a:pt x="15289" y="28183"/>
                      <a:pt x="15118" y="28183"/>
                    </a:cubicBezTo>
                    <a:cubicBezTo>
                      <a:pt x="15111" y="28183"/>
                      <a:pt x="15104" y="28183"/>
                      <a:pt x="15097" y="28183"/>
                    </a:cubicBezTo>
                    <a:cubicBezTo>
                      <a:pt x="14915" y="28188"/>
                      <a:pt x="14730" y="28191"/>
                      <a:pt x="14545" y="28191"/>
                    </a:cubicBezTo>
                    <a:cubicBezTo>
                      <a:pt x="14284" y="28191"/>
                      <a:pt x="14022" y="28185"/>
                      <a:pt x="13764" y="28171"/>
                    </a:cubicBezTo>
                    <a:close/>
                  </a:path>
                </a:pathLst>
              </a:custGeom>
              <a:solidFill>
                <a:srgbClr val="002060"/>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92" name="Google Shape;392;p20"/>
            <p:cNvSpPr/>
            <p:nvPr/>
          </p:nvSpPr>
          <p:spPr>
            <a:xfrm>
              <a:off x="5950370" y="4373596"/>
              <a:ext cx="78865" cy="78865"/>
            </a:xfrm>
            <a:custGeom>
              <a:avLst/>
              <a:gdLst/>
              <a:ahLst/>
              <a:cxnLst/>
              <a:rect l="l" t="t" r="r" b="b"/>
              <a:pathLst>
                <a:path w="2787" h="2787" extrusionOk="0">
                  <a:moveTo>
                    <a:pt x="1393" y="1"/>
                  </a:moveTo>
                  <a:cubicBezTo>
                    <a:pt x="620" y="1"/>
                    <a:pt x="0" y="620"/>
                    <a:pt x="0" y="1394"/>
                  </a:cubicBezTo>
                  <a:cubicBezTo>
                    <a:pt x="0" y="2156"/>
                    <a:pt x="620" y="2787"/>
                    <a:pt x="1393" y="2787"/>
                  </a:cubicBezTo>
                  <a:cubicBezTo>
                    <a:pt x="2155" y="2787"/>
                    <a:pt x="2787" y="2156"/>
                    <a:pt x="2787" y="1394"/>
                  </a:cubicBezTo>
                  <a:cubicBezTo>
                    <a:pt x="2787" y="620"/>
                    <a:pt x="2155" y="1"/>
                    <a:pt x="139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93" name="Google Shape;393;p20"/>
          <p:cNvGrpSpPr/>
          <p:nvPr/>
        </p:nvGrpSpPr>
        <p:grpSpPr>
          <a:xfrm>
            <a:off x="3691779" y="3918400"/>
            <a:ext cx="5608428" cy="3043569"/>
            <a:chOff x="3253967" y="3333730"/>
            <a:chExt cx="2633026" cy="1809740"/>
          </a:xfrm>
        </p:grpSpPr>
        <p:sp>
          <p:nvSpPr>
            <p:cNvPr id="394" name="Google Shape;394;p20"/>
            <p:cNvSpPr/>
            <p:nvPr/>
          </p:nvSpPr>
          <p:spPr>
            <a:xfrm>
              <a:off x="3253967" y="3333730"/>
              <a:ext cx="2633026" cy="1798957"/>
            </a:xfrm>
            <a:custGeom>
              <a:avLst/>
              <a:gdLst/>
              <a:ahLst/>
              <a:cxnLst/>
              <a:rect l="l" t="t" r="r" b="b"/>
              <a:pathLst>
                <a:path w="93048" h="63573" extrusionOk="0">
                  <a:moveTo>
                    <a:pt x="46249" y="0"/>
                  </a:moveTo>
                  <a:cubicBezTo>
                    <a:pt x="46080" y="0"/>
                    <a:pt x="45912" y="2"/>
                    <a:pt x="45745" y="5"/>
                  </a:cubicBezTo>
                  <a:cubicBezTo>
                    <a:pt x="45566" y="17"/>
                    <a:pt x="45411" y="172"/>
                    <a:pt x="45411" y="350"/>
                  </a:cubicBezTo>
                  <a:cubicBezTo>
                    <a:pt x="45423" y="541"/>
                    <a:pt x="45578" y="696"/>
                    <a:pt x="45756" y="696"/>
                  </a:cubicBezTo>
                  <a:cubicBezTo>
                    <a:pt x="46042" y="690"/>
                    <a:pt x="46325" y="687"/>
                    <a:pt x="46608" y="687"/>
                  </a:cubicBezTo>
                  <a:cubicBezTo>
                    <a:pt x="46891" y="687"/>
                    <a:pt x="47173" y="690"/>
                    <a:pt x="47459" y="696"/>
                  </a:cubicBezTo>
                  <a:cubicBezTo>
                    <a:pt x="47650" y="696"/>
                    <a:pt x="47804" y="541"/>
                    <a:pt x="47804" y="362"/>
                  </a:cubicBezTo>
                  <a:cubicBezTo>
                    <a:pt x="47804" y="172"/>
                    <a:pt x="47661" y="17"/>
                    <a:pt x="47471" y="17"/>
                  </a:cubicBezTo>
                  <a:cubicBezTo>
                    <a:pt x="47067" y="9"/>
                    <a:pt x="46657" y="0"/>
                    <a:pt x="46249" y="0"/>
                  </a:cubicBezTo>
                  <a:close/>
                  <a:moveTo>
                    <a:pt x="44051" y="64"/>
                  </a:moveTo>
                  <a:cubicBezTo>
                    <a:pt x="44044" y="64"/>
                    <a:pt x="44037" y="64"/>
                    <a:pt x="44030" y="65"/>
                  </a:cubicBezTo>
                  <a:cubicBezTo>
                    <a:pt x="43459" y="100"/>
                    <a:pt x="42887" y="136"/>
                    <a:pt x="42316" y="184"/>
                  </a:cubicBezTo>
                  <a:cubicBezTo>
                    <a:pt x="42137" y="208"/>
                    <a:pt x="41994" y="374"/>
                    <a:pt x="42006" y="565"/>
                  </a:cubicBezTo>
                  <a:cubicBezTo>
                    <a:pt x="42030" y="731"/>
                    <a:pt x="42173" y="874"/>
                    <a:pt x="42351" y="874"/>
                  </a:cubicBezTo>
                  <a:lnTo>
                    <a:pt x="42375" y="874"/>
                  </a:lnTo>
                  <a:cubicBezTo>
                    <a:pt x="42935" y="815"/>
                    <a:pt x="43506" y="779"/>
                    <a:pt x="44066" y="743"/>
                  </a:cubicBezTo>
                  <a:cubicBezTo>
                    <a:pt x="44256" y="743"/>
                    <a:pt x="44399" y="577"/>
                    <a:pt x="44387" y="386"/>
                  </a:cubicBezTo>
                  <a:cubicBezTo>
                    <a:pt x="44387" y="214"/>
                    <a:pt x="44232" y="64"/>
                    <a:pt x="44051" y="64"/>
                  </a:cubicBezTo>
                  <a:close/>
                  <a:moveTo>
                    <a:pt x="49163" y="76"/>
                  </a:moveTo>
                  <a:cubicBezTo>
                    <a:pt x="48983" y="76"/>
                    <a:pt x="48840" y="215"/>
                    <a:pt x="48828" y="398"/>
                  </a:cubicBezTo>
                  <a:cubicBezTo>
                    <a:pt x="48816" y="589"/>
                    <a:pt x="48959" y="743"/>
                    <a:pt x="49150" y="755"/>
                  </a:cubicBezTo>
                  <a:cubicBezTo>
                    <a:pt x="49709" y="791"/>
                    <a:pt x="50281" y="827"/>
                    <a:pt x="50840" y="886"/>
                  </a:cubicBezTo>
                  <a:lnTo>
                    <a:pt x="50864" y="886"/>
                  </a:lnTo>
                  <a:cubicBezTo>
                    <a:pt x="51043" y="886"/>
                    <a:pt x="51186" y="755"/>
                    <a:pt x="51210" y="577"/>
                  </a:cubicBezTo>
                  <a:cubicBezTo>
                    <a:pt x="51221" y="386"/>
                    <a:pt x="51090" y="219"/>
                    <a:pt x="50900" y="208"/>
                  </a:cubicBezTo>
                  <a:cubicBezTo>
                    <a:pt x="50328" y="148"/>
                    <a:pt x="49757" y="112"/>
                    <a:pt x="49185" y="77"/>
                  </a:cubicBezTo>
                  <a:cubicBezTo>
                    <a:pt x="49178" y="76"/>
                    <a:pt x="49171" y="76"/>
                    <a:pt x="49163" y="76"/>
                  </a:cubicBezTo>
                  <a:close/>
                  <a:moveTo>
                    <a:pt x="40657" y="371"/>
                  </a:moveTo>
                  <a:cubicBezTo>
                    <a:pt x="40643" y="371"/>
                    <a:pt x="40628" y="372"/>
                    <a:pt x="40613" y="374"/>
                  </a:cubicBezTo>
                  <a:cubicBezTo>
                    <a:pt x="40041" y="446"/>
                    <a:pt x="39470" y="529"/>
                    <a:pt x="38910" y="624"/>
                  </a:cubicBezTo>
                  <a:cubicBezTo>
                    <a:pt x="38720" y="648"/>
                    <a:pt x="38601" y="827"/>
                    <a:pt x="38625" y="1017"/>
                  </a:cubicBezTo>
                  <a:cubicBezTo>
                    <a:pt x="38660" y="1184"/>
                    <a:pt x="38803" y="1303"/>
                    <a:pt x="38970" y="1303"/>
                  </a:cubicBezTo>
                  <a:cubicBezTo>
                    <a:pt x="38982" y="1303"/>
                    <a:pt x="39006" y="1303"/>
                    <a:pt x="39018" y="1291"/>
                  </a:cubicBezTo>
                  <a:cubicBezTo>
                    <a:pt x="39577" y="1208"/>
                    <a:pt x="40137" y="1124"/>
                    <a:pt x="40696" y="1053"/>
                  </a:cubicBezTo>
                  <a:cubicBezTo>
                    <a:pt x="40887" y="1029"/>
                    <a:pt x="41018" y="850"/>
                    <a:pt x="40994" y="672"/>
                  </a:cubicBezTo>
                  <a:cubicBezTo>
                    <a:pt x="40972" y="496"/>
                    <a:pt x="40829" y="371"/>
                    <a:pt x="40657" y="371"/>
                  </a:cubicBezTo>
                  <a:close/>
                  <a:moveTo>
                    <a:pt x="52560" y="395"/>
                  </a:moveTo>
                  <a:cubicBezTo>
                    <a:pt x="52397" y="395"/>
                    <a:pt x="52243" y="520"/>
                    <a:pt x="52222" y="696"/>
                  </a:cubicBezTo>
                  <a:cubicBezTo>
                    <a:pt x="52198" y="874"/>
                    <a:pt x="52329" y="1053"/>
                    <a:pt x="52519" y="1077"/>
                  </a:cubicBezTo>
                  <a:cubicBezTo>
                    <a:pt x="53079" y="1148"/>
                    <a:pt x="53638" y="1231"/>
                    <a:pt x="54186" y="1327"/>
                  </a:cubicBezTo>
                  <a:lnTo>
                    <a:pt x="54246" y="1327"/>
                  </a:lnTo>
                  <a:cubicBezTo>
                    <a:pt x="54412" y="1327"/>
                    <a:pt x="54555" y="1208"/>
                    <a:pt x="54579" y="1041"/>
                  </a:cubicBezTo>
                  <a:cubicBezTo>
                    <a:pt x="54615" y="862"/>
                    <a:pt x="54496" y="684"/>
                    <a:pt x="54305" y="648"/>
                  </a:cubicBezTo>
                  <a:cubicBezTo>
                    <a:pt x="53746" y="553"/>
                    <a:pt x="53174" y="469"/>
                    <a:pt x="52603" y="398"/>
                  </a:cubicBezTo>
                  <a:cubicBezTo>
                    <a:pt x="52588" y="396"/>
                    <a:pt x="52574" y="395"/>
                    <a:pt x="52560" y="395"/>
                  </a:cubicBezTo>
                  <a:close/>
                  <a:moveTo>
                    <a:pt x="37287" y="927"/>
                  </a:moveTo>
                  <a:cubicBezTo>
                    <a:pt x="37265" y="927"/>
                    <a:pt x="37242" y="930"/>
                    <a:pt x="37220" y="934"/>
                  </a:cubicBezTo>
                  <a:cubicBezTo>
                    <a:pt x="36660" y="1041"/>
                    <a:pt x="36100" y="1172"/>
                    <a:pt x="35541" y="1303"/>
                  </a:cubicBezTo>
                  <a:cubicBezTo>
                    <a:pt x="35362" y="1351"/>
                    <a:pt x="35243" y="1529"/>
                    <a:pt x="35291" y="1720"/>
                  </a:cubicBezTo>
                  <a:cubicBezTo>
                    <a:pt x="35327" y="1874"/>
                    <a:pt x="35469" y="1982"/>
                    <a:pt x="35624" y="1982"/>
                  </a:cubicBezTo>
                  <a:cubicBezTo>
                    <a:pt x="35648" y="1982"/>
                    <a:pt x="35672" y="1970"/>
                    <a:pt x="35708" y="1970"/>
                  </a:cubicBezTo>
                  <a:cubicBezTo>
                    <a:pt x="36255" y="1839"/>
                    <a:pt x="36803" y="1708"/>
                    <a:pt x="37351" y="1601"/>
                  </a:cubicBezTo>
                  <a:cubicBezTo>
                    <a:pt x="37541" y="1565"/>
                    <a:pt x="37660" y="1386"/>
                    <a:pt x="37624" y="1196"/>
                  </a:cubicBezTo>
                  <a:cubicBezTo>
                    <a:pt x="37593" y="1039"/>
                    <a:pt x="37451" y="927"/>
                    <a:pt x="37287" y="927"/>
                  </a:cubicBezTo>
                  <a:close/>
                  <a:moveTo>
                    <a:pt x="55928" y="963"/>
                  </a:moveTo>
                  <a:cubicBezTo>
                    <a:pt x="55765" y="963"/>
                    <a:pt x="55622" y="1074"/>
                    <a:pt x="55591" y="1231"/>
                  </a:cubicBezTo>
                  <a:cubicBezTo>
                    <a:pt x="55555" y="1422"/>
                    <a:pt x="55674" y="1601"/>
                    <a:pt x="55853" y="1636"/>
                  </a:cubicBezTo>
                  <a:cubicBezTo>
                    <a:pt x="56401" y="1743"/>
                    <a:pt x="56960" y="1874"/>
                    <a:pt x="57508" y="2005"/>
                  </a:cubicBezTo>
                  <a:cubicBezTo>
                    <a:pt x="57532" y="2017"/>
                    <a:pt x="57567" y="2017"/>
                    <a:pt x="57591" y="2017"/>
                  </a:cubicBezTo>
                  <a:cubicBezTo>
                    <a:pt x="57746" y="2017"/>
                    <a:pt x="57877" y="1910"/>
                    <a:pt x="57925" y="1755"/>
                  </a:cubicBezTo>
                  <a:cubicBezTo>
                    <a:pt x="57960" y="1577"/>
                    <a:pt x="57853" y="1386"/>
                    <a:pt x="57675" y="1351"/>
                  </a:cubicBezTo>
                  <a:cubicBezTo>
                    <a:pt x="57115" y="1208"/>
                    <a:pt x="56555" y="1077"/>
                    <a:pt x="55996" y="970"/>
                  </a:cubicBezTo>
                  <a:cubicBezTo>
                    <a:pt x="55973" y="965"/>
                    <a:pt x="55950" y="963"/>
                    <a:pt x="55928" y="963"/>
                  </a:cubicBezTo>
                  <a:close/>
                  <a:moveTo>
                    <a:pt x="33987" y="1727"/>
                  </a:moveTo>
                  <a:cubicBezTo>
                    <a:pt x="33953" y="1727"/>
                    <a:pt x="33919" y="1732"/>
                    <a:pt x="33886" y="1743"/>
                  </a:cubicBezTo>
                  <a:cubicBezTo>
                    <a:pt x="33326" y="1898"/>
                    <a:pt x="32779" y="2065"/>
                    <a:pt x="32231" y="2232"/>
                  </a:cubicBezTo>
                  <a:cubicBezTo>
                    <a:pt x="32052" y="2291"/>
                    <a:pt x="31957" y="2482"/>
                    <a:pt x="32017" y="2660"/>
                  </a:cubicBezTo>
                  <a:cubicBezTo>
                    <a:pt x="32064" y="2815"/>
                    <a:pt x="32195" y="2898"/>
                    <a:pt x="32338" y="2898"/>
                  </a:cubicBezTo>
                  <a:cubicBezTo>
                    <a:pt x="32374" y="2898"/>
                    <a:pt x="32410" y="2898"/>
                    <a:pt x="32445" y="2886"/>
                  </a:cubicBezTo>
                  <a:cubicBezTo>
                    <a:pt x="32981" y="2708"/>
                    <a:pt x="33529" y="2553"/>
                    <a:pt x="34065" y="2398"/>
                  </a:cubicBezTo>
                  <a:cubicBezTo>
                    <a:pt x="34243" y="2351"/>
                    <a:pt x="34350" y="2160"/>
                    <a:pt x="34303" y="1982"/>
                  </a:cubicBezTo>
                  <a:cubicBezTo>
                    <a:pt x="34264" y="1827"/>
                    <a:pt x="34131" y="1727"/>
                    <a:pt x="33987" y="1727"/>
                  </a:cubicBezTo>
                  <a:close/>
                  <a:moveTo>
                    <a:pt x="59228" y="1775"/>
                  </a:moveTo>
                  <a:cubicBezTo>
                    <a:pt x="59084" y="1775"/>
                    <a:pt x="58951" y="1872"/>
                    <a:pt x="58913" y="2017"/>
                  </a:cubicBezTo>
                  <a:cubicBezTo>
                    <a:pt x="58853" y="2208"/>
                    <a:pt x="58960" y="2386"/>
                    <a:pt x="59139" y="2446"/>
                  </a:cubicBezTo>
                  <a:cubicBezTo>
                    <a:pt x="59687" y="2601"/>
                    <a:pt x="60223" y="2767"/>
                    <a:pt x="60758" y="2934"/>
                  </a:cubicBezTo>
                  <a:cubicBezTo>
                    <a:pt x="60794" y="2946"/>
                    <a:pt x="60830" y="2958"/>
                    <a:pt x="60865" y="2958"/>
                  </a:cubicBezTo>
                  <a:cubicBezTo>
                    <a:pt x="61008" y="2958"/>
                    <a:pt x="61151" y="2863"/>
                    <a:pt x="61187" y="2720"/>
                  </a:cubicBezTo>
                  <a:cubicBezTo>
                    <a:pt x="61246" y="2541"/>
                    <a:pt x="61151" y="2351"/>
                    <a:pt x="60973" y="2291"/>
                  </a:cubicBezTo>
                  <a:cubicBezTo>
                    <a:pt x="60437" y="2113"/>
                    <a:pt x="59877" y="1946"/>
                    <a:pt x="59330" y="1791"/>
                  </a:cubicBezTo>
                  <a:cubicBezTo>
                    <a:pt x="59296" y="1780"/>
                    <a:pt x="59262" y="1775"/>
                    <a:pt x="59228" y="1775"/>
                  </a:cubicBezTo>
                  <a:close/>
                  <a:moveTo>
                    <a:pt x="30721" y="2773"/>
                  </a:moveTo>
                  <a:cubicBezTo>
                    <a:pt x="30685" y="2773"/>
                    <a:pt x="30648" y="2779"/>
                    <a:pt x="30612" y="2791"/>
                  </a:cubicBezTo>
                  <a:cubicBezTo>
                    <a:pt x="30076" y="2994"/>
                    <a:pt x="29540" y="3196"/>
                    <a:pt x="29004" y="3410"/>
                  </a:cubicBezTo>
                  <a:cubicBezTo>
                    <a:pt x="28838" y="3482"/>
                    <a:pt x="28742" y="3684"/>
                    <a:pt x="28814" y="3851"/>
                  </a:cubicBezTo>
                  <a:cubicBezTo>
                    <a:pt x="28873" y="3994"/>
                    <a:pt x="29004" y="4065"/>
                    <a:pt x="29135" y="4065"/>
                  </a:cubicBezTo>
                  <a:cubicBezTo>
                    <a:pt x="29183" y="4065"/>
                    <a:pt x="29219" y="4065"/>
                    <a:pt x="29266" y="4041"/>
                  </a:cubicBezTo>
                  <a:cubicBezTo>
                    <a:pt x="29790" y="3827"/>
                    <a:pt x="30314" y="3625"/>
                    <a:pt x="30838" y="3434"/>
                  </a:cubicBezTo>
                  <a:cubicBezTo>
                    <a:pt x="31017" y="3375"/>
                    <a:pt x="31112" y="3172"/>
                    <a:pt x="31052" y="2994"/>
                  </a:cubicBezTo>
                  <a:cubicBezTo>
                    <a:pt x="30995" y="2861"/>
                    <a:pt x="30863" y="2773"/>
                    <a:pt x="30721" y="2773"/>
                  </a:cubicBezTo>
                  <a:close/>
                  <a:moveTo>
                    <a:pt x="62488" y="2832"/>
                  </a:moveTo>
                  <a:cubicBezTo>
                    <a:pt x="62348" y="2832"/>
                    <a:pt x="62219" y="2913"/>
                    <a:pt x="62163" y="3053"/>
                  </a:cubicBezTo>
                  <a:cubicBezTo>
                    <a:pt x="62104" y="3232"/>
                    <a:pt x="62187" y="3434"/>
                    <a:pt x="62366" y="3494"/>
                  </a:cubicBezTo>
                  <a:cubicBezTo>
                    <a:pt x="62890" y="3684"/>
                    <a:pt x="63425" y="3898"/>
                    <a:pt x="63949" y="4113"/>
                  </a:cubicBezTo>
                  <a:cubicBezTo>
                    <a:pt x="63985" y="4125"/>
                    <a:pt x="64033" y="4137"/>
                    <a:pt x="64080" y="4137"/>
                  </a:cubicBezTo>
                  <a:cubicBezTo>
                    <a:pt x="64211" y="4137"/>
                    <a:pt x="64342" y="4053"/>
                    <a:pt x="64390" y="3922"/>
                  </a:cubicBezTo>
                  <a:cubicBezTo>
                    <a:pt x="64461" y="3756"/>
                    <a:pt x="64378" y="3553"/>
                    <a:pt x="64211" y="3482"/>
                  </a:cubicBezTo>
                  <a:cubicBezTo>
                    <a:pt x="63675" y="3267"/>
                    <a:pt x="63140" y="3053"/>
                    <a:pt x="62604" y="2851"/>
                  </a:cubicBezTo>
                  <a:cubicBezTo>
                    <a:pt x="62565" y="2838"/>
                    <a:pt x="62526" y="2832"/>
                    <a:pt x="62488" y="2832"/>
                  </a:cubicBezTo>
                  <a:close/>
                  <a:moveTo>
                    <a:pt x="27571" y="4056"/>
                  </a:moveTo>
                  <a:cubicBezTo>
                    <a:pt x="27525" y="4056"/>
                    <a:pt x="27477" y="4067"/>
                    <a:pt x="27433" y="4089"/>
                  </a:cubicBezTo>
                  <a:cubicBezTo>
                    <a:pt x="26909" y="4315"/>
                    <a:pt x="26397" y="4565"/>
                    <a:pt x="25885" y="4815"/>
                  </a:cubicBezTo>
                  <a:cubicBezTo>
                    <a:pt x="25718" y="4899"/>
                    <a:pt x="25647" y="5113"/>
                    <a:pt x="25730" y="5280"/>
                  </a:cubicBezTo>
                  <a:cubicBezTo>
                    <a:pt x="25790" y="5399"/>
                    <a:pt x="25909" y="5470"/>
                    <a:pt x="26040" y="5470"/>
                  </a:cubicBezTo>
                  <a:cubicBezTo>
                    <a:pt x="26087" y="5470"/>
                    <a:pt x="26135" y="5458"/>
                    <a:pt x="26183" y="5434"/>
                  </a:cubicBezTo>
                  <a:cubicBezTo>
                    <a:pt x="26683" y="5184"/>
                    <a:pt x="27207" y="4934"/>
                    <a:pt x="27707" y="4708"/>
                  </a:cubicBezTo>
                  <a:cubicBezTo>
                    <a:pt x="27885" y="4637"/>
                    <a:pt x="27957" y="4434"/>
                    <a:pt x="27885" y="4256"/>
                  </a:cubicBezTo>
                  <a:cubicBezTo>
                    <a:pt x="27824" y="4134"/>
                    <a:pt x="27699" y="4056"/>
                    <a:pt x="27571" y="4056"/>
                  </a:cubicBezTo>
                  <a:close/>
                  <a:moveTo>
                    <a:pt x="65649" y="4133"/>
                  </a:moveTo>
                  <a:cubicBezTo>
                    <a:pt x="65519" y="4133"/>
                    <a:pt x="65392" y="4207"/>
                    <a:pt x="65330" y="4339"/>
                  </a:cubicBezTo>
                  <a:cubicBezTo>
                    <a:pt x="65259" y="4506"/>
                    <a:pt x="65330" y="4708"/>
                    <a:pt x="65509" y="4791"/>
                  </a:cubicBezTo>
                  <a:cubicBezTo>
                    <a:pt x="66021" y="5018"/>
                    <a:pt x="66533" y="5268"/>
                    <a:pt x="67033" y="5518"/>
                  </a:cubicBezTo>
                  <a:cubicBezTo>
                    <a:pt x="67081" y="5542"/>
                    <a:pt x="67140" y="5553"/>
                    <a:pt x="67188" y="5553"/>
                  </a:cubicBezTo>
                  <a:cubicBezTo>
                    <a:pt x="67319" y="5553"/>
                    <a:pt x="67438" y="5482"/>
                    <a:pt x="67497" y="5363"/>
                  </a:cubicBezTo>
                  <a:cubicBezTo>
                    <a:pt x="67581" y="5196"/>
                    <a:pt x="67509" y="4994"/>
                    <a:pt x="67342" y="4910"/>
                  </a:cubicBezTo>
                  <a:cubicBezTo>
                    <a:pt x="66831" y="4649"/>
                    <a:pt x="66307" y="4399"/>
                    <a:pt x="65783" y="4160"/>
                  </a:cubicBezTo>
                  <a:cubicBezTo>
                    <a:pt x="65740" y="4142"/>
                    <a:pt x="65694" y="4133"/>
                    <a:pt x="65649" y="4133"/>
                  </a:cubicBezTo>
                  <a:close/>
                  <a:moveTo>
                    <a:pt x="24529" y="5567"/>
                  </a:moveTo>
                  <a:cubicBezTo>
                    <a:pt x="24473" y="5567"/>
                    <a:pt x="24415" y="5582"/>
                    <a:pt x="24361" y="5613"/>
                  </a:cubicBezTo>
                  <a:cubicBezTo>
                    <a:pt x="23861" y="5887"/>
                    <a:pt x="23361" y="6161"/>
                    <a:pt x="22873" y="6458"/>
                  </a:cubicBezTo>
                  <a:cubicBezTo>
                    <a:pt x="22706" y="6554"/>
                    <a:pt x="22646" y="6756"/>
                    <a:pt x="22754" y="6923"/>
                  </a:cubicBezTo>
                  <a:cubicBezTo>
                    <a:pt x="22813" y="7030"/>
                    <a:pt x="22920" y="7089"/>
                    <a:pt x="23039" y="7089"/>
                  </a:cubicBezTo>
                  <a:cubicBezTo>
                    <a:pt x="23099" y="7089"/>
                    <a:pt x="23158" y="7077"/>
                    <a:pt x="23218" y="7042"/>
                  </a:cubicBezTo>
                  <a:cubicBezTo>
                    <a:pt x="23694" y="6756"/>
                    <a:pt x="24194" y="6482"/>
                    <a:pt x="24682" y="6208"/>
                  </a:cubicBezTo>
                  <a:cubicBezTo>
                    <a:pt x="24849" y="6125"/>
                    <a:pt x="24909" y="5911"/>
                    <a:pt x="24825" y="5744"/>
                  </a:cubicBezTo>
                  <a:cubicBezTo>
                    <a:pt x="24761" y="5631"/>
                    <a:pt x="24647" y="5567"/>
                    <a:pt x="24529" y="5567"/>
                  </a:cubicBezTo>
                  <a:close/>
                  <a:moveTo>
                    <a:pt x="68698" y="5663"/>
                  </a:moveTo>
                  <a:cubicBezTo>
                    <a:pt x="68580" y="5663"/>
                    <a:pt x="68467" y="5726"/>
                    <a:pt x="68402" y="5839"/>
                  </a:cubicBezTo>
                  <a:cubicBezTo>
                    <a:pt x="68307" y="6006"/>
                    <a:pt x="68366" y="6220"/>
                    <a:pt x="68533" y="6304"/>
                  </a:cubicBezTo>
                  <a:cubicBezTo>
                    <a:pt x="69033" y="6577"/>
                    <a:pt x="69521" y="6863"/>
                    <a:pt x="70009" y="7149"/>
                  </a:cubicBezTo>
                  <a:cubicBezTo>
                    <a:pt x="70069" y="7185"/>
                    <a:pt x="70129" y="7196"/>
                    <a:pt x="70188" y="7196"/>
                  </a:cubicBezTo>
                  <a:cubicBezTo>
                    <a:pt x="70295" y="7196"/>
                    <a:pt x="70414" y="7137"/>
                    <a:pt x="70474" y="7030"/>
                  </a:cubicBezTo>
                  <a:cubicBezTo>
                    <a:pt x="70569" y="6863"/>
                    <a:pt x="70521" y="6661"/>
                    <a:pt x="70355" y="6565"/>
                  </a:cubicBezTo>
                  <a:cubicBezTo>
                    <a:pt x="69867" y="6268"/>
                    <a:pt x="69367" y="5982"/>
                    <a:pt x="68866" y="5708"/>
                  </a:cubicBezTo>
                  <a:cubicBezTo>
                    <a:pt x="68812" y="5677"/>
                    <a:pt x="68755" y="5663"/>
                    <a:pt x="68698" y="5663"/>
                  </a:cubicBezTo>
                  <a:close/>
                  <a:moveTo>
                    <a:pt x="21585" y="7302"/>
                  </a:moveTo>
                  <a:cubicBezTo>
                    <a:pt x="21523" y="7302"/>
                    <a:pt x="21462" y="7318"/>
                    <a:pt x="21408" y="7351"/>
                  </a:cubicBezTo>
                  <a:cubicBezTo>
                    <a:pt x="20932" y="7661"/>
                    <a:pt x="20444" y="7982"/>
                    <a:pt x="19979" y="8316"/>
                  </a:cubicBezTo>
                  <a:cubicBezTo>
                    <a:pt x="19825" y="8423"/>
                    <a:pt x="19789" y="8625"/>
                    <a:pt x="19896" y="8780"/>
                  </a:cubicBezTo>
                  <a:cubicBezTo>
                    <a:pt x="19968" y="8875"/>
                    <a:pt x="20063" y="8935"/>
                    <a:pt x="20182" y="8935"/>
                  </a:cubicBezTo>
                  <a:cubicBezTo>
                    <a:pt x="20241" y="8935"/>
                    <a:pt x="20313" y="8911"/>
                    <a:pt x="20372" y="8875"/>
                  </a:cubicBezTo>
                  <a:cubicBezTo>
                    <a:pt x="20837" y="8554"/>
                    <a:pt x="21301" y="8232"/>
                    <a:pt x="21777" y="7935"/>
                  </a:cubicBezTo>
                  <a:cubicBezTo>
                    <a:pt x="21932" y="7828"/>
                    <a:pt x="21980" y="7613"/>
                    <a:pt x="21884" y="7458"/>
                  </a:cubicBezTo>
                  <a:cubicBezTo>
                    <a:pt x="21815" y="7358"/>
                    <a:pt x="21699" y="7302"/>
                    <a:pt x="21585" y="7302"/>
                  </a:cubicBezTo>
                  <a:close/>
                  <a:moveTo>
                    <a:pt x="71635" y="7418"/>
                  </a:moveTo>
                  <a:cubicBezTo>
                    <a:pt x="71523" y="7418"/>
                    <a:pt x="71411" y="7471"/>
                    <a:pt x="71343" y="7577"/>
                  </a:cubicBezTo>
                  <a:cubicBezTo>
                    <a:pt x="71248" y="7732"/>
                    <a:pt x="71283" y="7947"/>
                    <a:pt x="71450" y="8042"/>
                  </a:cubicBezTo>
                  <a:cubicBezTo>
                    <a:pt x="71914" y="8351"/>
                    <a:pt x="72391" y="8673"/>
                    <a:pt x="72855" y="8994"/>
                  </a:cubicBezTo>
                  <a:cubicBezTo>
                    <a:pt x="72915" y="9030"/>
                    <a:pt x="72974" y="9054"/>
                    <a:pt x="73046" y="9054"/>
                  </a:cubicBezTo>
                  <a:cubicBezTo>
                    <a:pt x="73153" y="9054"/>
                    <a:pt x="73260" y="9006"/>
                    <a:pt x="73331" y="8911"/>
                  </a:cubicBezTo>
                  <a:cubicBezTo>
                    <a:pt x="73438" y="8756"/>
                    <a:pt x="73403" y="8542"/>
                    <a:pt x="73248" y="8435"/>
                  </a:cubicBezTo>
                  <a:cubicBezTo>
                    <a:pt x="72772" y="8101"/>
                    <a:pt x="72295" y="7780"/>
                    <a:pt x="71819" y="7470"/>
                  </a:cubicBezTo>
                  <a:cubicBezTo>
                    <a:pt x="71763" y="7436"/>
                    <a:pt x="71699" y="7418"/>
                    <a:pt x="71635" y="7418"/>
                  </a:cubicBezTo>
                  <a:close/>
                  <a:moveTo>
                    <a:pt x="18795" y="9250"/>
                  </a:moveTo>
                  <a:cubicBezTo>
                    <a:pt x="18723" y="9250"/>
                    <a:pt x="18650" y="9272"/>
                    <a:pt x="18586" y="9316"/>
                  </a:cubicBezTo>
                  <a:cubicBezTo>
                    <a:pt x="18134" y="9661"/>
                    <a:pt x="17682" y="10018"/>
                    <a:pt x="17241" y="10375"/>
                  </a:cubicBezTo>
                  <a:cubicBezTo>
                    <a:pt x="17086" y="10494"/>
                    <a:pt x="17062" y="10709"/>
                    <a:pt x="17181" y="10852"/>
                  </a:cubicBezTo>
                  <a:cubicBezTo>
                    <a:pt x="17253" y="10935"/>
                    <a:pt x="17348" y="10983"/>
                    <a:pt x="17455" y="10983"/>
                  </a:cubicBezTo>
                  <a:cubicBezTo>
                    <a:pt x="17527" y="10983"/>
                    <a:pt x="17598" y="10959"/>
                    <a:pt x="17670" y="10899"/>
                  </a:cubicBezTo>
                  <a:cubicBezTo>
                    <a:pt x="18098" y="10554"/>
                    <a:pt x="18551" y="10197"/>
                    <a:pt x="19003" y="9863"/>
                  </a:cubicBezTo>
                  <a:cubicBezTo>
                    <a:pt x="19146" y="9744"/>
                    <a:pt x="19182" y="9530"/>
                    <a:pt x="19063" y="9387"/>
                  </a:cubicBezTo>
                  <a:cubicBezTo>
                    <a:pt x="18999" y="9296"/>
                    <a:pt x="18899" y="9250"/>
                    <a:pt x="18795" y="9250"/>
                  </a:cubicBezTo>
                  <a:close/>
                  <a:moveTo>
                    <a:pt x="74429" y="9381"/>
                  </a:moveTo>
                  <a:cubicBezTo>
                    <a:pt x="74327" y="9381"/>
                    <a:pt x="74223" y="9427"/>
                    <a:pt x="74153" y="9518"/>
                  </a:cubicBezTo>
                  <a:cubicBezTo>
                    <a:pt x="74046" y="9661"/>
                    <a:pt x="74070" y="9875"/>
                    <a:pt x="74224" y="9994"/>
                  </a:cubicBezTo>
                  <a:cubicBezTo>
                    <a:pt x="74665" y="10328"/>
                    <a:pt x="75117" y="10685"/>
                    <a:pt x="75546" y="11042"/>
                  </a:cubicBezTo>
                  <a:cubicBezTo>
                    <a:pt x="75617" y="11090"/>
                    <a:pt x="75689" y="11126"/>
                    <a:pt x="75772" y="11126"/>
                  </a:cubicBezTo>
                  <a:cubicBezTo>
                    <a:pt x="75867" y="11126"/>
                    <a:pt x="75963" y="11078"/>
                    <a:pt x="76034" y="10995"/>
                  </a:cubicBezTo>
                  <a:cubicBezTo>
                    <a:pt x="76153" y="10852"/>
                    <a:pt x="76129" y="10637"/>
                    <a:pt x="75986" y="10518"/>
                  </a:cubicBezTo>
                  <a:cubicBezTo>
                    <a:pt x="75546" y="10149"/>
                    <a:pt x="75082" y="9792"/>
                    <a:pt x="74629" y="9447"/>
                  </a:cubicBezTo>
                  <a:cubicBezTo>
                    <a:pt x="74571" y="9403"/>
                    <a:pt x="74500" y="9381"/>
                    <a:pt x="74429" y="9381"/>
                  </a:cubicBezTo>
                  <a:close/>
                  <a:moveTo>
                    <a:pt x="16151" y="11391"/>
                  </a:moveTo>
                  <a:cubicBezTo>
                    <a:pt x="16069" y="11391"/>
                    <a:pt x="15986" y="11421"/>
                    <a:pt x="15919" y="11483"/>
                  </a:cubicBezTo>
                  <a:cubicBezTo>
                    <a:pt x="15491" y="11852"/>
                    <a:pt x="15062" y="12245"/>
                    <a:pt x="14645" y="12638"/>
                  </a:cubicBezTo>
                  <a:cubicBezTo>
                    <a:pt x="14514" y="12757"/>
                    <a:pt x="14503" y="12983"/>
                    <a:pt x="14634" y="13114"/>
                  </a:cubicBezTo>
                  <a:cubicBezTo>
                    <a:pt x="14705" y="13185"/>
                    <a:pt x="14788" y="13221"/>
                    <a:pt x="14884" y="13221"/>
                  </a:cubicBezTo>
                  <a:cubicBezTo>
                    <a:pt x="14967" y="13221"/>
                    <a:pt x="15050" y="13197"/>
                    <a:pt x="15122" y="13126"/>
                  </a:cubicBezTo>
                  <a:cubicBezTo>
                    <a:pt x="15526" y="12745"/>
                    <a:pt x="15943" y="12364"/>
                    <a:pt x="16372" y="11995"/>
                  </a:cubicBezTo>
                  <a:cubicBezTo>
                    <a:pt x="16515" y="11864"/>
                    <a:pt x="16527" y="11649"/>
                    <a:pt x="16408" y="11507"/>
                  </a:cubicBezTo>
                  <a:cubicBezTo>
                    <a:pt x="16338" y="11430"/>
                    <a:pt x="16244" y="11391"/>
                    <a:pt x="16151" y="11391"/>
                  </a:cubicBezTo>
                  <a:close/>
                  <a:moveTo>
                    <a:pt x="77072" y="11544"/>
                  </a:moveTo>
                  <a:cubicBezTo>
                    <a:pt x="76976" y="11544"/>
                    <a:pt x="76879" y="11583"/>
                    <a:pt x="76808" y="11661"/>
                  </a:cubicBezTo>
                  <a:cubicBezTo>
                    <a:pt x="76689" y="11804"/>
                    <a:pt x="76701" y="12018"/>
                    <a:pt x="76844" y="12138"/>
                  </a:cubicBezTo>
                  <a:cubicBezTo>
                    <a:pt x="77260" y="12519"/>
                    <a:pt x="77689" y="12900"/>
                    <a:pt x="78094" y="13281"/>
                  </a:cubicBezTo>
                  <a:cubicBezTo>
                    <a:pt x="78153" y="13340"/>
                    <a:pt x="78237" y="13376"/>
                    <a:pt x="78320" y="13376"/>
                  </a:cubicBezTo>
                  <a:cubicBezTo>
                    <a:pt x="78415" y="13376"/>
                    <a:pt x="78511" y="13340"/>
                    <a:pt x="78570" y="13269"/>
                  </a:cubicBezTo>
                  <a:cubicBezTo>
                    <a:pt x="78701" y="13138"/>
                    <a:pt x="78701" y="12923"/>
                    <a:pt x="78558" y="12792"/>
                  </a:cubicBezTo>
                  <a:cubicBezTo>
                    <a:pt x="78153" y="12399"/>
                    <a:pt x="77725" y="12007"/>
                    <a:pt x="77296" y="11626"/>
                  </a:cubicBezTo>
                  <a:cubicBezTo>
                    <a:pt x="77231" y="11571"/>
                    <a:pt x="77151" y="11544"/>
                    <a:pt x="77072" y="11544"/>
                  </a:cubicBezTo>
                  <a:close/>
                  <a:moveTo>
                    <a:pt x="13659" y="13730"/>
                  </a:moveTo>
                  <a:cubicBezTo>
                    <a:pt x="13571" y="13730"/>
                    <a:pt x="13485" y="13763"/>
                    <a:pt x="13419" y="13828"/>
                  </a:cubicBezTo>
                  <a:cubicBezTo>
                    <a:pt x="13026" y="14233"/>
                    <a:pt x="12621" y="14650"/>
                    <a:pt x="12240" y="15078"/>
                  </a:cubicBezTo>
                  <a:cubicBezTo>
                    <a:pt x="12109" y="15221"/>
                    <a:pt x="12121" y="15436"/>
                    <a:pt x="12252" y="15555"/>
                  </a:cubicBezTo>
                  <a:cubicBezTo>
                    <a:pt x="12324" y="15614"/>
                    <a:pt x="12407" y="15650"/>
                    <a:pt x="12490" y="15650"/>
                  </a:cubicBezTo>
                  <a:cubicBezTo>
                    <a:pt x="12586" y="15650"/>
                    <a:pt x="12669" y="15614"/>
                    <a:pt x="12740" y="15543"/>
                  </a:cubicBezTo>
                  <a:cubicBezTo>
                    <a:pt x="13121" y="15126"/>
                    <a:pt x="13514" y="14709"/>
                    <a:pt x="13907" y="14316"/>
                  </a:cubicBezTo>
                  <a:cubicBezTo>
                    <a:pt x="14038" y="14174"/>
                    <a:pt x="14038" y="13959"/>
                    <a:pt x="13907" y="13828"/>
                  </a:cubicBezTo>
                  <a:cubicBezTo>
                    <a:pt x="13836" y="13763"/>
                    <a:pt x="13746" y="13730"/>
                    <a:pt x="13659" y="13730"/>
                  </a:cubicBezTo>
                  <a:close/>
                  <a:moveTo>
                    <a:pt x="79539" y="13892"/>
                  </a:moveTo>
                  <a:cubicBezTo>
                    <a:pt x="79453" y="13892"/>
                    <a:pt x="79366" y="13925"/>
                    <a:pt x="79296" y="13995"/>
                  </a:cubicBezTo>
                  <a:cubicBezTo>
                    <a:pt x="79165" y="14126"/>
                    <a:pt x="79165" y="14340"/>
                    <a:pt x="79296" y="14471"/>
                  </a:cubicBezTo>
                  <a:cubicBezTo>
                    <a:pt x="79689" y="14876"/>
                    <a:pt x="80082" y="15293"/>
                    <a:pt x="80451" y="15698"/>
                  </a:cubicBezTo>
                  <a:cubicBezTo>
                    <a:pt x="80523" y="15781"/>
                    <a:pt x="80618" y="15817"/>
                    <a:pt x="80713" y="15817"/>
                  </a:cubicBezTo>
                  <a:cubicBezTo>
                    <a:pt x="80797" y="15817"/>
                    <a:pt x="80868" y="15781"/>
                    <a:pt x="80939" y="15721"/>
                  </a:cubicBezTo>
                  <a:cubicBezTo>
                    <a:pt x="81082" y="15602"/>
                    <a:pt x="81094" y="15388"/>
                    <a:pt x="80963" y="15245"/>
                  </a:cubicBezTo>
                  <a:cubicBezTo>
                    <a:pt x="80582" y="14828"/>
                    <a:pt x="80177" y="14400"/>
                    <a:pt x="79785" y="13995"/>
                  </a:cubicBezTo>
                  <a:cubicBezTo>
                    <a:pt x="79718" y="13928"/>
                    <a:pt x="79629" y="13892"/>
                    <a:pt x="79539" y="13892"/>
                  </a:cubicBezTo>
                  <a:close/>
                  <a:moveTo>
                    <a:pt x="11350" y="16247"/>
                  </a:moveTo>
                  <a:cubicBezTo>
                    <a:pt x="11256" y="16247"/>
                    <a:pt x="11162" y="16286"/>
                    <a:pt x="11097" y="16364"/>
                  </a:cubicBezTo>
                  <a:cubicBezTo>
                    <a:pt x="10728" y="16793"/>
                    <a:pt x="10359" y="17245"/>
                    <a:pt x="10002" y="17698"/>
                  </a:cubicBezTo>
                  <a:cubicBezTo>
                    <a:pt x="9895" y="17841"/>
                    <a:pt x="9919" y="18055"/>
                    <a:pt x="10062" y="18174"/>
                  </a:cubicBezTo>
                  <a:cubicBezTo>
                    <a:pt x="10121" y="18222"/>
                    <a:pt x="10204" y="18245"/>
                    <a:pt x="10276" y="18245"/>
                  </a:cubicBezTo>
                  <a:cubicBezTo>
                    <a:pt x="10371" y="18245"/>
                    <a:pt x="10478" y="18198"/>
                    <a:pt x="10538" y="18114"/>
                  </a:cubicBezTo>
                  <a:cubicBezTo>
                    <a:pt x="10895" y="17674"/>
                    <a:pt x="11252" y="17233"/>
                    <a:pt x="11621" y="16805"/>
                  </a:cubicBezTo>
                  <a:cubicBezTo>
                    <a:pt x="11740" y="16662"/>
                    <a:pt x="11716" y="16448"/>
                    <a:pt x="11574" y="16329"/>
                  </a:cubicBezTo>
                  <a:cubicBezTo>
                    <a:pt x="11509" y="16274"/>
                    <a:pt x="11429" y="16247"/>
                    <a:pt x="11350" y="16247"/>
                  </a:cubicBezTo>
                  <a:close/>
                  <a:moveTo>
                    <a:pt x="81842" y="16414"/>
                  </a:moveTo>
                  <a:cubicBezTo>
                    <a:pt x="81763" y="16414"/>
                    <a:pt x="81683" y="16441"/>
                    <a:pt x="81618" y="16495"/>
                  </a:cubicBezTo>
                  <a:cubicBezTo>
                    <a:pt x="81463" y="16614"/>
                    <a:pt x="81451" y="16829"/>
                    <a:pt x="81570" y="16971"/>
                  </a:cubicBezTo>
                  <a:cubicBezTo>
                    <a:pt x="81940" y="17400"/>
                    <a:pt x="82297" y="17853"/>
                    <a:pt x="82642" y="18293"/>
                  </a:cubicBezTo>
                  <a:cubicBezTo>
                    <a:pt x="82702" y="18376"/>
                    <a:pt x="82809" y="18424"/>
                    <a:pt x="82904" y="18424"/>
                  </a:cubicBezTo>
                  <a:cubicBezTo>
                    <a:pt x="82987" y="18424"/>
                    <a:pt x="83059" y="18400"/>
                    <a:pt x="83118" y="18353"/>
                  </a:cubicBezTo>
                  <a:cubicBezTo>
                    <a:pt x="83261" y="18234"/>
                    <a:pt x="83297" y="18019"/>
                    <a:pt x="83178" y="17864"/>
                  </a:cubicBezTo>
                  <a:cubicBezTo>
                    <a:pt x="82821" y="17424"/>
                    <a:pt x="82463" y="16971"/>
                    <a:pt x="82094" y="16531"/>
                  </a:cubicBezTo>
                  <a:cubicBezTo>
                    <a:pt x="82029" y="16453"/>
                    <a:pt x="81936" y="16414"/>
                    <a:pt x="81842" y="16414"/>
                  </a:cubicBezTo>
                  <a:close/>
                  <a:moveTo>
                    <a:pt x="9245" y="18922"/>
                  </a:moveTo>
                  <a:cubicBezTo>
                    <a:pt x="9138" y="18922"/>
                    <a:pt x="9032" y="18972"/>
                    <a:pt x="8966" y="19067"/>
                  </a:cubicBezTo>
                  <a:cubicBezTo>
                    <a:pt x="8633" y="19519"/>
                    <a:pt x="8299" y="19996"/>
                    <a:pt x="7978" y="20472"/>
                  </a:cubicBezTo>
                  <a:cubicBezTo>
                    <a:pt x="7871" y="20627"/>
                    <a:pt x="7906" y="20841"/>
                    <a:pt x="8061" y="20936"/>
                  </a:cubicBezTo>
                  <a:cubicBezTo>
                    <a:pt x="8121" y="20984"/>
                    <a:pt x="8192" y="20996"/>
                    <a:pt x="8252" y="20996"/>
                  </a:cubicBezTo>
                  <a:cubicBezTo>
                    <a:pt x="8371" y="20996"/>
                    <a:pt x="8478" y="20948"/>
                    <a:pt x="8538" y="20853"/>
                  </a:cubicBezTo>
                  <a:cubicBezTo>
                    <a:pt x="8859" y="20389"/>
                    <a:pt x="9180" y="19924"/>
                    <a:pt x="9514" y="19460"/>
                  </a:cubicBezTo>
                  <a:cubicBezTo>
                    <a:pt x="9621" y="19317"/>
                    <a:pt x="9597" y="19103"/>
                    <a:pt x="9442" y="18984"/>
                  </a:cubicBezTo>
                  <a:cubicBezTo>
                    <a:pt x="9382" y="18942"/>
                    <a:pt x="9313" y="18922"/>
                    <a:pt x="9245" y="18922"/>
                  </a:cubicBezTo>
                  <a:close/>
                  <a:moveTo>
                    <a:pt x="83935" y="19100"/>
                  </a:moveTo>
                  <a:cubicBezTo>
                    <a:pt x="83867" y="19100"/>
                    <a:pt x="83798" y="19120"/>
                    <a:pt x="83737" y="19162"/>
                  </a:cubicBezTo>
                  <a:cubicBezTo>
                    <a:pt x="83583" y="19269"/>
                    <a:pt x="83547" y="19484"/>
                    <a:pt x="83654" y="19638"/>
                  </a:cubicBezTo>
                  <a:cubicBezTo>
                    <a:pt x="83987" y="20091"/>
                    <a:pt x="84309" y="20555"/>
                    <a:pt x="84630" y="21032"/>
                  </a:cubicBezTo>
                  <a:cubicBezTo>
                    <a:pt x="84690" y="21127"/>
                    <a:pt x="84797" y="21174"/>
                    <a:pt x="84904" y="21174"/>
                  </a:cubicBezTo>
                  <a:cubicBezTo>
                    <a:pt x="84976" y="21174"/>
                    <a:pt x="85047" y="21162"/>
                    <a:pt x="85095" y="21115"/>
                  </a:cubicBezTo>
                  <a:cubicBezTo>
                    <a:pt x="85261" y="21020"/>
                    <a:pt x="85297" y="20805"/>
                    <a:pt x="85190" y="20651"/>
                  </a:cubicBezTo>
                  <a:cubicBezTo>
                    <a:pt x="84868" y="20174"/>
                    <a:pt x="84547" y="19698"/>
                    <a:pt x="84214" y="19234"/>
                  </a:cubicBezTo>
                  <a:cubicBezTo>
                    <a:pt x="84142" y="19147"/>
                    <a:pt x="84039" y="19100"/>
                    <a:pt x="83935" y="19100"/>
                  </a:cubicBezTo>
                  <a:close/>
                  <a:moveTo>
                    <a:pt x="7319" y="21748"/>
                  </a:moveTo>
                  <a:cubicBezTo>
                    <a:pt x="7208" y="21748"/>
                    <a:pt x="7098" y="21806"/>
                    <a:pt x="7037" y="21913"/>
                  </a:cubicBezTo>
                  <a:cubicBezTo>
                    <a:pt x="6740" y="22389"/>
                    <a:pt x="6442" y="22889"/>
                    <a:pt x="6156" y="23389"/>
                  </a:cubicBezTo>
                  <a:cubicBezTo>
                    <a:pt x="6061" y="23544"/>
                    <a:pt x="6109" y="23758"/>
                    <a:pt x="6275" y="23853"/>
                  </a:cubicBezTo>
                  <a:cubicBezTo>
                    <a:pt x="6335" y="23877"/>
                    <a:pt x="6394" y="23901"/>
                    <a:pt x="6442" y="23901"/>
                  </a:cubicBezTo>
                  <a:cubicBezTo>
                    <a:pt x="6561" y="23901"/>
                    <a:pt x="6680" y="23829"/>
                    <a:pt x="6740" y="23722"/>
                  </a:cubicBezTo>
                  <a:cubicBezTo>
                    <a:pt x="7025" y="23234"/>
                    <a:pt x="7323" y="22746"/>
                    <a:pt x="7609" y="22270"/>
                  </a:cubicBezTo>
                  <a:cubicBezTo>
                    <a:pt x="7716" y="22115"/>
                    <a:pt x="7668" y="21901"/>
                    <a:pt x="7502" y="21805"/>
                  </a:cubicBezTo>
                  <a:cubicBezTo>
                    <a:pt x="7446" y="21767"/>
                    <a:pt x="7382" y="21748"/>
                    <a:pt x="7319" y="21748"/>
                  </a:cubicBezTo>
                  <a:close/>
                  <a:moveTo>
                    <a:pt x="85837" y="21927"/>
                  </a:moveTo>
                  <a:cubicBezTo>
                    <a:pt x="85774" y="21927"/>
                    <a:pt x="85710" y="21945"/>
                    <a:pt x="85654" y="21984"/>
                  </a:cubicBezTo>
                  <a:cubicBezTo>
                    <a:pt x="85488" y="22079"/>
                    <a:pt x="85440" y="22294"/>
                    <a:pt x="85547" y="22448"/>
                  </a:cubicBezTo>
                  <a:cubicBezTo>
                    <a:pt x="85833" y="22925"/>
                    <a:pt x="86131" y="23413"/>
                    <a:pt x="86404" y="23901"/>
                  </a:cubicBezTo>
                  <a:cubicBezTo>
                    <a:pt x="86464" y="24008"/>
                    <a:pt x="86583" y="24080"/>
                    <a:pt x="86702" y="24080"/>
                  </a:cubicBezTo>
                  <a:cubicBezTo>
                    <a:pt x="86762" y="24080"/>
                    <a:pt x="86821" y="24056"/>
                    <a:pt x="86869" y="24032"/>
                  </a:cubicBezTo>
                  <a:cubicBezTo>
                    <a:pt x="87035" y="23937"/>
                    <a:pt x="87095" y="23734"/>
                    <a:pt x="87000" y="23568"/>
                  </a:cubicBezTo>
                  <a:cubicBezTo>
                    <a:pt x="86714" y="23067"/>
                    <a:pt x="86416" y="22567"/>
                    <a:pt x="86119" y="22091"/>
                  </a:cubicBezTo>
                  <a:cubicBezTo>
                    <a:pt x="86058" y="21985"/>
                    <a:pt x="85948" y="21927"/>
                    <a:pt x="85837" y="21927"/>
                  </a:cubicBezTo>
                  <a:close/>
                  <a:moveTo>
                    <a:pt x="5627" y="24709"/>
                  </a:moveTo>
                  <a:cubicBezTo>
                    <a:pt x="5503" y="24709"/>
                    <a:pt x="5381" y="24773"/>
                    <a:pt x="5323" y="24889"/>
                  </a:cubicBezTo>
                  <a:cubicBezTo>
                    <a:pt x="5061" y="25401"/>
                    <a:pt x="4799" y="25913"/>
                    <a:pt x="4549" y="26425"/>
                  </a:cubicBezTo>
                  <a:cubicBezTo>
                    <a:pt x="4466" y="26604"/>
                    <a:pt x="4537" y="26806"/>
                    <a:pt x="4704" y="26889"/>
                  </a:cubicBezTo>
                  <a:cubicBezTo>
                    <a:pt x="4751" y="26913"/>
                    <a:pt x="4811" y="26925"/>
                    <a:pt x="4858" y="26925"/>
                  </a:cubicBezTo>
                  <a:cubicBezTo>
                    <a:pt x="4978" y="26925"/>
                    <a:pt x="5109" y="26854"/>
                    <a:pt x="5168" y="26723"/>
                  </a:cubicBezTo>
                  <a:cubicBezTo>
                    <a:pt x="5406" y="26223"/>
                    <a:pt x="5668" y="25711"/>
                    <a:pt x="5930" y="25211"/>
                  </a:cubicBezTo>
                  <a:cubicBezTo>
                    <a:pt x="6013" y="25044"/>
                    <a:pt x="5954" y="24841"/>
                    <a:pt x="5787" y="24746"/>
                  </a:cubicBezTo>
                  <a:cubicBezTo>
                    <a:pt x="5737" y="24721"/>
                    <a:pt x="5682" y="24709"/>
                    <a:pt x="5627" y="24709"/>
                  </a:cubicBezTo>
                  <a:close/>
                  <a:moveTo>
                    <a:pt x="87514" y="24887"/>
                  </a:moveTo>
                  <a:cubicBezTo>
                    <a:pt x="87461" y="24887"/>
                    <a:pt x="87407" y="24900"/>
                    <a:pt x="87357" y="24925"/>
                  </a:cubicBezTo>
                  <a:cubicBezTo>
                    <a:pt x="87190" y="25008"/>
                    <a:pt x="87131" y="25222"/>
                    <a:pt x="87214" y="25389"/>
                  </a:cubicBezTo>
                  <a:cubicBezTo>
                    <a:pt x="87476" y="25889"/>
                    <a:pt x="87726" y="26389"/>
                    <a:pt x="87964" y="26901"/>
                  </a:cubicBezTo>
                  <a:cubicBezTo>
                    <a:pt x="88024" y="27020"/>
                    <a:pt x="88143" y="27092"/>
                    <a:pt x="88274" y="27092"/>
                  </a:cubicBezTo>
                  <a:cubicBezTo>
                    <a:pt x="88321" y="27092"/>
                    <a:pt x="88369" y="27080"/>
                    <a:pt x="88417" y="27056"/>
                  </a:cubicBezTo>
                  <a:cubicBezTo>
                    <a:pt x="88595" y="26985"/>
                    <a:pt x="88667" y="26782"/>
                    <a:pt x="88583" y="26604"/>
                  </a:cubicBezTo>
                  <a:cubicBezTo>
                    <a:pt x="88333" y="26092"/>
                    <a:pt x="88083" y="25580"/>
                    <a:pt x="87821" y="25068"/>
                  </a:cubicBezTo>
                  <a:cubicBezTo>
                    <a:pt x="87755" y="24952"/>
                    <a:pt x="87636" y="24887"/>
                    <a:pt x="87514" y="24887"/>
                  </a:cubicBezTo>
                  <a:close/>
                  <a:moveTo>
                    <a:pt x="4146" y="27791"/>
                  </a:moveTo>
                  <a:cubicBezTo>
                    <a:pt x="4013" y="27791"/>
                    <a:pt x="3888" y="27864"/>
                    <a:pt x="3835" y="27997"/>
                  </a:cubicBezTo>
                  <a:cubicBezTo>
                    <a:pt x="3608" y="28521"/>
                    <a:pt x="3382" y="29056"/>
                    <a:pt x="3180" y="29592"/>
                  </a:cubicBezTo>
                  <a:cubicBezTo>
                    <a:pt x="3108" y="29759"/>
                    <a:pt x="3192" y="29961"/>
                    <a:pt x="3370" y="30033"/>
                  </a:cubicBezTo>
                  <a:cubicBezTo>
                    <a:pt x="3406" y="30045"/>
                    <a:pt x="3454" y="30056"/>
                    <a:pt x="3489" y="30056"/>
                  </a:cubicBezTo>
                  <a:cubicBezTo>
                    <a:pt x="3632" y="30056"/>
                    <a:pt x="3763" y="29973"/>
                    <a:pt x="3811" y="29842"/>
                  </a:cubicBezTo>
                  <a:cubicBezTo>
                    <a:pt x="4013" y="29318"/>
                    <a:pt x="4239" y="28782"/>
                    <a:pt x="4454" y="28270"/>
                  </a:cubicBezTo>
                  <a:cubicBezTo>
                    <a:pt x="4537" y="28092"/>
                    <a:pt x="4454" y="27889"/>
                    <a:pt x="4287" y="27818"/>
                  </a:cubicBezTo>
                  <a:cubicBezTo>
                    <a:pt x="4241" y="27800"/>
                    <a:pt x="4193" y="27791"/>
                    <a:pt x="4146" y="27791"/>
                  </a:cubicBezTo>
                  <a:close/>
                  <a:moveTo>
                    <a:pt x="88966" y="27959"/>
                  </a:moveTo>
                  <a:cubicBezTo>
                    <a:pt x="88922" y="27959"/>
                    <a:pt x="88877" y="27967"/>
                    <a:pt x="88833" y="27985"/>
                  </a:cubicBezTo>
                  <a:cubicBezTo>
                    <a:pt x="88667" y="28068"/>
                    <a:pt x="88583" y="28259"/>
                    <a:pt x="88655" y="28437"/>
                  </a:cubicBezTo>
                  <a:cubicBezTo>
                    <a:pt x="88881" y="28949"/>
                    <a:pt x="89095" y="29473"/>
                    <a:pt x="89298" y="29997"/>
                  </a:cubicBezTo>
                  <a:cubicBezTo>
                    <a:pt x="89345" y="30140"/>
                    <a:pt x="89476" y="30223"/>
                    <a:pt x="89619" y="30223"/>
                  </a:cubicBezTo>
                  <a:cubicBezTo>
                    <a:pt x="89655" y="30223"/>
                    <a:pt x="89702" y="30211"/>
                    <a:pt x="89738" y="30199"/>
                  </a:cubicBezTo>
                  <a:cubicBezTo>
                    <a:pt x="89917" y="30128"/>
                    <a:pt x="90000" y="29925"/>
                    <a:pt x="89941" y="29759"/>
                  </a:cubicBezTo>
                  <a:cubicBezTo>
                    <a:pt x="89726" y="29223"/>
                    <a:pt x="89512" y="28687"/>
                    <a:pt x="89286" y="28163"/>
                  </a:cubicBezTo>
                  <a:cubicBezTo>
                    <a:pt x="89232" y="28037"/>
                    <a:pt x="89103" y="27959"/>
                    <a:pt x="88966" y="27959"/>
                  </a:cubicBezTo>
                  <a:close/>
                  <a:moveTo>
                    <a:pt x="2904" y="30979"/>
                  </a:moveTo>
                  <a:cubicBezTo>
                    <a:pt x="2762" y="30979"/>
                    <a:pt x="2629" y="31067"/>
                    <a:pt x="2572" y="31199"/>
                  </a:cubicBezTo>
                  <a:cubicBezTo>
                    <a:pt x="2394" y="31747"/>
                    <a:pt x="2215" y="32295"/>
                    <a:pt x="2037" y="32842"/>
                  </a:cubicBezTo>
                  <a:cubicBezTo>
                    <a:pt x="1989" y="33021"/>
                    <a:pt x="2084" y="33212"/>
                    <a:pt x="2263" y="33271"/>
                  </a:cubicBezTo>
                  <a:cubicBezTo>
                    <a:pt x="2299" y="33283"/>
                    <a:pt x="2334" y="33283"/>
                    <a:pt x="2370" y="33283"/>
                  </a:cubicBezTo>
                  <a:cubicBezTo>
                    <a:pt x="2513" y="33283"/>
                    <a:pt x="2644" y="33188"/>
                    <a:pt x="2692" y="33045"/>
                  </a:cubicBezTo>
                  <a:cubicBezTo>
                    <a:pt x="2858" y="32509"/>
                    <a:pt x="3037" y="31961"/>
                    <a:pt x="3227" y="31426"/>
                  </a:cubicBezTo>
                  <a:cubicBezTo>
                    <a:pt x="3287" y="31247"/>
                    <a:pt x="3192" y="31057"/>
                    <a:pt x="3013" y="30997"/>
                  </a:cubicBezTo>
                  <a:cubicBezTo>
                    <a:pt x="2977" y="30985"/>
                    <a:pt x="2940" y="30979"/>
                    <a:pt x="2904" y="30979"/>
                  </a:cubicBezTo>
                  <a:close/>
                  <a:moveTo>
                    <a:pt x="90204" y="31134"/>
                  </a:moveTo>
                  <a:cubicBezTo>
                    <a:pt x="90168" y="31134"/>
                    <a:pt x="90131" y="31140"/>
                    <a:pt x="90095" y="31152"/>
                  </a:cubicBezTo>
                  <a:cubicBezTo>
                    <a:pt x="89917" y="31223"/>
                    <a:pt x="89821" y="31414"/>
                    <a:pt x="89881" y="31592"/>
                  </a:cubicBezTo>
                  <a:cubicBezTo>
                    <a:pt x="90060" y="32128"/>
                    <a:pt x="90238" y="32664"/>
                    <a:pt x="90405" y="33200"/>
                  </a:cubicBezTo>
                  <a:cubicBezTo>
                    <a:pt x="90441" y="33343"/>
                    <a:pt x="90583" y="33438"/>
                    <a:pt x="90726" y="33438"/>
                  </a:cubicBezTo>
                  <a:cubicBezTo>
                    <a:pt x="90762" y="33438"/>
                    <a:pt x="90798" y="33438"/>
                    <a:pt x="90822" y="33426"/>
                  </a:cubicBezTo>
                  <a:cubicBezTo>
                    <a:pt x="91012" y="33378"/>
                    <a:pt x="91107" y="33188"/>
                    <a:pt x="91060" y="32997"/>
                  </a:cubicBezTo>
                  <a:cubicBezTo>
                    <a:pt x="90893" y="32461"/>
                    <a:pt x="90714" y="31914"/>
                    <a:pt x="90524" y="31366"/>
                  </a:cubicBezTo>
                  <a:cubicBezTo>
                    <a:pt x="90476" y="31224"/>
                    <a:pt x="90345" y="31134"/>
                    <a:pt x="90204" y="31134"/>
                  </a:cubicBezTo>
                  <a:close/>
                  <a:moveTo>
                    <a:pt x="1899" y="34236"/>
                  </a:moveTo>
                  <a:cubicBezTo>
                    <a:pt x="1745" y="34236"/>
                    <a:pt x="1612" y="34337"/>
                    <a:pt x="1572" y="34497"/>
                  </a:cubicBezTo>
                  <a:cubicBezTo>
                    <a:pt x="1418" y="35045"/>
                    <a:pt x="1287" y="35605"/>
                    <a:pt x="1156" y="36164"/>
                  </a:cubicBezTo>
                  <a:cubicBezTo>
                    <a:pt x="1108" y="36343"/>
                    <a:pt x="1227" y="36533"/>
                    <a:pt x="1406" y="36569"/>
                  </a:cubicBezTo>
                  <a:cubicBezTo>
                    <a:pt x="1441" y="36581"/>
                    <a:pt x="1465" y="36581"/>
                    <a:pt x="1489" y="36581"/>
                  </a:cubicBezTo>
                  <a:cubicBezTo>
                    <a:pt x="1644" y="36581"/>
                    <a:pt x="1787" y="36474"/>
                    <a:pt x="1822" y="36319"/>
                  </a:cubicBezTo>
                  <a:cubicBezTo>
                    <a:pt x="1941" y="35760"/>
                    <a:pt x="2084" y="35212"/>
                    <a:pt x="2227" y="34676"/>
                  </a:cubicBezTo>
                  <a:cubicBezTo>
                    <a:pt x="2275" y="34486"/>
                    <a:pt x="2168" y="34307"/>
                    <a:pt x="1989" y="34247"/>
                  </a:cubicBezTo>
                  <a:cubicBezTo>
                    <a:pt x="1959" y="34240"/>
                    <a:pt x="1929" y="34236"/>
                    <a:pt x="1899" y="34236"/>
                  </a:cubicBezTo>
                  <a:close/>
                  <a:moveTo>
                    <a:pt x="91194" y="34403"/>
                  </a:moveTo>
                  <a:cubicBezTo>
                    <a:pt x="91165" y="34403"/>
                    <a:pt x="91136" y="34406"/>
                    <a:pt x="91107" y="34414"/>
                  </a:cubicBezTo>
                  <a:cubicBezTo>
                    <a:pt x="90929" y="34462"/>
                    <a:pt x="90810" y="34652"/>
                    <a:pt x="90857" y="34831"/>
                  </a:cubicBezTo>
                  <a:cubicBezTo>
                    <a:pt x="91000" y="35367"/>
                    <a:pt x="91143" y="35926"/>
                    <a:pt x="91262" y="36474"/>
                  </a:cubicBezTo>
                  <a:cubicBezTo>
                    <a:pt x="91298" y="36629"/>
                    <a:pt x="91441" y="36748"/>
                    <a:pt x="91596" y="36748"/>
                  </a:cubicBezTo>
                  <a:cubicBezTo>
                    <a:pt x="91619" y="36748"/>
                    <a:pt x="91643" y="36736"/>
                    <a:pt x="91667" y="36736"/>
                  </a:cubicBezTo>
                  <a:cubicBezTo>
                    <a:pt x="91857" y="36688"/>
                    <a:pt x="91965" y="36510"/>
                    <a:pt x="91929" y="36331"/>
                  </a:cubicBezTo>
                  <a:cubicBezTo>
                    <a:pt x="91798" y="35771"/>
                    <a:pt x="91667" y="35200"/>
                    <a:pt x="91524" y="34652"/>
                  </a:cubicBezTo>
                  <a:cubicBezTo>
                    <a:pt x="91484" y="34502"/>
                    <a:pt x="91344" y="34403"/>
                    <a:pt x="91194" y="34403"/>
                  </a:cubicBezTo>
                  <a:close/>
                  <a:moveTo>
                    <a:pt x="1140" y="37563"/>
                  </a:moveTo>
                  <a:cubicBezTo>
                    <a:pt x="975" y="37563"/>
                    <a:pt x="830" y="37684"/>
                    <a:pt x="798" y="37843"/>
                  </a:cubicBezTo>
                  <a:cubicBezTo>
                    <a:pt x="703" y="38403"/>
                    <a:pt x="596" y="38974"/>
                    <a:pt x="513" y="39534"/>
                  </a:cubicBezTo>
                  <a:cubicBezTo>
                    <a:pt x="489" y="39724"/>
                    <a:pt x="620" y="39903"/>
                    <a:pt x="798" y="39927"/>
                  </a:cubicBezTo>
                  <a:lnTo>
                    <a:pt x="858" y="39927"/>
                  </a:lnTo>
                  <a:cubicBezTo>
                    <a:pt x="1025" y="39927"/>
                    <a:pt x="1168" y="39808"/>
                    <a:pt x="1191" y="39641"/>
                  </a:cubicBezTo>
                  <a:cubicBezTo>
                    <a:pt x="1275" y="39081"/>
                    <a:pt x="1370" y="38522"/>
                    <a:pt x="1477" y="37974"/>
                  </a:cubicBezTo>
                  <a:cubicBezTo>
                    <a:pt x="1513" y="37784"/>
                    <a:pt x="1394" y="37605"/>
                    <a:pt x="1203" y="37569"/>
                  </a:cubicBezTo>
                  <a:cubicBezTo>
                    <a:pt x="1182" y="37565"/>
                    <a:pt x="1161" y="37563"/>
                    <a:pt x="1140" y="37563"/>
                  </a:cubicBezTo>
                  <a:close/>
                  <a:moveTo>
                    <a:pt x="91937" y="37730"/>
                  </a:moveTo>
                  <a:cubicBezTo>
                    <a:pt x="91915" y="37730"/>
                    <a:pt x="91892" y="37732"/>
                    <a:pt x="91869" y="37736"/>
                  </a:cubicBezTo>
                  <a:cubicBezTo>
                    <a:pt x="91691" y="37772"/>
                    <a:pt x="91572" y="37950"/>
                    <a:pt x="91596" y="38129"/>
                  </a:cubicBezTo>
                  <a:cubicBezTo>
                    <a:pt x="91703" y="38688"/>
                    <a:pt x="91798" y="39248"/>
                    <a:pt x="91881" y="39808"/>
                  </a:cubicBezTo>
                  <a:cubicBezTo>
                    <a:pt x="91905" y="39974"/>
                    <a:pt x="92048" y="40093"/>
                    <a:pt x="92215" y="40093"/>
                  </a:cubicBezTo>
                  <a:lnTo>
                    <a:pt x="92262" y="40093"/>
                  </a:lnTo>
                  <a:cubicBezTo>
                    <a:pt x="92453" y="40070"/>
                    <a:pt x="92584" y="39891"/>
                    <a:pt x="92548" y="39700"/>
                  </a:cubicBezTo>
                  <a:cubicBezTo>
                    <a:pt x="92477" y="39141"/>
                    <a:pt x="92381" y="38569"/>
                    <a:pt x="92274" y="38010"/>
                  </a:cubicBezTo>
                  <a:cubicBezTo>
                    <a:pt x="92243" y="37842"/>
                    <a:pt x="92100" y="37730"/>
                    <a:pt x="91937" y="37730"/>
                  </a:cubicBezTo>
                  <a:close/>
                  <a:moveTo>
                    <a:pt x="643" y="40938"/>
                  </a:moveTo>
                  <a:cubicBezTo>
                    <a:pt x="463" y="40938"/>
                    <a:pt x="310" y="41066"/>
                    <a:pt x="298" y="41248"/>
                  </a:cubicBezTo>
                  <a:cubicBezTo>
                    <a:pt x="227" y="41808"/>
                    <a:pt x="179" y="42379"/>
                    <a:pt x="132" y="42951"/>
                  </a:cubicBezTo>
                  <a:cubicBezTo>
                    <a:pt x="120" y="43141"/>
                    <a:pt x="263" y="43308"/>
                    <a:pt x="441" y="43320"/>
                  </a:cubicBezTo>
                  <a:lnTo>
                    <a:pt x="477" y="43320"/>
                  </a:lnTo>
                  <a:cubicBezTo>
                    <a:pt x="644" y="43320"/>
                    <a:pt x="798" y="43189"/>
                    <a:pt x="810" y="43010"/>
                  </a:cubicBezTo>
                  <a:cubicBezTo>
                    <a:pt x="858" y="42451"/>
                    <a:pt x="906" y="41879"/>
                    <a:pt x="965" y="41320"/>
                  </a:cubicBezTo>
                  <a:cubicBezTo>
                    <a:pt x="989" y="41129"/>
                    <a:pt x="858" y="40963"/>
                    <a:pt x="667" y="40939"/>
                  </a:cubicBezTo>
                  <a:cubicBezTo>
                    <a:pt x="659" y="40938"/>
                    <a:pt x="651" y="40938"/>
                    <a:pt x="643" y="40938"/>
                  </a:cubicBezTo>
                  <a:close/>
                  <a:moveTo>
                    <a:pt x="92435" y="41103"/>
                  </a:moveTo>
                  <a:cubicBezTo>
                    <a:pt x="92421" y="41103"/>
                    <a:pt x="92407" y="41104"/>
                    <a:pt x="92393" y="41105"/>
                  </a:cubicBezTo>
                  <a:cubicBezTo>
                    <a:pt x="92203" y="41129"/>
                    <a:pt x="92072" y="41296"/>
                    <a:pt x="92096" y="41486"/>
                  </a:cubicBezTo>
                  <a:cubicBezTo>
                    <a:pt x="92155" y="42046"/>
                    <a:pt x="92203" y="42606"/>
                    <a:pt x="92250" y="43165"/>
                  </a:cubicBezTo>
                  <a:cubicBezTo>
                    <a:pt x="92262" y="43344"/>
                    <a:pt x="92405" y="43487"/>
                    <a:pt x="92584" y="43487"/>
                  </a:cubicBezTo>
                  <a:lnTo>
                    <a:pt x="92608" y="43487"/>
                  </a:lnTo>
                  <a:cubicBezTo>
                    <a:pt x="92798" y="43475"/>
                    <a:pt x="92941" y="43308"/>
                    <a:pt x="92929" y="43118"/>
                  </a:cubicBezTo>
                  <a:cubicBezTo>
                    <a:pt x="92881" y="42546"/>
                    <a:pt x="92834" y="41975"/>
                    <a:pt x="92774" y="41403"/>
                  </a:cubicBezTo>
                  <a:cubicBezTo>
                    <a:pt x="92752" y="41238"/>
                    <a:pt x="92607" y="41103"/>
                    <a:pt x="92435" y="41103"/>
                  </a:cubicBezTo>
                  <a:close/>
                  <a:moveTo>
                    <a:pt x="361" y="44343"/>
                  </a:moveTo>
                  <a:cubicBezTo>
                    <a:pt x="190" y="44343"/>
                    <a:pt x="36" y="44482"/>
                    <a:pt x="36" y="44665"/>
                  </a:cubicBezTo>
                  <a:cubicBezTo>
                    <a:pt x="13" y="45237"/>
                    <a:pt x="1" y="45808"/>
                    <a:pt x="1" y="46392"/>
                  </a:cubicBezTo>
                  <a:cubicBezTo>
                    <a:pt x="1" y="46570"/>
                    <a:pt x="144" y="46725"/>
                    <a:pt x="334" y="46725"/>
                  </a:cubicBezTo>
                  <a:cubicBezTo>
                    <a:pt x="525" y="46725"/>
                    <a:pt x="679" y="46570"/>
                    <a:pt x="679" y="46392"/>
                  </a:cubicBezTo>
                  <a:cubicBezTo>
                    <a:pt x="679" y="45820"/>
                    <a:pt x="691" y="45249"/>
                    <a:pt x="715" y="44701"/>
                  </a:cubicBezTo>
                  <a:cubicBezTo>
                    <a:pt x="727" y="44511"/>
                    <a:pt x="572" y="44344"/>
                    <a:pt x="382" y="44344"/>
                  </a:cubicBezTo>
                  <a:cubicBezTo>
                    <a:pt x="375" y="44343"/>
                    <a:pt x="368" y="44343"/>
                    <a:pt x="361" y="44343"/>
                  </a:cubicBezTo>
                  <a:close/>
                  <a:moveTo>
                    <a:pt x="92689" y="44510"/>
                  </a:moveTo>
                  <a:cubicBezTo>
                    <a:pt x="92682" y="44510"/>
                    <a:pt x="92674" y="44510"/>
                    <a:pt x="92667" y="44511"/>
                  </a:cubicBezTo>
                  <a:cubicBezTo>
                    <a:pt x="92477" y="44511"/>
                    <a:pt x="92334" y="44677"/>
                    <a:pt x="92334" y="44856"/>
                  </a:cubicBezTo>
                  <a:cubicBezTo>
                    <a:pt x="92358" y="45415"/>
                    <a:pt x="92369" y="45975"/>
                    <a:pt x="92369" y="46535"/>
                  </a:cubicBezTo>
                  <a:lnTo>
                    <a:pt x="92369" y="46558"/>
                  </a:lnTo>
                  <a:cubicBezTo>
                    <a:pt x="92369" y="46737"/>
                    <a:pt x="92524" y="46892"/>
                    <a:pt x="92715" y="46892"/>
                  </a:cubicBezTo>
                  <a:cubicBezTo>
                    <a:pt x="92893" y="46892"/>
                    <a:pt x="93048" y="46737"/>
                    <a:pt x="93048" y="46558"/>
                  </a:cubicBezTo>
                  <a:lnTo>
                    <a:pt x="93048" y="46535"/>
                  </a:lnTo>
                  <a:cubicBezTo>
                    <a:pt x="93048" y="45963"/>
                    <a:pt x="93036" y="45392"/>
                    <a:pt x="93024" y="44832"/>
                  </a:cubicBezTo>
                  <a:cubicBezTo>
                    <a:pt x="93013" y="44649"/>
                    <a:pt x="92869" y="44510"/>
                    <a:pt x="92689" y="44510"/>
                  </a:cubicBezTo>
                  <a:close/>
                  <a:moveTo>
                    <a:pt x="346" y="47749"/>
                  </a:moveTo>
                  <a:cubicBezTo>
                    <a:pt x="156" y="47761"/>
                    <a:pt x="13" y="47916"/>
                    <a:pt x="13" y="48106"/>
                  </a:cubicBezTo>
                  <a:cubicBezTo>
                    <a:pt x="25" y="48678"/>
                    <a:pt x="48" y="49261"/>
                    <a:pt x="84" y="49821"/>
                  </a:cubicBezTo>
                  <a:cubicBezTo>
                    <a:pt x="96" y="49999"/>
                    <a:pt x="239" y="50142"/>
                    <a:pt x="429" y="50142"/>
                  </a:cubicBezTo>
                  <a:lnTo>
                    <a:pt x="441" y="50142"/>
                  </a:lnTo>
                  <a:cubicBezTo>
                    <a:pt x="632" y="50130"/>
                    <a:pt x="775" y="49964"/>
                    <a:pt x="763" y="49773"/>
                  </a:cubicBezTo>
                  <a:cubicBezTo>
                    <a:pt x="739" y="49225"/>
                    <a:pt x="715" y="48654"/>
                    <a:pt x="691" y="48082"/>
                  </a:cubicBezTo>
                  <a:cubicBezTo>
                    <a:pt x="691" y="47892"/>
                    <a:pt x="537" y="47749"/>
                    <a:pt x="346" y="47749"/>
                  </a:cubicBezTo>
                  <a:close/>
                  <a:moveTo>
                    <a:pt x="92691" y="47916"/>
                  </a:moveTo>
                  <a:cubicBezTo>
                    <a:pt x="92500" y="47916"/>
                    <a:pt x="92346" y="48059"/>
                    <a:pt x="92334" y="48249"/>
                  </a:cubicBezTo>
                  <a:cubicBezTo>
                    <a:pt x="92322" y="48809"/>
                    <a:pt x="92286" y="49380"/>
                    <a:pt x="92250" y="49940"/>
                  </a:cubicBezTo>
                  <a:cubicBezTo>
                    <a:pt x="92238" y="50130"/>
                    <a:pt x="92381" y="50297"/>
                    <a:pt x="92560" y="50309"/>
                  </a:cubicBezTo>
                  <a:lnTo>
                    <a:pt x="92584" y="50309"/>
                  </a:lnTo>
                  <a:cubicBezTo>
                    <a:pt x="92762" y="50309"/>
                    <a:pt x="92917" y="50166"/>
                    <a:pt x="92929" y="49987"/>
                  </a:cubicBezTo>
                  <a:cubicBezTo>
                    <a:pt x="92965" y="49428"/>
                    <a:pt x="93000" y="48844"/>
                    <a:pt x="93024" y="48273"/>
                  </a:cubicBezTo>
                  <a:cubicBezTo>
                    <a:pt x="93024" y="48082"/>
                    <a:pt x="92881" y="47928"/>
                    <a:pt x="92691" y="47916"/>
                  </a:cubicBezTo>
                  <a:close/>
                  <a:moveTo>
                    <a:pt x="549" y="51154"/>
                  </a:moveTo>
                  <a:cubicBezTo>
                    <a:pt x="541" y="51154"/>
                    <a:pt x="533" y="51154"/>
                    <a:pt x="525" y="51154"/>
                  </a:cubicBezTo>
                  <a:cubicBezTo>
                    <a:pt x="334" y="51178"/>
                    <a:pt x="191" y="51345"/>
                    <a:pt x="215" y="51535"/>
                  </a:cubicBezTo>
                  <a:cubicBezTo>
                    <a:pt x="263" y="52107"/>
                    <a:pt x="322" y="52678"/>
                    <a:pt x="406" y="53238"/>
                  </a:cubicBezTo>
                  <a:cubicBezTo>
                    <a:pt x="429" y="53405"/>
                    <a:pt x="572" y="53536"/>
                    <a:pt x="739" y="53536"/>
                  </a:cubicBezTo>
                  <a:lnTo>
                    <a:pt x="787" y="53536"/>
                  </a:lnTo>
                  <a:cubicBezTo>
                    <a:pt x="977" y="53512"/>
                    <a:pt x="1108" y="53333"/>
                    <a:pt x="1072" y="53155"/>
                  </a:cubicBezTo>
                  <a:cubicBezTo>
                    <a:pt x="1001" y="52595"/>
                    <a:pt x="941" y="52035"/>
                    <a:pt x="894" y="51464"/>
                  </a:cubicBezTo>
                  <a:cubicBezTo>
                    <a:pt x="871" y="51281"/>
                    <a:pt x="728" y="51154"/>
                    <a:pt x="549" y="51154"/>
                  </a:cubicBezTo>
                  <a:close/>
                  <a:moveTo>
                    <a:pt x="92453" y="51320"/>
                  </a:moveTo>
                  <a:cubicBezTo>
                    <a:pt x="92272" y="51320"/>
                    <a:pt x="92118" y="51448"/>
                    <a:pt x="92096" y="51631"/>
                  </a:cubicBezTo>
                  <a:cubicBezTo>
                    <a:pt x="92036" y="52190"/>
                    <a:pt x="91965" y="52750"/>
                    <a:pt x="91881" y="53309"/>
                  </a:cubicBezTo>
                  <a:cubicBezTo>
                    <a:pt x="91857" y="53500"/>
                    <a:pt x="91988" y="53666"/>
                    <a:pt x="92167" y="53690"/>
                  </a:cubicBezTo>
                  <a:cubicBezTo>
                    <a:pt x="92191" y="53702"/>
                    <a:pt x="92203" y="53702"/>
                    <a:pt x="92227" y="53702"/>
                  </a:cubicBezTo>
                  <a:cubicBezTo>
                    <a:pt x="92393" y="53702"/>
                    <a:pt x="92536" y="53583"/>
                    <a:pt x="92560" y="53405"/>
                  </a:cubicBezTo>
                  <a:cubicBezTo>
                    <a:pt x="92643" y="52845"/>
                    <a:pt x="92715" y="52273"/>
                    <a:pt x="92774" y="51702"/>
                  </a:cubicBezTo>
                  <a:cubicBezTo>
                    <a:pt x="92798" y="51511"/>
                    <a:pt x="92655" y="51345"/>
                    <a:pt x="92477" y="51321"/>
                  </a:cubicBezTo>
                  <a:cubicBezTo>
                    <a:pt x="92469" y="51320"/>
                    <a:pt x="92461" y="51320"/>
                    <a:pt x="92453" y="51320"/>
                  </a:cubicBezTo>
                  <a:close/>
                  <a:moveTo>
                    <a:pt x="1005" y="54541"/>
                  </a:moveTo>
                  <a:cubicBezTo>
                    <a:pt x="984" y="54541"/>
                    <a:pt x="963" y="54543"/>
                    <a:pt x="941" y="54548"/>
                  </a:cubicBezTo>
                  <a:cubicBezTo>
                    <a:pt x="751" y="54571"/>
                    <a:pt x="632" y="54750"/>
                    <a:pt x="667" y="54940"/>
                  </a:cubicBezTo>
                  <a:cubicBezTo>
                    <a:pt x="763" y="55500"/>
                    <a:pt x="870" y="56072"/>
                    <a:pt x="1001" y="56619"/>
                  </a:cubicBezTo>
                  <a:cubicBezTo>
                    <a:pt x="1037" y="56786"/>
                    <a:pt x="1168" y="56893"/>
                    <a:pt x="1334" y="56893"/>
                  </a:cubicBezTo>
                  <a:cubicBezTo>
                    <a:pt x="1358" y="56893"/>
                    <a:pt x="1382" y="56893"/>
                    <a:pt x="1406" y="56881"/>
                  </a:cubicBezTo>
                  <a:cubicBezTo>
                    <a:pt x="1584" y="56845"/>
                    <a:pt x="1703" y="56655"/>
                    <a:pt x="1668" y="56476"/>
                  </a:cubicBezTo>
                  <a:cubicBezTo>
                    <a:pt x="1537" y="55929"/>
                    <a:pt x="1429" y="55381"/>
                    <a:pt x="1334" y="54821"/>
                  </a:cubicBezTo>
                  <a:cubicBezTo>
                    <a:pt x="1303" y="54654"/>
                    <a:pt x="1160" y="54541"/>
                    <a:pt x="1005" y="54541"/>
                  </a:cubicBezTo>
                  <a:close/>
                  <a:moveTo>
                    <a:pt x="91941" y="54696"/>
                  </a:moveTo>
                  <a:cubicBezTo>
                    <a:pt x="91784" y="54696"/>
                    <a:pt x="91639" y="54817"/>
                    <a:pt x="91607" y="54976"/>
                  </a:cubicBezTo>
                  <a:cubicBezTo>
                    <a:pt x="91500" y="55536"/>
                    <a:pt x="91393" y="56083"/>
                    <a:pt x="91262" y="56643"/>
                  </a:cubicBezTo>
                  <a:cubicBezTo>
                    <a:pt x="91226" y="56822"/>
                    <a:pt x="91345" y="57000"/>
                    <a:pt x="91524" y="57048"/>
                  </a:cubicBezTo>
                  <a:cubicBezTo>
                    <a:pt x="91548" y="57048"/>
                    <a:pt x="91572" y="57060"/>
                    <a:pt x="91596" y="57060"/>
                  </a:cubicBezTo>
                  <a:cubicBezTo>
                    <a:pt x="91762" y="57060"/>
                    <a:pt x="91893" y="56953"/>
                    <a:pt x="91929" y="56786"/>
                  </a:cubicBezTo>
                  <a:cubicBezTo>
                    <a:pt x="92060" y="56226"/>
                    <a:pt x="92179" y="55667"/>
                    <a:pt x="92274" y="55107"/>
                  </a:cubicBezTo>
                  <a:cubicBezTo>
                    <a:pt x="92310" y="54917"/>
                    <a:pt x="92191" y="54738"/>
                    <a:pt x="92000" y="54702"/>
                  </a:cubicBezTo>
                  <a:cubicBezTo>
                    <a:pt x="91980" y="54698"/>
                    <a:pt x="91960" y="54696"/>
                    <a:pt x="91941" y="54696"/>
                  </a:cubicBezTo>
                  <a:close/>
                  <a:moveTo>
                    <a:pt x="1734" y="57870"/>
                  </a:moveTo>
                  <a:cubicBezTo>
                    <a:pt x="1705" y="57870"/>
                    <a:pt x="1674" y="57874"/>
                    <a:pt x="1644" y="57881"/>
                  </a:cubicBezTo>
                  <a:cubicBezTo>
                    <a:pt x="1465" y="57929"/>
                    <a:pt x="1358" y="58119"/>
                    <a:pt x="1406" y="58298"/>
                  </a:cubicBezTo>
                  <a:cubicBezTo>
                    <a:pt x="1549" y="58846"/>
                    <a:pt x="1715" y="59405"/>
                    <a:pt x="1894" y="59953"/>
                  </a:cubicBezTo>
                  <a:cubicBezTo>
                    <a:pt x="1941" y="60096"/>
                    <a:pt x="2072" y="60191"/>
                    <a:pt x="2215" y="60191"/>
                  </a:cubicBezTo>
                  <a:cubicBezTo>
                    <a:pt x="2251" y="60191"/>
                    <a:pt x="2287" y="60179"/>
                    <a:pt x="2322" y="60167"/>
                  </a:cubicBezTo>
                  <a:cubicBezTo>
                    <a:pt x="2501" y="60108"/>
                    <a:pt x="2596" y="59917"/>
                    <a:pt x="2537" y="59739"/>
                  </a:cubicBezTo>
                  <a:cubicBezTo>
                    <a:pt x="2370" y="59203"/>
                    <a:pt x="2215" y="58655"/>
                    <a:pt x="2061" y="58119"/>
                  </a:cubicBezTo>
                  <a:cubicBezTo>
                    <a:pt x="2021" y="57970"/>
                    <a:pt x="1888" y="57870"/>
                    <a:pt x="1734" y="57870"/>
                  </a:cubicBezTo>
                  <a:close/>
                  <a:moveTo>
                    <a:pt x="91196" y="58025"/>
                  </a:moveTo>
                  <a:cubicBezTo>
                    <a:pt x="91041" y="58025"/>
                    <a:pt x="90907" y="58126"/>
                    <a:pt x="90857" y="58286"/>
                  </a:cubicBezTo>
                  <a:cubicBezTo>
                    <a:pt x="90714" y="58822"/>
                    <a:pt x="90560" y="59370"/>
                    <a:pt x="90393" y="59905"/>
                  </a:cubicBezTo>
                  <a:cubicBezTo>
                    <a:pt x="90333" y="60084"/>
                    <a:pt x="90441" y="60274"/>
                    <a:pt x="90619" y="60334"/>
                  </a:cubicBezTo>
                  <a:cubicBezTo>
                    <a:pt x="90655" y="60346"/>
                    <a:pt x="90691" y="60346"/>
                    <a:pt x="90726" y="60346"/>
                  </a:cubicBezTo>
                  <a:cubicBezTo>
                    <a:pt x="90869" y="60346"/>
                    <a:pt x="91000" y="60263"/>
                    <a:pt x="91048" y="60108"/>
                  </a:cubicBezTo>
                  <a:cubicBezTo>
                    <a:pt x="91215" y="59572"/>
                    <a:pt x="91369" y="59012"/>
                    <a:pt x="91524" y="58453"/>
                  </a:cubicBezTo>
                  <a:cubicBezTo>
                    <a:pt x="91572" y="58274"/>
                    <a:pt x="91465" y="58084"/>
                    <a:pt x="91286" y="58036"/>
                  </a:cubicBezTo>
                  <a:cubicBezTo>
                    <a:pt x="91256" y="58028"/>
                    <a:pt x="91225" y="58025"/>
                    <a:pt x="91196" y="58025"/>
                  </a:cubicBezTo>
                  <a:close/>
                  <a:moveTo>
                    <a:pt x="2767" y="61120"/>
                  </a:moveTo>
                  <a:cubicBezTo>
                    <a:pt x="2726" y="61120"/>
                    <a:pt x="2684" y="61127"/>
                    <a:pt x="2644" y="61144"/>
                  </a:cubicBezTo>
                  <a:cubicBezTo>
                    <a:pt x="2477" y="61203"/>
                    <a:pt x="2382" y="61394"/>
                    <a:pt x="2442" y="61572"/>
                  </a:cubicBezTo>
                  <a:cubicBezTo>
                    <a:pt x="2632" y="62108"/>
                    <a:pt x="2846" y="62644"/>
                    <a:pt x="3061" y="63180"/>
                  </a:cubicBezTo>
                  <a:cubicBezTo>
                    <a:pt x="3120" y="63311"/>
                    <a:pt x="3239" y="63394"/>
                    <a:pt x="3382" y="63394"/>
                  </a:cubicBezTo>
                  <a:cubicBezTo>
                    <a:pt x="3418" y="63394"/>
                    <a:pt x="3465" y="63382"/>
                    <a:pt x="3513" y="63370"/>
                  </a:cubicBezTo>
                  <a:cubicBezTo>
                    <a:pt x="3680" y="63299"/>
                    <a:pt x="3763" y="63096"/>
                    <a:pt x="3692" y="62918"/>
                  </a:cubicBezTo>
                  <a:cubicBezTo>
                    <a:pt x="3477" y="62394"/>
                    <a:pt x="3275" y="61858"/>
                    <a:pt x="3084" y="61346"/>
                  </a:cubicBezTo>
                  <a:cubicBezTo>
                    <a:pt x="3038" y="61208"/>
                    <a:pt x="2907" y="61120"/>
                    <a:pt x="2767" y="61120"/>
                  </a:cubicBezTo>
                  <a:close/>
                  <a:moveTo>
                    <a:pt x="90182" y="61291"/>
                  </a:moveTo>
                  <a:cubicBezTo>
                    <a:pt x="90043" y="61291"/>
                    <a:pt x="89916" y="61373"/>
                    <a:pt x="89869" y="61513"/>
                  </a:cubicBezTo>
                  <a:cubicBezTo>
                    <a:pt x="89679" y="62048"/>
                    <a:pt x="89476" y="62584"/>
                    <a:pt x="89274" y="63108"/>
                  </a:cubicBezTo>
                  <a:cubicBezTo>
                    <a:pt x="89202" y="63275"/>
                    <a:pt x="89298" y="63477"/>
                    <a:pt x="89464" y="63549"/>
                  </a:cubicBezTo>
                  <a:cubicBezTo>
                    <a:pt x="89512" y="63561"/>
                    <a:pt x="89548" y="63572"/>
                    <a:pt x="89595" y="63572"/>
                  </a:cubicBezTo>
                  <a:cubicBezTo>
                    <a:pt x="89726" y="63572"/>
                    <a:pt x="89857" y="63489"/>
                    <a:pt x="89905" y="63358"/>
                  </a:cubicBezTo>
                  <a:cubicBezTo>
                    <a:pt x="90119" y="62822"/>
                    <a:pt x="90322" y="62275"/>
                    <a:pt x="90512" y="61739"/>
                  </a:cubicBezTo>
                  <a:cubicBezTo>
                    <a:pt x="90572" y="61560"/>
                    <a:pt x="90476" y="61370"/>
                    <a:pt x="90298" y="61310"/>
                  </a:cubicBezTo>
                  <a:cubicBezTo>
                    <a:pt x="90259" y="61297"/>
                    <a:pt x="90220" y="61291"/>
                    <a:pt x="90182" y="6129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5" name="Google Shape;395;p20"/>
            <p:cNvSpPr/>
            <p:nvPr/>
          </p:nvSpPr>
          <p:spPr>
            <a:xfrm>
              <a:off x="3336512" y="3417747"/>
              <a:ext cx="2467599" cy="1725723"/>
            </a:xfrm>
            <a:custGeom>
              <a:avLst/>
              <a:gdLst/>
              <a:ahLst/>
              <a:cxnLst/>
              <a:rect l="l" t="t" r="r" b="b"/>
              <a:pathLst>
                <a:path w="87202" h="60985" extrusionOk="0">
                  <a:moveTo>
                    <a:pt x="43601" y="1"/>
                  </a:moveTo>
                  <a:cubicBezTo>
                    <a:pt x="19527" y="1"/>
                    <a:pt x="1" y="19527"/>
                    <a:pt x="1" y="43601"/>
                  </a:cubicBezTo>
                  <a:cubicBezTo>
                    <a:pt x="1" y="49781"/>
                    <a:pt x="1299" y="55662"/>
                    <a:pt x="3620" y="60984"/>
                  </a:cubicBezTo>
                  <a:lnTo>
                    <a:pt x="83595" y="60984"/>
                  </a:lnTo>
                  <a:cubicBezTo>
                    <a:pt x="85916" y="55662"/>
                    <a:pt x="87202" y="49781"/>
                    <a:pt x="87202" y="43601"/>
                  </a:cubicBezTo>
                  <a:cubicBezTo>
                    <a:pt x="87202" y="19527"/>
                    <a:pt x="67688" y="1"/>
                    <a:pt x="43601"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7" name="Google Shape;397;p20"/>
            <p:cNvSpPr txBox="1"/>
            <p:nvPr/>
          </p:nvSpPr>
          <p:spPr>
            <a:xfrm>
              <a:off x="3679817" y="3614655"/>
              <a:ext cx="1872446" cy="495600"/>
            </a:xfrm>
            <a:prstGeom prst="rect">
              <a:avLst/>
            </a:prstGeom>
            <a:noFill/>
            <a:ln>
              <a:noFill/>
            </a:ln>
          </p:spPr>
          <p:txBody>
            <a:bodyPr spcFirstLastPara="1" wrap="square" lIns="121900" tIns="121900" rIns="121900" bIns="121900" anchor="ctr" anchorCtr="0">
              <a:noAutofit/>
            </a:bodyPr>
            <a:lstStyle/>
            <a:p>
              <a:pPr algn="ctr"/>
              <a:r>
                <a:rPr lang="vi-VN" sz="3600">
                  <a:solidFill>
                    <a:srgbClr val="FFFFFF"/>
                  </a:solidFill>
                  <a:latin typeface="Fira Sans Extra Condensed"/>
                  <a:ea typeface="Fira Sans Extra Condensed"/>
                  <a:cs typeface="Fira Sans Extra Condensed"/>
                  <a:sym typeface="Fira Sans Extra Condensed"/>
                </a:rPr>
                <a:t>NÔNG LÂM NGHIỆP</a:t>
              </a:r>
              <a:endParaRPr sz="3600">
                <a:solidFill>
                  <a:srgbClr val="FFFFFF"/>
                </a:solidFill>
                <a:latin typeface="Fira Sans Extra Condensed Medium"/>
                <a:ea typeface="Fira Sans Extra Condensed Medium"/>
                <a:cs typeface="Fira Sans Extra Condensed Medium"/>
                <a:sym typeface="Fira Sans Extra Condensed Medium"/>
              </a:endParaRPr>
            </a:p>
          </p:txBody>
        </p:sp>
        <p:sp>
          <p:nvSpPr>
            <p:cNvPr id="2" name="Google Shape;397;p20">
              <a:extLst>
                <a:ext uri="{FF2B5EF4-FFF2-40B4-BE49-F238E27FC236}">
                  <a16:creationId xmlns:a16="http://schemas.microsoft.com/office/drawing/2014/main" id="{511ABE32-B6FE-0B4F-1A38-5C5E2F371DA5}"/>
                </a:ext>
              </a:extLst>
            </p:cNvPr>
            <p:cNvSpPr txBox="1"/>
            <p:nvPr/>
          </p:nvSpPr>
          <p:spPr>
            <a:xfrm>
              <a:off x="3698427" y="3985408"/>
              <a:ext cx="1872446" cy="495600"/>
            </a:xfrm>
            <a:prstGeom prst="rect">
              <a:avLst/>
            </a:prstGeom>
            <a:noFill/>
            <a:ln>
              <a:noFill/>
            </a:ln>
          </p:spPr>
          <p:txBody>
            <a:bodyPr spcFirstLastPara="1" wrap="square" lIns="121900" tIns="121900" rIns="121900" bIns="121900" anchor="ctr" anchorCtr="0">
              <a:noAutofit/>
            </a:bodyPr>
            <a:lstStyle/>
            <a:p>
              <a:pPr algn="ctr"/>
              <a:r>
                <a:rPr lang="vi-VN" sz="3600">
                  <a:solidFill>
                    <a:srgbClr val="FFFFFF"/>
                  </a:solidFill>
                  <a:latin typeface="Fira Sans Extra Condensed"/>
                  <a:ea typeface="Fira Sans Extra Condensed"/>
                  <a:cs typeface="Fira Sans Extra Condensed"/>
                  <a:sym typeface="Fira Sans Extra Condensed"/>
                </a:rPr>
                <a:t>THỦY SẢN</a:t>
              </a:r>
              <a:endParaRPr sz="3600">
                <a:solidFill>
                  <a:srgbClr val="FFFFFF"/>
                </a:solidFill>
                <a:latin typeface="Fira Sans Extra Condensed Medium"/>
                <a:ea typeface="Fira Sans Extra Condensed Medium"/>
                <a:cs typeface="Fira Sans Extra Condensed Medium"/>
                <a:sym typeface="Fira Sans Extra Condensed Medium"/>
              </a:endParaRPr>
            </a:p>
          </p:txBody>
        </p:sp>
      </p:grpSp>
      <p:pic>
        <p:nvPicPr>
          <p:cNvPr id="6" name="Picture 5">
            <a:extLst>
              <a:ext uri="{FF2B5EF4-FFF2-40B4-BE49-F238E27FC236}">
                <a16:creationId xmlns:a16="http://schemas.microsoft.com/office/drawing/2014/main" id="{FBB6FF5A-AC70-AA02-B4AD-21174D6B235D}"/>
              </a:ext>
            </a:extLst>
          </p:cNvPr>
          <p:cNvPicPr>
            <a:picLocks noChangeAspect="1"/>
          </p:cNvPicPr>
          <p:nvPr/>
        </p:nvPicPr>
        <p:blipFill>
          <a:blip r:embed="rId3"/>
          <a:stretch>
            <a:fillRect/>
          </a:stretch>
        </p:blipFill>
        <p:spPr>
          <a:xfrm>
            <a:off x="6536143" y="5749219"/>
            <a:ext cx="1539019" cy="1129612"/>
          </a:xfrm>
          <a:prstGeom prst="rect">
            <a:avLst/>
          </a:prstGeom>
        </p:spPr>
      </p:pic>
      <p:grpSp>
        <p:nvGrpSpPr>
          <p:cNvPr id="3" name="Group 2">
            <a:extLst>
              <a:ext uri="{FF2B5EF4-FFF2-40B4-BE49-F238E27FC236}">
                <a16:creationId xmlns:a16="http://schemas.microsoft.com/office/drawing/2014/main" id="{F0B78D17-4C47-BAC5-585B-AAD7DF5FF08D}"/>
              </a:ext>
            </a:extLst>
          </p:cNvPr>
          <p:cNvGrpSpPr/>
          <p:nvPr/>
        </p:nvGrpSpPr>
        <p:grpSpPr>
          <a:xfrm>
            <a:off x="-53104" y="4616210"/>
            <a:ext cx="2636640" cy="945827"/>
            <a:chOff x="-53104" y="4616210"/>
            <a:chExt cx="2636640" cy="945827"/>
          </a:xfrm>
        </p:grpSpPr>
        <p:grpSp>
          <p:nvGrpSpPr>
            <p:cNvPr id="8" name="Group 7">
              <a:extLst>
                <a:ext uri="{FF2B5EF4-FFF2-40B4-BE49-F238E27FC236}">
                  <a16:creationId xmlns:a16="http://schemas.microsoft.com/office/drawing/2014/main" id="{BD11EE12-05ED-07D7-AF95-AAD31B493F69}"/>
                </a:ext>
              </a:extLst>
            </p:cNvPr>
            <p:cNvGrpSpPr/>
            <p:nvPr/>
          </p:nvGrpSpPr>
          <p:grpSpPr>
            <a:xfrm>
              <a:off x="-53104" y="4616210"/>
              <a:ext cx="2456401" cy="485188"/>
              <a:chOff x="2281" y="3811079"/>
              <a:chExt cx="2456401" cy="485188"/>
            </a:xfrm>
          </p:grpSpPr>
          <p:sp>
            <p:nvSpPr>
              <p:cNvPr id="7" name="TextBox 6">
                <a:extLst>
                  <a:ext uri="{FF2B5EF4-FFF2-40B4-BE49-F238E27FC236}">
                    <a16:creationId xmlns:a16="http://schemas.microsoft.com/office/drawing/2014/main" id="{685B4EB5-BA3C-C514-50CB-FDFE93A7E41F}"/>
                  </a:ext>
                </a:extLst>
              </p:cNvPr>
              <p:cNvSpPr txBox="1"/>
              <p:nvPr/>
            </p:nvSpPr>
            <p:spPr>
              <a:xfrm>
                <a:off x="2281" y="3811079"/>
                <a:ext cx="2456401" cy="461665"/>
              </a:xfrm>
              <a:prstGeom prst="rect">
                <a:avLst/>
              </a:prstGeom>
              <a:noFill/>
            </p:spPr>
            <p:txBody>
              <a:bodyPr wrap="square" rtlCol="0">
                <a:spAutoFit/>
              </a:bodyPr>
              <a:lstStyle/>
              <a:p>
                <a:pPr algn="ctr"/>
                <a:r>
                  <a:rPr lang="vi-VN" sz="2400">
                    <a:solidFill>
                      <a:srgbClr val="00B050"/>
                    </a:solidFill>
                    <a:latin typeface="#9Slide03 SFU Futura_12" panose="00000400000000000000" pitchFamily="2" charset="0"/>
                  </a:rPr>
                  <a:t>Đất phù sa</a:t>
                </a:r>
                <a:endParaRPr lang="en-US" sz="2400">
                  <a:solidFill>
                    <a:srgbClr val="00B050"/>
                  </a:solidFill>
                  <a:latin typeface="#9Slide03 SFU Futura_12" panose="00000400000000000000" pitchFamily="2" charset="0"/>
                </a:endParaRPr>
              </a:p>
            </p:txBody>
          </p:sp>
          <p:cxnSp>
            <p:nvCxnSpPr>
              <p:cNvPr id="9" name="Straight Connector 8">
                <a:extLst>
                  <a:ext uri="{FF2B5EF4-FFF2-40B4-BE49-F238E27FC236}">
                    <a16:creationId xmlns:a16="http://schemas.microsoft.com/office/drawing/2014/main" id="{7A283416-E304-148C-AFCF-9BC346F9B51A}"/>
                  </a:ext>
                </a:extLst>
              </p:cNvPr>
              <p:cNvCxnSpPr>
                <a:cxnSpLocks/>
              </p:cNvCxnSpPr>
              <p:nvPr/>
            </p:nvCxnSpPr>
            <p:spPr>
              <a:xfrm flipH="1">
                <a:off x="19547" y="4296267"/>
                <a:ext cx="2271814"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D0E6FD0B-1CC6-38C5-FAAA-A1C29D193E34}"/>
                </a:ext>
              </a:extLst>
            </p:cNvPr>
            <p:cNvSpPr txBox="1"/>
            <p:nvPr/>
          </p:nvSpPr>
          <p:spPr>
            <a:xfrm>
              <a:off x="127135" y="5100372"/>
              <a:ext cx="2456401" cy="461665"/>
            </a:xfrm>
            <a:prstGeom prst="rect">
              <a:avLst/>
            </a:prstGeom>
            <a:noFill/>
            <a:ln>
              <a:noFill/>
            </a:ln>
          </p:spPr>
          <p:txBody>
            <a:bodyPr wrap="square" rtlCol="0">
              <a:spAutoFit/>
            </a:bodyPr>
            <a:lstStyle/>
            <a:p>
              <a:r>
                <a:rPr lang="vi-VN" sz="2400">
                  <a:solidFill>
                    <a:srgbClr val="00B050"/>
                  </a:solidFill>
                  <a:latin typeface="#9Slide03 SFU Futura_12" panose="00000400000000000000" pitchFamily="2" charset="0"/>
                </a:rPr>
                <a:t>Cây lương thực</a:t>
              </a:r>
              <a:endParaRPr lang="en-US" sz="2400">
                <a:solidFill>
                  <a:srgbClr val="00B050"/>
                </a:solidFill>
                <a:latin typeface="#9Slide03 SFU Futura_12" panose="00000400000000000000" pitchFamily="2" charset="0"/>
              </a:endParaRPr>
            </a:p>
          </p:txBody>
        </p:sp>
      </p:grpSp>
      <p:cxnSp>
        <p:nvCxnSpPr>
          <p:cNvPr id="16" name="Straight Connector 15">
            <a:extLst>
              <a:ext uri="{FF2B5EF4-FFF2-40B4-BE49-F238E27FC236}">
                <a16:creationId xmlns:a16="http://schemas.microsoft.com/office/drawing/2014/main" id="{78518420-AF33-C022-A9BF-CB36F12E6988}"/>
              </a:ext>
            </a:extLst>
          </p:cNvPr>
          <p:cNvCxnSpPr/>
          <p:nvPr/>
        </p:nvCxnSpPr>
        <p:spPr>
          <a:xfrm>
            <a:off x="6866151" y="2118666"/>
            <a:ext cx="0" cy="494723"/>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BBC41C5-C251-069A-4FEB-78143710B631}"/>
              </a:ext>
            </a:extLst>
          </p:cNvPr>
          <p:cNvSpPr txBox="1"/>
          <p:nvPr/>
        </p:nvSpPr>
        <p:spPr>
          <a:xfrm>
            <a:off x="6400944" y="2630618"/>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Cây ăn quả</a:t>
            </a:r>
            <a:endParaRPr lang="en-US" sz="2000">
              <a:solidFill>
                <a:srgbClr val="5429F3"/>
              </a:solidFill>
              <a:latin typeface="#9Slide03 SFU Futura_12" panose="00000400000000000000" pitchFamily="2" charset="0"/>
            </a:endParaRPr>
          </a:p>
        </p:txBody>
      </p:sp>
      <p:cxnSp>
        <p:nvCxnSpPr>
          <p:cNvPr id="18" name="Straight Connector 17">
            <a:extLst>
              <a:ext uri="{FF2B5EF4-FFF2-40B4-BE49-F238E27FC236}">
                <a16:creationId xmlns:a16="http://schemas.microsoft.com/office/drawing/2014/main" id="{5600542C-A47E-8842-B873-6E2518528373}"/>
              </a:ext>
            </a:extLst>
          </p:cNvPr>
          <p:cNvCxnSpPr>
            <a:cxnSpLocks/>
          </p:cNvCxnSpPr>
          <p:nvPr/>
        </p:nvCxnSpPr>
        <p:spPr>
          <a:xfrm flipH="1">
            <a:off x="6896563" y="3130643"/>
            <a:ext cx="1690659" cy="22374"/>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B911103-4A15-6939-2F6A-D1D4613A615F}"/>
              </a:ext>
            </a:extLst>
          </p:cNvPr>
          <p:cNvSpPr txBox="1"/>
          <p:nvPr/>
        </p:nvSpPr>
        <p:spPr>
          <a:xfrm>
            <a:off x="4196052" y="2423752"/>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Cây CN cận nhiệt</a:t>
            </a:r>
            <a:endParaRPr lang="en-US" sz="2000">
              <a:solidFill>
                <a:srgbClr val="5429F3"/>
              </a:solidFill>
              <a:latin typeface="#9Slide03 SFU Futura_12" panose="00000400000000000000" pitchFamily="2" charset="0"/>
            </a:endParaRPr>
          </a:p>
        </p:txBody>
      </p:sp>
      <p:cxnSp>
        <p:nvCxnSpPr>
          <p:cNvPr id="20" name="Straight Connector 19">
            <a:extLst>
              <a:ext uri="{FF2B5EF4-FFF2-40B4-BE49-F238E27FC236}">
                <a16:creationId xmlns:a16="http://schemas.microsoft.com/office/drawing/2014/main" id="{8851A0F0-FE6D-DE4B-D987-A7760387DAEE}"/>
              </a:ext>
            </a:extLst>
          </p:cNvPr>
          <p:cNvCxnSpPr>
            <a:cxnSpLocks/>
          </p:cNvCxnSpPr>
          <p:nvPr/>
        </p:nvCxnSpPr>
        <p:spPr>
          <a:xfrm flipH="1">
            <a:off x="4405515" y="2864681"/>
            <a:ext cx="2456256" cy="2758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8D0C978-3D38-0F6B-7D96-56A61E6FFC94}"/>
              </a:ext>
            </a:extLst>
          </p:cNvPr>
          <p:cNvSpPr txBox="1"/>
          <p:nvPr/>
        </p:nvSpPr>
        <p:spPr>
          <a:xfrm>
            <a:off x="9370568" y="1840140"/>
            <a:ext cx="2988098" cy="830997"/>
          </a:xfrm>
          <a:prstGeom prst="rect">
            <a:avLst/>
          </a:prstGeom>
          <a:noFill/>
        </p:spPr>
        <p:txBody>
          <a:bodyPr wrap="square" rtlCol="0">
            <a:spAutoFit/>
          </a:bodyPr>
          <a:lstStyle/>
          <a:p>
            <a:pPr algn="ctr"/>
            <a:r>
              <a:rPr lang="vi-VN" sz="2400">
                <a:solidFill>
                  <a:srgbClr val="FE5468"/>
                </a:solidFill>
                <a:latin typeface="#9Slide03 SFU Futura_12" panose="00000400000000000000" pitchFamily="2" charset="0"/>
              </a:rPr>
              <a:t>Phát triển </a:t>
            </a:r>
          </a:p>
          <a:p>
            <a:pPr algn="ctr"/>
            <a:r>
              <a:rPr lang="vi-VN" sz="2400">
                <a:solidFill>
                  <a:srgbClr val="FE5468"/>
                </a:solidFill>
                <a:latin typeface="#9Slide03 SFU Futura_12" panose="00000400000000000000" pitchFamily="2" charset="0"/>
              </a:rPr>
              <a:t>lâm nghiệp</a:t>
            </a:r>
            <a:endParaRPr lang="en-US" sz="2400">
              <a:solidFill>
                <a:srgbClr val="FE5468"/>
              </a:solidFill>
              <a:latin typeface="#9Slide03 SFU Futura_12" panose="00000400000000000000" pitchFamily="2" charset="0"/>
            </a:endParaRPr>
          </a:p>
        </p:txBody>
      </p:sp>
      <p:cxnSp>
        <p:nvCxnSpPr>
          <p:cNvPr id="26" name="Straight Connector 25">
            <a:extLst>
              <a:ext uri="{FF2B5EF4-FFF2-40B4-BE49-F238E27FC236}">
                <a16:creationId xmlns:a16="http://schemas.microsoft.com/office/drawing/2014/main" id="{8DC4BC11-AF15-CA8C-5E58-133A6E564214}"/>
              </a:ext>
            </a:extLst>
          </p:cNvPr>
          <p:cNvCxnSpPr>
            <a:cxnSpLocks/>
          </p:cNvCxnSpPr>
          <p:nvPr/>
        </p:nvCxnSpPr>
        <p:spPr>
          <a:xfrm flipH="1">
            <a:off x="10019288" y="2733105"/>
            <a:ext cx="1690659" cy="22374"/>
          </a:xfrm>
          <a:prstGeom prst="line">
            <a:avLst/>
          </a:prstGeom>
          <a:ln w="25400">
            <a:solidFill>
              <a:srgbClr val="FE5468"/>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781AE10-0F3B-0941-EA80-631A74422E7D}"/>
              </a:ext>
            </a:extLst>
          </p:cNvPr>
          <p:cNvCxnSpPr/>
          <p:nvPr/>
        </p:nvCxnSpPr>
        <p:spPr>
          <a:xfrm>
            <a:off x="3007329" y="5716044"/>
            <a:ext cx="502207" cy="0"/>
          </a:xfrm>
          <a:prstGeom prst="line">
            <a:avLst/>
          </a:prstGeom>
          <a:ln>
            <a:solidFill>
              <a:srgbClr val="7030A0"/>
            </a:solidFill>
            <a:prstDash val="dash"/>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130A965F-582B-8C0B-39FD-FAF2A558A4B2}"/>
              </a:ext>
            </a:extLst>
          </p:cNvPr>
          <p:cNvGrpSpPr/>
          <p:nvPr/>
        </p:nvGrpSpPr>
        <p:grpSpPr>
          <a:xfrm>
            <a:off x="-64681" y="3516037"/>
            <a:ext cx="2401569" cy="830997"/>
            <a:chOff x="-88254" y="3252389"/>
            <a:chExt cx="2401569" cy="830997"/>
          </a:xfrm>
        </p:grpSpPr>
        <p:cxnSp>
          <p:nvCxnSpPr>
            <p:cNvPr id="4" name="Straight Connector 3">
              <a:extLst>
                <a:ext uri="{FF2B5EF4-FFF2-40B4-BE49-F238E27FC236}">
                  <a16:creationId xmlns:a16="http://schemas.microsoft.com/office/drawing/2014/main" id="{0A813DFD-5513-96A7-7B83-E809B0DE2B58}"/>
                </a:ext>
              </a:extLst>
            </p:cNvPr>
            <p:cNvCxnSpPr>
              <a:cxnSpLocks/>
            </p:cNvCxnSpPr>
            <p:nvPr/>
          </p:nvCxnSpPr>
          <p:spPr>
            <a:xfrm flipH="1">
              <a:off x="0" y="4059697"/>
              <a:ext cx="2183102"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68E7EC1-94CE-7A8B-2687-1F9817B478A4}"/>
                </a:ext>
              </a:extLst>
            </p:cNvPr>
            <p:cNvSpPr txBox="1"/>
            <p:nvPr/>
          </p:nvSpPr>
          <p:spPr>
            <a:xfrm>
              <a:off x="-88254" y="3252389"/>
              <a:ext cx="2401569" cy="830997"/>
            </a:xfrm>
            <a:prstGeom prst="rect">
              <a:avLst/>
            </a:prstGeom>
            <a:noFill/>
          </p:spPr>
          <p:txBody>
            <a:bodyPr wrap="square" rtlCol="0">
              <a:spAutoFit/>
            </a:bodyPr>
            <a:lstStyle/>
            <a:p>
              <a:pPr algn="just"/>
              <a:r>
                <a:rPr lang="vi-VN" sz="2400">
                  <a:solidFill>
                    <a:srgbClr val="00B050"/>
                  </a:solidFill>
                  <a:latin typeface="#9Slide03 SFU Futura_12" panose="00000400000000000000" pitchFamily="2" charset="0"/>
                </a:rPr>
                <a:t>Đất feralit: cây ăn quả, cây CN</a:t>
              </a:r>
              <a:endParaRPr lang="en-US" sz="2400">
                <a:solidFill>
                  <a:srgbClr val="00B050"/>
                </a:solidFill>
                <a:latin typeface="#9Slide03 SFU Futura_12" panose="00000400000000000000" pitchFamily="2" charset="0"/>
              </a:endParaRPr>
            </a:p>
          </p:txBody>
        </p:sp>
      </p:grpSp>
      <p:grpSp>
        <p:nvGrpSpPr>
          <p:cNvPr id="30" name="Group 29">
            <a:extLst>
              <a:ext uri="{FF2B5EF4-FFF2-40B4-BE49-F238E27FC236}">
                <a16:creationId xmlns:a16="http://schemas.microsoft.com/office/drawing/2014/main" id="{8EFB0612-E183-02D1-643C-D8A78E146540}"/>
              </a:ext>
            </a:extLst>
          </p:cNvPr>
          <p:cNvGrpSpPr/>
          <p:nvPr/>
        </p:nvGrpSpPr>
        <p:grpSpPr>
          <a:xfrm>
            <a:off x="2275928" y="3095363"/>
            <a:ext cx="2644673" cy="1313716"/>
            <a:chOff x="2296104" y="3534235"/>
            <a:chExt cx="2644673" cy="1313716"/>
          </a:xfrm>
        </p:grpSpPr>
        <p:cxnSp>
          <p:nvCxnSpPr>
            <p:cNvPr id="14" name="Straight Connector 13">
              <a:extLst>
                <a:ext uri="{FF2B5EF4-FFF2-40B4-BE49-F238E27FC236}">
                  <a16:creationId xmlns:a16="http://schemas.microsoft.com/office/drawing/2014/main" id="{90CB1F7D-A335-01A3-26FE-2DEDEE45F445}"/>
                </a:ext>
              </a:extLst>
            </p:cNvPr>
            <p:cNvCxnSpPr/>
            <p:nvPr/>
          </p:nvCxnSpPr>
          <p:spPr>
            <a:xfrm flipH="1">
              <a:off x="2299613" y="4400117"/>
              <a:ext cx="1917637"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10C6A6B2-7F11-598D-4ECD-2B8D980C08BE}"/>
                </a:ext>
              </a:extLst>
            </p:cNvPr>
            <p:cNvSpPr txBox="1"/>
            <p:nvPr/>
          </p:nvSpPr>
          <p:spPr>
            <a:xfrm>
              <a:off x="2368723" y="3534235"/>
              <a:ext cx="1847505" cy="707886"/>
            </a:xfrm>
            <a:prstGeom prst="rect">
              <a:avLst/>
            </a:prstGeom>
            <a:noFill/>
          </p:spPr>
          <p:txBody>
            <a:bodyPr wrap="square" rtlCol="0">
              <a:spAutoFit/>
            </a:bodyPr>
            <a:lstStyle/>
            <a:p>
              <a:pPr algn="just"/>
              <a:r>
                <a:rPr lang="vi-VN" sz="2000">
                  <a:solidFill>
                    <a:srgbClr val="00B050"/>
                  </a:solidFill>
                  <a:latin typeface="#9Slide03 SFU Futura_12" panose="00000400000000000000" pitchFamily="2" charset="0"/>
                </a:rPr>
                <a:t>Cao nguyên + đồi  núi thấp</a:t>
              </a:r>
              <a:endParaRPr lang="en-US" sz="2000">
                <a:solidFill>
                  <a:srgbClr val="00B050"/>
                </a:solidFill>
                <a:latin typeface="#9Slide03 SFU Futura_12" panose="00000400000000000000" pitchFamily="2" charset="0"/>
              </a:endParaRPr>
            </a:p>
          </p:txBody>
        </p:sp>
        <p:sp>
          <p:nvSpPr>
            <p:cNvPr id="29" name="TextBox 28">
              <a:extLst>
                <a:ext uri="{FF2B5EF4-FFF2-40B4-BE49-F238E27FC236}">
                  <a16:creationId xmlns:a16="http://schemas.microsoft.com/office/drawing/2014/main" id="{07AE3C3F-DF4E-C56B-89CB-99B78D6F7569}"/>
                </a:ext>
              </a:extLst>
            </p:cNvPr>
            <p:cNvSpPr txBox="1"/>
            <p:nvPr/>
          </p:nvSpPr>
          <p:spPr>
            <a:xfrm>
              <a:off x="2296104" y="4447841"/>
              <a:ext cx="2644673" cy="400110"/>
            </a:xfrm>
            <a:prstGeom prst="rect">
              <a:avLst/>
            </a:prstGeom>
            <a:noFill/>
          </p:spPr>
          <p:txBody>
            <a:bodyPr wrap="square" rtlCol="0">
              <a:spAutoFit/>
            </a:bodyPr>
            <a:lstStyle/>
            <a:p>
              <a:pPr algn="just"/>
              <a:r>
                <a:rPr lang="vi-VN" sz="2000">
                  <a:solidFill>
                    <a:srgbClr val="00B050"/>
                  </a:solidFill>
                  <a:latin typeface="#9Slide03 SFU Futura_12" panose="00000400000000000000" pitchFamily="2" charset="0"/>
                </a:rPr>
                <a:t>Chăn nuôi gia súc</a:t>
              </a:r>
              <a:endParaRPr lang="en-US" sz="2000">
                <a:solidFill>
                  <a:srgbClr val="00B050"/>
                </a:solidFill>
                <a:latin typeface="#9Slide03 SFU Futura_12" panose="00000400000000000000" pitchFamily="2" charset="0"/>
              </a:endParaRPr>
            </a:p>
          </p:txBody>
        </p:sp>
      </p:grpSp>
      <p:sp>
        <p:nvSpPr>
          <p:cNvPr id="32" name="TextBox 31">
            <a:extLst>
              <a:ext uri="{FF2B5EF4-FFF2-40B4-BE49-F238E27FC236}">
                <a16:creationId xmlns:a16="http://schemas.microsoft.com/office/drawing/2014/main" id="{DAC78520-801E-C071-A1A8-9AD9CB6CDBE0}"/>
              </a:ext>
            </a:extLst>
          </p:cNvPr>
          <p:cNvSpPr txBox="1"/>
          <p:nvPr/>
        </p:nvSpPr>
        <p:spPr>
          <a:xfrm>
            <a:off x="4268361" y="2945137"/>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Cây chè, dược liệu</a:t>
            </a:r>
            <a:endParaRPr lang="en-US" sz="2000">
              <a:solidFill>
                <a:srgbClr val="5429F3"/>
              </a:solidFill>
              <a:latin typeface="#9Slide03 SFU Futura_12" panose="00000400000000000000" pitchFamily="2" charset="0"/>
            </a:endParaRPr>
          </a:p>
        </p:txBody>
      </p:sp>
      <p:sp>
        <p:nvSpPr>
          <p:cNvPr id="33" name="TextBox 32">
            <a:extLst>
              <a:ext uri="{FF2B5EF4-FFF2-40B4-BE49-F238E27FC236}">
                <a16:creationId xmlns:a16="http://schemas.microsoft.com/office/drawing/2014/main" id="{71DBE220-92BE-507C-B543-75F3662A1050}"/>
              </a:ext>
            </a:extLst>
          </p:cNvPr>
          <p:cNvSpPr txBox="1"/>
          <p:nvPr/>
        </p:nvSpPr>
        <p:spPr>
          <a:xfrm>
            <a:off x="6463699" y="3172739"/>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Rau và hoa</a:t>
            </a:r>
            <a:endParaRPr lang="en-US" sz="2000">
              <a:solidFill>
                <a:srgbClr val="5429F3"/>
              </a:solidFill>
              <a:latin typeface="#9Slide03 SFU Futura_12" panose="00000400000000000000" pitchFamily="2" charset="0"/>
            </a:endParaRPr>
          </a:p>
        </p:txBody>
      </p:sp>
      <p:cxnSp>
        <p:nvCxnSpPr>
          <p:cNvPr id="34" name="Straight Connector 33">
            <a:extLst>
              <a:ext uri="{FF2B5EF4-FFF2-40B4-BE49-F238E27FC236}">
                <a16:creationId xmlns:a16="http://schemas.microsoft.com/office/drawing/2014/main" id="{CA5FD65E-4DE5-7990-28C2-4888DD07D820}"/>
              </a:ext>
            </a:extLst>
          </p:cNvPr>
          <p:cNvCxnSpPr>
            <a:cxnSpLocks/>
          </p:cNvCxnSpPr>
          <p:nvPr/>
        </p:nvCxnSpPr>
        <p:spPr>
          <a:xfrm flipH="1">
            <a:off x="8059410" y="2484748"/>
            <a:ext cx="1690659" cy="22374"/>
          </a:xfrm>
          <a:prstGeom prst="line">
            <a:avLst/>
          </a:prstGeom>
          <a:ln w="25400">
            <a:solidFill>
              <a:srgbClr val="FE5468"/>
            </a:solidFill>
            <a:prstDash val="dash"/>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8E40265B-15C7-5AE3-E8E9-A3472D17A8BC}"/>
              </a:ext>
            </a:extLst>
          </p:cNvPr>
          <p:cNvSpPr txBox="1"/>
          <p:nvPr/>
        </p:nvSpPr>
        <p:spPr>
          <a:xfrm>
            <a:off x="7305652" y="1741727"/>
            <a:ext cx="2988098" cy="707886"/>
          </a:xfrm>
          <a:prstGeom prst="rect">
            <a:avLst/>
          </a:prstGeom>
          <a:noFill/>
        </p:spPr>
        <p:txBody>
          <a:bodyPr wrap="square" rtlCol="0">
            <a:spAutoFit/>
          </a:bodyPr>
          <a:lstStyle/>
          <a:p>
            <a:pPr algn="ctr"/>
            <a:r>
              <a:rPr lang="vi-VN" sz="2000">
                <a:solidFill>
                  <a:srgbClr val="FE5468"/>
                </a:solidFill>
                <a:latin typeface="#9Slide03 SFU Futura_12" panose="00000400000000000000" pitchFamily="2" charset="0"/>
              </a:rPr>
              <a:t>TN rừng dồi dào, </a:t>
            </a:r>
          </a:p>
          <a:p>
            <a:pPr algn="ctr"/>
            <a:r>
              <a:rPr lang="vi-VN" sz="2000">
                <a:solidFill>
                  <a:srgbClr val="FE5468"/>
                </a:solidFill>
                <a:latin typeface="#9Slide03 SFU Futura_12" panose="00000400000000000000" pitchFamily="2" charset="0"/>
              </a:rPr>
              <a:t>diện tich 5,4 tr ha</a:t>
            </a:r>
            <a:endParaRPr lang="en-US" sz="2000">
              <a:solidFill>
                <a:srgbClr val="FE5468"/>
              </a:solidFill>
              <a:latin typeface="#9Slide03 SFU Futura_12" panose="00000400000000000000" pitchFamily="2" charset="0"/>
            </a:endParaRPr>
          </a:p>
        </p:txBody>
      </p:sp>
      <p:cxnSp>
        <p:nvCxnSpPr>
          <p:cNvPr id="36" name="Straight Connector 35">
            <a:extLst>
              <a:ext uri="{FF2B5EF4-FFF2-40B4-BE49-F238E27FC236}">
                <a16:creationId xmlns:a16="http://schemas.microsoft.com/office/drawing/2014/main" id="{C9C5CBFD-4865-C596-C3AD-A6A0341DF2B3}"/>
              </a:ext>
            </a:extLst>
          </p:cNvPr>
          <p:cNvCxnSpPr>
            <a:cxnSpLocks/>
          </p:cNvCxnSpPr>
          <p:nvPr/>
        </p:nvCxnSpPr>
        <p:spPr>
          <a:xfrm flipH="1">
            <a:off x="9170013" y="5100372"/>
            <a:ext cx="1393503" cy="15122"/>
          </a:xfrm>
          <a:prstGeom prst="line">
            <a:avLst/>
          </a:prstGeom>
          <a:ln w="25400">
            <a:solidFill>
              <a:srgbClr val="002060"/>
            </a:solidFill>
            <a:prstDash val="dash"/>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91E3A09-4498-94B0-4967-1164B9555FC7}"/>
              </a:ext>
            </a:extLst>
          </p:cNvPr>
          <p:cNvSpPr txBox="1"/>
          <p:nvPr/>
        </p:nvSpPr>
        <p:spPr>
          <a:xfrm>
            <a:off x="9640774" y="3187753"/>
            <a:ext cx="2988098" cy="430887"/>
          </a:xfrm>
          <a:prstGeom prst="rect">
            <a:avLst/>
          </a:prstGeom>
          <a:noFill/>
        </p:spPr>
        <p:txBody>
          <a:bodyPr wrap="square" rtlCol="0">
            <a:spAutoFit/>
          </a:bodyPr>
          <a:lstStyle/>
          <a:p>
            <a:pPr algn="ctr"/>
            <a:r>
              <a:rPr lang="vi-VN" sz="2200">
                <a:solidFill>
                  <a:srgbClr val="002060"/>
                </a:solidFill>
                <a:latin typeface="#9Slide03 SFU Futura_12" panose="00000400000000000000" pitchFamily="2" charset="0"/>
              </a:rPr>
              <a:t>Hồ tự nhiên</a:t>
            </a:r>
            <a:endParaRPr lang="en-US" sz="2200">
              <a:solidFill>
                <a:srgbClr val="002060"/>
              </a:solidFill>
              <a:latin typeface="#9Slide03 SFU Futura_12" panose="00000400000000000000" pitchFamily="2" charset="0"/>
            </a:endParaRPr>
          </a:p>
        </p:txBody>
      </p:sp>
      <p:cxnSp>
        <p:nvCxnSpPr>
          <p:cNvPr id="41" name="Straight Connector 40">
            <a:extLst>
              <a:ext uri="{FF2B5EF4-FFF2-40B4-BE49-F238E27FC236}">
                <a16:creationId xmlns:a16="http://schemas.microsoft.com/office/drawing/2014/main" id="{1E33006B-C7D1-2E9C-DE8E-3EF6573E128C}"/>
              </a:ext>
            </a:extLst>
          </p:cNvPr>
          <p:cNvCxnSpPr>
            <a:cxnSpLocks/>
          </p:cNvCxnSpPr>
          <p:nvPr/>
        </p:nvCxnSpPr>
        <p:spPr>
          <a:xfrm flipH="1">
            <a:off x="10159938" y="3331745"/>
            <a:ext cx="6138" cy="2982280"/>
          </a:xfrm>
          <a:prstGeom prst="line">
            <a:avLst/>
          </a:prstGeom>
          <a:ln w="25400">
            <a:solidFill>
              <a:srgbClr val="002060"/>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31D645E-7DA2-476D-2EFD-FCCB053A2D2A}"/>
              </a:ext>
            </a:extLst>
          </p:cNvPr>
          <p:cNvCxnSpPr>
            <a:cxnSpLocks/>
          </p:cNvCxnSpPr>
          <p:nvPr/>
        </p:nvCxnSpPr>
        <p:spPr>
          <a:xfrm flipH="1">
            <a:off x="10341212" y="3647681"/>
            <a:ext cx="1690659" cy="22374"/>
          </a:xfrm>
          <a:prstGeom prst="line">
            <a:avLst/>
          </a:prstGeom>
          <a:ln w="25400">
            <a:solidFill>
              <a:srgbClr val="002060"/>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BA39913A-18F4-43A0-3A73-4F624477E36C}"/>
              </a:ext>
            </a:extLst>
          </p:cNvPr>
          <p:cNvSpPr txBox="1"/>
          <p:nvPr/>
        </p:nvSpPr>
        <p:spPr>
          <a:xfrm>
            <a:off x="9553432" y="6275646"/>
            <a:ext cx="2988098" cy="400110"/>
          </a:xfrm>
          <a:prstGeom prst="rect">
            <a:avLst/>
          </a:prstGeom>
          <a:noFill/>
        </p:spPr>
        <p:txBody>
          <a:bodyPr wrap="square" rtlCol="0">
            <a:spAutoFit/>
          </a:bodyPr>
          <a:lstStyle/>
          <a:p>
            <a:pPr algn="ctr"/>
            <a:r>
              <a:rPr lang="vi-VN" sz="2000">
                <a:solidFill>
                  <a:srgbClr val="002060"/>
                </a:solidFill>
                <a:latin typeface="#9Slide03 SFU Futura_12" panose="00000400000000000000" pitchFamily="2" charset="0"/>
              </a:rPr>
              <a:t>Nuôi trồng thủy sản</a:t>
            </a:r>
            <a:endParaRPr lang="en-US" sz="2000">
              <a:solidFill>
                <a:srgbClr val="002060"/>
              </a:solidFill>
              <a:latin typeface="#9Slide03 SFU Futura_12" panose="00000400000000000000" pitchFamily="2" charset="0"/>
            </a:endParaRPr>
          </a:p>
        </p:txBody>
      </p:sp>
      <p:cxnSp>
        <p:nvCxnSpPr>
          <p:cNvPr id="46" name="Straight Connector 45">
            <a:extLst>
              <a:ext uri="{FF2B5EF4-FFF2-40B4-BE49-F238E27FC236}">
                <a16:creationId xmlns:a16="http://schemas.microsoft.com/office/drawing/2014/main" id="{ECA80093-319D-B7F1-82DA-06C43E08871D}"/>
              </a:ext>
            </a:extLst>
          </p:cNvPr>
          <p:cNvCxnSpPr>
            <a:cxnSpLocks/>
          </p:cNvCxnSpPr>
          <p:nvPr/>
        </p:nvCxnSpPr>
        <p:spPr>
          <a:xfrm flipH="1">
            <a:off x="10202152" y="6253859"/>
            <a:ext cx="1690659" cy="22374"/>
          </a:xfrm>
          <a:prstGeom prst="line">
            <a:avLst/>
          </a:prstGeom>
          <a:ln w="25400">
            <a:solidFill>
              <a:srgbClr val="002060"/>
            </a:solidFill>
            <a:prstDash val="dash"/>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5E60FFF-1AEC-2A19-1F4D-203FD17B1D00}"/>
              </a:ext>
            </a:extLst>
          </p:cNvPr>
          <p:cNvSpPr txBox="1"/>
          <p:nvPr/>
        </p:nvSpPr>
        <p:spPr>
          <a:xfrm>
            <a:off x="9682732" y="3695004"/>
            <a:ext cx="2988098" cy="430887"/>
          </a:xfrm>
          <a:prstGeom prst="rect">
            <a:avLst/>
          </a:prstGeom>
          <a:noFill/>
        </p:spPr>
        <p:txBody>
          <a:bodyPr wrap="square" rtlCol="0">
            <a:spAutoFit/>
          </a:bodyPr>
          <a:lstStyle/>
          <a:p>
            <a:pPr algn="ctr"/>
            <a:r>
              <a:rPr lang="vi-VN" sz="2200">
                <a:solidFill>
                  <a:srgbClr val="002060"/>
                </a:solidFill>
                <a:latin typeface="#9Slide03 SFU Futura_12" panose="00000400000000000000" pitchFamily="2" charset="0"/>
              </a:rPr>
              <a:t>Hồ nhân tạo</a:t>
            </a:r>
            <a:endParaRPr lang="en-US" sz="2200">
              <a:solidFill>
                <a:srgbClr val="002060"/>
              </a:solidFill>
              <a:latin typeface="#9Slide03 SFU Futura_12" panose="00000400000000000000" pitchFamily="2" charset="0"/>
            </a:endParaRPr>
          </a:p>
        </p:txBody>
      </p:sp>
      <p:pic>
        <p:nvPicPr>
          <p:cNvPr id="48" name="Picture 47">
            <a:extLst>
              <a:ext uri="{FF2B5EF4-FFF2-40B4-BE49-F238E27FC236}">
                <a16:creationId xmlns:a16="http://schemas.microsoft.com/office/drawing/2014/main" id="{14250E5B-EE25-2614-0717-ACB85C8AB1FC}"/>
              </a:ext>
            </a:extLst>
          </p:cNvPr>
          <p:cNvPicPr>
            <a:picLocks noChangeAspect="1"/>
          </p:cNvPicPr>
          <p:nvPr/>
        </p:nvPicPr>
        <p:blipFill>
          <a:blip r:embed="rId4"/>
          <a:stretch>
            <a:fillRect/>
          </a:stretch>
        </p:blipFill>
        <p:spPr>
          <a:xfrm>
            <a:off x="10987001" y="277854"/>
            <a:ext cx="864507" cy="885288"/>
          </a:xfrm>
          <a:prstGeom prst="rect">
            <a:avLst/>
          </a:prstGeom>
        </p:spPr>
      </p:pic>
      <p:pic>
        <p:nvPicPr>
          <p:cNvPr id="50" name="Picture 49">
            <a:extLst>
              <a:ext uri="{FF2B5EF4-FFF2-40B4-BE49-F238E27FC236}">
                <a16:creationId xmlns:a16="http://schemas.microsoft.com/office/drawing/2014/main" id="{5CE0ACF7-FFBA-352D-A4E0-92791AD4BDFA}"/>
              </a:ext>
            </a:extLst>
          </p:cNvPr>
          <p:cNvPicPr>
            <a:picLocks noChangeAspect="1"/>
          </p:cNvPicPr>
          <p:nvPr/>
        </p:nvPicPr>
        <p:blipFill>
          <a:blip r:embed="rId5"/>
          <a:stretch>
            <a:fillRect/>
          </a:stretch>
        </p:blipFill>
        <p:spPr>
          <a:xfrm>
            <a:off x="5201366" y="5765862"/>
            <a:ext cx="1190791" cy="1143160"/>
          </a:xfrm>
          <a:prstGeom prst="rect">
            <a:avLst/>
          </a:prstGeom>
        </p:spPr>
      </p:pic>
      <p:pic>
        <p:nvPicPr>
          <p:cNvPr id="52" name="Picture 51">
            <a:extLst>
              <a:ext uri="{FF2B5EF4-FFF2-40B4-BE49-F238E27FC236}">
                <a16:creationId xmlns:a16="http://schemas.microsoft.com/office/drawing/2014/main" id="{1220CEB8-F55A-CABD-3614-E9A1FF374941}"/>
              </a:ext>
            </a:extLst>
          </p:cNvPr>
          <p:cNvPicPr>
            <a:picLocks noChangeAspect="1"/>
          </p:cNvPicPr>
          <p:nvPr/>
        </p:nvPicPr>
        <p:blipFill>
          <a:blip r:embed="rId6"/>
          <a:stretch>
            <a:fillRect/>
          </a:stretch>
        </p:blipFill>
        <p:spPr>
          <a:xfrm>
            <a:off x="2959807" y="1073439"/>
            <a:ext cx="1240708" cy="1199547"/>
          </a:xfrm>
          <a:prstGeom prst="rect">
            <a:avLst/>
          </a:prstGeom>
        </p:spPr>
      </p:pic>
      <p:pic>
        <p:nvPicPr>
          <p:cNvPr id="53" name="Picture 52">
            <a:extLst>
              <a:ext uri="{FF2B5EF4-FFF2-40B4-BE49-F238E27FC236}">
                <a16:creationId xmlns:a16="http://schemas.microsoft.com/office/drawing/2014/main" id="{A34EE0C6-8A85-868C-7A0E-A5F7BDFAFDF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52" b="89894" l="7873" r="89777">
                        <a14:foregroundMark x1="9283" y1="60106" x2="9283" y2="60106"/>
                        <a14:foregroundMark x1="7873" y1="35993" x2="7873" y2="35993"/>
                      </a14:backgroundRemoval>
                    </a14:imgEffect>
                  </a14:imgLayer>
                </a14:imgProps>
              </a:ext>
              <a:ext uri="{28A0092B-C50C-407E-A947-70E740481C1C}">
                <a14:useLocalDpi xmlns:a14="http://schemas.microsoft.com/office/drawing/2010/main" val="0"/>
              </a:ext>
            </a:extLst>
          </a:blip>
          <a:stretch>
            <a:fillRect/>
          </a:stretch>
        </p:blipFill>
        <p:spPr>
          <a:xfrm>
            <a:off x="8734543" y="2545567"/>
            <a:ext cx="985554" cy="653176"/>
          </a:xfrm>
          <a:prstGeom prst="rect">
            <a:avLst/>
          </a:prstGeom>
        </p:spPr>
      </p:pic>
      <p:pic>
        <p:nvPicPr>
          <p:cNvPr id="54" name="Picture 53">
            <a:extLst>
              <a:ext uri="{FF2B5EF4-FFF2-40B4-BE49-F238E27FC236}">
                <a16:creationId xmlns:a16="http://schemas.microsoft.com/office/drawing/2014/main" id="{BED3154B-614B-D33D-F0FE-A88A24090C1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504" b="94428" l="4883" r="93555">
                        <a14:foregroundMark x1="93555" y1="44868" x2="93555" y2="44868"/>
                        <a14:foregroundMark x1="4883" y1="60704" x2="4883" y2="60704"/>
                        <a14:foregroundMark x1="45703" y1="93255" x2="45703" y2="93255"/>
                        <a14:foregroundMark x1="43164" y1="87977" x2="43164" y2="87977"/>
                        <a14:foregroundMark x1="45703" y1="85337" x2="45703" y2="85337"/>
                        <a14:foregroundMark x1="43945" y1="94721" x2="43945" y2="94721"/>
                        <a14:foregroundMark x1="43164" y1="8504" x2="43164" y2="8504"/>
                        <a14:foregroundMark x1="54492" y1="11144" x2="54492" y2="11144"/>
                      </a14:backgroundRemoval>
                    </a14:imgEffect>
                  </a14:imgLayer>
                </a14:imgProps>
              </a:ext>
              <a:ext uri="{28A0092B-C50C-407E-A947-70E740481C1C}">
                <a14:useLocalDpi xmlns:a14="http://schemas.microsoft.com/office/drawing/2010/main" val="0"/>
              </a:ext>
            </a:extLst>
          </a:blip>
          <a:stretch>
            <a:fillRect/>
          </a:stretch>
        </p:blipFill>
        <p:spPr>
          <a:xfrm>
            <a:off x="5808413" y="3287681"/>
            <a:ext cx="750164" cy="499621"/>
          </a:xfrm>
          <a:prstGeom prst="rect">
            <a:avLst/>
          </a:prstGeom>
        </p:spPr>
      </p:pic>
      <p:pic>
        <p:nvPicPr>
          <p:cNvPr id="55" name="Picture 54">
            <a:extLst>
              <a:ext uri="{FF2B5EF4-FFF2-40B4-BE49-F238E27FC236}">
                <a16:creationId xmlns:a16="http://schemas.microsoft.com/office/drawing/2014/main" id="{D2900C23-09AA-E203-B621-69F099EBED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84133" y="3204769"/>
            <a:ext cx="753631" cy="753631"/>
          </a:xfrm>
          <a:prstGeom prst="rect">
            <a:avLst/>
          </a:prstGeom>
        </p:spPr>
      </p:pic>
      <p:pic>
        <p:nvPicPr>
          <p:cNvPr id="56" name="Picture 4" descr="Hình ảnh mầm cây lá trà xanh - PNG">
            <a:extLst>
              <a:ext uri="{FF2B5EF4-FFF2-40B4-BE49-F238E27FC236}">
                <a16:creationId xmlns:a16="http://schemas.microsoft.com/office/drawing/2014/main" id="{08366844-8923-92FA-B941-071858B4C1E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50" t="5341" r="3677" b="6761"/>
          <a:stretch/>
        </p:blipFill>
        <p:spPr bwMode="auto">
          <a:xfrm>
            <a:off x="4812052" y="3320718"/>
            <a:ext cx="785719" cy="511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DA91F19-5410-8B9C-8DE6-0B5C372F74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2794" y="1207873"/>
            <a:ext cx="713004" cy="679620"/>
          </a:xfrm>
          <a:prstGeom prst="rect">
            <a:avLst/>
          </a:prstGeom>
        </p:spPr>
      </p:pic>
    </p:spTree>
    <p:extLst>
      <p:ext uri="{BB962C8B-B14F-4D97-AF65-F5344CB8AC3E}">
        <p14:creationId xmlns:p14="http://schemas.microsoft.com/office/powerpoint/2010/main" val="13255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arn(inVertical)">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3" name="Google Shape;353;p20"/>
          <p:cNvGrpSpPr/>
          <p:nvPr/>
        </p:nvGrpSpPr>
        <p:grpSpPr>
          <a:xfrm>
            <a:off x="1191322" y="1947784"/>
            <a:ext cx="2446844" cy="3817086"/>
            <a:chOff x="2126514" y="1364557"/>
            <a:chExt cx="1269565" cy="3082735"/>
          </a:xfrm>
        </p:grpSpPr>
        <p:sp>
          <p:nvSpPr>
            <p:cNvPr id="354" name="Google Shape;354;p20"/>
            <p:cNvSpPr/>
            <p:nvPr/>
          </p:nvSpPr>
          <p:spPr>
            <a:xfrm>
              <a:off x="2683564" y="2314323"/>
              <a:ext cx="405673" cy="2105079"/>
            </a:xfrm>
            <a:custGeom>
              <a:avLst/>
              <a:gdLst/>
              <a:ahLst/>
              <a:cxnLst/>
              <a:rect l="l" t="t" r="r" b="b"/>
              <a:pathLst>
                <a:path w="14336" h="74391" extrusionOk="0">
                  <a:moveTo>
                    <a:pt x="346" y="1"/>
                  </a:moveTo>
                  <a:cubicBezTo>
                    <a:pt x="155" y="1"/>
                    <a:pt x="0" y="156"/>
                    <a:pt x="0" y="346"/>
                  </a:cubicBezTo>
                  <a:lnTo>
                    <a:pt x="0" y="1703"/>
                  </a:lnTo>
                  <a:cubicBezTo>
                    <a:pt x="0" y="1894"/>
                    <a:pt x="155" y="2049"/>
                    <a:pt x="346" y="2049"/>
                  </a:cubicBezTo>
                  <a:cubicBezTo>
                    <a:pt x="536" y="2049"/>
                    <a:pt x="691" y="1894"/>
                    <a:pt x="691" y="1703"/>
                  </a:cubicBezTo>
                  <a:lnTo>
                    <a:pt x="691" y="346"/>
                  </a:lnTo>
                  <a:cubicBezTo>
                    <a:pt x="691" y="156"/>
                    <a:pt x="536" y="1"/>
                    <a:pt x="346" y="1"/>
                  </a:cubicBezTo>
                  <a:close/>
                  <a:moveTo>
                    <a:pt x="346" y="3073"/>
                  </a:moveTo>
                  <a:cubicBezTo>
                    <a:pt x="155" y="3073"/>
                    <a:pt x="0" y="3227"/>
                    <a:pt x="0" y="3418"/>
                  </a:cubicBezTo>
                  <a:lnTo>
                    <a:pt x="0" y="4775"/>
                  </a:lnTo>
                  <a:cubicBezTo>
                    <a:pt x="0" y="4966"/>
                    <a:pt x="155" y="5121"/>
                    <a:pt x="346" y="5121"/>
                  </a:cubicBezTo>
                  <a:cubicBezTo>
                    <a:pt x="536" y="5121"/>
                    <a:pt x="691" y="4966"/>
                    <a:pt x="691" y="4775"/>
                  </a:cubicBezTo>
                  <a:lnTo>
                    <a:pt x="691" y="3418"/>
                  </a:lnTo>
                  <a:cubicBezTo>
                    <a:pt x="691" y="3227"/>
                    <a:pt x="536" y="3073"/>
                    <a:pt x="346" y="3073"/>
                  </a:cubicBezTo>
                  <a:close/>
                  <a:moveTo>
                    <a:pt x="346" y="6144"/>
                  </a:moveTo>
                  <a:cubicBezTo>
                    <a:pt x="155" y="6144"/>
                    <a:pt x="0" y="6299"/>
                    <a:pt x="0" y="6478"/>
                  </a:cubicBezTo>
                  <a:lnTo>
                    <a:pt x="0" y="7847"/>
                  </a:lnTo>
                  <a:cubicBezTo>
                    <a:pt x="0" y="8038"/>
                    <a:pt x="155" y="8192"/>
                    <a:pt x="346" y="8192"/>
                  </a:cubicBezTo>
                  <a:cubicBezTo>
                    <a:pt x="536" y="8192"/>
                    <a:pt x="691" y="8038"/>
                    <a:pt x="691" y="7847"/>
                  </a:cubicBezTo>
                  <a:lnTo>
                    <a:pt x="691" y="6478"/>
                  </a:lnTo>
                  <a:cubicBezTo>
                    <a:pt x="691" y="6299"/>
                    <a:pt x="536" y="6144"/>
                    <a:pt x="346" y="6144"/>
                  </a:cubicBezTo>
                  <a:close/>
                  <a:moveTo>
                    <a:pt x="346" y="9216"/>
                  </a:moveTo>
                  <a:cubicBezTo>
                    <a:pt x="155" y="9216"/>
                    <a:pt x="0" y="9371"/>
                    <a:pt x="0" y="9550"/>
                  </a:cubicBezTo>
                  <a:lnTo>
                    <a:pt x="0" y="10919"/>
                  </a:lnTo>
                  <a:cubicBezTo>
                    <a:pt x="0" y="11109"/>
                    <a:pt x="155" y="11264"/>
                    <a:pt x="346" y="11264"/>
                  </a:cubicBezTo>
                  <a:cubicBezTo>
                    <a:pt x="536" y="11264"/>
                    <a:pt x="691" y="11109"/>
                    <a:pt x="691" y="10919"/>
                  </a:cubicBezTo>
                  <a:lnTo>
                    <a:pt x="691" y="9550"/>
                  </a:lnTo>
                  <a:cubicBezTo>
                    <a:pt x="691" y="9371"/>
                    <a:pt x="536" y="9216"/>
                    <a:pt x="346" y="9216"/>
                  </a:cubicBezTo>
                  <a:close/>
                  <a:moveTo>
                    <a:pt x="346" y="12288"/>
                  </a:moveTo>
                  <a:cubicBezTo>
                    <a:pt x="155" y="12288"/>
                    <a:pt x="0" y="12443"/>
                    <a:pt x="0" y="12621"/>
                  </a:cubicBezTo>
                  <a:lnTo>
                    <a:pt x="0" y="13991"/>
                  </a:lnTo>
                  <a:cubicBezTo>
                    <a:pt x="0" y="14181"/>
                    <a:pt x="155" y="14336"/>
                    <a:pt x="346" y="14336"/>
                  </a:cubicBezTo>
                  <a:cubicBezTo>
                    <a:pt x="536" y="14336"/>
                    <a:pt x="691" y="14181"/>
                    <a:pt x="691" y="13991"/>
                  </a:cubicBezTo>
                  <a:lnTo>
                    <a:pt x="691" y="12621"/>
                  </a:lnTo>
                  <a:cubicBezTo>
                    <a:pt x="691" y="12443"/>
                    <a:pt x="536" y="12288"/>
                    <a:pt x="346" y="12288"/>
                  </a:cubicBezTo>
                  <a:close/>
                  <a:moveTo>
                    <a:pt x="346" y="15360"/>
                  </a:moveTo>
                  <a:cubicBezTo>
                    <a:pt x="155" y="15360"/>
                    <a:pt x="0" y="15503"/>
                    <a:pt x="0" y="15693"/>
                  </a:cubicBezTo>
                  <a:lnTo>
                    <a:pt x="0" y="17062"/>
                  </a:lnTo>
                  <a:cubicBezTo>
                    <a:pt x="0" y="17253"/>
                    <a:pt x="155" y="17408"/>
                    <a:pt x="346" y="17408"/>
                  </a:cubicBezTo>
                  <a:cubicBezTo>
                    <a:pt x="536" y="17408"/>
                    <a:pt x="691" y="17253"/>
                    <a:pt x="691" y="17062"/>
                  </a:cubicBezTo>
                  <a:lnTo>
                    <a:pt x="691" y="15693"/>
                  </a:lnTo>
                  <a:cubicBezTo>
                    <a:pt x="691" y="15503"/>
                    <a:pt x="536" y="15360"/>
                    <a:pt x="346" y="15360"/>
                  </a:cubicBezTo>
                  <a:close/>
                  <a:moveTo>
                    <a:pt x="346" y="18432"/>
                  </a:moveTo>
                  <a:cubicBezTo>
                    <a:pt x="155" y="18432"/>
                    <a:pt x="0" y="18575"/>
                    <a:pt x="0" y="18765"/>
                  </a:cubicBezTo>
                  <a:lnTo>
                    <a:pt x="0" y="20134"/>
                  </a:lnTo>
                  <a:cubicBezTo>
                    <a:pt x="0" y="20325"/>
                    <a:pt x="155" y="20480"/>
                    <a:pt x="346" y="20480"/>
                  </a:cubicBezTo>
                  <a:cubicBezTo>
                    <a:pt x="536" y="20480"/>
                    <a:pt x="691" y="20325"/>
                    <a:pt x="691" y="20134"/>
                  </a:cubicBezTo>
                  <a:lnTo>
                    <a:pt x="691" y="18765"/>
                  </a:lnTo>
                  <a:cubicBezTo>
                    <a:pt x="691" y="18575"/>
                    <a:pt x="536" y="18432"/>
                    <a:pt x="346" y="18432"/>
                  </a:cubicBezTo>
                  <a:close/>
                  <a:moveTo>
                    <a:pt x="346" y="21504"/>
                  </a:moveTo>
                  <a:cubicBezTo>
                    <a:pt x="155" y="21504"/>
                    <a:pt x="0" y="21646"/>
                    <a:pt x="0" y="21837"/>
                  </a:cubicBezTo>
                  <a:lnTo>
                    <a:pt x="0" y="23206"/>
                  </a:lnTo>
                  <a:cubicBezTo>
                    <a:pt x="0" y="23397"/>
                    <a:pt x="155" y="23551"/>
                    <a:pt x="346" y="23551"/>
                  </a:cubicBezTo>
                  <a:cubicBezTo>
                    <a:pt x="536" y="23551"/>
                    <a:pt x="691" y="23397"/>
                    <a:pt x="691" y="23206"/>
                  </a:cubicBezTo>
                  <a:lnTo>
                    <a:pt x="691" y="21837"/>
                  </a:lnTo>
                  <a:cubicBezTo>
                    <a:pt x="691" y="21646"/>
                    <a:pt x="536" y="21504"/>
                    <a:pt x="346" y="21504"/>
                  </a:cubicBezTo>
                  <a:close/>
                  <a:moveTo>
                    <a:pt x="346" y="24563"/>
                  </a:moveTo>
                  <a:cubicBezTo>
                    <a:pt x="155" y="24563"/>
                    <a:pt x="0" y="24718"/>
                    <a:pt x="0" y="24909"/>
                  </a:cubicBezTo>
                  <a:lnTo>
                    <a:pt x="0" y="26278"/>
                  </a:lnTo>
                  <a:cubicBezTo>
                    <a:pt x="0" y="26468"/>
                    <a:pt x="155" y="26611"/>
                    <a:pt x="346" y="26611"/>
                  </a:cubicBezTo>
                  <a:cubicBezTo>
                    <a:pt x="536" y="26611"/>
                    <a:pt x="691" y="26468"/>
                    <a:pt x="691" y="26278"/>
                  </a:cubicBezTo>
                  <a:lnTo>
                    <a:pt x="691" y="24909"/>
                  </a:lnTo>
                  <a:cubicBezTo>
                    <a:pt x="691" y="24718"/>
                    <a:pt x="536" y="24563"/>
                    <a:pt x="346" y="24563"/>
                  </a:cubicBezTo>
                  <a:close/>
                  <a:moveTo>
                    <a:pt x="346" y="27635"/>
                  </a:moveTo>
                  <a:cubicBezTo>
                    <a:pt x="155" y="27635"/>
                    <a:pt x="0" y="27790"/>
                    <a:pt x="0" y="27981"/>
                  </a:cubicBezTo>
                  <a:lnTo>
                    <a:pt x="0" y="29350"/>
                  </a:lnTo>
                  <a:cubicBezTo>
                    <a:pt x="0" y="29540"/>
                    <a:pt x="155" y="29683"/>
                    <a:pt x="346" y="29683"/>
                  </a:cubicBezTo>
                  <a:cubicBezTo>
                    <a:pt x="536" y="29683"/>
                    <a:pt x="691" y="29540"/>
                    <a:pt x="691" y="29350"/>
                  </a:cubicBezTo>
                  <a:lnTo>
                    <a:pt x="691" y="27981"/>
                  </a:lnTo>
                  <a:cubicBezTo>
                    <a:pt x="691" y="27790"/>
                    <a:pt x="536" y="27635"/>
                    <a:pt x="346" y="27635"/>
                  </a:cubicBezTo>
                  <a:close/>
                  <a:moveTo>
                    <a:pt x="346" y="30707"/>
                  </a:moveTo>
                  <a:cubicBezTo>
                    <a:pt x="155" y="30707"/>
                    <a:pt x="0" y="30862"/>
                    <a:pt x="0" y="31052"/>
                  </a:cubicBezTo>
                  <a:lnTo>
                    <a:pt x="0" y="32422"/>
                  </a:lnTo>
                  <a:cubicBezTo>
                    <a:pt x="0" y="32612"/>
                    <a:pt x="155" y="32755"/>
                    <a:pt x="346" y="32755"/>
                  </a:cubicBezTo>
                  <a:cubicBezTo>
                    <a:pt x="536" y="32755"/>
                    <a:pt x="691" y="32612"/>
                    <a:pt x="691" y="32422"/>
                  </a:cubicBezTo>
                  <a:lnTo>
                    <a:pt x="691" y="31052"/>
                  </a:lnTo>
                  <a:cubicBezTo>
                    <a:pt x="691" y="30862"/>
                    <a:pt x="536" y="30707"/>
                    <a:pt x="346" y="30707"/>
                  </a:cubicBezTo>
                  <a:close/>
                  <a:moveTo>
                    <a:pt x="346" y="33779"/>
                  </a:moveTo>
                  <a:cubicBezTo>
                    <a:pt x="155" y="33779"/>
                    <a:pt x="0" y="33934"/>
                    <a:pt x="0" y="34124"/>
                  </a:cubicBezTo>
                  <a:lnTo>
                    <a:pt x="0" y="35493"/>
                  </a:lnTo>
                  <a:cubicBezTo>
                    <a:pt x="0" y="35672"/>
                    <a:pt x="155" y="35827"/>
                    <a:pt x="346" y="35827"/>
                  </a:cubicBezTo>
                  <a:cubicBezTo>
                    <a:pt x="536" y="35827"/>
                    <a:pt x="691" y="35672"/>
                    <a:pt x="691" y="35493"/>
                  </a:cubicBezTo>
                  <a:lnTo>
                    <a:pt x="691" y="34124"/>
                  </a:lnTo>
                  <a:cubicBezTo>
                    <a:pt x="691" y="33934"/>
                    <a:pt x="536" y="33779"/>
                    <a:pt x="346" y="33779"/>
                  </a:cubicBezTo>
                  <a:close/>
                  <a:moveTo>
                    <a:pt x="346" y="36851"/>
                  </a:moveTo>
                  <a:cubicBezTo>
                    <a:pt x="155" y="36851"/>
                    <a:pt x="0" y="37005"/>
                    <a:pt x="0" y="37196"/>
                  </a:cubicBezTo>
                  <a:lnTo>
                    <a:pt x="0" y="38565"/>
                  </a:lnTo>
                  <a:cubicBezTo>
                    <a:pt x="0" y="38744"/>
                    <a:pt x="155" y="38899"/>
                    <a:pt x="346" y="38899"/>
                  </a:cubicBezTo>
                  <a:cubicBezTo>
                    <a:pt x="536" y="38899"/>
                    <a:pt x="691" y="38744"/>
                    <a:pt x="691" y="38565"/>
                  </a:cubicBezTo>
                  <a:lnTo>
                    <a:pt x="691" y="37196"/>
                  </a:lnTo>
                  <a:cubicBezTo>
                    <a:pt x="691" y="37005"/>
                    <a:pt x="536" y="36851"/>
                    <a:pt x="346" y="36851"/>
                  </a:cubicBezTo>
                  <a:close/>
                  <a:moveTo>
                    <a:pt x="346" y="39922"/>
                  </a:moveTo>
                  <a:cubicBezTo>
                    <a:pt x="155" y="39922"/>
                    <a:pt x="0" y="40077"/>
                    <a:pt x="0" y="40268"/>
                  </a:cubicBezTo>
                  <a:lnTo>
                    <a:pt x="0" y="41637"/>
                  </a:lnTo>
                  <a:cubicBezTo>
                    <a:pt x="0" y="41816"/>
                    <a:pt x="155" y="41970"/>
                    <a:pt x="346" y="41970"/>
                  </a:cubicBezTo>
                  <a:cubicBezTo>
                    <a:pt x="536" y="41970"/>
                    <a:pt x="691" y="41816"/>
                    <a:pt x="691" y="41637"/>
                  </a:cubicBezTo>
                  <a:lnTo>
                    <a:pt x="691" y="40268"/>
                  </a:lnTo>
                  <a:cubicBezTo>
                    <a:pt x="691" y="40077"/>
                    <a:pt x="536" y="39922"/>
                    <a:pt x="346" y="39922"/>
                  </a:cubicBezTo>
                  <a:close/>
                  <a:moveTo>
                    <a:pt x="346" y="42994"/>
                  </a:moveTo>
                  <a:cubicBezTo>
                    <a:pt x="155" y="42994"/>
                    <a:pt x="0" y="43149"/>
                    <a:pt x="0" y="43340"/>
                  </a:cubicBezTo>
                  <a:lnTo>
                    <a:pt x="0" y="44697"/>
                  </a:lnTo>
                  <a:cubicBezTo>
                    <a:pt x="0" y="44887"/>
                    <a:pt x="155" y="45042"/>
                    <a:pt x="346" y="45042"/>
                  </a:cubicBezTo>
                  <a:cubicBezTo>
                    <a:pt x="536" y="45042"/>
                    <a:pt x="691" y="44887"/>
                    <a:pt x="691" y="44697"/>
                  </a:cubicBezTo>
                  <a:lnTo>
                    <a:pt x="691" y="43340"/>
                  </a:lnTo>
                  <a:cubicBezTo>
                    <a:pt x="691" y="43149"/>
                    <a:pt x="536" y="42994"/>
                    <a:pt x="346" y="42994"/>
                  </a:cubicBezTo>
                  <a:close/>
                  <a:moveTo>
                    <a:pt x="346" y="46066"/>
                  </a:moveTo>
                  <a:cubicBezTo>
                    <a:pt x="155" y="46066"/>
                    <a:pt x="0" y="46221"/>
                    <a:pt x="0" y="46411"/>
                  </a:cubicBezTo>
                  <a:lnTo>
                    <a:pt x="0" y="47769"/>
                  </a:lnTo>
                  <a:cubicBezTo>
                    <a:pt x="0" y="47959"/>
                    <a:pt x="155" y="48114"/>
                    <a:pt x="346" y="48114"/>
                  </a:cubicBezTo>
                  <a:cubicBezTo>
                    <a:pt x="536" y="48114"/>
                    <a:pt x="691" y="47959"/>
                    <a:pt x="691" y="47769"/>
                  </a:cubicBezTo>
                  <a:lnTo>
                    <a:pt x="691" y="46411"/>
                  </a:lnTo>
                  <a:cubicBezTo>
                    <a:pt x="691" y="46221"/>
                    <a:pt x="536" y="46066"/>
                    <a:pt x="346" y="46066"/>
                  </a:cubicBezTo>
                  <a:close/>
                  <a:moveTo>
                    <a:pt x="346" y="49138"/>
                  </a:moveTo>
                  <a:cubicBezTo>
                    <a:pt x="155" y="49138"/>
                    <a:pt x="0" y="49293"/>
                    <a:pt x="0" y="49483"/>
                  </a:cubicBezTo>
                  <a:lnTo>
                    <a:pt x="0" y="50840"/>
                  </a:lnTo>
                  <a:cubicBezTo>
                    <a:pt x="0" y="51031"/>
                    <a:pt x="155" y="51186"/>
                    <a:pt x="346" y="51186"/>
                  </a:cubicBezTo>
                  <a:cubicBezTo>
                    <a:pt x="536" y="51186"/>
                    <a:pt x="691" y="51031"/>
                    <a:pt x="691" y="50840"/>
                  </a:cubicBezTo>
                  <a:lnTo>
                    <a:pt x="691" y="49483"/>
                  </a:lnTo>
                  <a:cubicBezTo>
                    <a:pt x="691" y="49293"/>
                    <a:pt x="536" y="49138"/>
                    <a:pt x="346" y="49138"/>
                  </a:cubicBezTo>
                  <a:close/>
                  <a:moveTo>
                    <a:pt x="346" y="52210"/>
                  </a:moveTo>
                  <a:cubicBezTo>
                    <a:pt x="155" y="52210"/>
                    <a:pt x="0" y="52364"/>
                    <a:pt x="0" y="52555"/>
                  </a:cubicBezTo>
                  <a:lnTo>
                    <a:pt x="0" y="53912"/>
                  </a:lnTo>
                  <a:cubicBezTo>
                    <a:pt x="0" y="54103"/>
                    <a:pt x="155" y="54258"/>
                    <a:pt x="346" y="54258"/>
                  </a:cubicBezTo>
                  <a:cubicBezTo>
                    <a:pt x="536" y="54258"/>
                    <a:pt x="691" y="54103"/>
                    <a:pt x="691" y="53912"/>
                  </a:cubicBezTo>
                  <a:lnTo>
                    <a:pt x="691" y="52555"/>
                  </a:lnTo>
                  <a:cubicBezTo>
                    <a:pt x="691" y="52364"/>
                    <a:pt x="536" y="52210"/>
                    <a:pt x="346" y="52210"/>
                  </a:cubicBezTo>
                  <a:close/>
                  <a:moveTo>
                    <a:pt x="346" y="55281"/>
                  </a:moveTo>
                  <a:cubicBezTo>
                    <a:pt x="155" y="55281"/>
                    <a:pt x="0" y="55436"/>
                    <a:pt x="0" y="55627"/>
                  </a:cubicBezTo>
                  <a:lnTo>
                    <a:pt x="0" y="56984"/>
                  </a:lnTo>
                  <a:cubicBezTo>
                    <a:pt x="0" y="57175"/>
                    <a:pt x="155" y="57329"/>
                    <a:pt x="346" y="57329"/>
                  </a:cubicBezTo>
                  <a:cubicBezTo>
                    <a:pt x="536" y="57329"/>
                    <a:pt x="691" y="57175"/>
                    <a:pt x="691" y="56984"/>
                  </a:cubicBezTo>
                  <a:lnTo>
                    <a:pt x="691" y="55627"/>
                  </a:lnTo>
                  <a:cubicBezTo>
                    <a:pt x="691" y="55436"/>
                    <a:pt x="536" y="55281"/>
                    <a:pt x="346" y="55281"/>
                  </a:cubicBezTo>
                  <a:close/>
                  <a:moveTo>
                    <a:pt x="346" y="58353"/>
                  </a:moveTo>
                  <a:cubicBezTo>
                    <a:pt x="155" y="58353"/>
                    <a:pt x="0" y="58508"/>
                    <a:pt x="0" y="58699"/>
                  </a:cubicBezTo>
                  <a:lnTo>
                    <a:pt x="0" y="60056"/>
                  </a:lnTo>
                  <a:cubicBezTo>
                    <a:pt x="0" y="60246"/>
                    <a:pt x="155" y="60401"/>
                    <a:pt x="346" y="60401"/>
                  </a:cubicBezTo>
                  <a:cubicBezTo>
                    <a:pt x="536" y="60401"/>
                    <a:pt x="691" y="60246"/>
                    <a:pt x="691" y="60056"/>
                  </a:cubicBezTo>
                  <a:lnTo>
                    <a:pt x="691" y="58699"/>
                  </a:lnTo>
                  <a:cubicBezTo>
                    <a:pt x="691" y="58508"/>
                    <a:pt x="536" y="58353"/>
                    <a:pt x="346" y="58353"/>
                  </a:cubicBezTo>
                  <a:close/>
                  <a:moveTo>
                    <a:pt x="346" y="61425"/>
                  </a:moveTo>
                  <a:cubicBezTo>
                    <a:pt x="155" y="61425"/>
                    <a:pt x="0" y="61580"/>
                    <a:pt x="0" y="61770"/>
                  </a:cubicBezTo>
                  <a:lnTo>
                    <a:pt x="0" y="63128"/>
                  </a:lnTo>
                  <a:cubicBezTo>
                    <a:pt x="0" y="63318"/>
                    <a:pt x="155" y="63473"/>
                    <a:pt x="346" y="63473"/>
                  </a:cubicBezTo>
                  <a:cubicBezTo>
                    <a:pt x="536" y="63473"/>
                    <a:pt x="691" y="63318"/>
                    <a:pt x="691" y="63128"/>
                  </a:cubicBezTo>
                  <a:lnTo>
                    <a:pt x="691" y="61770"/>
                  </a:lnTo>
                  <a:cubicBezTo>
                    <a:pt x="691" y="61580"/>
                    <a:pt x="536" y="61425"/>
                    <a:pt x="346" y="61425"/>
                  </a:cubicBezTo>
                  <a:close/>
                  <a:moveTo>
                    <a:pt x="346" y="64497"/>
                  </a:moveTo>
                  <a:cubicBezTo>
                    <a:pt x="155" y="64497"/>
                    <a:pt x="0" y="64652"/>
                    <a:pt x="0" y="64830"/>
                  </a:cubicBezTo>
                  <a:lnTo>
                    <a:pt x="0" y="66199"/>
                  </a:lnTo>
                  <a:cubicBezTo>
                    <a:pt x="0" y="66390"/>
                    <a:pt x="155" y="66545"/>
                    <a:pt x="346" y="66545"/>
                  </a:cubicBezTo>
                  <a:cubicBezTo>
                    <a:pt x="536" y="66545"/>
                    <a:pt x="691" y="66390"/>
                    <a:pt x="691" y="66199"/>
                  </a:cubicBezTo>
                  <a:lnTo>
                    <a:pt x="691" y="64830"/>
                  </a:lnTo>
                  <a:cubicBezTo>
                    <a:pt x="691" y="64652"/>
                    <a:pt x="536" y="64497"/>
                    <a:pt x="346" y="64497"/>
                  </a:cubicBezTo>
                  <a:close/>
                  <a:moveTo>
                    <a:pt x="346" y="67569"/>
                  </a:moveTo>
                  <a:cubicBezTo>
                    <a:pt x="155" y="67569"/>
                    <a:pt x="0" y="67723"/>
                    <a:pt x="0" y="67902"/>
                  </a:cubicBezTo>
                  <a:lnTo>
                    <a:pt x="0" y="69271"/>
                  </a:lnTo>
                  <a:cubicBezTo>
                    <a:pt x="0" y="69462"/>
                    <a:pt x="155" y="69617"/>
                    <a:pt x="346" y="69617"/>
                  </a:cubicBezTo>
                  <a:cubicBezTo>
                    <a:pt x="536" y="69617"/>
                    <a:pt x="691" y="69462"/>
                    <a:pt x="691" y="69271"/>
                  </a:cubicBezTo>
                  <a:lnTo>
                    <a:pt x="691" y="67902"/>
                  </a:lnTo>
                  <a:cubicBezTo>
                    <a:pt x="691" y="67723"/>
                    <a:pt x="536" y="67569"/>
                    <a:pt x="346" y="67569"/>
                  </a:cubicBezTo>
                  <a:close/>
                  <a:moveTo>
                    <a:pt x="346" y="70641"/>
                  </a:moveTo>
                  <a:cubicBezTo>
                    <a:pt x="155" y="70641"/>
                    <a:pt x="0" y="70795"/>
                    <a:pt x="0" y="70974"/>
                  </a:cubicBezTo>
                  <a:lnTo>
                    <a:pt x="0" y="72343"/>
                  </a:lnTo>
                  <a:cubicBezTo>
                    <a:pt x="0" y="72534"/>
                    <a:pt x="155" y="72688"/>
                    <a:pt x="346" y="72688"/>
                  </a:cubicBezTo>
                  <a:cubicBezTo>
                    <a:pt x="536" y="72688"/>
                    <a:pt x="691" y="72534"/>
                    <a:pt x="691" y="72343"/>
                  </a:cubicBezTo>
                  <a:lnTo>
                    <a:pt x="691" y="70974"/>
                  </a:lnTo>
                  <a:cubicBezTo>
                    <a:pt x="691" y="70795"/>
                    <a:pt x="536" y="70641"/>
                    <a:pt x="346" y="70641"/>
                  </a:cubicBezTo>
                  <a:close/>
                  <a:moveTo>
                    <a:pt x="346" y="73712"/>
                  </a:moveTo>
                  <a:cubicBezTo>
                    <a:pt x="155" y="73712"/>
                    <a:pt x="0" y="73855"/>
                    <a:pt x="0" y="74046"/>
                  </a:cubicBezTo>
                  <a:cubicBezTo>
                    <a:pt x="0" y="74236"/>
                    <a:pt x="155" y="74391"/>
                    <a:pt x="346" y="74391"/>
                  </a:cubicBezTo>
                  <a:lnTo>
                    <a:pt x="1715" y="74391"/>
                  </a:lnTo>
                  <a:cubicBezTo>
                    <a:pt x="1905" y="74391"/>
                    <a:pt x="2048" y="74236"/>
                    <a:pt x="2048" y="74046"/>
                  </a:cubicBezTo>
                  <a:cubicBezTo>
                    <a:pt x="2048" y="73855"/>
                    <a:pt x="1905" y="73712"/>
                    <a:pt x="1715" y="73712"/>
                  </a:cubicBezTo>
                  <a:close/>
                  <a:moveTo>
                    <a:pt x="3418" y="73712"/>
                  </a:moveTo>
                  <a:cubicBezTo>
                    <a:pt x="3227" y="73712"/>
                    <a:pt x="3072" y="73855"/>
                    <a:pt x="3072" y="74046"/>
                  </a:cubicBezTo>
                  <a:cubicBezTo>
                    <a:pt x="3072" y="74236"/>
                    <a:pt x="3227" y="74391"/>
                    <a:pt x="3418" y="74391"/>
                  </a:cubicBezTo>
                  <a:lnTo>
                    <a:pt x="4787" y="74391"/>
                  </a:lnTo>
                  <a:cubicBezTo>
                    <a:pt x="4977" y="74391"/>
                    <a:pt x="5120" y="74236"/>
                    <a:pt x="5120" y="74046"/>
                  </a:cubicBezTo>
                  <a:cubicBezTo>
                    <a:pt x="5120" y="73855"/>
                    <a:pt x="4977" y="73712"/>
                    <a:pt x="4787" y="73712"/>
                  </a:cubicBezTo>
                  <a:close/>
                  <a:moveTo>
                    <a:pt x="6489" y="73712"/>
                  </a:moveTo>
                  <a:cubicBezTo>
                    <a:pt x="6299" y="73712"/>
                    <a:pt x="6144" y="73855"/>
                    <a:pt x="6144" y="74046"/>
                  </a:cubicBezTo>
                  <a:cubicBezTo>
                    <a:pt x="6144" y="74236"/>
                    <a:pt x="6299" y="74391"/>
                    <a:pt x="6489" y="74391"/>
                  </a:cubicBezTo>
                  <a:lnTo>
                    <a:pt x="7859" y="74391"/>
                  </a:lnTo>
                  <a:cubicBezTo>
                    <a:pt x="8037" y="74391"/>
                    <a:pt x="8192" y="74236"/>
                    <a:pt x="8192" y="74046"/>
                  </a:cubicBezTo>
                  <a:cubicBezTo>
                    <a:pt x="8192" y="73855"/>
                    <a:pt x="8037" y="73712"/>
                    <a:pt x="7859" y="73712"/>
                  </a:cubicBezTo>
                  <a:close/>
                  <a:moveTo>
                    <a:pt x="9561" y="73712"/>
                  </a:moveTo>
                  <a:cubicBezTo>
                    <a:pt x="9371" y="73712"/>
                    <a:pt x="9216" y="73855"/>
                    <a:pt x="9216" y="74046"/>
                  </a:cubicBezTo>
                  <a:cubicBezTo>
                    <a:pt x="9216" y="74236"/>
                    <a:pt x="9371" y="74391"/>
                    <a:pt x="9561" y="74391"/>
                  </a:cubicBezTo>
                  <a:lnTo>
                    <a:pt x="10930" y="74391"/>
                  </a:lnTo>
                  <a:cubicBezTo>
                    <a:pt x="11109" y="74391"/>
                    <a:pt x="11264" y="74236"/>
                    <a:pt x="11264" y="74046"/>
                  </a:cubicBezTo>
                  <a:cubicBezTo>
                    <a:pt x="11264" y="73855"/>
                    <a:pt x="11109" y="73712"/>
                    <a:pt x="10930" y="73712"/>
                  </a:cubicBezTo>
                  <a:close/>
                  <a:moveTo>
                    <a:pt x="12633" y="73712"/>
                  </a:moveTo>
                  <a:cubicBezTo>
                    <a:pt x="12442" y="73712"/>
                    <a:pt x="12288" y="73855"/>
                    <a:pt x="12288" y="74046"/>
                  </a:cubicBezTo>
                  <a:cubicBezTo>
                    <a:pt x="12288" y="74236"/>
                    <a:pt x="12442" y="74391"/>
                    <a:pt x="12633" y="74391"/>
                  </a:cubicBezTo>
                  <a:lnTo>
                    <a:pt x="14002" y="74391"/>
                  </a:lnTo>
                  <a:cubicBezTo>
                    <a:pt x="14181" y="74391"/>
                    <a:pt x="14336" y="74236"/>
                    <a:pt x="14336" y="74046"/>
                  </a:cubicBezTo>
                  <a:cubicBezTo>
                    <a:pt x="14336" y="73855"/>
                    <a:pt x="14181" y="73712"/>
                    <a:pt x="14002" y="73712"/>
                  </a:cubicBezTo>
                  <a:close/>
                </a:path>
              </a:pathLst>
            </a:custGeom>
            <a:solidFill>
              <a:srgbClr val="7030A0"/>
            </a:solidFill>
            <a:ln>
              <a:solidFill>
                <a:srgbClr val="00B050"/>
              </a:solidFill>
            </a:ln>
          </p:spPr>
          <p:txBody>
            <a:bodyPr spcFirstLastPara="1" wrap="square" lIns="121900" tIns="121900" rIns="121900" bIns="121900" anchor="ctr" anchorCtr="0">
              <a:noAutofit/>
            </a:bodyPr>
            <a:lstStyle/>
            <a:p>
              <a:endParaRPr sz="2400"/>
            </a:p>
          </p:txBody>
        </p:sp>
        <p:grpSp>
          <p:nvGrpSpPr>
            <p:cNvPr id="355" name="Google Shape;355;p20"/>
            <p:cNvGrpSpPr/>
            <p:nvPr/>
          </p:nvGrpSpPr>
          <p:grpSpPr>
            <a:xfrm>
              <a:off x="2126514" y="1364557"/>
              <a:ext cx="968772" cy="968772"/>
              <a:chOff x="2126514" y="1364557"/>
              <a:chExt cx="968772" cy="968772"/>
            </a:xfrm>
          </p:grpSpPr>
          <p:sp>
            <p:nvSpPr>
              <p:cNvPr id="356" name="Google Shape;356;p20"/>
              <p:cNvSpPr/>
              <p:nvPr/>
            </p:nvSpPr>
            <p:spPr>
              <a:xfrm>
                <a:off x="2161722" y="1409915"/>
                <a:ext cx="889937" cy="860878"/>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solidFill>
                <a:srgbClr val="00B050"/>
              </a:solidFill>
              <a:ln>
                <a:solidFill>
                  <a:srgbClr val="00B050"/>
                </a:solidFill>
              </a:ln>
            </p:spPr>
            <p:txBody>
              <a:bodyPr spcFirstLastPara="1" wrap="square" lIns="121900" tIns="121900" rIns="121900" bIns="121900" anchor="ctr" anchorCtr="0">
                <a:noAutofit/>
              </a:bodyPr>
              <a:lstStyle/>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ĐỊA HÌNH</a:t>
                </a:r>
                <a:endParaRPr sz="2400">
                  <a:solidFill>
                    <a:srgbClr val="FFFFFF"/>
                  </a:solidFill>
                  <a:latin typeface="#9Slide03 SFU Futura_12" panose="00000400000000000000" pitchFamily="2" charset="0"/>
                  <a:ea typeface="Fira Sans Extra Condensed Medium"/>
                  <a:cs typeface="Fira Sans Extra Condensed Medium"/>
                  <a:sym typeface="Fira Sans Extra Condensed Medium"/>
                </a:endParaRPr>
              </a:p>
            </p:txBody>
          </p:sp>
          <p:sp>
            <p:nvSpPr>
              <p:cNvPr id="357" name="Google Shape;357;p20"/>
              <p:cNvSpPr/>
              <p:nvPr/>
            </p:nvSpPr>
            <p:spPr>
              <a:xfrm>
                <a:off x="2126514" y="1364557"/>
                <a:ext cx="968772" cy="968772"/>
              </a:xfrm>
              <a:custGeom>
                <a:avLst/>
                <a:gdLst/>
                <a:ahLst/>
                <a:cxnLst/>
                <a:rect l="l" t="t" r="r" b="b"/>
                <a:pathLst>
                  <a:path w="28885" h="28885" extrusionOk="0">
                    <a:moveTo>
                      <a:pt x="15086" y="0"/>
                    </a:moveTo>
                    <a:cubicBezTo>
                      <a:pt x="14895" y="0"/>
                      <a:pt x="14740" y="143"/>
                      <a:pt x="14728" y="334"/>
                    </a:cubicBezTo>
                    <a:cubicBezTo>
                      <a:pt x="14716" y="524"/>
                      <a:pt x="14871" y="679"/>
                      <a:pt x="15050" y="691"/>
                    </a:cubicBezTo>
                    <a:cubicBezTo>
                      <a:pt x="15502" y="703"/>
                      <a:pt x="15943" y="750"/>
                      <a:pt x="16383" y="810"/>
                    </a:cubicBezTo>
                    <a:lnTo>
                      <a:pt x="16431" y="810"/>
                    </a:lnTo>
                    <a:cubicBezTo>
                      <a:pt x="16598" y="810"/>
                      <a:pt x="16741" y="691"/>
                      <a:pt x="16764" y="524"/>
                    </a:cubicBezTo>
                    <a:cubicBezTo>
                      <a:pt x="16788" y="334"/>
                      <a:pt x="16657" y="155"/>
                      <a:pt x="16479" y="131"/>
                    </a:cubicBezTo>
                    <a:cubicBezTo>
                      <a:pt x="16014" y="72"/>
                      <a:pt x="15550" y="24"/>
                      <a:pt x="15086" y="0"/>
                    </a:cubicBezTo>
                    <a:close/>
                    <a:moveTo>
                      <a:pt x="13359" y="35"/>
                    </a:moveTo>
                    <a:cubicBezTo>
                      <a:pt x="13351" y="35"/>
                      <a:pt x="13343" y="35"/>
                      <a:pt x="13335" y="36"/>
                    </a:cubicBezTo>
                    <a:cubicBezTo>
                      <a:pt x="12871" y="72"/>
                      <a:pt x="12407" y="131"/>
                      <a:pt x="11954" y="203"/>
                    </a:cubicBezTo>
                    <a:cubicBezTo>
                      <a:pt x="11764" y="238"/>
                      <a:pt x="11645" y="417"/>
                      <a:pt x="11680" y="596"/>
                    </a:cubicBezTo>
                    <a:cubicBezTo>
                      <a:pt x="11704" y="762"/>
                      <a:pt x="11847" y="881"/>
                      <a:pt x="12014" y="881"/>
                    </a:cubicBezTo>
                    <a:lnTo>
                      <a:pt x="12073" y="881"/>
                    </a:lnTo>
                    <a:cubicBezTo>
                      <a:pt x="12502" y="798"/>
                      <a:pt x="12954" y="750"/>
                      <a:pt x="13395" y="715"/>
                    </a:cubicBezTo>
                    <a:cubicBezTo>
                      <a:pt x="13573" y="703"/>
                      <a:pt x="13716" y="536"/>
                      <a:pt x="13704" y="346"/>
                    </a:cubicBezTo>
                    <a:cubicBezTo>
                      <a:pt x="13693" y="163"/>
                      <a:pt x="13540" y="35"/>
                      <a:pt x="13359" y="35"/>
                    </a:cubicBezTo>
                    <a:close/>
                    <a:moveTo>
                      <a:pt x="18095" y="465"/>
                    </a:moveTo>
                    <a:cubicBezTo>
                      <a:pt x="17945" y="465"/>
                      <a:pt x="17804" y="566"/>
                      <a:pt x="17764" y="727"/>
                    </a:cubicBezTo>
                    <a:cubicBezTo>
                      <a:pt x="17717" y="905"/>
                      <a:pt x="17824" y="1096"/>
                      <a:pt x="18014" y="1143"/>
                    </a:cubicBezTo>
                    <a:cubicBezTo>
                      <a:pt x="18431" y="1250"/>
                      <a:pt x="18860" y="1393"/>
                      <a:pt x="19277" y="1548"/>
                    </a:cubicBezTo>
                    <a:cubicBezTo>
                      <a:pt x="19312" y="1560"/>
                      <a:pt x="19360" y="1572"/>
                      <a:pt x="19396" y="1572"/>
                    </a:cubicBezTo>
                    <a:cubicBezTo>
                      <a:pt x="19538" y="1572"/>
                      <a:pt x="19669" y="1489"/>
                      <a:pt x="19717" y="1346"/>
                    </a:cubicBezTo>
                    <a:cubicBezTo>
                      <a:pt x="19777" y="1167"/>
                      <a:pt x="19693" y="977"/>
                      <a:pt x="19515" y="905"/>
                    </a:cubicBezTo>
                    <a:cubicBezTo>
                      <a:pt x="19086" y="738"/>
                      <a:pt x="18634" y="596"/>
                      <a:pt x="18181" y="476"/>
                    </a:cubicBezTo>
                    <a:cubicBezTo>
                      <a:pt x="18153" y="469"/>
                      <a:pt x="18124" y="465"/>
                      <a:pt x="18095" y="465"/>
                    </a:cubicBezTo>
                    <a:close/>
                    <a:moveTo>
                      <a:pt x="10345" y="595"/>
                    </a:moveTo>
                    <a:cubicBezTo>
                      <a:pt x="10314" y="595"/>
                      <a:pt x="10282" y="599"/>
                      <a:pt x="10252" y="607"/>
                    </a:cubicBezTo>
                    <a:cubicBezTo>
                      <a:pt x="9811" y="738"/>
                      <a:pt x="9371" y="905"/>
                      <a:pt x="8942" y="1084"/>
                    </a:cubicBezTo>
                    <a:cubicBezTo>
                      <a:pt x="8763" y="1155"/>
                      <a:pt x="8680" y="1346"/>
                      <a:pt x="8751" y="1524"/>
                    </a:cubicBezTo>
                    <a:cubicBezTo>
                      <a:pt x="8811" y="1655"/>
                      <a:pt x="8930" y="1739"/>
                      <a:pt x="9073" y="1739"/>
                    </a:cubicBezTo>
                    <a:cubicBezTo>
                      <a:pt x="9109" y="1739"/>
                      <a:pt x="9156" y="1727"/>
                      <a:pt x="9204" y="1715"/>
                    </a:cubicBezTo>
                    <a:cubicBezTo>
                      <a:pt x="9609" y="1536"/>
                      <a:pt x="10025" y="1393"/>
                      <a:pt x="10454" y="1262"/>
                    </a:cubicBezTo>
                    <a:cubicBezTo>
                      <a:pt x="10633" y="1203"/>
                      <a:pt x="10728" y="1012"/>
                      <a:pt x="10680" y="834"/>
                    </a:cubicBezTo>
                    <a:cubicBezTo>
                      <a:pt x="10631" y="686"/>
                      <a:pt x="10492" y="595"/>
                      <a:pt x="10345" y="595"/>
                    </a:cubicBezTo>
                    <a:close/>
                    <a:moveTo>
                      <a:pt x="20953" y="1582"/>
                    </a:moveTo>
                    <a:cubicBezTo>
                      <a:pt x="20831" y="1582"/>
                      <a:pt x="20712" y="1646"/>
                      <a:pt x="20646" y="1762"/>
                    </a:cubicBezTo>
                    <a:cubicBezTo>
                      <a:pt x="20562" y="1929"/>
                      <a:pt x="20634" y="2131"/>
                      <a:pt x="20801" y="2227"/>
                    </a:cubicBezTo>
                    <a:cubicBezTo>
                      <a:pt x="21193" y="2429"/>
                      <a:pt x="21574" y="2655"/>
                      <a:pt x="21944" y="2893"/>
                    </a:cubicBezTo>
                    <a:cubicBezTo>
                      <a:pt x="22003" y="2929"/>
                      <a:pt x="22063" y="2953"/>
                      <a:pt x="22134" y="2953"/>
                    </a:cubicBezTo>
                    <a:cubicBezTo>
                      <a:pt x="22241" y="2953"/>
                      <a:pt x="22348" y="2893"/>
                      <a:pt x="22420" y="2798"/>
                    </a:cubicBezTo>
                    <a:cubicBezTo>
                      <a:pt x="22515" y="2632"/>
                      <a:pt x="22479" y="2429"/>
                      <a:pt x="22313" y="2322"/>
                    </a:cubicBezTo>
                    <a:cubicBezTo>
                      <a:pt x="21932" y="2072"/>
                      <a:pt x="21527" y="1834"/>
                      <a:pt x="21110" y="1619"/>
                    </a:cubicBezTo>
                    <a:cubicBezTo>
                      <a:pt x="21060" y="1594"/>
                      <a:pt x="21006" y="1582"/>
                      <a:pt x="20953" y="1582"/>
                    </a:cubicBezTo>
                    <a:close/>
                    <a:moveTo>
                      <a:pt x="7533" y="1800"/>
                    </a:moveTo>
                    <a:cubicBezTo>
                      <a:pt x="7477" y="1800"/>
                      <a:pt x="7420" y="1815"/>
                      <a:pt x="7370" y="1846"/>
                    </a:cubicBezTo>
                    <a:cubicBezTo>
                      <a:pt x="6965" y="2072"/>
                      <a:pt x="6561" y="2322"/>
                      <a:pt x="6180" y="2584"/>
                    </a:cubicBezTo>
                    <a:cubicBezTo>
                      <a:pt x="6025" y="2691"/>
                      <a:pt x="5989" y="2905"/>
                      <a:pt x="6096" y="3060"/>
                    </a:cubicBezTo>
                    <a:cubicBezTo>
                      <a:pt x="6168" y="3155"/>
                      <a:pt x="6275" y="3203"/>
                      <a:pt x="6382" y="3203"/>
                    </a:cubicBezTo>
                    <a:cubicBezTo>
                      <a:pt x="6442" y="3203"/>
                      <a:pt x="6513" y="3191"/>
                      <a:pt x="6573" y="3143"/>
                    </a:cubicBezTo>
                    <a:cubicBezTo>
                      <a:pt x="6942" y="2893"/>
                      <a:pt x="7323" y="2655"/>
                      <a:pt x="7704" y="2441"/>
                    </a:cubicBezTo>
                    <a:cubicBezTo>
                      <a:pt x="7870" y="2346"/>
                      <a:pt x="7918" y="2131"/>
                      <a:pt x="7835" y="1977"/>
                    </a:cubicBezTo>
                    <a:cubicBezTo>
                      <a:pt x="7770" y="1864"/>
                      <a:pt x="7651" y="1800"/>
                      <a:pt x="7533" y="1800"/>
                    </a:cubicBezTo>
                    <a:close/>
                    <a:moveTo>
                      <a:pt x="23506" y="3282"/>
                    </a:moveTo>
                    <a:cubicBezTo>
                      <a:pt x="23407" y="3282"/>
                      <a:pt x="23309" y="3324"/>
                      <a:pt x="23241" y="3405"/>
                    </a:cubicBezTo>
                    <a:cubicBezTo>
                      <a:pt x="23122" y="3548"/>
                      <a:pt x="23134" y="3763"/>
                      <a:pt x="23277" y="3882"/>
                    </a:cubicBezTo>
                    <a:cubicBezTo>
                      <a:pt x="23622" y="4167"/>
                      <a:pt x="23944" y="4477"/>
                      <a:pt x="24265" y="4787"/>
                    </a:cubicBezTo>
                    <a:cubicBezTo>
                      <a:pt x="24325" y="4858"/>
                      <a:pt x="24420" y="4894"/>
                      <a:pt x="24503" y="4894"/>
                    </a:cubicBezTo>
                    <a:cubicBezTo>
                      <a:pt x="24587" y="4894"/>
                      <a:pt x="24670" y="4858"/>
                      <a:pt x="24742" y="4798"/>
                    </a:cubicBezTo>
                    <a:cubicBezTo>
                      <a:pt x="24872" y="4656"/>
                      <a:pt x="24884" y="4441"/>
                      <a:pt x="24742" y="4310"/>
                    </a:cubicBezTo>
                    <a:cubicBezTo>
                      <a:pt x="24420" y="3977"/>
                      <a:pt x="24075" y="3655"/>
                      <a:pt x="23718" y="3358"/>
                    </a:cubicBezTo>
                    <a:cubicBezTo>
                      <a:pt x="23656" y="3306"/>
                      <a:pt x="23581" y="3282"/>
                      <a:pt x="23506" y="3282"/>
                    </a:cubicBezTo>
                    <a:close/>
                    <a:moveTo>
                      <a:pt x="5040" y="3585"/>
                    </a:moveTo>
                    <a:cubicBezTo>
                      <a:pt x="4959" y="3585"/>
                      <a:pt x="4877" y="3612"/>
                      <a:pt x="4810" y="3667"/>
                    </a:cubicBezTo>
                    <a:cubicBezTo>
                      <a:pt x="4465" y="3977"/>
                      <a:pt x="4132" y="4310"/>
                      <a:pt x="3822" y="4656"/>
                    </a:cubicBezTo>
                    <a:cubicBezTo>
                      <a:pt x="3691" y="4787"/>
                      <a:pt x="3703" y="5001"/>
                      <a:pt x="3834" y="5132"/>
                    </a:cubicBezTo>
                    <a:cubicBezTo>
                      <a:pt x="3906" y="5191"/>
                      <a:pt x="3989" y="5227"/>
                      <a:pt x="4072" y="5227"/>
                    </a:cubicBezTo>
                    <a:cubicBezTo>
                      <a:pt x="4168" y="5227"/>
                      <a:pt x="4251" y="5191"/>
                      <a:pt x="4322" y="5108"/>
                    </a:cubicBezTo>
                    <a:cubicBezTo>
                      <a:pt x="4620" y="4787"/>
                      <a:pt x="4941" y="4477"/>
                      <a:pt x="5275" y="4179"/>
                    </a:cubicBezTo>
                    <a:cubicBezTo>
                      <a:pt x="5406" y="4048"/>
                      <a:pt x="5418" y="3834"/>
                      <a:pt x="5299" y="3691"/>
                    </a:cubicBezTo>
                    <a:cubicBezTo>
                      <a:pt x="5228" y="3621"/>
                      <a:pt x="5134" y="3585"/>
                      <a:pt x="5040" y="3585"/>
                    </a:cubicBezTo>
                    <a:close/>
                    <a:moveTo>
                      <a:pt x="25620" y="5495"/>
                    </a:moveTo>
                    <a:cubicBezTo>
                      <a:pt x="25549" y="5495"/>
                      <a:pt x="25479" y="5517"/>
                      <a:pt x="25420" y="5560"/>
                    </a:cubicBezTo>
                    <a:cubicBezTo>
                      <a:pt x="25265" y="5680"/>
                      <a:pt x="25242" y="5894"/>
                      <a:pt x="25349" y="6049"/>
                    </a:cubicBezTo>
                    <a:cubicBezTo>
                      <a:pt x="25623" y="6394"/>
                      <a:pt x="25885" y="6763"/>
                      <a:pt x="26111" y="7132"/>
                    </a:cubicBezTo>
                    <a:cubicBezTo>
                      <a:pt x="26182" y="7239"/>
                      <a:pt x="26289" y="7299"/>
                      <a:pt x="26408" y="7299"/>
                    </a:cubicBezTo>
                    <a:cubicBezTo>
                      <a:pt x="26468" y="7299"/>
                      <a:pt x="26527" y="7275"/>
                      <a:pt x="26587" y="7239"/>
                    </a:cubicBezTo>
                    <a:cubicBezTo>
                      <a:pt x="26742" y="7144"/>
                      <a:pt x="26789" y="6930"/>
                      <a:pt x="26694" y="6775"/>
                    </a:cubicBezTo>
                    <a:cubicBezTo>
                      <a:pt x="26444" y="6382"/>
                      <a:pt x="26182" y="5989"/>
                      <a:pt x="25896" y="5632"/>
                    </a:cubicBezTo>
                    <a:cubicBezTo>
                      <a:pt x="25826" y="5540"/>
                      <a:pt x="25722" y="5495"/>
                      <a:pt x="25620" y="5495"/>
                    </a:cubicBezTo>
                    <a:close/>
                    <a:moveTo>
                      <a:pt x="2986" y="5859"/>
                    </a:moveTo>
                    <a:cubicBezTo>
                      <a:pt x="2881" y="5859"/>
                      <a:pt x="2779" y="5909"/>
                      <a:pt x="2715" y="6001"/>
                    </a:cubicBezTo>
                    <a:cubicBezTo>
                      <a:pt x="2441" y="6382"/>
                      <a:pt x="2191" y="6775"/>
                      <a:pt x="1953" y="7180"/>
                    </a:cubicBezTo>
                    <a:cubicBezTo>
                      <a:pt x="1858" y="7334"/>
                      <a:pt x="1917" y="7549"/>
                      <a:pt x="2084" y="7644"/>
                    </a:cubicBezTo>
                    <a:cubicBezTo>
                      <a:pt x="2132" y="7668"/>
                      <a:pt x="2191" y="7692"/>
                      <a:pt x="2251" y="7692"/>
                    </a:cubicBezTo>
                    <a:cubicBezTo>
                      <a:pt x="2370" y="7692"/>
                      <a:pt x="2477" y="7632"/>
                      <a:pt x="2548" y="7525"/>
                    </a:cubicBezTo>
                    <a:cubicBezTo>
                      <a:pt x="2763" y="7132"/>
                      <a:pt x="3013" y="6763"/>
                      <a:pt x="3275" y="6406"/>
                    </a:cubicBezTo>
                    <a:cubicBezTo>
                      <a:pt x="3382" y="6251"/>
                      <a:pt x="3346" y="6037"/>
                      <a:pt x="3191" y="5930"/>
                    </a:cubicBezTo>
                    <a:cubicBezTo>
                      <a:pt x="3129" y="5882"/>
                      <a:pt x="3057" y="5859"/>
                      <a:pt x="2986" y="5859"/>
                    </a:cubicBezTo>
                    <a:close/>
                    <a:moveTo>
                      <a:pt x="27221" y="8109"/>
                    </a:moveTo>
                    <a:cubicBezTo>
                      <a:pt x="27172" y="8109"/>
                      <a:pt x="27122" y="8121"/>
                      <a:pt x="27075" y="8144"/>
                    </a:cubicBezTo>
                    <a:cubicBezTo>
                      <a:pt x="26908" y="8227"/>
                      <a:pt x="26825" y="8430"/>
                      <a:pt x="26908" y="8597"/>
                    </a:cubicBezTo>
                    <a:cubicBezTo>
                      <a:pt x="27099" y="9001"/>
                      <a:pt x="27266" y="9406"/>
                      <a:pt x="27420" y="9823"/>
                    </a:cubicBezTo>
                    <a:cubicBezTo>
                      <a:pt x="27468" y="9966"/>
                      <a:pt x="27599" y="10049"/>
                      <a:pt x="27742" y="10049"/>
                    </a:cubicBezTo>
                    <a:cubicBezTo>
                      <a:pt x="27778" y="10049"/>
                      <a:pt x="27813" y="10049"/>
                      <a:pt x="27849" y="10037"/>
                    </a:cubicBezTo>
                    <a:cubicBezTo>
                      <a:pt x="28028" y="9966"/>
                      <a:pt x="28123" y="9775"/>
                      <a:pt x="28063" y="9597"/>
                    </a:cubicBezTo>
                    <a:cubicBezTo>
                      <a:pt x="27909" y="9156"/>
                      <a:pt x="27730" y="8727"/>
                      <a:pt x="27528" y="8311"/>
                    </a:cubicBezTo>
                    <a:cubicBezTo>
                      <a:pt x="27468" y="8182"/>
                      <a:pt x="27346" y="8109"/>
                      <a:pt x="27221" y="8109"/>
                    </a:cubicBezTo>
                    <a:close/>
                    <a:moveTo>
                      <a:pt x="1488" y="8523"/>
                    </a:moveTo>
                    <a:cubicBezTo>
                      <a:pt x="1351" y="8523"/>
                      <a:pt x="1221" y="8604"/>
                      <a:pt x="1167" y="8739"/>
                    </a:cubicBezTo>
                    <a:cubicBezTo>
                      <a:pt x="989" y="9156"/>
                      <a:pt x="822" y="9597"/>
                      <a:pt x="679" y="10037"/>
                    </a:cubicBezTo>
                    <a:cubicBezTo>
                      <a:pt x="619" y="10228"/>
                      <a:pt x="727" y="10418"/>
                      <a:pt x="905" y="10466"/>
                    </a:cubicBezTo>
                    <a:cubicBezTo>
                      <a:pt x="941" y="10478"/>
                      <a:pt x="977" y="10490"/>
                      <a:pt x="1000" y="10490"/>
                    </a:cubicBezTo>
                    <a:cubicBezTo>
                      <a:pt x="1155" y="10490"/>
                      <a:pt x="1286" y="10394"/>
                      <a:pt x="1334" y="10251"/>
                    </a:cubicBezTo>
                    <a:cubicBezTo>
                      <a:pt x="1465" y="9823"/>
                      <a:pt x="1620" y="9406"/>
                      <a:pt x="1798" y="9001"/>
                    </a:cubicBezTo>
                    <a:cubicBezTo>
                      <a:pt x="1870" y="8835"/>
                      <a:pt x="1786" y="8632"/>
                      <a:pt x="1620" y="8549"/>
                    </a:cubicBezTo>
                    <a:cubicBezTo>
                      <a:pt x="1576" y="8532"/>
                      <a:pt x="1532" y="8523"/>
                      <a:pt x="1488" y="8523"/>
                    </a:cubicBezTo>
                    <a:close/>
                    <a:moveTo>
                      <a:pt x="28203" y="11007"/>
                    </a:moveTo>
                    <a:cubicBezTo>
                      <a:pt x="28180" y="11007"/>
                      <a:pt x="28158" y="11009"/>
                      <a:pt x="28135" y="11013"/>
                    </a:cubicBezTo>
                    <a:cubicBezTo>
                      <a:pt x="27956" y="11061"/>
                      <a:pt x="27837" y="11240"/>
                      <a:pt x="27873" y="11430"/>
                    </a:cubicBezTo>
                    <a:cubicBezTo>
                      <a:pt x="27968" y="11859"/>
                      <a:pt x="28051" y="12299"/>
                      <a:pt x="28099" y="12740"/>
                    </a:cubicBezTo>
                    <a:cubicBezTo>
                      <a:pt x="28123" y="12907"/>
                      <a:pt x="28278" y="13038"/>
                      <a:pt x="28444" y="13038"/>
                    </a:cubicBezTo>
                    <a:lnTo>
                      <a:pt x="28480" y="13038"/>
                    </a:lnTo>
                    <a:cubicBezTo>
                      <a:pt x="28671" y="13014"/>
                      <a:pt x="28802" y="12847"/>
                      <a:pt x="28778" y="12657"/>
                    </a:cubicBezTo>
                    <a:cubicBezTo>
                      <a:pt x="28718" y="12192"/>
                      <a:pt x="28647" y="11728"/>
                      <a:pt x="28540" y="11275"/>
                    </a:cubicBezTo>
                    <a:cubicBezTo>
                      <a:pt x="28508" y="11118"/>
                      <a:pt x="28366" y="11007"/>
                      <a:pt x="28203" y="11007"/>
                    </a:cubicBezTo>
                    <a:close/>
                    <a:moveTo>
                      <a:pt x="588" y="11460"/>
                    </a:moveTo>
                    <a:cubicBezTo>
                      <a:pt x="424" y="11460"/>
                      <a:pt x="282" y="11572"/>
                      <a:pt x="250" y="11740"/>
                    </a:cubicBezTo>
                    <a:cubicBezTo>
                      <a:pt x="167" y="12192"/>
                      <a:pt x="107" y="12657"/>
                      <a:pt x="60" y="13121"/>
                    </a:cubicBezTo>
                    <a:cubicBezTo>
                      <a:pt x="48" y="13311"/>
                      <a:pt x="179" y="13478"/>
                      <a:pt x="369" y="13490"/>
                    </a:cubicBezTo>
                    <a:lnTo>
                      <a:pt x="405" y="13490"/>
                    </a:lnTo>
                    <a:cubicBezTo>
                      <a:pt x="572" y="13490"/>
                      <a:pt x="727" y="13359"/>
                      <a:pt x="739" y="13180"/>
                    </a:cubicBezTo>
                    <a:cubicBezTo>
                      <a:pt x="774" y="12740"/>
                      <a:pt x="846" y="12299"/>
                      <a:pt x="929" y="11859"/>
                    </a:cubicBezTo>
                    <a:cubicBezTo>
                      <a:pt x="953" y="11680"/>
                      <a:pt x="834" y="11502"/>
                      <a:pt x="655" y="11466"/>
                    </a:cubicBezTo>
                    <a:cubicBezTo>
                      <a:pt x="632" y="11462"/>
                      <a:pt x="610" y="11460"/>
                      <a:pt x="588" y="11460"/>
                    </a:cubicBezTo>
                    <a:close/>
                    <a:moveTo>
                      <a:pt x="28552" y="14061"/>
                    </a:moveTo>
                    <a:cubicBezTo>
                      <a:pt x="28361" y="14061"/>
                      <a:pt x="28206" y="14204"/>
                      <a:pt x="28206" y="14395"/>
                    </a:cubicBezTo>
                    <a:lnTo>
                      <a:pt x="28206" y="14431"/>
                    </a:lnTo>
                    <a:cubicBezTo>
                      <a:pt x="28206" y="14871"/>
                      <a:pt x="28182" y="15300"/>
                      <a:pt x="28147" y="15728"/>
                    </a:cubicBezTo>
                    <a:cubicBezTo>
                      <a:pt x="28135" y="15919"/>
                      <a:pt x="28266" y="16086"/>
                      <a:pt x="28456" y="16097"/>
                    </a:cubicBezTo>
                    <a:lnTo>
                      <a:pt x="28492" y="16097"/>
                    </a:lnTo>
                    <a:cubicBezTo>
                      <a:pt x="28659" y="16097"/>
                      <a:pt x="28813" y="15966"/>
                      <a:pt x="28825" y="15788"/>
                    </a:cubicBezTo>
                    <a:cubicBezTo>
                      <a:pt x="28873" y="15347"/>
                      <a:pt x="28885" y="14883"/>
                      <a:pt x="28885" y="14431"/>
                    </a:cubicBezTo>
                    <a:lnTo>
                      <a:pt x="28885" y="14395"/>
                    </a:lnTo>
                    <a:cubicBezTo>
                      <a:pt x="28885" y="14204"/>
                      <a:pt x="28742" y="14061"/>
                      <a:pt x="28552" y="14061"/>
                    </a:cubicBezTo>
                    <a:close/>
                    <a:moveTo>
                      <a:pt x="346" y="14097"/>
                    </a:moveTo>
                    <a:cubicBezTo>
                      <a:pt x="155" y="14097"/>
                      <a:pt x="0" y="14252"/>
                      <a:pt x="0" y="14431"/>
                    </a:cubicBezTo>
                    <a:cubicBezTo>
                      <a:pt x="0" y="14907"/>
                      <a:pt x="24" y="15371"/>
                      <a:pt x="72" y="15836"/>
                    </a:cubicBezTo>
                    <a:cubicBezTo>
                      <a:pt x="84" y="16002"/>
                      <a:pt x="238" y="16145"/>
                      <a:pt x="405" y="16145"/>
                    </a:cubicBezTo>
                    <a:cubicBezTo>
                      <a:pt x="417" y="16145"/>
                      <a:pt x="429" y="16133"/>
                      <a:pt x="441" y="16133"/>
                    </a:cubicBezTo>
                    <a:cubicBezTo>
                      <a:pt x="631" y="16121"/>
                      <a:pt x="762" y="15955"/>
                      <a:pt x="750" y="15764"/>
                    </a:cubicBezTo>
                    <a:cubicBezTo>
                      <a:pt x="703" y="15324"/>
                      <a:pt x="679" y="14883"/>
                      <a:pt x="679" y="14431"/>
                    </a:cubicBezTo>
                    <a:cubicBezTo>
                      <a:pt x="679" y="14252"/>
                      <a:pt x="536" y="14097"/>
                      <a:pt x="346" y="14097"/>
                    </a:cubicBezTo>
                    <a:close/>
                    <a:moveTo>
                      <a:pt x="28234" y="17103"/>
                    </a:moveTo>
                    <a:cubicBezTo>
                      <a:pt x="28070" y="17103"/>
                      <a:pt x="27928" y="17214"/>
                      <a:pt x="27897" y="17371"/>
                    </a:cubicBezTo>
                    <a:cubicBezTo>
                      <a:pt x="27801" y="17800"/>
                      <a:pt x="27682" y="18241"/>
                      <a:pt x="27551" y="18657"/>
                    </a:cubicBezTo>
                    <a:cubicBezTo>
                      <a:pt x="27492" y="18836"/>
                      <a:pt x="27587" y="19026"/>
                      <a:pt x="27766" y="19086"/>
                    </a:cubicBezTo>
                    <a:cubicBezTo>
                      <a:pt x="27801" y="19098"/>
                      <a:pt x="27837" y="19098"/>
                      <a:pt x="27873" y="19098"/>
                    </a:cubicBezTo>
                    <a:cubicBezTo>
                      <a:pt x="28016" y="19098"/>
                      <a:pt x="28147" y="19014"/>
                      <a:pt x="28194" y="18872"/>
                    </a:cubicBezTo>
                    <a:cubicBezTo>
                      <a:pt x="28337" y="18419"/>
                      <a:pt x="28456" y="17967"/>
                      <a:pt x="28563" y="17514"/>
                    </a:cubicBezTo>
                    <a:cubicBezTo>
                      <a:pt x="28599" y="17336"/>
                      <a:pt x="28480" y="17145"/>
                      <a:pt x="28301" y="17109"/>
                    </a:cubicBezTo>
                    <a:cubicBezTo>
                      <a:pt x="28279" y="17105"/>
                      <a:pt x="28256" y="17103"/>
                      <a:pt x="28234" y="17103"/>
                    </a:cubicBezTo>
                    <a:close/>
                    <a:moveTo>
                      <a:pt x="663" y="17139"/>
                    </a:moveTo>
                    <a:cubicBezTo>
                      <a:pt x="641" y="17139"/>
                      <a:pt x="618" y="17141"/>
                      <a:pt x="596" y="17145"/>
                    </a:cubicBezTo>
                    <a:cubicBezTo>
                      <a:pt x="417" y="17193"/>
                      <a:pt x="298" y="17371"/>
                      <a:pt x="334" y="17550"/>
                    </a:cubicBezTo>
                    <a:cubicBezTo>
                      <a:pt x="441" y="18014"/>
                      <a:pt x="560" y="18467"/>
                      <a:pt x="703" y="18907"/>
                    </a:cubicBezTo>
                    <a:cubicBezTo>
                      <a:pt x="750" y="19050"/>
                      <a:pt x="881" y="19134"/>
                      <a:pt x="1024" y="19134"/>
                    </a:cubicBezTo>
                    <a:cubicBezTo>
                      <a:pt x="1060" y="19134"/>
                      <a:pt x="1096" y="19134"/>
                      <a:pt x="1131" y="19122"/>
                    </a:cubicBezTo>
                    <a:cubicBezTo>
                      <a:pt x="1310" y="19062"/>
                      <a:pt x="1417" y="18872"/>
                      <a:pt x="1358" y="18693"/>
                    </a:cubicBezTo>
                    <a:cubicBezTo>
                      <a:pt x="1215" y="18276"/>
                      <a:pt x="1096" y="17836"/>
                      <a:pt x="1000" y="17407"/>
                    </a:cubicBezTo>
                    <a:cubicBezTo>
                      <a:pt x="969" y="17250"/>
                      <a:pt x="827" y="17139"/>
                      <a:pt x="663" y="17139"/>
                    </a:cubicBezTo>
                    <a:close/>
                    <a:moveTo>
                      <a:pt x="27261" y="20011"/>
                    </a:moveTo>
                    <a:cubicBezTo>
                      <a:pt x="27132" y="20011"/>
                      <a:pt x="27006" y="20082"/>
                      <a:pt x="26944" y="20205"/>
                    </a:cubicBezTo>
                    <a:cubicBezTo>
                      <a:pt x="26754" y="20610"/>
                      <a:pt x="26551" y="21003"/>
                      <a:pt x="26325" y="21384"/>
                    </a:cubicBezTo>
                    <a:cubicBezTo>
                      <a:pt x="26230" y="21550"/>
                      <a:pt x="26289" y="21753"/>
                      <a:pt x="26444" y="21848"/>
                    </a:cubicBezTo>
                    <a:cubicBezTo>
                      <a:pt x="26504" y="21884"/>
                      <a:pt x="26563" y="21896"/>
                      <a:pt x="26623" y="21896"/>
                    </a:cubicBezTo>
                    <a:cubicBezTo>
                      <a:pt x="26742" y="21896"/>
                      <a:pt x="26849" y="21836"/>
                      <a:pt x="26920" y="21729"/>
                    </a:cubicBezTo>
                    <a:cubicBezTo>
                      <a:pt x="27147" y="21336"/>
                      <a:pt x="27373" y="20919"/>
                      <a:pt x="27563" y="20491"/>
                    </a:cubicBezTo>
                    <a:cubicBezTo>
                      <a:pt x="27647" y="20324"/>
                      <a:pt x="27563" y="20122"/>
                      <a:pt x="27397" y="20038"/>
                    </a:cubicBezTo>
                    <a:cubicBezTo>
                      <a:pt x="27353" y="20020"/>
                      <a:pt x="27307" y="20011"/>
                      <a:pt x="27261" y="20011"/>
                    </a:cubicBezTo>
                    <a:close/>
                    <a:moveTo>
                      <a:pt x="1651" y="20041"/>
                    </a:moveTo>
                    <a:cubicBezTo>
                      <a:pt x="1604" y="20041"/>
                      <a:pt x="1557" y="20052"/>
                      <a:pt x="1512" y="20074"/>
                    </a:cubicBezTo>
                    <a:cubicBezTo>
                      <a:pt x="1334" y="20157"/>
                      <a:pt x="1262" y="20360"/>
                      <a:pt x="1346" y="20527"/>
                    </a:cubicBezTo>
                    <a:cubicBezTo>
                      <a:pt x="1536" y="20955"/>
                      <a:pt x="1762" y="21360"/>
                      <a:pt x="2001" y="21765"/>
                    </a:cubicBezTo>
                    <a:cubicBezTo>
                      <a:pt x="2060" y="21872"/>
                      <a:pt x="2179" y="21931"/>
                      <a:pt x="2286" y="21931"/>
                    </a:cubicBezTo>
                    <a:cubicBezTo>
                      <a:pt x="2346" y="21931"/>
                      <a:pt x="2405" y="21920"/>
                      <a:pt x="2465" y="21884"/>
                    </a:cubicBezTo>
                    <a:cubicBezTo>
                      <a:pt x="2632" y="21789"/>
                      <a:pt x="2679" y="21586"/>
                      <a:pt x="2584" y="21420"/>
                    </a:cubicBezTo>
                    <a:cubicBezTo>
                      <a:pt x="2358" y="21039"/>
                      <a:pt x="2155" y="20646"/>
                      <a:pt x="1965" y="20241"/>
                    </a:cubicBezTo>
                    <a:cubicBezTo>
                      <a:pt x="1904" y="20119"/>
                      <a:pt x="1779" y="20041"/>
                      <a:pt x="1651" y="20041"/>
                    </a:cubicBezTo>
                    <a:close/>
                    <a:moveTo>
                      <a:pt x="25672" y="22634"/>
                    </a:moveTo>
                    <a:cubicBezTo>
                      <a:pt x="25570" y="22634"/>
                      <a:pt x="25467" y="22681"/>
                      <a:pt x="25396" y="22765"/>
                    </a:cubicBezTo>
                    <a:cubicBezTo>
                      <a:pt x="25134" y="23122"/>
                      <a:pt x="24849" y="23467"/>
                      <a:pt x="24539" y="23789"/>
                    </a:cubicBezTo>
                    <a:cubicBezTo>
                      <a:pt x="24420" y="23920"/>
                      <a:pt x="24420" y="24146"/>
                      <a:pt x="24563" y="24265"/>
                    </a:cubicBezTo>
                    <a:cubicBezTo>
                      <a:pt x="24622" y="24325"/>
                      <a:pt x="24706" y="24360"/>
                      <a:pt x="24789" y="24360"/>
                    </a:cubicBezTo>
                    <a:cubicBezTo>
                      <a:pt x="24884" y="24360"/>
                      <a:pt x="24980" y="24325"/>
                      <a:pt x="25039" y="24253"/>
                    </a:cubicBezTo>
                    <a:cubicBezTo>
                      <a:pt x="25361" y="23908"/>
                      <a:pt x="25658" y="23551"/>
                      <a:pt x="25944" y="23182"/>
                    </a:cubicBezTo>
                    <a:cubicBezTo>
                      <a:pt x="26051" y="23027"/>
                      <a:pt x="26027" y="22813"/>
                      <a:pt x="25873" y="22705"/>
                    </a:cubicBezTo>
                    <a:cubicBezTo>
                      <a:pt x="25814" y="22657"/>
                      <a:pt x="25743" y="22634"/>
                      <a:pt x="25672" y="22634"/>
                    </a:cubicBezTo>
                    <a:close/>
                    <a:moveTo>
                      <a:pt x="3245" y="22663"/>
                    </a:moveTo>
                    <a:cubicBezTo>
                      <a:pt x="3173" y="22663"/>
                      <a:pt x="3100" y="22685"/>
                      <a:pt x="3036" y="22729"/>
                    </a:cubicBezTo>
                    <a:cubicBezTo>
                      <a:pt x="2882" y="22848"/>
                      <a:pt x="2858" y="23063"/>
                      <a:pt x="2977" y="23217"/>
                    </a:cubicBezTo>
                    <a:cubicBezTo>
                      <a:pt x="3251" y="23586"/>
                      <a:pt x="3560" y="23944"/>
                      <a:pt x="3870" y="24277"/>
                    </a:cubicBezTo>
                    <a:cubicBezTo>
                      <a:pt x="3941" y="24348"/>
                      <a:pt x="4037" y="24384"/>
                      <a:pt x="4120" y="24384"/>
                    </a:cubicBezTo>
                    <a:cubicBezTo>
                      <a:pt x="4203" y="24384"/>
                      <a:pt x="4287" y="24360"/>
                      <a:pt x="4358" y="24301"/>
                    </a:cubicBezTo>
                    <a:cubicBezTo>
                      <a:pt x="4501" y="24170"/>
                      <a:pt x="4501" y="23956"/>
                      <a:pt x="4370" y="23813"/>
                    </a:cubicBezTo>
                    <a:cubicBezTo>
                      <a:pt x="4072" y="23491"/>
                      <a:pt x="3787" y="23146"/>
                      <a:pt x="3513" y="22801"/>
                    </a:cubicBezTo>
                    <a:cubicBezTo>
                      <a:pt x="3449" y="22709"/>
                      <a:pt x="3349" y="22663"/>
                      <a:pt x="3245" y="22663"/>
                    </a:cubicBezTo>
                    <a:close/>
                    <a:moveTo>
                      <a:pt x="23553" y="24856"/>
                    </a:moveTo>
                    <a:cubicBezTo>
                      <a:pt x="23476" y="24856"/>
                      <a:pt x="23398" y="24880"/>
                      <a:pt x="23337" y="24932"/>
                    </a:cubicBezTo>
                    <a:cubicBezTo>
                      <a:pt x="23003" y="25218"/>
                      <a:pt x="22646" y="25491"/>
                      <a:pt x="22289" y="25753"/>
                    </a:cubicBezTo>
                    <a:cubicBezTo>
                      <a:pt x="22134" y="25861"/>
                      <a:pt x="22086" y="26063"/>
                      <a:pt x="22205" y="26218"/>
                    </a:cubicBezTo>
                    <a:cubicBezTo>
                      <a:pt x="22265" y="26313"/>
                      <a:pt x="22372" y="26373"/>
                      <a:pt x="22479" y="26373"/>
                    </a:cubicBezTo>
                    <a:cubicBezTo>
                      <a:pt x="22551" y="26373"/>
                      <a:pt x="22610" y="26349"/>
                      <a:pt x="22670" y="26313"/>
                    </a:cubicBezTo>
                    <a:cubicBezTo>
                      <a:pt x="23051" y="26039"/>
                      <a:pt x="23432" y="25753"/>
                      <a:pt x="23777" y="25456"/>
                    </a:cubicBezTo>
                    <a:cubicBezTo>
                      <a:pt x="23920" y="25337"/>
                      <a:pt x="23944" y="25122"/>
                      <a:pt x="23825" y="24979"/>
                    </a:cubicBezTo>
                    <a:cubicBezTo>
                      <a:pt x="23757" y="24898"/>
                      <a:pt x="23655" y="24856"/>
                      <a:pt x="23553" y="24856"/>
                    </a:cubicBezTo>
                    <a:close/>
                    <a:moveTo>
                      <a:pt x="5363" y="24879"/>
                    </a:moveTo>
                    <a:cubicBezTo>
                      <a:pt x="5262" y="24879"/>
                      <a:pt x="5164" y="24922"/>
                      <a:pt x="5096" y="25003"/>
                    </a:cubicBezTo>
                    <a:cubicBezTo>
                      <a:pt x="4977" y="25146"/>
                      <a:pt x="5001" y="25360"/>
                      <a:pt x="5144" y="25480"/>
                    </a:cubicBezTo>
                    <a:cubicBezTo>
                      <a:pt x="5489" y="25777"/>
                      <a:pt x="5870" y="26063"/>
                      <a:pt x="6251" y="26337"/>
                    </a:cubicBezTo>
                    <a:cubicBezTo>
                      <a:pt x="6311" y="26373"/>
                      <a:pt x="6382" y="26396"/>
                      <a:pt x="6442" y="26396"/>
                    </a:cubicBezTo>
                    <a:cubicBezTo>
                      <a:pt x="6549" y="26396"/>
                      <a:pt x="6656" y="26337"/>
                      <a:pt x="6727" y="26242"/>
                    </a:cubicBezTo>
                    <a:cubicBezTo>
                      <a:pt x="6835" y="26087"/>
                      <a:pt x="6787" y="25872"/>
                      <a:pt x="6632" y="25765"/>
                    </a:cubicBezTo>
                    <a:cubicBezTo>
                      <a:pt x="6275" y="25515"/>
                      <a:pt x="5918" y="25241"/>
                      <a:pt x="5584" y="24956"/>
                    </a:cubicBezTo>
                    <a:cubicBezTo>
                      <a:pt x="5517" y="24904"/>
                      <a:pt x="5439" y="24879"/>
                      <a:pt x="5363" y="24879"/>
                    </a:cubicBezTo>
                    <a:close/>
                    <a:moveTo>
                      <a:pt x="21020" y="26573"/>
                    </a:moveTo>
                    <a:cubicBezTo>
                      <a:pt x="20966" y="26573"/>
                      <a:pt x="20911" y="26585"/>
                      <a:pt x="20860" y="26611"/>
                    </a:cubicBezTo>
                    <a:cubicBezTo>
                      <a:pt x="20467" y="26825"/>
                      <a:pt x="20062" y="27004"/>
                      <a:pt x="19658" y="27182"/>
                    </a:cubicBezTo>
                    <a:cubicBezTo>
                      <a:pt x="19479" y="27254"/>
                      <a:pt x="19396" y="27444"/>
                      <a:pt x="19467" y="27623"/>
                    </a:cubicBezTo>
                    <a:cubicBezTo>
                      <a:pt x="19527" y="27754"/>
                      <a:pt x="19658" y="27837"/>
                      <a:pt x="19789" y="27837"/>
                    </a:cubicBezTo>
                    <a:cubicBezTo>
                      <a:pt x="19836" y="27837"/>
                      <a:pt x="19872" y="27825"/>
                      <a:pt x="19919" y="27813"/>
                    </a:cubicBezTo>
                    <a:cubicBezTo>
                      <a:pt x="20348" y="27635"/>
                      <a:pt x="20777" y="27432"/>
                      <a:pt x="21182" y="27218"/>
                    </a:cubicBezTo>
                    <a:cubicBezTo>
                      <a:pt x="21348" y="27123"/>
                      <a:pt x="21408" y="26920"/>
                      <a:pt x="21324" y="26754"/>
                    </a:cubicBezTo>
                    <a:cubicBezTo>
                      <a:pt x="21266" y="26637"/>
                      <a:pt x="21145" y="26573"/>
                      <a:pt x="21020" y="26573"/>
                    </a:cubicBezTo>
                    <a:close/>
                    <a:moveTo>
                      <a:pt x="7902" y="26592"/>
                    </a:moveTo>
                    <a:cubicBezTo>
                      <a:pt x="7780" y="26592"/>
                      <a:pt x="7663" y="26662"/>
                      <a:pt x="7597" y="26777"/>
                    </a:cubicBezTo>
                    <a:cubicBezTo>
                      <a:pt x="7513" y="26944"/>
                      <a:pt x="7573" y="27146"/>
                      <a:pt x="7739" y="27230"/>
                    </a:cubicBezTo>
                    <a:cubicBezTo>
                      <a:pt x="8156" y="27456"/>
                      <a:pt x="8585" y="27646"/>
                      <a:pt x="9013" y="27825"/>
                    </a:cubicBezTo>
                    <a:cubicBezTo>
                      <a:pt x="9049" y="27837"/>
                      <a:pt x="9097" y="27849"/>
                      <a:pt x="9144" y="27849"/>
                    </a:cubicBezTo>
                    <a:cubicBezTo>
                      <a:pt x="9275" y="27849"/>
                      <a:pt x="9406" y="27766"/>
                      <a:pt x="9454" y="27635"/>
                    </a:cubicBezTo>
                    <a:cubicBezTo>
                      <a:pt x="9525" y="27456"/>
                      <a:pt x="9442" y="27265"/>
                      <a:pt x="9263" y="27194"/>
                    </a:cubicBezTo>
                    <a:cubicBezTo>
                      <a:pt x="8859" y="27027"/>
                      <a:pt x="8454" y="26837"/>
                      <a:pt x="8061" y="26634"/>
                    </a:cubicBezTo>
                    <a:cubicBezTo>
                      <a:pt x="8010" y="26605"/>
                      <a:pt x="7956" y="26592"/>
                      <a:pt x="7902" y="26592"/>
                    </a:cubicBezTo>
                    <a:close/>
                    <a:moveTo>
                      <a:pt x="10756" y="27707"/>
                    </a:moveTo>
                    <a:cubicBezTo>
                      <a:pt x="10602" y="27707"/>
                      <a:pt x="10470" y="27806"/>
                      <a:pt x="10430" y="27956"/>
                    </a:cubicBezTo>
                    <a:cubicBezTo>
                      <a:pt x="10371" y="28147"/>
                      <a:pt x="10478" y="28337"/>
                      <a:pt x="10668" y="28385"/>
                    </a:cubicBezTo>
                    <a:cubicBezTo>
                      <a:pt x="11109" y="28504"/>
                      <a:pt x="11573" y="28599"/>
                      <a:pt x="12026" y="28682"/>
                    </a:cubicBezTo>
                    <a:lnTo>
                      <a:pt x="12085" y="28682"/>
                    </a:lnTo>
                    <a:cubicBezTo>
                      <a:pt x="12252" y="28682"/>
                      <a:pt x="12395" y="28563"/>
                      <a:pt x="12419" y="28397"/>
                    </a:cubicBezTo>
                    <a:cubicBezTo>
                      <a:pt x="12454" y="28218"/>
                      <a:pt x="12335" y="28039"/>
                      <a:pt x="12145" y="28004"/>
                    </a:cubicBezTo>
                    <a:cubicBezTo>
                      <a:pt x="11704" y="27932"/>
                      <a:pt x="11276" y="27837"/>
                      <a:pt x="10847" y="27718"/>
                    </a:cubicBezTo>
                    <a:cubicBezTo>
                      <a:pt x="10816" y="27710"/>
                      <a:pt x="10786" y="27707"/>
                      <a:pt x="10756" y="27707"/>
                    </a:cubicBezTo>
                    <a:close/>
                    <a:moveTo>
                      <a:pt x="18187" y="27701"/>
                    </a:moveTo>
                    <a:cubicBezTo>
                      <a:pt x="18153" y="27701"/>
                      <a:pt x="18119" y="27707"/>
                      <a:pt x="18086" y="27718"/>
                    </a:cubicBezTo>
                    <a:cubicBezTo>
                      <a:pt x="17657" y="27825"/>
                      <a:pt x="17217" y="27920"/>
                      <a:pt x="16788" y="28004"/>
                    </a:cubicBezTo>
                    <a:cubicBezTo>
                      <a:pt x="16598" y="28027"/>
                      <a:pt x="16467" y="28206"/>
                      <a:pt x="16502" y="28397"/>
                    </a:cubicBezTo>
                    <a:cubicBezTo>
                      <a:pt x="16538" y="28563"/>
                      <a:pt x="16681" y="28682"/>
                      <a:pt x="16836" y="28682"/>
                    </a:cubicBezTo>
                    <a:cubicBezTo>
                      <a:pt x="16860" y="28682"/>
                      <a:pt x="16883" y="28670"/>
                      <a:pt x="16895" y="28670"/>
                    </a:cubicBezTo>
                    <a:cubicBezTo>
                      <a:pt x="17360" y="28599"/>
                      <a:pt x="17812" y="28492"/>
                      <a:pt x="18265" y="28373"/>
                    </a:cubicBezTo>
                    <a:cubicBezTo>
                      <a:pt x="18443" y="28325"/>
                      <a:pt x="18550" y="28135"/>
                      <a:pt x="18503" y="27956"/>
                    </a:cubicBezTo>
                    <a:cubicBezTo>
                      <a:pt x="18464" y="27801"/>
                      <a:pt x="18331" y="27701"/>
                      <a:pt x="18187" y="27701"/>
                    </a:cubicBezTo>
                    <a:close/>
                    <a:moveTo>
                      <a:pt x="15154" y="28182"/>
                    </a:moveTo>
                    <a:cubicBezTo>
                      <a:pt x="15147" y="28182"/>
                      <a:pt x="15140" y="28182"/>
                      <a:pt x="15133" y="28182"/>
                    </a:cubicBezTo>
                    <a:cubicBezTo>
                      <a:pt x="14913" y="28194"/>
                      <a:pt x="14690" y="28200"/>
                      <a:pt x="14466" y="28200"/>
                    </a:cubicBezTo>
                    <a:cubicBezTo>
                      <a:pt x="14243" y="28200"/>
                      <a:pt x="14020" y="28194"/>
                      <a:pt x="13800" y="28182"/>
                    </a:cubicBezTo>
                    <a:cubicBezTo>
                      <a:pt x="13793" y="28182"/>
                      <a:pt x="13786" y="28182"/>
                      <a:pt x="13779" y="28182"/>
                    </a:cubicBezTo>
                    <a:cubicBezTo>
                      <a:pt x="13598" y="28182"/>
                      <a:pt x="13454" y="28332"/>
                      <a:pt x="13442" y="28504"/>
                    </a:cubicBezTo>
                    <a:cubicBezTo>
                      <a:pt x="13431" y="28694"/>
                      <a:pt x="13573" y="28861"/>
                      <a:pt x="13764" y="28861"/>
                    </a:cubicBezTo>
                    <a:cubicBezTo>
                      <a:pt x="13990" y="28873"/>
                      <a:pt x="14216" y="28885"/>
                      <a:pt x="14443" y="28885"/>
                    </a:cubicBezTo>
                    <a:cubicBezTo>
                      <a:pt x="14681" y="28885"/>
                      <a:pt x="14931" y="28873"/>
                      <a:pt x="15157" y="28861"/>
                    </a:cubicBezTo>
                    <a:cubicBezTo>
                      <a:pt x="15347" y="28849"/>
                      <a:pt x="15490" y="28694"/>
                      <a:pt x="15490" y="28504"/>
                    </a:cubicBezTo>
                    <a:cubicBezTo>
                      <a:pt x="15479" y="28321"/>
                      <a:pt x="15325" y="28182"/>
                      <a:pt x="15154" y="28182"/>
                    </a:cubicBezTo>
                    <a:close/>
                  </a:path>
                </a:pathLst>
              </a:custGeom>
              <a:solidFill>
                <a:srgbClr val="7030A0"/>
              </a:solidFill>
              <a:ln>
                <a:solidFill>
                  <a:srgbClr val="00B050"/>
                </a:solidFill>
              </a:ln>
            </p:spPr>
            <p:txBody>
              <a:bodyPr spcFirstLastPara="1" wrap="square" lIns="121900" tIns="121900" rIns="121900" bIns="121900" anchor="ctr" anchorCtr="0">
                <a:noAutofit/>
              </a:bodyPr>
              <a:lstStyle/>
              <a:p>
                <a:endParaRPr sz="2400"/>
              </a:p>
            </p:txBody>
          </p:sp>
        </p:grpSp>
        <p:sp>
          <p:nvSpPr>
            <p:cNvPr id="358" name="Google Shape;358;p20"/>
            <p:cNvSpPr/>
            <p:nvPr/>
          </p:nvSpPr>
          <p:spPr>
            <a:xfrm>
              <a:off x="2653907" y="2217289"/>
              <a:ext cx="78865" cy="78865"/>
            </a:xfrm>
            <a:custGeom>
              <a:avLst/>
              <a:gdLst/>
              <a:ahLst/>
              <a:cxnLst/>
              <a:rect l="l" t="t" r="r" b="b"/>
              <a:pathLst>
                <a:path w="2787" h="2787" extrusionOk="0">
                  <a:moveTo>
                    <a:pt x="1394" y="1"/>
                  </a:moveTo>
                  <a:cubicBezTo>
                    <a:pt x="632" y="1"/>
                    <a:pt x="1" y="632"/>
                    <a:pt x="1" y="1394"/>
                  </a:cubicBezTo>
                  <a:cubicBezTo>
                    <a:pt x="1" y="2168"/>
                    <a:pt x="620" y="2787"/>
                    <a:pt x="1394" y="2787"/>
                  </a:cubicBezTo>
                  <a:cubicBezTo>
                    <a:pt x="2168" y="2787"/>
                    <a:pt x="2787" y="2168"/>
                    <a:pt x="2787" y="1394"/>
                  </a:cubicBezTo>
                  <a:cubicBezTo>
                    <a:pt x="2787" y="632"/>
                    <a:pt x="2168" y="1"/>
                    <a:pt x="1394" y="1"/>
                  </a:cubicBezTo>
                  <a:close/>
                </a:path>
              </a:pathLst>
            </a:custGeom>
            <a:solidFill>
              <a:schemeClr val="accent2"/>
            </a:solidFill>
            <a:ln>
              <a:solidFill>
                <a:srgbClr val="00B050"/>
              </a:solidFill>
            </a:ln>
          </p:spPr>
          <p:txBody>
            <a:bodyPr spcFirstLastPara="1" wrap="square" lIns="121900" tIns="121900" rIns="121900" bIns="121900" anchor="ctr" anchorCtr="0">
              <a:noAutofit/>
            </a:bodyPr>
            <a:lstStyle/>
            <a:p>
              <a:endParaRPr sz="2400"/>
            </a:p>
          </p:txBody>
        </p:sp>
        <p:sp>
          <p:nvSpPr>
            <p:cNvPr id="360" name="Google Shape;360;p20"/>
            <p:cNvSpPr/>
            <p:nvPr/>
          </p:nvSpPr>
          <p:spPr>
            <a:xfrm>
              <a:off x="3317214" y="4368427"/>
              <a:ext cx="78865" cy="78865"/>
            </a:xfrm>
            <a:custGeom>
              <a:avLst/>
              <a:gdLst/>
              <a:ahLst/>
              <a:cxnLst/>
              <a:rect l="l" t="t" r="r" b="b"/>
              <a:pathLst>
                <a:path w="2787" h="2787" extrusionOk="0">
                  <a:moveTo>
                    <a:pt x="1393" y="1"/>
                  </a:moveTo>
                  <a:cubicBezTo>
                    <a:pt x="619" y="1"/>
                    <a:pt x="0" y="632"/>
                    <a:pt x="0" y="1394"/>
                  </a:cubicBezTo>
                  <a:cubicBezTo>
                    <a:pt x="0" y="2168"/>
                    <a:pt x="619" y="2787"/>
                    <a:pt x="1393" y="2787"/>
                  </a:cubicBezTo>
                  <a:cubicBezTo>
                    <a:pt x="2167" y="2787"/>
                    <a:pt x="2786" y="2168"/>
                    <a:pt x="2786" y="1394"/>
                  </a:cubicBezTo>
                  <a:cubicBezTo>
                    <a:pt x="2786" y="632"/>
                    <a:pt x="2167" y="1"/>
                    <a:pt x="1393" y="1"/>
                  </a:cubicBezTo>
                  <a:close/>
                </a:path>
              </a:pathLst>
            </a:custGeom>
            <a:solidFill>
              <a:schemeClr val="accent1"/>
            </a:solidFill>
            <a:ln>
              <a:solidFill>
                <a:srgbClr val="00B050"/>
              </a:solid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69" name="Google Shape;369;p20"/>
          <p:cNvGrpSpPr/>
          <p:nvPr/>
        </p:nvGrpSpPr>
        <p:grpSpPr>
          <a:xfrm>
            <a:off x="5990891" y="723552"/>
            <a:ext cx="1867122" cy="3025435"/>
            <a:chOff x="4109462" y="1922819"/>
            <a:chExt cx="968772" cy="1378735"/>
          </a:xfrm>
        </p:grpSpPr>
        <p:sp>
          <p:nvSpPr>
            <p:cNvPr id="370" name="Google Shape;370;p20"/>
            <p:cNvSpPr/>
            <p:nvPr/>
          </p:nvSpPr>
          <p:spPr>
            <a:xfrm>
              <a:off x="4563598" y="2898563"/>
              <a:ext cx="19214" cy="231813"/>
            </a:xfrm>
            <a:custGeom>
              <a:avLst/>
              <a:gdLst/>
              <a:ahLst/>
              <a:cxnLst/>
              <a:rect l="l" t="t" r="r" b="b"/>
              <a:pathLst>
                <a:path w="679" h="8192" extrusionOk="0">
                  <a:moveTo>
                    <a:pt x="334" y="0"/>
                  </a:moveTo>
                  <a:cubicBezTo>
                    <a:pt x="143" y="0"/>
                    <a:pt x="0" y="155"/>
                    <a:pt x="0" y="346"/>
                  </a:cubicBezTo>
                  <a:lnTo>
                    <a:pt x="0" y="1703"/>
                  </a:lnTo>
                  <a:cubicBezTo>
                    <a:pt x="0" y="1893"/>
                    <a:pt x="143" y="2048"/>
                    <a:pt x="334" y="2048"/>
                  </a:cubicBezTo>
                  <a:cubicBezTo>
                    <a:pt x="524" y="2048"/>
                    <a:pt x="679" y="1893"/>
                    <a:pt x="679" y="1703"/>
                  </a:cubicBezTo>
                  <a:lnTo>
                    <a:pt x="679" y="346"/>
                  </a:lnTo>
                  <a:cubicBezTo>
                    <a:pt x="679" y="155"/>
                    <a:pt x="524" y="0"/>
                    <a:pt x="334" y="0"/>
                  </a:cubicBezTo>
                  <a:close/>
                  <a:moveTo>
                    <a:pt x="334" y="3072"/>
                  </a:moveTo>
                  <a:cubicBezTo>
                    <a:pt x="143" y="3072"/>
                    <a:pt x="0" y="3227"/>
                    <a:pt x="0" y="3405"/>
                  </a:cubicBezTo>
                  <a:lnTo>
                    <a:pt x="0" y="4775"/>
                  </a:lnTo>
                  <a:cubicBezTo>
                    <a:pt x="0" y="4965"/>
                    <a:pt x="143" y="5120"/>
                    <a:pt x="334" y="5120"/>
                  </a:cubicBezTo>
                  <a:cubicBezTo>
                    <a:pt x="524" y="5120"/>
                    <a:pt x="679" y="4965"/>
                    <a:pt x="679" y="4775"/>
                  </a:cubicBezTo>
                  <a:lnTo>
                    <a:pt x="679" y="3405"/>
                  </a:lnTo>
                  <a:cubicBezTo>
                    <a:pt x="679" y="3227"/>
                    <a:pt x="524" y="3072"/>
                    <a:pt x="334" y="3072"/>
                  </a:cubicBezTo>
                  <a:close/>
                  <a:moveTo>
                    <a:pt x="334" y="6144"/>
                  </a:moveTo>
                  <a:cubicBezTo>
                    <a:pt x="143" y="6144"/>
                    <a:pt x="0" y="6299"/>
                    <a:pt x="0" y="6477"/>
                  </a:cubicBezTo>
                  <a:lnTo>
                    <a:pt x="0" y="7846"/>
                  </a:lnTo>
                  <a:cubicBezTo>
                    <a:pt x="0" y="8037"/>
                    <a:pt x="143" y="8192"/>
                    <a:pt x="334" y="8192"/>
                  </a:cubicBezTo>
                  <a:cubicBezTo>
                    <a:pt x="524" y="8192"/>
                    <a:pt x="679" y="8037"/>
                    <a:pt x="679" y="7846"/>
                  </a:cubicBezTo>
                  <a:lnTo>
                    <a:pt x="679" y="6477"/>
                  </a:lnTo>
                  <a:cubicBezTo>
                    <a:pt x="679" y="6299"/>
                    <a:pt x="524" y="6144"/>
                    <a:pt x="334" y="614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371" name="Google Shape;371;p20"/>
            <p:cNvGrpSpPr/>
            <p:nvPr/>
          </p:nvGrpSpPr>
          <p:grpSpPr>
            <a:xfrm>
              <a:off x="4109462" y="1922819"/>
              <a:ext cx="968772" cy="929928"/>
              <a:chOff x="4109462" y="1922819"/>
              <a:chExt cx="968772" cy="929928"/>
            </a:xfrm>
          </p:grpSpPr>
          <p:sp>
            <p:nvSpPr>
              <p:cNvPr id="372" name="Google Shape;372;p20"/>
              <p:cNvSpPr/>
              <p:nvPr/>
            </p:nvSpPr>
            <p:spPr>
              <a:xfrm>
                <a:off x="4148879" y="1948349"/>
                <a:ext cx="889936" cy="587811"/>
              </a:xfrm>
              <a:custGeom>
                <a:avLst/>
                <a:gdLst/>
                <a:ahLst/>
                <a:cxnLst/>
                <a:rect l="l" t="t" r="r" b="b"/>
                <a:pathLst>
                  <a:path w="23313" h="23314" extrusionOk="0">
                    <a:moveTo>
                      <a:pt x="11657" y="1"/>
                    </a:moveTo>
                    <a:cubicBezTo>
                      <a:pt x="5215" y="1"/>
                      <a:pt x="0" y="5228"/>
                      <a:pt x="0" y="11657"/>
                    </a:cubicBezTo>
                    <a:cubicBezTo>
                      <a:pt x="0" y="18098"/>
                      <a:pt x="5215" y="23313"/>
                      <a:pt x="11657" y="23313"/>
                    </a:cubicBezTo>
                    <a:cubicBezTo>
                      <a:pt x="18086" y="23313"/>
                      <a:pt x="23313" y="18098"/>
                      <a:pt x="23313" y="11657"/>
                    </a:cubicBezTo>
                    <a:cubicBezTo>
                      <a:pt x="23313" y="5228"/>
                      <a:pt x="18086" y="1"/>
                      <a:pt x="11657" y="1"/>
                    </a:cubicBezTo>
                    <a:close/>
                  </a:path>
                </a:pathLst>
              </a:custGeom>
              <a:solidFill>
                <a:schemeClr val="accent4"/>
              </a:solidFill>
              <a:ln>
                <a:noFill/>
              </a:ln>
            </p:spPr>
            <p:txBody>
              <a:bodyPr spcFirstLastPara="1" wrap="square" lIns="121900" tIns="121900" rIns="121900" bIns="121900" anchor="ctr" anchorCtr="0">
                <a:noAutofit/>
              </a:bodyPr>
              <a:lstStyle/>
              <a:p>
                <a:pPr algn="ctr"/>
                <a:r>
                  <a:rPr lang="vi-VN" sz="2400">
                    <a:solidFill>
                      <a:srgbClr val="FFFFFF"/>
                    </a:solidFill>
                    <a:latin typeface="Fira Sans Extra Condensed Medium"/>
                    <a:ea typeface="Fira Sans Extra Condensed Medium"/>
                    <a:cs typeface="Fira Sans Extra Condensed Medium"/>
                    <a:sym typeface="Fira Sans Extra Condensed Medium"/>
                  </a:rPr>
                  <a:t>KHÍ HẬU</a:t>
                </a:r>
              </a:p>
              <a:p>
                <a:pPr algn="ctr"/>
                <a:r>
                  <a:rPr lang="vi-VN" sz="2400">
                    <a:solidFill>
                      <a:srgbClr val="FFFFFF"/>
                    </a:solidFill>
                    <a:latin typeface="Fira Sans Extra Condensed Medium"/>
                    <a:ea typeface="Fira Sans Extra Condensed Medium"/>
                    <a:cs typeface="Fira Sans Extra Condensed Medium"/>
                    <a:sym typeface="Fira Sans Extra Condensed Medium"/>
                  </a:rPr>
                  <a:t>NGUỒN NƯỚC</a:t>
                </a:r>
              </a:p>
            </p:txBody>
          </p:sp>
          <p:sp>
            <p:nvSpPr>
              <p:cNvPr id="373" name="Google Shape;373;p20"/>
              <p:cNvSpPr/>
              <p:nvPr/>
            </p:nvSpPr>
            <p:spPr>
              <a:xfrm>
                <a:off x="4533603" y="2773882"/>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74" name="Google Shape;374;p20"/>
              <p:cNvSpPr/>
              <p:nvPr/>
            </p:nvSpPr>
            <p:spPr>
              <a:xfrm>
                <a:off x="4109462" y="1922819"/>
                <a:ext cx="968772" cy="649538"/>
              </a:xfrm>
              <a:custGeom>
                <a:avLst/>
                <a:gdLst/>
                <a:ahLst/>
                <a:cxnLst/>
                <a:rect l="l" t="t" r="r" b="b"/>
                <a:pathLst>
                  <a:path w="28897" h="28874" extrusionOk="0">
                    <a:moveTo>
                      <a:pt x="13832" y="0"/>
                    </a:moveTo>
                    <a:cubicBezTo>
                      <a:pt x="13825" y="0"/>
                      <a:pt x="13818" y="0"/>
                      <a:pt x="13812" y="1"/>
                    </a:cubicBezTo>
                    <a:cubicBezTo>
                      <a:pt x="13347" y="25"/>
                      <a:pt x="12883" y="72"/>
                      <a:pt x="12419" y="132"/>
                    </a:cubicBezTo>
                    <a:cubicBezTo>
                      <a:pt x="12228" y="156"/>
                      <a:pt x="12109" y="334"/>
                      <a:pt x="12133" y="513"/>
                    </a:cubicBezTo>
                    <a:cubicBezTo>
                      <a:pt x="12157" y="691"/>
                      <a:pt x="12300" y="810"/>
                      <a:pt x="12466" y="810"/>
                    </a:cubicBezTo>
                    <a:lnTo>
                      <a:pt x="12514" y="810"/>
                    </a:lnTo>
                    <a:cubicBezTo>
                      <a:pt x="12954" y="751"/>
                      <a:pt x="13395" y="703"/>
                      <a:pt x="13835" y="691"/>
                    </a:cubicBezTo>
                    <a:cubicBezTo>
                      <a:pt x="14026" y="680"/>
                      <a:pt x="14181" y="513"/>
                      <a:pt x="14169" y="334"/>
                    </a:cubicBezTo>
                    <a:cubicBezTo>
                      <a:pt x="14157" y="151"/>
                      <a:pt x="14013" y="0"/>
                      <a:pt x="13832" y="0"/>
                    </a:cubicBezTo>
                    <a:close/>
                    <a:moveTo>
                      <a:pt x="15520" y="34"/>
                    </a:moveTo>
                    <a:cubicBezTo>
                      <a:pt x="15348" y="34"/>
                      <a:pt x="15204" y="170"/>
                      <a:pt x="15193" y="346"/>
                    </a:cubicBezTo>
                    <a:cubicBezTo>
                      <a:pt x="15181" y="537"/>
                      <a:pt x="15312" y="703"/>
                      <a:pt x="15502" y="715"/>
                    </a:cubicBezTo>
                    <a:cubicBezTo>
                      <a:pt x="15943" y="751"/>
                      <a:pt x="16395" y="799"/>
                      <a:pt x="16824" y="882"/>
                    </a:cubicBezTo>
                    <a:lnTo>
                      <a:pt x="16883" y="882"/>
                    </a:lnTo>
                    <a:cubicBezTo>
                      <a:pt x="17050" y="882"/>
                      <a:pt x="17193" y="763"/>
                      <a:pt x="17217" y="596"/>
                    </a:cubicBezTo>
                    <a:cubicBezTo>
                      <a:pt x="17253" y="418"/>
                      <a:pt x="17133" y="239"/>
                      <a:pt x="16943" y="203"/>
                    </a:cubicBezTo>
                    <a:cubicBezTo>
                      <a:pt x="16491" y="120"/>
                      <a:pt x="16014" y="72"/>
                      <a:pt x="15562" y="37"/>
                    </a:cubicBezTo>
                    <a:cubicBezTo>
                      <a:pt x="15548" y="35"/>
                      <a:pt x="15534" y="34"/>
                      <a:pt x="15520" y="34"/>
                    </a:cubicBezTo>
                    <a:close/>
                    <a:moveTo>
                      <a:pt x="10795" y="466"/>
                    </a:moveTo>
                    <a:cubicBezTo>
                      <a:pt x="10765" y="466"/>
                      <a:pt x="10735" y="469"/>
                      <a:pt x="10704" y="477"/>
                    </a:cubicBezTo>
                    <a:cubicBezTo>
                      <a:pt x="10264" y="596"/>
                      <a:pt x="9811" y="739"/>
                      <a:pt x="9382" y="906"/>
                    </a:cubicBezTo>
                    <a:cubicBezTo>
                      <a:pt x="9204" y="977"/>
                      <a:pt x="9109" y="1168"/>
                      <a:pt x="9180" y="1346"/>
                    </a:cubicBezTo>
                    <a:cubicBezTo>
                      <a:pt x="9228" y="1477"/>
                      <a:pt x="9359" y="1561"/>
                      <a:pt x="9502" y="1561"/>
                    </a:cubicBezTo>
                    <a:cubicBezTo>
                      <a:pt x="9537" y="1561"/>
                      <a:pt x="9585" y="1561"/>
                      <a:pt x="9621" y="1549"/>
                    </a:cubicBezTo>
                    <a:cubicBezTo>
                      <a:pt x="10037" y="1394"/>
                      <a:pt x="10454" y="1251"/>
                      <a:pt x="10883" y="1144"/>
                    </a:cubicBezTo>
                    <a:cubicBezTo>
                      <a:pt x="11073" y="1084"/>
                      <a:pt x="11180" y="906"/>
                      <a:pt x="11133" y="715"/>
                    </a:cubicBezTo>
                    <a:cubicBezTo>
                      <a:pt x="11083" y="565"/>
                      <a:pt x="10949" y="466"/>
                      <a:pt x="10795" y="466"/>
                    </a:cubicBezTo>
                    <a:close/>
                    <a:moveTo>
                      <a:pt x="18540" y="592"/>
                    </a:moveTo>
                    <a:cubicBezTo>
                      <a:pt x="18392" y="592"/>
                      <a:pt x="18265" y="689"/>
                      <a:pt x="18217" y="834"/>
                    </a:cubicBezTo>
                    <a:cubicBezTo>
                      <a:pt x="18157" y="1013"/>
                      <a:pt x="18265" y="1203"/>
                      <a:pt x="18443" y="1263"/>
                    </a:cubicBezTo>
                    <a:cubicBezTo>
                      <a:pt x="18872" y="1394"/>
                      <a:pt x="19288" y="1537"/>
                      <a:pt x="19693" y="1703"/>
                    </a:cubicBezTo>
                    <a:cubicBezTo>
                      <a:pt x="19741" y="1727"/>
                      <a:pt x="19789" y="1739"/>
                      <a:pt x="19824" y="1739"/>
                    </a:cubicBezTo>
                    <a:cubicBezTo>
                      <a:pt x="19967" y="1739"/>
                      <a:pt x="20086" y="1656"/>
                      <a:pt x="20146" y="1525"/>
                    </a:cubicBezTo>
                    <a:cubicBezTo>
                      <a:pt x="20217" y="1346"/>
                      <a:pt x="20134" y="1144"/>
                      <a:pt x="19955" y="1072"/>
                    </a:cubicBezTo>
                    <a:cubicBezTo>
                      <a:pt x="19527" y="906"/>
                      <a:pt x="19086" y="739"/>
                      <a:pt x="18646" y="608"/>
                    </a:cubicBezTo>
                    <a:cubicBezTo>
                      <a:pt x="18610" y="597"/>
                      <a:pt x="18574" y="592"/>
                      <a:pt x="18540" y="592"/>
                    </a:cubicBezTo>
                    <a:close/>
                    <a:moveTo>
                      <a:pt x="7946" y="1577"/>
                    </a:moveTo>
                    <a:cubicBezTo>
                      <a:pt x="7892" y="1577"/>
                      <a:pt x="7838" y="1591"/>
                      <a:pt x="7787" y="1620"/>
                    </a:cubicBezTo>
                    <a:cubicBezTo>
                      <a:pt x="7370" y="1834"/>
                      <a:pt x="6966" y="2073"/>
                      <a:pt x="6573" y="2323"/>
                    </a:cubicBezTo>
                    <a:cubicBezTo>
                      <a:pt x="6418" y="2430"/>
                      <a:pt x="6370" y="2632"/>
                      <a:pt x="6477" y="2799"/>
                    </a:cubicBezTo>
                    <a:cubicBezTo>
                      <a:pt x="6549" y="2894"/>
                      <a:pt x="6656" y="2954"/>
                      <a:pt x="6763" y="2954"/>
                    </a:cubicBezTo>
                    <a:cubicBezTo>
                      <a:pt x="6823" y="2954"/>
                      <a:pt x="6894" y="2930"/>
                      <a:pt x="6954" y="2894"/>
                    </a:cubicBezTo>
                    <a:cubicBezTo>
                      <a:pt x="7323" y="2656"/>
                      <a:pt x="7704" y="2430"/>
                      <a:pt x="8097" y="2227"/>
                    </a:cubicBezTo>
                    <a:cubicBezTo>
                      <a:pt x="8263" y="2132"/>
                      <a:pt x="8335" y="1930"/>
                      <a:pt x="8239" y="1763"/>
                    </a:cubicBezTo>
                    <a:cubicBezTo>
                      <a:pt x="8182" y="1647"/>
                      <a:pt x="8066" y="1577"/>
                      <a:pt x="7946" y="1577"/>
                    </a:cubicBezTo>
                    <a:close/>
                    <a:moveTo>
                      <a:pt x="21356" y="1800"/>
                    </a:moveTo>
                    <a:cubicBezTo>
                      <a:pt x="21239" y="1800"/>
                      <a:pt x="21126" y="1861"/>
                      <a:pt x="21063" y="1965"/>
                    </a:cubicBezTo>
                    <a:cubicBezTo>
                      <a:pt x="20967" y="2132"/>
                      <a:pt x="21027" y="2346"/>
                      <a:pt x="21193" y="2430"/>
                    </a:cubicBezTo>
                    <a:cubicBezTo>
                      <a:pt x="21574" y="2656"/>
                      <a:pt x="21955" y="2894"/>
                      <a:pt x="22325" y="3144"/>
                    </a:cubicBezTo>
                    <a:cubicBezTo>
                      <a:pt x="22384" y="3180"/>
                      <a:pt x="22444" y="3204"/>
                      <a:pt x="22515" y="3204"/>
                    </a:cubicBezTo>
                    <a:cubicBezTo>
                      <a:pt x="22622" y="3204"/>
                      <a:pt x="22729" y="3156"/>
                      <a:pt x="22801" y="3061"/>
                    </a:cubicBezTo>
                    <a:cubicBezTo>
                      <a:pt x="22908" y="2906"/>
                      <a:pt x="22872" y="2692"/>
                      <a:pt x="22717" y="2584"/>
                    </a:cubicBezTo>
                    <a:cubicBezTo>
                      <a:pt x="22336" y="2323"/>
                      <a:pt x="21932" y="2073"/>
                      <a:pt x="21527" y="1846"/>
                    </a:cubicBezTo>
                    <a:cubicBezTo>
                      <a:pt x="21472" y="1815"/>
                      <a:pt x="21413" y="1800"/>
                      <a:pt x="21356" y="1800"/>
                    </a:cubicBezTo>
                    <a:close/>
                    <a:moveTo>
                      <a:pt x="5391" y="3282"/>
                    </a:moveTo>
                    <a:cubicBezTo>
                      <a:pt x="5316" y="3282"/>
                      <a:pt x="5241" y="3307"/>
                      <a:pt x="5180" y="3358"/>
                    </a:cubicBezTo>
                    <a:cubicBezTo>
                      <a:pt x="4822" y="3656"/>
                      <a:pt x="4477" y="3978"/>
                      <a:pt x="4144" y="4311"/>
                    </a:cubicBezTo>
                    <a:cubicBezTo>
                      <a:pt x="4013" y="4442"/>
                      <a:pt x="4025" y="4656"/>
                      <a:pt x="4156" y="4787"/>
                    </a:cubicBezTo>
                    <a:cubicBezTo>
                      <a:pt x="4215" y="4859"/>
                      <a:pt x="4310" y="4894"/>
                      <a:pt x="4394" y="4894"/>
                    </a:cubicBezTo>
                    <a:cubicBezTo>
                      <a:pt x="4477" y="4894"/>
                      <a:pt x="4572" y="4859"/>
                      <a:pt x="4632" y="4787"/>
                    </a:cubicBezTo>
                    <a:cubicBezTo>
                      <a:pt x="4941" y="4478"/>
                      <a:pt x="5275" y="4168"/>
                      <a:pt x="5608" y="3882"/>
                    </a:cubicBezTo>
                    <a:cubicBezTo>
                      <a:pt x="5763" y="3763"/>
                      <a:pt x="5775" y="3549"/>
                      <a:pt x="5656" y="3406"/>
                    </a:cubicBezTo>
                    <a:cubicBezTo>
                      <a:pt x="5588" y="3325"/>
                      <a:pt x="5490" y="3282"/>
                      <a:pt x="5391" y="3282"/>
                    </a:cubicBezTo>
                    <a:close/>
                    <a:moveTo>
                      <a:pt x="23854" y="3577"/>
                    </a:moveTo>
                    <a:cubicBezTo>
                      <a:pt x="23762" y="3577"/>
                      <a:pt x="23668" y="3616"/>
                      <a:pt x="23599" y="3692"/>
                    </a:cubicBezTo>
                    <a:cubicBezTo>
                      <a:pt x="23468" y="3835"/>
                      <a:pt x="23479" y="4049"/>
                      <a:pt x="23622" y="4180"/>
                    </a:cubicBezTo>
                    <a:cubicBezTo>
                      <a:pt x="23956" y="4478"/>
                      <a:pt x="24277" y="4787"/>
                      <a:pt x="24575" y="5109"/>
                    </a:cubicBezTo>
                    <a:cubicBezTo>
                      <a:pt x="24646" y="5180"/>
                      <a:pt x="24730" y="5216"/>
                      <a:pt x="24825" y="5216"/>
                    </a:cubicBezTo>
                    <a:cubicBezTo>
                      <a:pt x="24908" y="5216"/>
                      <a:pt x="24992" y="5192"/>
                      <a:pt x="25051" y="5132"/>
                    </a:cubicBezTo>
                    <a:cubicBezTo>
                      <a:pt x="25194" y="5001"/>
                      <a:pt x="25206" y="4787"/>
                      <a:pt x="25075" y="4644"/>
                    </a:cubicBezTo>
                    <a:cubicBezTo>
                      <a:pt x="24765" y="4311"/>
                      <a:pt x="24432" y="3978"/>
                      <a:pt x="24075" y="3668"/>
                    </a:cubicBezTo>
                    <a:cubicBezTo>
                      <a:pt x="24014" y="3607"/>
                      <a:pt x="23934" y="3577"/>
                      <a:pt x="23854" y="3577"/>
                    </a:cubicBezTo>
                    <a:close/>
                    <a:moveTo>
                      <a:pt x="3273" y="5494"/>
                    </a:moveTo>
                    <a:cubicBezTo>
                      <a:pt x="3172" y="5494"/>
                      <a:pt x="3070" y="5537"/>
                      <a:pt x="3001" y="5621"/>
                    </a:cubicBezTo>
                    <a:cubicBezTo>
                      <a:pt x="2715" y="5990"/>
                      <a:pt x="2453" y="6383"/>
                      <a:pt x="2203" y="6775"/>
                    </a:cubicBezTo>
                    <a:cubicBezTo>
                      <a:pt x="2108" y="6930"/>
                      <a:pt x="2155" y="7145"/>
                      <a:pt x="2310" y="7240"/>
                    </a:cubicBezTo>
                    <a:cubicBezTo>
                      <a:pt x="2370" y="7276"/>
                      <a:pt x="2429" y="7299"/>
                      <a:pt x="2489" y="7299"/>
                    </a:cubicBezTo>
                    <a:cubicBezTo>
                      <a:pt x="2608" y="7299"/>
                      <a:pt x="2715" y="7240"/>
                      <a:pt x="2786" y="7133"/>
                    </a:cubicBezTo>
                    <a:cubicBezTo>
                      <a:pt x="3013" y="6764"/>
                      <a:pt x="3275" y="6394"/>
                      <a:pt x="3548" y="6037"/>
                    </a:cubicBezTo>
                    <a:cubicBezTo>
                      <a:pt x="3656" y="5894"/>
                      <a:pt x="3632" y="5680"/>
                      <a:pt x="3477" y="5561"/>
                    </a:cubicBezTo>
                    <a:cubicBezTo>
                      <a:pt x="3417" y="5516"/>
                      <a:pt x="3345" y="5494"/>
                      <a:pt x="3273" y="5494"/>
                    </a:cubicBezTo>
                    <a:close/>
                    <a:moveTo>
                      <a:pt x="25900" y="5857"/>
                    </a:moveTo>
                    <a:cubicBezTo>
                      <a:pt x="25833" y="5857"/>
                      <a:pt x="25766" y="5877"/>
                      <a:pt x="25706" y="5918"/>
                    </a:cubicBezTo>
                    <a:cubicBezTo>
                      <a:pt x="25551" y="6037"/>
                      <a:pt x="25515" y="6252"/>
                      <a:pt x="25623" y="6394"/>
                    </a:cubicBezTo>
                    <a:cubicBezTo>
                      <a:pt x="25885" y="6764"/>
                      <a:pt x="26123" y="7133"/>
                      <a:pt x="26349" y="7514"/>
                    </a:cubicBezTo>
                    <a:cubicBezTo>
                      <a:pt x="26408" y="7621"/>
                      <a:pt x="26527" y="7692"/>
                      <a:pt x="26647" y="7692"/>
                    </a:cubicBezTo>
                    <a:cubicBezTo>
                      <a:pt x="26706" y="7692"/>
                      <a:pt x="26766" y="7668"/>
                      <a:pt x="26813" y="7645"/>
                    </a:cubicBezTo>
                    <a:cubicBezTo>
                      <a:pt x="26980" y="7549"/>
                      <a:pt x="27039" y="7335"/>
                      <a:pt x="26944" y="7168"/>
                    </a:cubicBezTo>
                    <a:cubicBezTo>
                      <a:pt x="26706" y="6775"/>
                      <a:pt x="26456" y="6383"/>
                      <a:pt x="26182" y="6002"/>
                    </a:cubicBezTo>
                    <a:cubicBezTo>
                      <a:pt x="26109" y="5907"/>
                      <a:pt x="26005" y="5857"/>
                      <a:pt x="25900" y="5857"/>
                    </a:cubicBezTo>
                    <a:close/>
                    <a:moveTo>
                      <a:pt x="1674" y="8110"/>
                    </a:moveTo>
                    <a:cubicBezTo>
                      <a:pt x="1550" y="8110"/>
                      <a:pt x="1429" y="8180"/>
                      <a:pt x="1370" y="8299"/>
                    </a:cubicBezTo>
                    <a:cubicBezTo>
                      <a:pt x="1167" y="8728"/>
                      <a:pt x="989" y="9157"/>
                      <a:pt x="834" y="9597"/>
                    </a:cubicBezTo>
                    <a:cubicBezTo>
                      <a:pt x="774" y="9776"/>
                      <a:pt x="870" y="9966"/>
                      <a:pt x="1048" y="10038"/>
                    </a:cubicBezTo>
                    <a:cubicBezTo>
                      <a:pt x="1084" y="10050"/>
                      <a:pt x="1120" y="10050"/>
                      <a:pt x="1155" y="10050"/>
                    </a:cubicBezTo>
                    <a:cubicBezTo>
                      <a:pt x="1298" y="10050"/>
                      <a:pt x="1429" y="9966"/>
                      <a:pt x="1477" y="9823"/>
                    </a:cubicBezTo>
                    <a:cubicBezTo>
                      <a:pt x="1632" y="9407"/>
                      <a:pt x="1798" y="8990"/>
                      <a:pt x="1989" y="8597"/>
                    </a:cubicBezTo>
                    <a:cubicBezTo>
                      <a:pt x="2060" y="8430"/>
                      <a:pt x="1989" y="8216"/>
                      <a:pt x="1822" y="8145"/>
                    </a:cubicBezTo>
                    <a:cubicBezTo>
                      <a:pt x="1775" y="8121"/>
                      <a:pt x="1724" y="8110"/>
                      <a:pt x="1674" y="8110"/>
                    </a:cubicBezTo>
                    <a:close/>
                    <a:moveTo>
                      <a:pt x="27409" y="8524"/>
                    </a:moveTo>
                    <a:cubicBezTo>
                      <a:pt x="27366" y="8524"/>
                      <a:pt x="27321" y="8532"/>
                      <a:pt x="27278" y="8550"/>
                    </a:cubicBezTo>
                    <a:cubicBezTo>
                      <a:pt x="27099" y="8633"/>
                      <a:pt x="27028" y="8823"/>
                      <a:pt x="27099" y="9002"/>
                    </a:cubicBezTo>
                    <a:cubicBezTo>
                      <a:pt x="27278" y="9407"/>
                      <a:pt x="27432" y="9823"/>
                      <a:pt x="27563" y="10252"/>
                    </a:cubicBezTo>
                    <a:cubicBezTo>
                      <a:pt x="27611" y="10395"/>
                      <a:pt x="27742" y="10490"/>
                      <a:pt x="27885" y="10490"/>
                    </a:cubicBezTo>
                    <a:cubicBezTo>
                      <a:pt x="27921" y="10490"/>
                      <a:pt x="27956" y="10478"/>
                      <a:pt x="27992" y="10466"/>
                    </a:cubicBezTo>
                    <a:cubicBezTo>
                      <a:pt x="28171" y="10407"/>
                      <a:pt x="28278" y="10216"/>
                      <a:pt x="28218" y="10038"/>
                    </a:cubicBezTo>
                    <a:cubicBezTo>
                      <a:pt x="28075" y="9597"/>
                      <a:pt x="27909" y="9157"/>
                      <a:pt x="27730" y="8728"/>
                    </a:cubicBezTo>
                    <a:cubicBezTo>
                      <a:pt x="27667" y="8602"/>
                      <a:pt x="27543" y="8524"/>
                      <a:pt x="27409" y="8524"/>
                    </a:cubicBezTo>
                    <a:close/>
                    <a:moveTo>
                      <a:pt x="695" y="11008"/>
                    </a:moveTo>
                    <a:cubicBezTo>
                      <a:pt x="531" y="11008"/>
                      <a:pt x="389" y="11119"/>
                      <a:pt x="358" y="11276"/>
                    </a:cubicBezTo>
                    <a:cubicBezTo>
                      <a:pt x="250" y="11728"/>
                      <a:pt x="167" y="12193"/>
                      <a:pt x="119" y="12657"/>
                    </a:cubicBezTo>
                    <a:cubicBezTo>
                      <a:pt x="96" y="12836"/>
                      <a:pt x="227" y="13014"/>
                      <a:pt x="417" y="13038"/>
                    </a:cubicBezTo>
                    <a:lnTo>
                      <a:pt x="453" y="13038"/>
                    </a:lnTo>
                    <a:cubicBezTo>
                      <a:pt x="619" y="13038"/>
                      <a:pt x="774" y="12907"/>
                      <a:pt x="798" y="12741"/>
                    </a:cubicBezTo>
                    <a:cubicBezTo>
                      <a:pt x="846" y="12300"/>
                      <a:pt x="917" y="11859"/>
                      <a:pt x="1024" y="11431"/>
                    </a:cubicBezTo>
                    <a:cubicBezTo>
                      <a:pt x="1060" y="11240"/>
                      <a:pt x="941" y="11062"/>
                      <a:pt x="762" y="11014"/>
                    </a:cubicBezTo>
                    <a:cubicBezTo>
                      <a:pt x="740" y="11010"/>
                      <a:pt x="717" y="11008"/>
                      <a:pt x="695" y="11008"/>
                    </a:cubicBezTo>
                    <a:close/>
                    <a:moveTo>
                      <a:pt x="28310" y="11460"/>
                    </a:moveTo>
                    <a:cubicBezTo>
                      <a:pt x="28287" y="11460"/>
                      <a:pt x="28265" y="11462"/>
                      <a:pt x="28242" y="11467"/>
                    </a:cubicBezTo>
                    <a:cubicBezTo>
                      <a:pt x="28063" y="11502"/>
                      <a:pt x="27932" y="11681"/>
                      <a:pt x="27968" y="11859"/>
                    </a:cubicBezTo>
                    <a:cubicBezTo>
                      <a:pt x="28051" y="12288"/>
                      <a:pt x="28111" y="12741"/>
                      <a:pt x="28159" y="13181"/>
                    </a:cubicBezTo>
                    <a:cubicBezTo>
                      <a:pt x="28171" y="13360"/>
                      <a:pt x="28325" y="13491"/>
                      <a:pt x="28492" y="13491"/>
                    </a:cubicBezTo>
                    <a:lnTo>
                      <a:pt x="28528" y="13491"/>
                    </a:lnTo>
                    <a:cubicBezTo>
                      <a:pt x="28718" y="13467"/>
                      <a:pt x="28849" y="13300"/>
                      <a:pt x="28837" y="13122"/>
                    </a:cubicBezTo>
                    <a:cubicBezTo>
                      <a:pt x="28790" y="12657"/>
                      <a:pt x="28730" y="12193"/>
                      <a:pt x="28647" y="11728"/>
                    </a:cubicBezTo>
                    <a:cubicBezTo>
                      <a:pt x="28615" y="11571"/>
                      <a:pt x="28473" y="11460"/>
                      <a:pt x="28310" y="11460"/>
                    </a:cubicBezTo>
                    <a:close/>
                    <a:moveTo>
                      <a:pt x="346" y="14050"/>
                    </a:moveTo>
                    <a:cubicBezTo>
                      <a:pt x="155" y="14050"/>
                      <a:pt x="12" y="14205"/>
                      <a:pt x="12" y="14395"/>
                    </a:cubicBezTo>
                    <a:lnTo>
                      <a:pt x="12" y="14431"/>
                    </a:lnTo>
                    <a:cubicBezTo>
                      <a:pt x="0" y="14884"/>
                      <a:pt x="24" y="15348"/>
                      <a:pt x="72" y="15788"/>
                    </a:cubicBezTo>
                    <a:cubicBezTo>
                      <a:pt x="84" y="15967"/>
                      <a:pt x="238" y="16098"/>
                      <a:pt x="405" y="16098"/>
                    </a:cubicBezTo>
                    <a:lnTo>
                      <a:pt x="441" y="16098"/>
                    </a:lnTo>
                    <a:cubicBezTo>
                      <a:pt x="631" y="16086"/>
                      <a:pt x="762" y="15919"/>
                      <a:pt x="750" y="15729"/>
                    </a:cubicBezTo>
                    <a:cubicBezTo>
                      <a:pt x="715" y="15300"/>
                      <a:pt x="691" y="14860"/>
                      <a:pt x="691" y="14431"/>
                    </a:cubicBezTo>
                    <a:lnTo>
                      <a:pt x="691" y="14395"/>
                    </a:lnTo>
                    <a:cubicBezTo>
                      <a:pt x="691" y="14205"/>
                      <a:pt x="536" y="14050"/>
                      <a:pt x="346" y="14050"/>
                    </a:cubicBezTo>
                    <a:close/>
                    <a:moveTo>
                      <a:pt x="28552" y="14098"/>
                    </a:moveTo>
                    <a:cubicBezTo>
                      <a:pt x="28361" y="14098"/>
                      <a:pt x="28218" y="14241"/>
                      <a:pt x="28218" y="14431"/>
                    </a:cubicBezTo>
                    <a:cubicBezTo>
                      <a:pt x="28218" y="14884"/>
                      <a:pt x="28194" y="15324"/>
                      <a:pt x="28147" y="15765"/>
                    </a:cubicBezTo>
                    <a:cubicBezTo>
                      <a:pt x="28135" y="15955"/>
                      <a:pt x="28266" y="16122"/>
                      <a:pt x="28456" y="16134"/>
                    </a:cubicBezTo>
                    <a:lnTo>
                      <a:pt x="28492" y="16134"/>
                    </a:lnTo>
                    <a:cubicBezTo>
                      <a:pt x="28659" y="16134"/>
                      <a:pt x="28813" y="16003"/>
                      <a:pt x="28825" y="15824"/>
                    </a:cubicBezTo>
                    <a:cubicBezTo>
                      <a:pt x="28873" y="15372"/>
                      <a:pt x="28897" y="14896"/>
                      <a:pt x="28897" y="14431"/>
                    </a:cubicBezTo>
                    <a:cubicBezTo>
                      <a:pt x="28897" y="14241"/>
                      <a:pt x="28742" y="14098"/>
                      <a:pt x="28552" y="14098"/>
                    </a:cubicBezTo>
                    <a:close/>
                    <a:moveTo>
                      <a:pt x="668" y="17103"/>
                    </a:moveTo>
                    <a:cubicBezTo>
                      <a:pt x="644" y="17103"/>
                      <a:pt x="620" y="17106"/>
                      <a:pt x="596" y="17110"/>
                    </a:cubicBezTo>
                    <a:cubicBezTo>
                      <a:pt x="417" y="17146"/>
                      <a:pt x="298" y="17336"/>
                      <a:pt x="334" y="17515"/>
                    </a:cubicBezTo>
                    <a:cubicBezTo>
                      <a:pt x="429" y="17967"/>
                      <a:pt x="560" y="18420"/>
                      <a:pt x="703" y="18860"/>
                    </a:cubicBezTo>
                    <a:cubicBezTo>
                      <a:pt x="750" y="19015"/>
                      <a:pt x="881" y="19098"/>
                      <a:pt x="1024" y="19098"/>
                    </a:cubicBezTo>
                    <a:cubicBezTo>
                      <a:pt x="1060" y="19098"/>
                      <a:pt x="1096" y="19098"/>
                      <a:pt x="1131" y="19087"/>
                    </a:cubicBezTo>
                    <a:cubicBezTo>
                      <a:pt x="1310" y="19027"/>
                      <a:pt x="1405" y="18836"/>
                      <a:pt x="1346" y="18658"/>
                    </a:cubicBezTo>
                    <a:cubicBezTo>
                      <a:pt x="1215" y="18229"/>
                      <a:pt x="1096" y="17801"/>
                      <a:pt x="1000" y="17372"/>
                    </a:cubicBezTo>
                    <a:cubicBezTo>
                      <a:pt x="969" y="17206"/>
                      <a:pt x="830" y="17103"/>
                      <a:pt x="668" y="17103"/>
                    </a:cubicBezTo>
                    <a:close/>
                    <a:moveTo>
                      <a:pt x="28229" y="17139"/>
                    </a:moveTo>
                    <a:cubicBezTo>
                      <a:pt x="28067" y="17139"/>
                      <a:pt x="27928" y="17242"/>
                      <a:pt x="27897" y="17408"/>
                    </a:cubicBezTo>
                    <a:cubicBezTo>
                      <a:pt x="27801" y="17836"/>
                      <a:pt x="27682" y="18265"/>
                      <a:pt x="27540" y="18694"/>
                    </a:cubicBezTo>
                    <a:cubicBezTo>
                      <a:pt x="27480" y="18872"/>
                      <a:pt x="27587" y="19063"/>
                      <a:pt x="27766" y="19122"/>
                    </a:cubicBezTo>
                    <a:cubicBezTo>
                      <a:pt x="27801" y="19134"/>
                      <a:pt x="27837" y="19134"/>
                      <a:pt x="27861" y="19134"/>
                    </a:cubicBezTo>
                    <a:cubicBezTo>
                      <a:pt x="28016" y="19134"/>
                      <a:pt x="28147" y="19051"/>
                      <a:pt x="28194" y="18896"/>
                    </a:cubicBezTo>
                    <a:cubicBezTo>
                      <a:pt x="28337" y="18455"/>
                      <a:pt x="28456" y="18003"/>
                      <a:pt x="28552" y="17551"/>
                    </a:cubicBezTo>
                    <a:cubicBezTo>
                      <a:pt x="28599" y="17372"/>
                      <a:pt x="28480" y="17182"/>
                      <a:pt x="28302" y="17146"/>
                    </a:cubicBezTo>
                    <a:cubicBezTo>
                      <a:pt x="28277" y="17141"/>
                      <a:pt x="28253" y="17139"/>
                      <a:pt x="28229" y="17139"/>
                    </a:cubicBezTo>
                    <a:close/>
                    <a:moveTo>
                      <a:pt x="1639" y="20006"/>
                    </a:moveTo>
                    <a:cubicBezTo>
                      <a:pt x="1592" y="20006"/>
                      <a:pt x="1545" y="20017"/>
                      <a:pt x="1501" y="20039"/>
                    </a:cubicBezTo>
                    <a:cubicBezTo>
                      <a:pt x="1334" y="20122"/>
                      <a:pt x="1251" y="20325"/>
                      <a:pt x="1334" y="20491"/>
                    </a:cubicBezTo>
                    <a:cubicBezTo>
                      <a:pt x="1524" y="20908"/>
                      <a:pt x="1751" y="21325"/>
                      <a:pt x="1977" y="21730"/>
                    </a:cubicBezTo>
                    <a:cubicBezTo>
                      <a:pt x="2048" y="21837"/>
                      <a:pt x="2155" y="21896"/>
                      <a:pt x="2274" y="21896"/>
                    </a:cubicBezTo>
                    <a:cubicBezTo>
                      <a:pt x="2334" y="21896"/>
                      <a:pt x="2394" y="21884"/>
                      <a:pt x="2453" y="21849"/>
                    </a:cubicBezTo>
                    <a:cubicBezTo>
                      <a:pt x="2608" y="21754"/>
                      <a:pt x="2667" y="21551"/>
                      <a:pt x="2572" y="21384"/>
                    </a:cubicBezTo>
                    <a:cubicBezTo>
                      <a:pt x="2346" y="21003"/>
                      <a:pt x="2143" y="20611"/>
                      <a:pt x="1953" y="20206"/>
                    </a:cubicBezTo>
                    <a:cubicBezTo>
                      <a:pt x="1892" y="20084"/>
                      <a:pt x="1767" y="20006"/>
                      <a:pt x="1639" y="20006"/>
                    </a:cubicBezTo>
                    <a:close/>
                    <a:moveTo>
                      <a:pt x="27239" y="20040"/>
                    </a:moveTo>
                    <a:cubicBezTo>
                      <a:pt x="27114" y="20040"/>
                      <a:pt x="26992" y="20113"/>
                      <a:pt x="26932" y="20241"/>
                    </a:cubicBezTo>
                    <a:cubicBezTo>
                      <a:pt x="26742" y="20634"/>
                      <a:pt x="26539" y="21039"/>
                      <a:pt x="26313" y="21420"/>
                    </a:cubicBezTo>
                    <a:cubicBezTo>
                      <a:pt x="26218" y="21575"/>
                      <a:pt x="26266" y="21789"/>
                      <a:pt x="26432" y="21884"/>
                    </a:cubicBezTo>
                    <a:cubicBezTo>
                      <a:pt x="26492" y="21920"/>
                      <a:pt x="26551" y="21932"/>
                      <a:pt x="26611" y="21932"/>
                    </a:cubicBezTo>
                    <a:cubicBezTo>
                      <a:pt x="26718" y="21932"/>
                      <a:pt x="26837" y="21873"/>
                      <a:pt x="26897" y="21765"/>
                    </a:cubicBezTo>
                    <a:cubicBezTo>
                      <a:pt x="27135" y="21361"/>
                      <a:pt x="27349" y="20944"/>
                      <a:pt x="27551" y="20527"/>
                    </a:cubicBezTo>
                    <a:cubicBezTo>
                      <a:pt x="27635" y="20360"/>
                      <a:pt x="27551" y="20158"/>
                      <a:pt x="27385" y="20075"/>
                    </a:cubicBezTo>
                    <a:cubicBezTo>
                      <a:pt x="27338" y="20051"/>
                      <a:pt x="27288" y="20040"/>
                      <a:pt x="27239" y="20040"/>
                    </a:cubicBezTo>
                    <a:close/>
                    <a:moveTo>
                      <a:pt x="3230" y="22631"/>
                    </a:moveTo>
                    <a:cubicBezTo>
                      <a:pt x="3155" y="22631"/>
                      <a:pt x="3078" y="22656"/>
                      <a:pt x="3013" y="22706"/>
                    </a:cubicBezTo>
                    <a:cubicBezTo>
                      <a:pt x="2870" y="22813"/>
                      <a:pt x="2834" y="23027"/>
                      <a:pt x="2953" y="23182"/>
                    </a:cubicBezTo>
                    <a:cubicBezTo>
                      <a:pt x="3239" y="23551"/>
                      <a:pt x="3537" y="23909"/>
                      <a:pt x="3858" y="24254"/>
                    </a:cubicBezTo>
                    <a:cubicBezTo>
                      <a:pt x="3918" y="24325"/>
                      <a:pt x="4013" y="24361"/>
                      <a:pt x="4108" y="24361"/>
                    </a:cubicBezTo>
                    <a:cubicBezTo>
                      <a:pt x="4191" y="24361"/>
                      <a:pt x="4275" y="24325"/>
                      <a:pt x="4334" y="24266"/>
                    </a:cubicBezTo>
                    <a:cubicBezTo>
                      <a:pt x="4477" y="24135"/>
                      <a:pt x="4477" y="23920"/>
                      <a:pt x="4358" y="23789"/>
                    </a:cubicBezTo>
                    <a:cubicBezTo>
                      <a:pt x="4048" y="23456"/>
                      <a:pt x="3763" y="23123"/>
                      <a:pt x="3501" y="22766"/>
                    </a:cubicBezTo>
                    <a:cubicBezTo>
                      <a:pt x="3432" y="22676"/>
                      <a:pt x="3332" y="22631"/>
                      <a:pt x="3230" y="22631"/>
                    </a:cubicBezTo>
                    <a:close/>
                    <a:moveTo>
                      <a:pt x="25652" y="22664"/>
                    </a:moveTo>
                    <a:cubicBezTo>
                      <a:pt x="25549" y="22664"/>
                      <a:pt x="25448" y="22710"/>
                      <a:pt x="25384" y="22801"/>
                    </a:cubicBezTo>
                    <a:cubicBezTo>
                      <a:pt x="25111" y="23147"/>
                      <a:pt x="24825" y="23492"/>
                      <a:pt x="24527" y="23813"/>
                    </a:cubicBezTo>
                    <a:cubicBezTo>
                      <a:pt x="24396" y="23956"/>
                      <a:pt x="24396" y="24170"/>
                      <a:pt x="24539" y="24290"/>
                    </a:cubicBezTo>
                    <a:cubicBezTo>
                      <a:pt x="24599" y="24361"/>
                      <a:pt x="24694" y="24385"/>
                      <a:pt x="24777" y="24385"/>
                    </a:cubicBezTo>
                    <a:cubicBezTo>
                      <a:pt x="24861" y="24385"/>
                      <a:pt x="24956" y="24349"/>
                      <a:pt x="25015" y="24278"/>
                    </a:cubicBezTo>
                    <a:cubicBezTo>
                      <a:pt x="25337" y="23944"/>
                      <a:pt x="25646" y="23575"/>
                      <a:pt x="25920" y="23206"/>
                    </a:cubicBezTo>
                    <a:cubicBezTo>
                      <a:pt x="26039" y="23063"/>
                      <a:pt x="26016" y="22849"/>
                      <a:pt x="25861" y="22730"/>
                    </a:cubicBezTo>
                    <a:cubicBezTo>
                      <a:pt x="25797" y="22686"/>
                      <a:pt x="25724" y="22664"/>
                      <a:pt x="25652" y="22664"/>
                    </a:cubicBezTo>
                    <a:close/>
                    <a:moveTo>
                      <a:pt x="5339" y="24856"/>
                    </a:moveTo>
                    <a:cubicBezTo>
                      <a:pt x="5238" y="24856"/>
                      <a:pt x="5140" y="24899"/>
                      <a:pt x="5072" y="24980"/>
                    </a:cubicBezTo>
                    <a:cubicBezTo>
                      <a:pt x="4953" y="25123"/>
                      <a:pt x="4965" y="25337"/>
                      <a:pt x="5108" y="25456"/>
                    </a:cubicBezTo>
                    <a:cubicBezTo>
                      <a:pt x="5465" y="25754"/>
                      <a:pt x="5834" y="26040"/>
                      <a:pt x="6227" y="26302"/>
                    </a:cubicBezTo>
                    <a:cubicBezTo>
                      <a:pt x="6287" y="26349"/>
                      <a:pt x="6346" y="26373"/>
                      <a:pt x="6418" y="26373"/>
                    </a:cubicBezTo>
                    <a:cubicBezTo>
                      <a:pt x="6525" y="26373"/>
                      <a:pt x="6632" y="26314"/>
                      <a:pt x="6692" y="26218"/>
                    </a:cubicBezTo>
                    <a:cubicBezTo>
                      <a:pt x="6799" y="26064"/>
                      <a:pt x="6763" y="25849"/>
                      <a:pt x="6608" y="25742"/>
                    </a:cubicBezTo>
                    <a:cubicBezTo>
                      <a:pt x="6251" y="25492"/>
                      <a:pt x="5894" y="25218"/>
                      <a:pt x="5561" y="24932"/>
                    </a:cubicBezTo>
                    <a:cubicBezTo>
                      <a:pt x="5494" y="24881"/>
                      <a:pt x="5416" y="24856"/>
                      <a:pt x="5339" y="24856"/>
                    </a:cubicBezTo>
                    <a:close/>
                    <a:moveTo>
                      <a:pt x="23526" y="24880"/>
                    </a:moveTo>
                    <a:cubicBezTo>
                      <a:pt x="23450" y="24880"/>
                      <a:pt x="23375" y="24905"/>
                      <a:pt x="23313" y="24956"/>
                    </a:cubicBezTo>
                    <a:cubicBezTo>
                      <a:pt x="22979" y="25242"/>
                      <a:pt x="22622" y="25516"/>
                      <a:pt x="22253" y="25766"/>
                    </a:cubicBezTo>
                    <a:cubicBezTo>
                      <a:pt x="22098" y="25873"/>
                      <a:pt x="22063" y="26087"/>
                      <a:pt x="22170" y="26242"/>
                    </a:cubicBezTo>
                    <a:cubicBezTo>
                      <a:pt x="22241" y="26337"/>
                      <a:pt x="22348" y="26385"/>
                      <a:pt x="22456" y="26385"/>
                    </a:cubicBezTo>
                    <a:cubicBezTo>
                      <a:pt x="22515" y="26385"/>
                      <a:pt x="22587" y="26373"/>
                      <a:pt x="22646" y="26326"/>
                    </a:cubicBezTo>
                    <a:cubicBezTo>
                      <a:pt x="23027" y="26064"/>
                      <a:pt x="23396" y="25778"/>
                      <a:pt x="23753" y="25480"/>
                    </a:cubicBezTo>
                    <a:cubicBezTo>
                      <a:pt x="23896" y="25361"/>
                      <a:pt x="23920" y="25147"/>
                      <a:pt x="23801" y="25004"/>
                    </a:cubicBezTo>
                    <a:cubicBezTo>
                      <a:pt x="23727" y="24923"/>
                      <a:pt x="23625" y="24880"/>
                      <a:pt x="23526" y="24880"/>
                    </a:cubicBezTo>
                    <a:close/>
                    <a:moveTo>
                      <a:pt x="7877" y="26574"/>
                    </a:moveTo>
                    <a:cubicBezTo>
                      <a:pt x="7752" y="26574"/>
                      <a:pt x="7631" y="26638"/>
                      <a:pt x="7573" y="26754"/>
                    </a:cubicBezTo>
                    <a:cubicBezTo>
                      <a:pt x="7477" y="26921"/>
                      <a:pt x="7549" y="27123"/>
                      <a:pt x="7716" y="27218"/>
                    </a:cubicBezTo>
                    <a:cubicBezTo>
                      <a:pt x="8120" y="27433"/>
                      <a:pt x="8549" y="27635"/>
                      <a:pt x="8978" y="27802"/>
                    </a:cubicBezTo>
                    <a:cubicBezTo>
                      <a:pt x="9025" y="27826"/>
                      <a:pt x="9061" y="27838"/>
                      <a:pt x="9109" y="27838"/>
                    </a:cubicBezTo>
                    <a:cubicBezTo>
                      <a:pt x="9240" y="27838"/>
                      <a:pt x="9371" y="27754"/>
                      <a:pt x="9430" y="27623"/>
                    </a:cubicBezTo>
                    <a:cubicBezTo>
                      <a:pt x="9502" y="27445"/>
                      <a:pt x="9418" y="27242"/>
                      <a:pt x="9240" y="27171"/>
                    </a:cubicBezTo>
                    <a:cubicBezTo>
                      <a:pt x="8835" y="27004"/>
                      <a:pt x="8418" y="26814"/>
                      <a:pt x="8037" y="26611"/>
                    </a:cubicBezTo>
                    <a:cubicBezTo>
                      <a:pt x="7987" y="26586"/>
                      <a:pt x="7932" y="26574"/>
                      <a:pt x="7877" y="26574"/>
                    </a:cubicBezTo>
                    <a:close/>
                    <a:moveTo>
                      <a:pt x="20984" y="26588"/>
                    </a:moveTo>
                    <a:cubicBezTo>
                      <a:pt x="20934" y="26588"/>
                      <a:pt x="20884" y="26599"/>
                      <a:pt x="20836" y="26623"/>
                    </a:cubicBezTo>
                    <a:cubicBezTo>
                      <a:pt x="20443" y="26837"/>
                      <a:pt x="20039" y="27028"/>
                      <a:pt x="19634" y="27195"/>
                    </a:cubicBezTo>
                    <a:cubicBezTo>
                      <a:pt x="19455" y="27254"/>
                      <a:pt x="19372" y="27457"/>
                      <a:pt x="19443" y="27635"/>
                    </a:cubicBezTo>
                    <a:cubicBezTo>
                      <a:pt x="19491" y="27766"/>
                      <a:pt x="19622" y="27850"/>
                      <a:pt x="19753" y="27850"/>
                    </a:cubicBezTo>
                    <a:cubicBezTo>
                      <a:pt x="19800" y="27850"/>
                      <a:pt x="19848" y="27838"/>
                      <a:pt x="19884" y="27826"/>
                    </a:cubicBezTo>
                    <a:cubicBezTo>
                      <a:pt x="20312" y="27647"/>
                      <a:pt x="20741" y="27445"/>
                      <a:pt x="21158" y="27230"/>
                    </a:cubicBezTo>
                    <a:cubicBezTo>
                      <a:pt x="21324" y="27147"/>
                      <a:pt x="21384" y="26945"/>
                      <a:pt x="21301" y="26778"/>
                    </a:cubicBezTo>
                    <a:cubicBezTo>
                      <a:pt x="21233" y="26659"/>
                      <a:pt x="21110" y="26588"/>
                      <a:pt x="20984" y="26588"/>
                    </a:cubicBezTo>
                    <a:close/>
                    <a:moveTo>
                      <a:pt x="10725" y="27695"/>
                    </a:moveTo>
                    <a:cubicBezTo>
                      <a:pt x="10575" y="27695"/>
                      <a:pt x="10434" y="27795"/>
                      <a:pt x="10395" y="27945"/>
                    </a:cubicBezTo>
                    <a:cubicBezTo>
                      <a:pt x="10347" y="28135"/>
                      <a:pt x="10454" y="28326"/>
                      <a:pt x="10633" y="28373"/>
                    </a:cubicBezTo>
                    <a:cubicBezTo>
                      <a:pt x="11085" y="28492"/>
                      <a:pt x="11538" y="28588"/>
                      <a:pt x="12002" y="28671"/>
                    </a:cubicBezTo>
                    <a:lnTo>
                      <a:pt x="12061" y="28671"/>
                    </a:lnTo>
                    <a:cubicBezTo>
                      <a:pt x="12216" y="28671"/>
                      <a:pt x="12359" y="28564"/>
                      <a:pt x="12395" y="28397"/>
                    </a:cubicBezTo>
                    <a:cubicBezTo>
                      <a:pt x="12419" y="28207"/>
                      <a:pt x="12300" y="28028"/>
                      <a:pt x="12109" y="28004"/>
                    </a:cubicBezTo>
                    <a:cubicBezTo>
                      <a:pt x="11680" y="27921"/>
                      <a:pt x="11240" y="27826"/>
                      <a:pt x="10811" y="27707"/>
                    </a:cubicBezTo>
                    <a:cubicBezTo>
                      <a:pt x="10782" y="27699"/>
                      <a:pt x="10753" y="27695"/>
                      <a:pt x="10725" y="27695"/>
                    </a:cubicBezTo>
                    <a:close/>
                    <a:moveTo>
                      <a:pt x="18141" y="27707"/>
                    </a:moveTo>
                    <a:cubicBezTo>
                      <a:pt x="18111" y="27707"/>
                      <a:pt x="18081" y="27711"/>
                      <a:pt x="18050" y="27719"/>
                    </a:cubicBezTo>
                    <a:cubicBezTo>
                      <a:pt x="17622" y="27838"/>
                      <a:pt x="17193" y="27933"/>
                      <a:pt x="16752" y="28004"/>
                    </a:cubicBezTo>
                    <a:cubicBezTo>
                      <a:pt x="16562" y="28040"/>
                      <a:pt x="16443" y="28207"/>
                      <a:pt x="16467" y="28397"/>
                    </a:cubicBezTo>
                    <a:cubicBezTo>
                      <a:pt x="16502" y="28564"/>
                      <a:pt x="16645" y="28683"/>
                      <a:pt x="16812" y="28683"/>
                    </a:cubicBezTo>
                    <a:lnTo>
                      <a:pt x="16872" y="28683"/>
                    </a:lnTo>
                    <a:cubicBezTo>
                      <a:pt x="17324" y="28600"/>
                      <a:pt x="17788" y="28504"/>
                      <a:pt x="18229" y="28373"/>
                    </a:cubicBezTo>
                    <a:cubicBezTo>
                      <a:pt x="18407" y="28326"/>
                      <a:pt x="18515" y="28147"/>
                      <a:pt x="18467" y="27957"/>
                    </a:cubicBezTo>
                    <a:cubicBezTo>
                      <a:pt x="18427" y="27807"/>
                      <a:pt x="18295" y="27707"/>
                      <a:pt x="18141" y="27707"/>
                    </a:cubicBezTo>
                    <a:close/>
                    <a:moveTo>
                      <a:pt x="13743" y="28182"/>
                    </a:moveTo>
                    <a:cubicBezTo>
                      <a:pt x="13573" y="28182"/>
                      <a:pt x="13418" y="28321"/>
                      <a:pt x="13407" y="28504"/>
                    </a:cubicBezTo>
                    <a:cubicBezTo>
                      <a:pt x="13395" y="28695"/>
                      <a:pt x="13550" y="28850"/>
                      <a:pt x="13728" y="28862"/>
                    </a:cubicBezTo>
                    <a:cubicBezTo>
                      <a:pt x="13966" y="28873"/>
                      <a:pt x="14216" y="28873"/>
                      <a:pt x="14455" y="28873"/>
                    </a:cubicBezTo>
                    <a:cubicBezTo>
                      <a:pt x="14681" y="28873"/>
                      <a:pt x="14907" y="28873"/>
                      <a:pt x="15133" y="28862"/>
                    </a:cubicBezTo>
                    <a:cubicBezTo>
                      <a:pt x="15324" y="28850"/>
                      <a:pt x="15467" y="28695"/>
                      <a:pt x="15455" y="28504"/>
                    </a:cubicBezTo>
                    <a:cubicBezTo>
                      <a:pt x="15443" y="28321"/>
                      <a:pt x="15300" y="28182"/>
                      <a:pt x="15120" y="28182"/>
                    </a:cubicBezTo>
                    <a:cubicBezTo>
                      <a:pt x="15112" y="28182"/>
                      <a:pt x="15105" y="28182"/>
                      <a:pt x="15097" y="28183"/>
                    </a:cubicBezTo>
                    <a:cubicBezTo>
                      <a:pt x="14877" y="28195"/>
                      <a:pt x="14654" y="28201"/>
                      <a:pt x="14431" y="28201"/>
                    </a:cubicBezTo>
                    <a:cubicBezTo>
                      <a:pt x="14207" y="28201"/>
                      <a:pt x="13984" y="28195"/>
                      <a:pt x="13764" y="28183"/>
                    </a:cubicBezTo>
                    <a:cubicBezTo>
                      <a:pt x="13757" y="28182"/>
                      <a:pt x="13750" y="28182"/>
                      <a:pt x="13743" y="28182"/>
                    </a:cubicBezTo>
                    <a:close/>
                  </a:path>
                </a:pathLst>
              </a:custGeom>
              <a:solidFill>
                <a:schemeClr val="accent4"/>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76" name="Google Shape;376;p20"/>
            <p:cNvSpPr/>
            <p:nvPr/>
          </p:nvSpPr>
          <p:spPr>
            <a:xfrm>
              <a:off x="4531593" y="3223679"/>
              <a:ext cx="77846" cy="77875"/>
            </a:xfrm>
            <a:custGeom>
              <a:avLst/>
              <a:gdLst/>
              <a:ahLst/>
              <a:cxnLst/>
              <a:rect l="l" t="t" r="r" b="b"/>
              <a:pathLst>
                <a:path w="2751" h="2752" extrusionOk="0">
                  <a:moveTo>
                    <a:pt x="1369" y="1"/>
                  </a:moveTo>
                  <a:cubicBezTo>
                    <a:pt x="619" y="1"/>
                    <a:pt x="0" y="620"/>
                    <a:pt x="0" y="1382"/>
                  </a:cubicBezTo>
                  <a:cubicBezTo>
                    <a:pt x="0" y="2132"/>
                    <a:pt x="619" y="2751"/>
                    <a:pt x="1369" y="2751"/>
                  </a:cubicBezTo>
                  <a:cubicBezTo>
                    <a:pt x="2131" y="2751"/>
                    <a:pt x="2751" y="2132"/>
                    <a:pt x="2751" y="1382"/>
                  </a:cubicBezTo>
                  <a:cubicBezTo>
                    <a:pt x="2751" y="620"/>
                    <a:pt x="2131" y="1"/>
                    <a:pt x="1369"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85" name="Google Shape;385;p20"/>
          <p:cNvGrpSpPr/>
          <p:nvPr/>
        </p:nvGrpSpPr>
        <p:grpSpPr>
          <a:xfrm>
            <a:off x="9122564" y="612318"/>
            <a:ext cx="1764963" cy="5187533"/>
            <a:chOff x="5950370" y="1367896"/>
            <a:chExt cx="915766" cy="3084565"/>
          </a:xfrm>
        </p:grpSpPr>
        <p:sp>
          <p:nvSpPr>
            <p:cNvPr id="386" name="Google Shape;386;p20"/>
            <p:cNvSpPr/>
            <p:nvPr/>
          </p:nvSpPr>
          <p:spPr>
            <a:xfrm>
              <a:off x="6060534" y="2317379"/>
              <a:ext cx="405673" cy="2105079"/>
            </a:xfrm>
            <a:custGeom>
              <a:avLst/>
              <a:gdLst/>
              <a:ahLst/>
              <a:cxnLst/>
              <a:rect l="l" t="t" r="r" b="b"/>
              <a:pathLst>
                <a:path w="14336" h="74391" extrusionOk="0">
                  <a:moveTo>
                    <a:pt x="13991" y="0"/>
                  </a:moveTo>
                  <a:cubicBezTo>
                    <a:pt x="13800" y="0"/>
                    <a:pt x="13645" y="155"/>
                    <a:pt x="13645" y="345"/>
                  </a:cubicBezTo>
                  <a:lnTo>
                    <a:pt x="13645" y="1715"/>
                  </a:lnTo>
                  <a:cubicBezTo>
                    <a:pt x="13645" y="1905"/>
                    <a:pt x="13800" y="2048"/>
                    <a:pt x="13991" y="2048"/>
                  </a:cubicBezTo>
                  <a:cubicBezTo>
                    <a:pt x="14181" y="2048"/>
                    <a:pt x="14336" y="1905"/>
                    <a:pt x="14336" y="1715"/>
                  </a:cubicBezTo>
                  <a:lnTo>
                    <a:pt x="14336" y="345"/>
                  </a:lnTo>
                  <a:cubicBezTo>
                    <a:pt x="14336" y="155"/>
                    <a:pt x="14181" y="0"/>
                    <a:pt x="13991" y="0"/>
                  </a:cubicBezTo>
                  <a:close/>
                  <a:moveTo>
                    <a:pt x="13991" y="3072"/>
                  </a:moveTo>
                  <a:cubicBezTo>
                    <a:pt x="13800" y="3072"/>
                    <a:pt x="13645" y="3227"/>
                    <a:pt x="13645" y="3417"/>
                  </a:cubicBezTo>
                  <a:lnTo>
                    <a:pt x="13645" y="4786"/>
                  </a:lnTo>
                  <a:cubicBezTo>
                    <a:pt x="13645" y="4965"/>
                    <a:pt x="13800" y="5120"/>
                    <a:pt x="13991" y="5120"/>
                  </a:cubicBezTo>
                  <a:cubicBezTo>
                    <a:pt x="14181" y="5120"/>
                    <a:pt x="14336" y="4965"/>
                    <a:pt x="14336" y="4786"/>
                  </a:cubicBezTo>
                  <a:lnTo>
                    <a:pt x="14336" y="3417"/>
                  </a:lnTo>
                  <a:cubicBezTo>
                    <a:pt x="14336" y="3227"/>
                    <a:pt x="14181" y="3072"/>
                    <a:pt x="13991" y="3072"/>
                  </a:cubicBezTo>
                  <a:close/>
                  <a:moveTo>
                    <a:pt x="13991" y="6144"/>
                  </a:moveTo>
                  <a:cubicBezTo>
                    <a:pt x="13800" y="6144"/>
                    <a:pt x="13645" y="6298"/>
                    <a:pt x="13645" y="6489"/>
                  </a:cubicBezTo>
                  <a:lnTo>
                    <a:pt x="13645" y="7858"/>
                  </a:lnTo>
                  <a:cubicBezTo>
                    <a:pt x="13645" y="8037"/>
                    <a:pt x="13800" y="8192"/>
                    <a:pt x="13991" y="8192"/>
                  </a:cubicBezTo>
                  <a:cubicBezTo>
                    <a:pt x="14181" y="8192"/>
                    <a:pt x="14336" y="8037"/>
                    <a:pt x="14336" y="7858"/>
                  </a:cubicBezTo>
                  <a:lnTo>
                    <a:pt x="14336" y="6489"/>
                  </a:lnTo>
                  <a:cubicBezTo>
                    <a:pt x="14336" y="6298"/>
                    <a:pt x="14181" y="6144"/>
                    <a:pt x="13991" y="6144"/>
                  </a:cubicBezTo>
                  <a:close/>
                  <a:moveTo>
                    <a:pt x="13991" y="9215"/>
                  </a:moveTo>
                  <a:cubicBezTo>
                    <a:pt x="13800" y="9215"/>
                    <a:pt x="13645" y="9370"/>
                    <a:pt x="13645" y="9561"/>
                  </a:cubicBezTo>
                  <a:lnTo>
                    <a:pt x="13645" y="10930"/>
                  </a:lnTo>
                  <a:cubicBezTo>
                    <a:pt x="13645" y="11109"/>
                    <a:pt x="13800" y="11263"/>
                    <a:pt x="13991" y="11263"/>
                  </a:cubicBezTo>
                  <a:cubicBezTo>
                    <a:pt x="14181" y="11263"/>
                    <a:pt x="14336" y="11109"/>
                    <a:pt x="14336" y="10930"/>
                  </a:cubicBezTo>
                  <a:lnTo>
                    <a:pt x="14336" y="9561"/>
                  </a:lnTo>
                  <a:cubicBezTo>
                    <a:pt x="14336" y="9370"/>
                    <a:pt x="14181" y="9215"/>
                    <a:pt x="13991" y="9215"/>
                  </a:cubicBezTo>
                  <a:close/>
                  <a:moveTo>
                    <a:pt x="13991" y="12287"/>
                  </a:moveTo>
                  <a:cubicBezTo>
                    <a:pt x="13800" y="12287"/>
                    <a:pt x="13645" y="12442"/>
                    <a:pt x="13645" y="12633"/>
                  </a:cubicBezTo>
                  <a:lnTo>
                    <a:pt x="13645" y="13990"/>
                  </a:lnTo>
                  <a:cubicBezTo>
                    <a:pt x="13645" y="14180"/>
                    <a:pt x="13800" y="14335"/>
                    <a:pt x="13991" y="14335"/>
                  </a:cubicBezTo>
                  <a:cubicBezTo>
                    <a:pt x="14181" y="14335"/>
                    <a:pt x="14336" y="14180"/>
                    <a:pt x="14336" y="13990"/>
                  </a:cubicBezTo>
                  <a:lnTo>
                    <a:pt x="14336" y="12633"/>
                  </a:lnTo>
                  <a:cubicBezTo>
                    <a:pt x="14336" y="12442"/>
                    <a:pt x="14181" y="12287"/>
                    <a:pt x="13991" y="12287"/>
                  </a:cubicBezTo>
                  <a:close/>
                  <a:moveTo>
                    <a:pt x="13991" y="15359"/>
                  </a:moveTo>
                  <a:cubicBezTo>
                    <a:pt x="13800" y="15359"/>
                    <a:pt x="13645" y="15514"/>
                    <a:pt x="13645" y="15704"/>
                  </a:cubicBezTo>
                  <a:lnTo>
                    <a:pt x="13645" y="17062"/>
                  </a:lnTo>
                  <a:cubicBezTo>
                    <a:pt x="13645" y="17252"/>
                    <a:pt x="13800" y="17407"/>
                    <a:pt x="13991" y="17407"/>
                  </a:cubicBezTo>
                  <a:cubicBezTo>
                    <a:pt x="14181" y="17407"/>
                    <a:pt x="14336" y="17252"/>
                    <a:pt x="14336" y="17062"/>
                  </a:cubicBezTo>
                  <a:lnTo>
                    <a:pt x="14336" y="15704"/>
                  </a:lnTo>
                  <a:cubicBezTo>
                    <a:pt x="14336" y="15514"/>
                    <a:pt x="14181" y="15359"/>
                    <a:pt x="13991" y="15359"/>
                  </a:cubicBezTo>
                  <a:close/>
                  <a:moveTo>
                    <a:pt x="13991" y="18431"/>
                  </a:moveTo>
                  <a:cubicBezTo>
                    <a:pt x="13800" y="18431"/>
                    <a:pt x="13645" y="18586"/>
                    <a:pt x="13645" y="18776"/>
                  </a:cubicBezTo>
                  <a:lnTo>
                    <a:pt x="13645" y="20133"/>
                  </a:lnTo>
                  <a:cubicBezTo>
                    <a:pt x="13645" y="20324"/>
                    <a:pt x="13800" y="20479"/>
                    <a:pt x="13991" y="20479"/>
                  </a:cubicBezTo>
                  <a:cubicBezTo>
                    <a:pt x="14181" y="20479"/>
                    <a:pt x="14336" y="20324"/>
                    <a:pt x="14336" y="20133"/>
                  </a:cubicBezTo>
                  <a:lnTo>
                    <a:pt x="14336" y="18776"/>
                  </a:lnTo>
                  <a:cubicBezTo>
                    <a:pt x="14336" y="18586"/>
                    <a:pt x="14181" y="18431"/>
                    <a:pt x="13991" y="18431"/>
                  </a:cubicBezTo>
                  <a:close/>
                  <a:moveTo>
                    <a:pt x="13991" y="21503"/>
                  </a:moveTo>
                  <a:cubicBezTo>
                    <a:pt x="13800" y="21503"/>
                    <a:pt x="13645" y="21657"/>
                    <a:pt x="13645" y="21848"/>
                  </a:cubicBezTo>
                  <a:lnTo>
                    <a:pt x="13645" y="23205"/>
                  </a:lnTo>
                  <a:cubicBezTo>
                    <a:pt x="13645" y="23396"/>
                    <a:pt x="13800" y="23551"/>
                    <a:pt x="13991" y="23551"/>
                  </a:cubicBezTo>
                  <a:cubicBezTo>
                    <a:pt x="14181" y="23551"/>
                    <a:pt x="14336" y="23396"/>
                    <a:pt x="14336" y="23205"/>
                  </a:cubicBezTo>
                  <a:lnTo>
                    <a:pt x="14336" y="21848"/>
                  </a:lnTo>
                  <a:cubicBezTo>
                    <a:pt x="14336" y="21657"/>
                    <a:pt x="14181" y="21503"/>
                    <a:pt x="13991" y="21503"/>
                  </a:cubicBezTo>
                  <a:close/>
                  <a:moveTo>
                    <a:pt x="13991" y="24574"/>
                  </a:moveTo>
                  <a:cubicBezTo>
                    <a:pt x="13800" y="24574"/>
                    <a:pt x="13645" y="24729"/>
                    <a:pt x="13645" y="24920"/>
                  </a:cubicBezTo>
                  <a:lnTo>
                    <a:pt x="13645" y="26277"/>
                  </a:lnTo>
                  <a:cubicBezTo>
                    <a:pt x="13645" y="26468"/>
                    <a:pt x="13800" y="26622"/>
                    <a:pt x="13991" y="26622"/>
                  </a:cubicBezTo>
                  <a:cubicBezTo>
                    <a:pt x="14181" y="26622"/>
                    <a:pt x="14336" y="26468"/>
                    <a:pt x="14336" y="26277"/>
                  </a:cubicBezTo>
                  <a:lnTo>
                    <a:pt x="14336" y="24920"/>
                  </a:lnTo>
                  <a:cubicBezTo>
                    <a:pt x="14336" y="24729"/>
                    <a:pt x="14181" y="24574"/>
                    <a:pt x="13991" y="24574"/>
                  </a:cubicBezTo>
                  <a:close/>
                  <a:moveTo>
                    <a:pt x="13991" y="27646"/>
                  </a:moveTo>
                  <a:cubicBezTo>
                    <a:pt x="13800" y="27646"/>
                    <a:pt x="13645" y="27801"/>
                    <a:pt x="13645" y="27992"/>
                  </a:cubicBezTo>
                  <a:lnTo>
                    <a:pt x="13645" y="29349"/>
                  </a:lnTo>
                  <a:cubicBezTo>
                    <a:pt x="13645" y="29539"/>
                    <a:pt x="13800" y="29694"/>
                    <a:pt x="13991" y="29694"/>
                  </a:cubicBezTo>
                  <a:cubicBezTo>
                    <a:pt x="14181" y="29694"/>
                    <a:pt x="14336" y="29539"/>
                    <a:pt x="14336" y="29349"/>
                  </a:cubicBezTo>
                  <a:lnTo>
                    <a:pt x="14336" y="27992"/>
                  </a:lnTo>
                  <a:cubicBezTo>
                    <a:pt x="14336" y="27801"/>
                    <a:pt x="14181" y="27646"/>
                    <a:pt x="13991" y="27646"/>
                  </a:cubicBezTo>
                  <a:close/>
                  <a:moveTo>
                    <a:pt x="13991" y="30718"/>
                  </a:moveTo>
                  <a:cubicBezTo>
                    <a:pt x="13800" y="30718"/>
                    <a:pt x="13645" y="30873"/>
                    <a:pt x="13645" y="31063"/>
                  </a:cubicBezTo>
                  <a:lnTo>
                    <a:pt x="13645" y="32421"/>
                  </a:lnTo>
                  <a:cubicBezTo>
                    <a:pt x="13645" y="32611"/>
                    <a:pt x="13800" y="32766"/>
                    <a:pt x="13991" y="32766"/>
                  </a:cubicBezTo>
                  <a:cubicBezTo>
                    <a:pt x="14181" y="32766"/>
                    <a:pt x="14336" y="32611"/>
                    <a:pt x="14336" y="32421"/>
                  </a:cubicBezTo>
                  <a:lnTo>
                    <a:pt x="14336" y="31063"/>
                  </a:lnTo>
                  <a:cubicBezTo>
                    <a:pt x="14336" y="30873"/>
                    <a:pt x="14181" y="30718"/>
                    <a:pt x="13991" y="30718"/>
                  </a:cubicBezTo>
                  <a:close/>
                  <a:moveTo>
                    <a:pt x="13991" y="33790"/>
                  </a:moveTo>
                  <a:cubicBezTo>
                    <a:pt x="13800" y="33790"/>
                    <a:pt x="13645" y="33945"/>
                    <a:pt x="13645" y="34123"/>
                  </a:cubicBezTo>
                  <a:lnTo>
                    <a:pt x="13645" y="35492"/>
                  </a:lnTo>
                  <a:cubicBezTo>
                    <a:pt x="13645" y="35683"/>
                    <a:pt x="13800" y="35838"/>
                    <a:pt x="13991" y="35838"/>
                  </a:cubicBezTo>
                  <a:cubicBezTo>
                    <a:pt x="14181" y="35838"/>
                    <a:pt x="14336" y="35683"/>
                    <a:pt x="14336" y="35492"/>
                  </a:cubicBezTo>
                  <a:lnTo>
                    <a:pt x="14336" y="34123"/>
                  </a:lnTo>
                  <a:cubicBezTo>
                    <a:pt x="14336" y="33945"/>
                    <a:pt x="14181" y="33790"/>
                    <a:pt x="13991" y="33790"/>
                  </a:cubicBezTo>
                  <a:close/>
                  <a:moveTo>
                    <a:pt x="13991" y="36862"/>
                  </a:moveTo>
                  <a:cubicBezTo>
                    <a:pt x="13800" y="36862"/>
                    <a:pt x="13645" y="37016"/>
                    <a:pt x="13645" y="37195"/>
                  </a:cubicBezTo>
                  <a:lnTo>
                    <a:pt x="13645" y="38564"/>
                  </a:lnTo>
                  <a:cubicBezTo>
                    <a:pt x="13645" y="38755"/>
                    <a:pt x="13800" y="38910"/>
                    <a:pt x="13991" y="38910"/>
                  </a:cubicBezTo>
                  <a:cubicBezTo>
                    <a:pt x="14181" y="38910"/>
                    <a:pt x="14336" y="38755"/>
                    <a:pt x="14336" y="38564"/>
                  </a:cubicBezTo>
                  <a:lnTo>
                    <a:pt x="14336" y="37195"/>
                  </a:lnTo>
                  <a:cubicBezTo>
                    <a:pt x="14336" y="37016"/>
                    <a:pt x="14181" y="36862"/>
                    <a:pt x="13991" y="36862"/>
                  </a:cubicBezTo>
                  <a:close/>
                  <a:moveTo>
                    <a:pt x="13991" y="39934"/>
                  </a:moveTo>
                  <a:cubicBezTo>
                    <a:pt x="13800" y="39934"/>
                    <a:pt x="13645" y="40088"/>
                    <a:pt x="13645" y="40267"/>
                  </a:cubicBezTo>
                  <a:lnTo>
                    <a:pt x="13645" y="41636"/>
                  </a:lnTo>
                  <a:cubicBezTo>
                    <a:pt x="13645" y="41827"/>
                    <a:pt x="13800" y="41981"/>
                    <a:pt x="13991" y="41981"/>
                  </a:cubicBezTo>
                  <a:cubicBezTo>
                    <a:pt x="14181" y="41981"/>
                    <a:pt x="14336" y="41827"/>
                    <a:pt x="14336" y="41636"/>
                  </a:cubicBezTo>
                  <a:lnTo>
                    <a:pt x="14336" y="40267"/>
                  </a:lnTo>
                  <a:cubicBezTo>
                    <a:pt x="14336" y="40088"/>
                    <a:pt x="14181" y="39934"/>
                    <a:pt x="13991" y="39934"/>
                  </a:cubicBezTo>
                  <a:close/>
                  <a:moveTo>
                    <a:pt x="13991" y="43005"/>
                  </a:moveTo>
                  <a:cubicBezTo>
                    <a:pt x="13800" y="43005"/>
                    <a:pt x="13645" y="43148"/>
                    <a:pt x="13645" y="43339"/>
                  </a:cubicBezTo>
                  <a:lnTo>
                    <a:pt x="13645" y="44708"/>
                  </a:lnTo>
                  <a:cubicBezTo>
                    <a:pt x="13645" y="44898"/>
                    <a:pt x="13800" y="45053"/>
                    <a:pt x="13991" y="45053"/>
                  </a:cubicBezTo>
                  <a:cubicBezTo>
                    <a:pt x="14181" y="45053"/>
                    <a:pt x="14336" y="44898"/>
                    <a:pt x="14336" y="44708"/>
                  </a:cubicBezTo>
                  <a:lnTo>
                    <a:pt x="14336" y="43339"/>
                  </a:lnTo>
                  <a:cubicBezTo>
                    <a:pt x="14336" y="43148"/>
                    <a:pt x="14181" y="43005"/>
                    <a:pt x="13991" y="43005"/>
                  </a:cubicBezTo>
                  <a:close/>
                  <a:moveTo>
                    <a:pt x="13991" y="46077"/>
                  </a:moveTo>
                  <a:cubicBezTo>
                    <a:pt x="13800" y="46077"/>
                    <a:pt x="13645" y="46220"/>
                    <a:pt x="13645" y="46410"/>
                  </a:cubicBezTo>
                  <a:lnTo>
                    <a:pt x="13645" y="47780"/>
                  </a:lnTo>
                  <a:cubicBezTo>
                    <a:pt x="13645" y="47970"/>
                    <a:pt x="13800" y="48125"/>
                    <a:pt x="13991" y="48125"/>
                  </a:cubicBezTo>
                  <a:cubicBezTo>
                    <a:pt x="14181" y="48125"/>
                    <a:pt x="14336" y="47970"/>
                    <a:pt x="14336" y="47780"/>
                  </a:cubicBezTo>
                  <a:lnTo>
                    <a:pt x="14336" y="46410"/>
                  </a:lnTo>
                  <a:cubicBezTo>
                    <a:pt x="14336" y="46220"/>
                    <a:pt x="14181" y="46077"/>
                    <a:pt x="13991" y="46077"/>
                  </a:cubicBezTo>
                  <a:close/>
                  <a:moveTo>
                    <a:pt x="13991" y="49149"/>
                  </a:moveTo>
                  <a:cubicBezTo>
                    <a:pt x="13800" y="49149"/>
                    <a:pt x="13645" y="49292"/>
                    <a:pt x="13645" y="49482"/>
                  </a:cubicBezTo>
                  <a:lnTo>
                    <a:pt x="13645" y="50852"/>
                  </a:lnTo>
                  <a:cubicBezTo>
                    <a:pt x="13645" y="51042"/>
                    <a:pt x="13800" y="51197"/>
                    <a:pt x="13991" y="51197"/>
                  </a:cubicBezTo>
                  <a:cubicBezTo>
                    <a:pt x="14181" y="51197"/>
                    <a:pt x="14336" y="51042"/>
                    <a:pt x="14336" y="50852"/>
                  </a:cubicBezTo>
                  <a:lnTo>
                    <a:pt x="14336" y="49482"/>
                  </a:lnTo>
                  <a:cubicBezTo>
                    <a:pt x="14336" y="49292"/>
                    <a:pt x="14181" y="49149"/>
                    <a:pt x="13991" y="49149"/>
                  </a:cubicBezTo>
                  <a:close/>
                  <a:moveTo>
                    <a:pt x="13991" y="52221"/>
                  </a:moveTo>
                  <a:cubicBezTo>
                    <a:pt x="13800" y="52221"/>
                    <a:pt x="13645" y="52364"/>
                    <a:pt x="13645" y="52554"/>
                  </a:cubicBezTo>
                  <a:lnTo>
                    <a:pt x="13645" y="53923"/>
                  </a:lnTo>
                  <a:cubicBezTo>
                    <a:pt x="13645" y="54114"/>
                    <a:pt x="13800" y="54257"/>
                    <a:pt x="13991" y="54257"/>
                  </a:cubicBezTo>
                  <a:cubicBezTo>
                    <a:pt x="14181" y="54257"/>
                    <a:pt x="14336" y="54114"/>
                    <a:pt x="14336" y="53923"/>
                  </a:cubicBezTo>
                  <a:lnTo>
                    <a:pt x="14336" y="52554"/>
                  </a:lnTo>
                  <a:cubicBezTo>
                    <a:pt x="14336" y="52364"/>
                    <a:pt x="14181" y="52221"/>
                    <a:pt x="13991" y="52221"/>
                  </a:cubicBezTo>
                  <a:close/>
                  <a:moveTo>
                    <a:pt x="13991" y="55281"/>
                  </a:moveTo>
                  <a:cubicBezTo>
                    <a:pt x="13800" y="55281"/>
                    <a:pt x="13645" y="55435"/>
                    <a:pt x="13645" y="55626"/>
                  </a:cubicBezTo>
                  <a:lnTo>
                    <a:pt x="13645" y="56995"/>
                  </a:lnTo>
                  <a:cubicBezTo>
                    <a:pt x="13645" y="57186"/>
                    <a:pt x="13800" y="57329"/>
                    <a:pt x="13991" y="57329"/>
                  </a:cubicBezTo>
                  <a:cubicBezTo>
                    <a:pt x="14181" y="57329"/>
                    <a:pt x="14336" y="57186"/>
                    <a:pt x="14336" y="56995"/>
                  </a:cubicBezTo>
                  <a:lnTo>
                    <a:pt x="14336" y="55626"/>
                  </a:lnTo>
                  <a:cubicBezTo>
                    <a:pt x="14336" y="55435"/>
                    <a:pt x="14181" y="55281"/>
                    <a:pt x="13991" y="55281"/>
                  </a:cubicBezTo>
                  <a:close/>
                  <a:moveTo>
                    <a:pt x="13991" y="58352"/>
                  </a:moveTo>
                  <a:cubicBezTo>
                    <a:pt x="13800" y="58352"/>
                    <a:pt x="13645" y="58507"/>
                    <a:pt x="13645" y="58698"/>
                  </a:cubicBezTo>
                  <a:lnTo>
                    <a:pt x="13645" y="60067"/>
                  </a:lnTo>
                  <a:cubicBezTo>
                    <a:pt x="13645" y="60257"/>
                    <a:pt x="13800" y="60400"/>
                    <a:pt x="13991" y="60400"/>
                  </a:cubicBezTo>
                  <a:cubicBezTo>
                    <a:pt x="14181" y="60400"/>
                    <a:pt x="14336" y="60257"/>
                    <a:pt x="14336" y="60067"/>
                  </a:cubicBezTo>
                  <a:lnTo>
                    <a:pt x="14336" y="58698"/>
                  </a:lnTo>
                  <a:cubicBezTo>
                    <a:pt x="14336" y="58507"/>
                    <a:pt x="14181" y="58352"/>
                    <a:pt x="13991" y="58352"/>
                  </a:cubicBezTo>
                  <a:close/>
                  <a:moveTo>
                    <a:pt x="13991" y="61424"/>
                  </a:moveTo>
                  <a:cubicBezTo>
                    <a:pt x="13800" y="61424"/>
                    <a:pt x="13645" y="61579"/>
                    <a:pt x="13645" y="61770"/>
                  </a:cubicBezTo>
                  <a:lnTo>
                    <a:pt x="13645" y="63139"/>
                  </a:lnTo>
                  <a:cubicBezTo>
                    <a:pt x="13645" y="63317"/>
                    <a:pt x="13800" y="63472"/>
                    <a:pt x="13991" y="63472"/>
                  </a:cubicBezTo>
                  <a:cubicBezTo>
                    <a:pt x="14181" y="63472"/>
                    <a:pt x="14336" y="63317"/>
                    <a:pt x="14336" y="63139"/>
                  </a:cubicBezTo>
                  <a:lnTo>
                    <a:pt x="14336" y="61770"/>
                  </a:lnTo>
                  <a:cubicBezTo>
                    <a:pt x="14336" y="61579"/>
                    <a:pt x="14181" y="61424"/>
                    <a:pt x="13991" y="61424"/>
                  </a:cubicBezTo>
                  <a:close/>
                  <a:moveTo>
                    <a:pt x="13991" y="64496"/>
                  </a:moveTo>
                  <a:cubicBezTo>
                    <a:pt x="13800" y="64496"/>
                    <a:pt x="13645" y="64651"/>
                    <a:pt x="13645" y="64841"/>
                  </a:cubicBezTo>
                  <a:lnTo>
                    <a:pt x="13645" y="66211"/>
                  </a:lnTo>
                  <a:cubicBezTo>
                    <a:pt x="13645" y="66389"/>
                    <a:pt x="13800" y="66544"/>
                    <a:pt x="13991" y="66544"/>
                  </a:cubicBezTo>
                  <a:cubicBezTo>
                    <a:pt x="14181" y="66544"/>
                    <a:pt x="14336" y="66389"/>
                    <a:pt x="14336" y="66211"/>
                  </a:cubicBezTo>
                  <a:lnTo>
                    <a:pt x="14336" y="64841"/>
                  </a:lnTo>
                  <a:cubicBezTo>
                    <a:pt x="14336" y="64651"/>
                    <a:pt x="14181" y="64496"/>
                    <a:pt x="13991" y="64496"/>
                  </a:cubicBezTo>
                  <a:close/>
                  <a:moveTo>
                    <a:pt x="13991" y="67568"/>
                  </a:moveTo>
                  <a:cubicBezTo>
                    <a:pt x="13800" y="67568"/>
                    <a:pt x="13645" y="67723"/>
                    <a:pt x="13645" y="67913"/>
                  </a:cubicBezTo>
                  <a:lnTo>
                    <a:pt x="13645" y="69282"/>
                  </a:lnTo>
                  <a:cubicBezTo>
                    <a:pt x="13645" y="69461"/>
                    <a:pt x="13800" y="69616"/>
                    <a:pt x="13991" y="69616"/>
                  </a:cubicBezTo>
                  <a:cubicBezTo>
                    <a:pt x="14181" y="69616"/>
                    <a:pt x="14336" y="69461"/>
                    <a:pt x="14336" y="69282"/>
                  </a:cubicBezTo>
                  <a:lnTo>
                    <a:pt x="14336" y="67913"/>
                  </a:lnTo>
                  <a:cubicBezTo>
                    <a:pt x="14336" y="67723"/>
                    <a:pt x="14181" y="67568"/>
                    <a:pt x="13991" y="67568"/>
                  </a:cubicBezTo>
                  <a:close/>
                  <a:moveTo>
                    <a:pt x="13991" y="70640"/>
                  </a:moveTo>
                  <a:cubicBezTo>
                    <a:pt x="13800" y="70640"/>
                    <a:pt x="13645" y="70794"/>
                    <a:pt x="13645" y="70985"/>
                  </a:cubicBezTo>
                  <a:lnTo>
                    <a:pt x="13645" y="72342"/>
                  </a:lnTo>
                  <a:cubicBezTo>
                    <a:pt x="13645" y="72533"/>
                    <a:pt x="13800" y="72688"/>
                    <a:pt x="13991" y="72688"/>
                  </a:cubicBezTo>
                  <a:cubicBezTo>
                    <a:pt x="14181" y="72688"/>
                    <a:pt x="14336" y="72533"/>
                    <a:pt x="14336" y="72342"/>
                  </a:cubicBezTo>
                  <a:lnTo>
                    <a:pt x="14336" y="70985"/>
                  </a:lnTo>
                  <a:cubicBezTo>
                    <a:pt x="14336" y="70794"/>
                    <a:pt x="14181" y="70640"/>
                    <a:pt x="13991" y="70640"/>
                  </a:cubicBezTo>
                  <a:close/>
                  <a:moveTo>
                    <a:pt x="346" y="73711"/>
                  </a:moveTo>
                  <a:cubicBezTo>
                    <a:pt x="156" y="73711"/>
                    <a:pt x="1" y="73866"/>
                    <a:pt x="1" y="74057"/>
                  </a:cubicBezTo>
                  <a:cubicBezTo>
                    <a:pt x="1" y="74247"/>
                    <a:pt x="156" y="74390"/>
                    <a:pt x="346" y="74390"/>
                  </a:cubicBezTo>
                  <a:lnTo>
                    <a:pt x="1703" y="74390"/>
                  </a:lnTo>
                  <a:cubicBezTo>
                    <a:pt x="1894" y="74390"/>
                    <a:pt x="2049" y="74247"/>
                    <a:pt x="2049" y="74057"/>
                  </a:cubicBezTo>
                  <a:cubicBezTo>
                    <a:pt x="2049" y="73866"/>
                    <a:pt x="1894" y="73711"/>
                    <a:pt x="1703" y="73711"/>
                  </a:cubicBezTo>
                  <a:close/>
                  <a:moveTo>
                    <a:pt x="3418" y="73711"/>
                  </a:moveTo>
                  <a:cubicBezTo>
                    <a:pt x="3227" y="73711"/>
                    <a:pt x="3073" y="73866"/>
                    <a:pt x="3073" y="74057"/>
                  </a:cubicBezTo>
                  <a:cubicBezTo>
                    <a:pt x="3073" y="74247"/>
                    <a:pt x="3227" y="74390"/>
                    <a:pt x="3418" y="74390"/>
                  </a:cubicBezTo>
                  <a:lnTo>
                    <a:pt x="4775" y="74390"/>
                  </a:lnTo>
                  <a:cubicBezTo>
                    <a:pt x="4966" y="74390"/>
                    <a:pt x="5120" y="74247"/>
                    <a:pt x="5120" y="74057"/>
                  </a:cubicBezTo>
                  <a:cubicBezTo>
                    <a:pt x="5120" y="73866"/>
                    <a:pt x="4966" y="73711"/>
                    <a:pt x="4775" y="73711"/>
                  </a:cubicBezTo>
                  <a:close/>
                  <a:moveTo>
                    <a:pt x="6490" y="73711"/>
                  </a:moveTo>
                  <a:cubicBezTo>
                    <a:pt x="6299" y="73711"/>
                    <a:pt x="6144" y="73866"/>
                    <a:pt x="6144" y="74057"/>
                  </a:cubicBezTo>
                  <a:cubicBezTo>
                    <a:pt x="6144" y="74247"/>
                    <a:pt x="6299" y="74390"/>
                    <a:pt x="6490" y="74390"/>
                  </a:cubicBezTo>
                  <a:lnTo>
                    <a:pt x="7847" y="74390"/>
                  </a:lnTo>
                  <a:cubicBezTo>
                    <a:pt x="8038" y="74390"/>
                    <a:pt x="8192" y="74247"/>
                    <a:pt x="8192" y="74057"/>
                  </a:cubicBezTo>
                  <a:cubicBezTo>
                    <a:pt x="8192" y="73866"/>
                    <a:pt x="8038" y="73711"/>
                    <a:pt x="7847" y="73711"/>
                  </a:cubicBezTo>
                  <a:close/>
                  <a:moveTo>
                    <a:pt x="9550" y="73711"/>
                  </a:moveTo>
                  <a:cubicBezTo>
                    <a:pt x="9371" y="73711"/>
                    <a:pt x="9216" y="73866"/>
                    <a:pt x="9216" y="74057"/>
                  </a:cubicBezTo>
                  <a:cubicBezTo>
                    <a:pt x="9216" y="74247"/>
                    <a:pt x="9371" y="74390"/>
                    <a:pt x="9550" y="74390"/>
                  </a:cubicBezTo>
                  <a:lnTo>
                    <a:pt x="10919" y="74390"/>
                  </a:lnTo>
                  <a:cubicBezTo>
                    <a:pt x="11109" y="74390"/>
                    <a:pt x="11264" y="74247"/>
                    <a:pt x="11264" y="74057"/>
                  </a:cubicBezTo>
                  <a:cubicBezTo>
                    <a:pt x="11264" y="73866"/>
                    <a:pt x="11109" y="73711"/>
                    <a:pt x="10919" y="73711"/>
                  </a:cubicBezTo>
                  <a:close/>
                  <a:moveTo>
                    <a:pt x="12621" y="73711"/>
                  </a:moveTo>
                  <a:cubicBezTo>
                    <a:pt x="12443" y="73711"/>
                    <a:pt x="12288" y="73866"/>
                    <a:pt x="12288" y="74057"/>
                  </a:cubicBezTo>
                  <a:cubicBezTo>
                    <a:pt x="12288" y="74247"/>
                    <a:pt x="12443" y="74390"/>
                    <a:pt x="12621" y="74390"/>
                  </a:cubicBezTo>
                  <a:lnTo>
                    <a:pt x="13991" y="74390"/>
                  </a:lnTo>
                  <a:lnTo>
                    <a:pt x="13991" y="73711"/>
                  </a:lnTo>
                  <a:close/>
                </a:path>
              </a:pathLst>
            </a:custGeom>
            <a:solidFill>
              <a:srgbClr val="FE5468"/>
            </a:solidFill>
            <a:ln>
              <a:noFill/>
            </a:ln>
          </p:spPr>
          <p:txBody>
            <a:bodyPr spcFirstLastPara="1" wrap="square" lIns="121900" tIns="121900" rIns="121900" bIns="121900" anchor="ctr" anchorCtr="0">
              <a:noAutofit/>
            </a:bodyPr>
            <a:lstStyle/>
            <a:p>
              <a:endParaRPr sz="2400"/>
            </a:p>
          </p:txBody>
        </p:sp>
        <p:grpSp>
          <p:nvGrpSpPr>
            <p:cNvPr id="387" name="Google Shape;387;p20"/>
            <p:cNvGrpSpPr/>
            <p:nvPr/>
          </p:nvGrpSpPr>
          <p:grpSpPr>
            <a:xfrm>
              <a:off x="6048423" y="1367896"/>
              <a:ext cx="817713" cy="921862"/>
              <a:chOff x="6048423" y="1367896"/>
              <a:chExt cx="817713" cy="921862"/>
            </a:xfrm>
          </p:grpSpPr>
          <p:sp>
            <p:nvSpPr>
              <p:cNvPr id="388" name="Google Shape;388;p20"/>
              <p:cNvSpPr/>
              <p:nvPr/>
            </p:nvSpPr>
            <p:spPr>
              <a:xfrm>
                <a:off x="6127261" y="1446423"/>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rgbClr val="FE5468"/>
              </a:solidFill>
              <a:ln>
                <a:noFill/>
              </a:ln>
            </p:spPr>
            <p:txBody>
              <a:bodyPr spcFirstLastPara="1" wrap="square" lIns="121900" tIns="121900" rIns="121900" bIns="121900" anchor="ctr" anchorCtr="0">
                <a:noAutofit/>
              </a:bodyPr>
              <a:lstStyle/>
              <a:p>
                <a:pPr algn="ctr"/>
                <a:r>
                  <a:rPr lang="vi-VN" sz="2400">
                    <a:solidFill>
                      <a:srgbClr val="FFFFFF"/>
                    </a:solidFill>
                    <a:latin typeface="#9Slide03 SFU Futura_12" panose="00000400000000000000" pitchFamily="2" charset="0"/>
                    <a:ea typeface="Fira Sans Extra Condensed Medium"/>
                    <a:cs typeface="Fira Sans Extra Condensed Medium"/>
                    <a:sym typeface="Fira Sans Extra Condensed Medium"/>
                  </a:rPr>
                  <a:t>RỪNG</a:t>
                </a:r>
                <a:endParaRPr sz="2400">
                  <a:solidFill>
                    <a:srgbClr val="FFFFFF"/>
                  </a:solidFill>
                  <a:latin typeface="#9Slide03 SFU Futura_12" panose="00000400000000000000" pitchFamily="2" charset="0"/>
                  <a:ea typeface="Fira Sans Extra Condensed Medium"/>
                  <a:cs typeface="Fira Sans Extra Condensed Medium"/>
                  <a:sym typeface="Fira Sans Extra Condensed Medium"/>
                </a:endParaRPr>
              </a:p>
            </p:txBody>
          </p:sp>
          <p:sp>
            <p:nvSpPr>
              <p:cNvPr id="389" name="Google Shape;389;p20"/>
              <p:cNvSpPr/>
              <p:nvPr/>
            </p:nvSpPr>
            <p:spPr>
              <a:xfrm>
                <a:off x="6048423" y="1367896"/>
                <a:ext cx="817713" cy="817062"/>
              </a:xfrm>
              <a:custGeom>
                <a:avLst/>
                <a:gdLst/>
                <a:ahLst/>
                <a:cxnLst/>
                <a:rect l="l" t="t" r="r" b="b"/>
                <a:pathLst>
                  <a:path w="28897" h="28874" extrusionOk="0">
                    <a:moveTo>
                      <a:pt x="13834" y="1"/>
                    </a:moveTo>
                    <a:cubicBezTo>
                      <a:pt x="13826" y="1"/>
                      <a:pt x="13819" y="1"/>
                      <a:pt x="13811" y="1"/>
                    </a:cubicBezTo>
                    <a:cubicBezTo>
                      <a:pt x="13347" y="25"/>
                      <a:pt x="12883" y="61"/>
                      <a:pt x="12418" y="132"/>
                    </a:cubicBezTo>
                    <a:cubicBezTo>
                      <a:pt x="12228" y="156"/>
                      <a:pt x="12109" y="323"/>
                      <a:pt x="12133" y="513"/>
                    </a:cubicBezTo>
                    <a:cubicBezTo>
                      <a:pt x="12156" y="680"/>
                      <a:pt x="12299" y="811"/>
                      <a:pt x="12466" y="811"/>
                    </a:cubicBezTo>
                    <a:cubicBezTo>
                      <a:pt x="12478" y="811"/>
                      <a:pt x="12502" y="811"/>
                      <a:pt x="12514" y="799"/>
                    </a:cubicBezTo>
                    <a:cubicBezTo>
                      <a:pt x="12954" y="739"/>
                      <a:pt x="13395" y="704"/>
                      <a:pt x="13835" y="680"/>
                    </a:cubicBezTo>
                    <a:cubicBezTo>
                      <a:pt x="14026" y="668"/>
                      <a:pt x="14169" y="513"/>
                      <a:pt x="14169" y="323"/>
                    </a:cubicBezTo>
                    <a:cubicBezTo>
                      <a:pt x="14157" y="140"/>
                      <a:pt x="14014" y="1"/>
                      <a:pt x="13834" y="1"/>
                    </a:cubicBezTo>
                    <a:close/>
                    <a:moveTo>
                      <a:pt x="15539" y="24"/>
                    </a:moveTo>
                    <a:cubicBezTo>
                      <a:pt x="15358" y="24"/>
                      <a:pt x="15204" y="164"/>
                      <a:pt x="15193" y="347"/>
                    </a:cubicBezTo>
                    <a:cubicBezTo>
                      <a:pt x="15181" y="525"/>
                      <a:pt x="15312" y="692"/>
                      <a:pt x="15502" y="704"/>
                    </a:cubicBezTo>
                    <a:cubicBezTo>
                      <a:pt x="15943" y="739"/>
                      <a:pt x="16395" y="799"/>
                      <a:pt x="16824" y="870"/>
                    </a:cubicBezTo>
                    <a:cubicBezTo>
                      <a:pt x="16848" y="882"/>
                      <a:pt x="16859" y="882"/>
                      <a:pt x="16883" y="882"/>
                    </a:cubicBezTo>
                    <a:cubicBezTo>
                      <a:pt x="17050" y="882"/>
                      <a:pt x="17193" y="763"/>
                      <a:pt x="17217" y="597"/>
                    </a:cubicBezTo>
                    <a:cubicBezTo>
                      <a:pt x="17252" y="406"/>
                      <a:pt x="17133" y="228"/>
                      <a:pt x="16943" y="204"/>
                    </a:cubicBezTo>
                    <a:cubicBezTo>
                      <a:pt x="16490" y="120"/>
                      <a:pt x="16014" y="61"/>
                      <a:pt x="15562" y="25"/>
                    </a:cubicBezTo>
                    <a:cubicBezTo>
                      <a:pt x="15554" y="25"/>
                      <a:pt x="15547" y="24"/>
                      <a:pt x="15539" y="24"/>
                    </a:cubicBezTo>
                    <a:close/>
                    <a:moveTo>
                      <a:pt x="10794" y="466"/>
                    </a:moveTo>
                    <a:cubicBezTo>
                      <a:pt x="10765" y="466"/>
                      <a:pt x="10735" y="470"/>
                      <a:pt x="10704" y="478"/>
                    </a:cubicBezTo>
                    <a:cubicBezTo>
                      <a:pt x="10263" y="597"/>
                      <a:pt x="9811" y="739"/>
                      <a:pt x="9382" y="906"/>
                    </a:cubicBezTo>
                    <a:cubicBezTo>
                      <a:pt x="9204" y="966"/>
                      <a:pt x="9108" y="1168"/>
                      <a:pt x="9180" y="1347"/>
                    </a:cubicBezTo>
                    <a:cubicBezTo>
                      <a:pt x="9228" y="1478"/>
                      <a:pt x="9358" y="1561"/>
                      <a:pt x="9501" y="1561"/>
                    </a:cubicBezTo>
                    <a:cubicBezTo>
                      <a:pt x="9537" y="1561"/>
                      <a:pt x="9573" y="1561"/>
                      <a:pt x="9620" y="1537"/>
                    </a:cubicBezTo>
                    <a:cubicBezTo>
                      <a:pt x="10037" y="1382"/>
                      <a:pt x="10454" y="1251"/>
                      <a:pt x="10882" y="1132"/>
                    </a:cubicBezTo>
                    <a:cubicBezTo>
                      <a:pt x="11073" y="1085"/>
                      <a:pt x="11180" y="894"/>
                      <a:pt x="11133" y="716"/>
                    </a:cubicBezTo>
                    <a:cubicBezTo>
                      <a:pt x="11083" y="566"/>
                      <a:pt x="10949" y="466"/>
                      <a:pt x="10794" y="466"/>
                    </a:cubicBezTo>
                    <a:close/>
                    <a:moveTo>
                      <a:pt x="18538" y="592"/>
                    </a:moveTo>
                    <a:cubicBezTo>
                      <a:pt x="18388" y="592"/>
                      <a:pt x="18255" y="690"/>
                      <a:pt x="18217" y="835"/>
                    </a:cubicBezTo>
                    <a:cubicBezTo>
                      <a:pt x="18157" y="1013"/>
                      <a:pt x="18264" y="1204"/>
                      <a:pt x="18443" y="1263"/>
                    </a:cubicBezTo>
                    <a:cubicBezTo>
                      <a:pt x="18872" y="1382"/>
                      <a:pt x="19288" y="1537"/>
                      <a:pt x="19693" y="1704"/>
                    </a:cubicBezTo>
                    <a:cubicBezTo>
                      <a:pt x="19741" y="1728"/>
                      <a:pt x="19788" y="1728"/>
                      <a:pt x="19824" y="1728"/>
                    </a:cubicBezTo>
                    <a:cubicBezTo>
                      <a:pt x="19955" y="1728"/>
                      <a:pt x="20086" y="1656"/>
                      <a:pt x="20146" y="1525"/>
                    </a:cubicBezTo>
                    <a:cubicBezTo>
                      <a:pt x="20217" y="1347"/>
                      <a:pt x="20134" y="1144"/>
                      <a:pt x="19955" y="1073"/>
                    </a:cubicBezTo>
                    <a:cubicBezTo>
                      <a:pt x="19526" y="894"/>
                      <a:pt x="19086" y="739"/>
                      <a:pt x="18645" y="609"/>
                    </a:cubicBezTo>
                    <a:cubicBezTo>
                      <a:pt x="18609" y="597"/>
                      <a:pt x="18573" y="592"/>
                      <a:pt x="18538" y="592"/>
                    </a:cubicBezTo>
                    <a:close/>
                    <a:moveTo>
                      <a:pt x="7934" y="1574"/>
                    </a:moveTo>
                    <a:cubicBezTo>
                      <a:pt x="7885" y="1574"/>
                      <a:pt x="7834" y="1585"/>
                      <a:pt x="7787" y="1609"/>
                    </a:cubicBezTo>
                    <a:cubicBezTo>
                      <a:pt x="7370" y="1823"/>
                      <a:pt x="6965" y="2061"/>
                      <a:pt x="6572" y="2323"/>
                    </a:cubicBezTo>
                    <a:cubicBezTo>
                      <a:pt x="6418" y="2418"/>
                      <a:pt x="6370" y="2633"/>
                      <a:pt x="6477" y="2787"/>
                    </a:cubicBezTo>
                    <a:cubicBezTo>
                      <a:pt x="6537" y="2895"/>
                      <a:pt x="6656" y="2942"/>
                      <a:pt x="6763" y="2942"/>
                    </a:cubicBezTo>
                    <a:cubicBezTo>
                      <a:pt x="6822" y="2942"/>
                      <a:pt x="6894" y="2930"/>
                      <a:pt x="6953" y="2895"/>
                    </a:cubicBezTo>
                    <a:cubicBezTo>
                      <a:pt x="7323" y="2644"/>
                      <a:pt x="7704" y="2418"/>
                      <a:pt x="8096" y="2216"/>
                    </a:cubicBezTo>
                    <a:cubicBezTo>
                      <a:pt x="8263" y="2133"/>
                      <a:pt x="8335" y="1930"/>
                      <a:pt x="8239" y="1763"/>
                    </a:cubicBezTo>
                    <a:cubicBezTo>
                      <a:pt x="8180" y="1644"/>
                      <a:pt x="8059" y="1574"/>
                      <a:pt x="7934" y="1574"/>
                    </a:cubicBezTo>
                    <a:close/>
                    <a:moveTo>
                      <a:pt x="21358" y="1789"/>
                    </a:moveTo>
                    <a:cubicBezTo>
                      <a:pt x="21240" y="1789"/>
                      <a:pt x="21127" y="1853"/>
                      <a:pt x="21062" y="1966"/>
                    </a:cubicBezTo>
                    <a:cubicBezTo>
                      <a:pt x="20967" y="2133"/>
                      <a:pt x="21027" y="2335"/>
                      <a:pt x="21193" y="2430"/>
                    </a:cubicBezTo>
                    <a:cubicBezTo>
                      <a:pt x="21574" y="2644"/>
                      <a:pt x="21955" y="2883"/>
                      <a:pt x="22324" y="3145"/>
                    </a:cubicBezTo>
                    <a:cubicBezTo>
                      <a:pt x="22384" y="3180"/>
                      <a:pt x="22443" y="3204"/>
                      <a:pt x="22515" y="3204"/>
                    </a:cubicBezTo>
                    <a:cubicBezTo>
                      <a:pt x="22622" y="3204"/>
                      <a:pt x="22729" y="3156"/>
                      <a:pt x="22801" y="3061"/>
                    </a:cubicBezTo>
                    <a:cubicBezTo>
                      <a:pt x="22908" y="2906"/>
                      <a:pt x="22860" y="2692"/>
                      <a:pt x="22705" y="2585"/>
                    </a:cubicBezTo>
                    <a:cubicBezTo>
                      <a:pt x="22336" y="2311"/>
                      <a:pt x="21931" y="2061"/>
                      <a:pt x="21527" y="1835"/>
                    </a:cubicBezTo>
                    <a:cubicBezTo>
                      <a:pt x="21473" y="1804"/>
                      <a:pt x="21415" y="1789"/>
                      <a:pt x="21358" y="1789"/>
                    </a:cubicBezTo>
                    <a:close/>
                    <a:moveTo>
                      <a:pt x="5403" y="3278"/>
                    </a:moveTo>
                    <a:cubicBezTo>
                      <a:pt x="5324" y="3278"/>
                      <a:pt x="5244" y="3305"/>
                      <a:pt x="5179" y="3359"/>
                    </a:cubicBezTo>
                    <a:cubicBezTo>
                      <a:pt x="4822" y="3657"/>
                      <a:pt x="4477" y="3978"/>
                      <a:pt x="4144" y="4311"/>
                    </a:cubicBezTo>
                    <a:cubicBezTo>
                      <a:pt x="4013" y="4442"/>
                      <a:pt x="4013" y="4657"/>
                      <a:pt x="4155" y="4788"/>
                    </a:cubicBezTo>
                    <a:cubicBezTo>
                      <a:pt x="4215" y="4859"/>
                      <a:pt x="4310" y="4883"/>
                      <a:pt x="4394" y="4883"/>
                    </a:cubicBezTo>
                    <a:cubicBezTo>
                      <a:pt x="4477" y="4883"/>
                      <a:pt x="4572" y="4847"/>
                      <a:pt x="4632" y="4788"/>
                    </a:cubicBezTo>
                    <a:cubicBezTo>
                      <a:pt x="4941" y="4466"/>
                      <a:pt x="5275" y="4168"/>
                      <a:pt x="5608" y="3883"/>
                    </a:cubicBezTo>
                    <a:cubicBezTo>
                      <a:pt x="5763" y="3764"/>
                      <a:pt x="5775" y="3549"/>
                      <a:pt x="5656" y="3395"/>
                    </a:cubicBezTo>
                    <a:cubicBezTo>
                      <a:pt x="5591" y="3317"/>
                      <a:pt x="5497" y="3278"/>
                      <a:pt x="5403" y="3278"/>
                    </a:cubicBezTo>
                    <a:close/>
                    <a:moveTo>
                      <a:pt x="23849" y="3577"/>
                    </a:moveTo>
                    <a:cubicBezTo>
                      <a:pt x="23756" y="3577"/>
                      <a:pt x="23662" y="3616"/>
                      <a:pt x="23598" y="3692"/>
                    </a:cubicBezTo>
                    <a:cubicBezTo>
                      <a:pt x="23467" y="3835"/>
                      <a:pt x="23479" y="4049"/>
                      <a:pt x="23622" y="4168"/>
                    </a:cubicBezTo>
                    <a:cubicBezTo>
                      <a:pt x="23956" y="4466"/>
                      <a:pt x="24277" y="4788"/>
                      <a:pt x="24575" y="5109"/>
                    </a:cubicBezTo>
                    <a:cubicBezTo>
                      <a:pt x="24634" y="5181"/>
                      <a:pt x="24729" y="5216"/>
                      <a:pt x="24825" y="5216"/>
                    </a:cubicBezTo>
                    <a:cubicBezTo>
                      <a:pt x="24908" y="5216"/>
                      <a:pt x="24991" y="5192"/>
                      <a:pt x="25051" y="5133"/>
                    </a:cubicBezTo>
                    <a:cubicBezTo>
                      <a:pt x="25194" y="5002"/>
                      <a:pt x="25206" y="4788"/>
                      <a:pt x="25075" y="4645"/>
                    </a:cubicBezTo>
                    <a:cubicBezTo>
                      <a:pt x="24765" y="4299"/>
                      <a:pt x="24420" y="3978"/>
                      <a:pt x="24075" y="3668"/>
                    </a:cubicBezTo>
                    <a:cubicBezTo>
                      <a:pt x="24013" y="3607"/>
                      <a:pt x="23931" y="3577"/>
                      <a:pt x="23849" y="3577"/>
                    </a:cubicBezTo>
                    <a:close/>
                    <a:moveTo>
                      <a:pt x="3276" y="5490"/>
                    </a:moveTo>
                    <a:cubicBezTo>
                      <a:pt x="3174" y="5490"/>
                      <a:pt x="3071" y="5537"/>
                      <a:pt x="3001" y="5621"/>
                    </a:cubicBezTo>
                    <a:cubicBezTo>
                      <a:pt x="2715" y="5990"/>
                      <a:pt x="2453" y="6371"/>
                      <a:pt x="2203" y="6764"/>
                    </a:cubicBezTo>
                    <a:cubicBezTo>
                      <a:pt x="2108" y="6931"/>
                      <a:pt x="2155" y="7133"/>
                      <a:pt x="2310" y="7240"/>
                    </a:cubicBezTo>
                    <a:cubicBezTo>
                      <a:pt x="2370" y="7276"/>
                      <a:pt x="2429" y="7288"/>
                      <a:pt x="2489" y="7288"/>
                    </a:cubicBezTo>
                    <a:cubicBezTo>
                      <a:pt x="2608" y="7288"/>
                      <a:pt x="2715" y="7240"/>
                      <a:pt x="2786" y="7133"/>
                    </a:cubicBezTo>
                    <a:cubicBezTo>
                      <a:pt x="3012" y="6752"/>
                      <a:pt x="3274" y="6383"/>
                      <a:pt x="3536" y="6038"/>
                    </a:cubicBezTo>
                    <a:cubicBezTo>
                      <a:pt x="3655" y="5895"/>
                      <a:pt x="3632" y="5681"/>
                      <a:pt x="3477" y="5562"/>
                    </a:cubicBezTo>
                    <a:cubicBezTo>
                      <a:pt x="3418" y="5513"/>
                      <a:pt x="3347" y="5490"/>
                      <a:pt x="3276" y="5490"/>
                    </a:cubicBezTo>
                    <a:close/>
                    <a:moveTo>
                      <a:pt x="25900" y="5857"/>
                    </a:moveTo>
                    <a:cubicBezTo>
                      <a:pt x="25833" y="5857"/>
                      <a:pt x="25766" y="5877"/>
                      <a:pt x="25706" y="5919"/>
                    </a:cubicBezTo>
                    <a:cubicBezTo>
                      <a:pt x="25551" y="6026"/>
                      <a:pt x="25515" y="6240"/>
                      <a:pt x="25622" y="6395"/>
                    </a:cubicBezTo>
                    <a:cubicBezTo>
                      <a:pt x="25884" y="6752"/>
                      <a:pt x="26122" y="7133"/>
                      <a:pt x="26349" y="7514"/>
                    </a:cubicBezTo>
                    <a:cubicBezTo>
                      <a:pt x="26408" y="7621"/>
                      <a:pt x="26527" y="7681"/>
                      <a:pt x="26646" y="7681"/>
                    </a:cubicBezTo>
                    <a:cubicBezTo>
                      <a:pt x="26706" y="7681"/>
                      <a:pt x="26765" y="7669"/>
                      <a:pt x="26813" y="7633"/>
                    </a:cubicBezTo>
                    <a:cubicBezTo>
                      <a:pt x="26980" y="7538"/>
                      <a:pt x="27039" y="7336"/>
                      <a:pt x="26944" y="7169"/>
                    </a:cubicBezTo>
                    <a:cubicBezTo>
                      <a:pt x="26706" y="6764"/>
                      <a:pt x="26456" y="6371"/>
                      <a:pt x="26182" y="6002"/>
                    </a:cubicBezTo>
                    <a:cubicBezTo>
                      <a:pt x="26109" y="5907"/>
                      <a:pt x="26005" y="5857"/>
                      <a:pt x="25900" y="5857"/>
                    </a:cubicBezTo>
                    <a:close/>
                    <a:moveTo>
                      <a:pt x="1680" y="8106"/>
                    </a:moveTo>
                    <a:cubicBezTo>
                      <a:pt x="1546" y="8106"/>
                      <a:pt x="1422" y="8177"/>
                      <a:pt x="1369" y="8300"/>
                    </a:cubicBezTo>
                    <a:cubicBezTo>
                      <a:pt x="1167" y="8717"/>
                      <a:pt x="988" y="9157"/>
                      <a:pt x="834" y="9598"/>
                    </a:cubicBezTo>
                    <a:cubicBezTo>
                      <a:pt x="774" y="9776"/>
                      <a:pt x="869" y="9967"/>
                      <a:pt x="1048" y="10026"/>
                    </a:cubicBezTo>
                    <a:cubicBezTo>
                      <a:pt x="1084" y="10038"/>
                      <a:pt x="1119" y="10050"/>
                      <a:pt x="1155" y="10050"/>
                    </a:cubicBezTo>
                    <a:cubicBezTo>
                      <a:pt x="1298" y="10050"/>
                      <a:pt x="1429" y="9967"/>
                      <a:pt x="1477" y="9824"/>
                    </a:cubicBezTo>
                    <a:cubicBezTo>
                      <a:pt x="1631" y="9407"/>
                      <a:pt x="1798" y="8990"/>
                      <a:pt x="1989" y="8598"/>
                    </a:cubicBezTo>
                    <a:cubicBezTo>
                      <a:pt x="2060" y="8419"/>
                      <a:pt x="1989" y="8217"/>
                      <a:pt x="1822" y="8133"/>
                    </a:cubicBezTo>
                    <a:cubicBezTo>
                      <a:pt x="1775" y="8115"/>
                      <a:pt x="1727" y="8106"/>
                      <a:pt x="1680" y="8106"/>
                    </a:cubicBezTo>
                    <a:close/>
                    <a:moveTo>
                      <a:pt x="27411" y="8523"/>
                    </a:moveTo>
                    <a:cubicBezTo>
                      <a:pt x="27366" y="8523"/>
                      <a:pt x="27320" y="8532"/>
                      <a:pt x="27277" y="8550"/>
                    </a:cubicBezTo>
                    <a:cubicBezTo>
                      <a:pt x="27099" y="8621"/>
                      <a:pt x="27027" y="8824"/>
                      <a:pt x="27099" y="9002"/>
                    </a:cubicBezTo>
                    <a:cubicBezTo>
                      <a:pt x="27277" y="9407"/>
                      <a:pt x="27432" y="9824"/>
                      <a:pt x="27563" y="10241"/>
                    </a:cubicBezTo>
                    <a:cubicBezTo>
                      <a:pt x="27611" y="10384"/>
                      <a:pt x="27742" y="10479"/>
                      <a:pt x="27885" y="10479"/>
                    </a:cubicBezTo>
                    <a:cubicBezTo>
                      <a:pt x="27920" y="10479"/>
                      <a:pt x="27956" y="10479"/>
                      <a:pt x="27992" y="10467"/>
                    </a:cubicBezTo>
                    <a:cubicBezTo>
                      <a:pt x="28170" y="10407"/>
                      <a:pt x="28266" y="10217"/>
                      <a:pt x="28218" y="10038"/>
                    </a:cubicBezTo>
                    <a:cubicBezTo>
                      <a:pt x="28075" y="9598"/>
                      <a:pt x="27908" y="9157"/>
                      <a:pt x="27730" y="8729"/>
                    </a:cubicBezTo>
                    <a:cubicBezTo>
                      <a:pt x="27668" y="8596"/>
                      <a:pt x="27541" y="8523"/>
                      <a:pt x="27411" y="8523"/>
                    </a:cubicBezTo>
                    <a:close/>
                    <a:moveTo>
                      <a:pt x="690" y="11008"/>
                    </a:moveTo>
                    <a:cubicBezTo>
                      <a:pt x="528" y="11008"/>
                      <a:pt x="388" y="11110"/>
                      <a:pt x="357" y="11276"/>
                    </a:cubicBezTo>
                    <a:cubicBezTo>
                      <a:pt x="250" y="11729"/>
                      <a:pt x="167" y="12193"/>
                      <a:pt x="119" y="12646"/>
                    </a:cubicBezTo>
                    <a:cubicBezTo>
                      <a:pt x="95" y="12836"/>
                      <a:pt x="226" y="13003"/>
                      <a:pt x="417" y="13027"/>
                    </a:cubicBezTo>
                    <a:cubicBezTo>
                      <a:pt x="429" y="13027"/>
                      <a:pt x="441" y="13039"/>
                      <a:pt x="453" y="13039"/>
                    </a:cubicBezTo>
                    <a:cubicBezTo>
                      <a:pt x="619" y="13039"/>
                      <a:pt x="774" y="12908"/>
                      <a:pt x="786" y="12729"/>
                    </a:cubicBezTo>
                    <a:cubicBezTo>
                      <a:pt x="846" y="12289"/>
                      <a:pt x="917" y="11848"/>
                      <a:pt x="1012" y="11419"/>
                    </a:cubicBezTo>
                    <a:cubicBezTo>
                      <a:pt x="1060" y="11241"/>
                      <a:pt x="941" y="11050"/>
                      <a:pt x="762" y="11015"/>
                    </a:cubicBezTo>
                    <a:cubicBezTo>
                      <a:pt x="738" y="11010"/>
                      <a:pt x="713" y="11008"/>
                      <a:pt x="690" y="11008"/>
                    </a:cubicBezTo>
                    <a:close/>
                    <a:moveTo>
                      <a:pt x="28305" y="11449"/>
                    </a:moveTo>
                    <a:cubicBezTo>
                      <a:pt x="28284" y="11449"/>
                      <a:pt x="28263" y="11451"/>
                      <a:pt x="28242" y="11455"/>
                    </a:cubicBezTo>
                    <a:cubicBezTo>
                      <a:pt x="28063" y="11491"/>
                      <a:pt x="27932" y="11669"/>
                      <a:pt x="27968" y="11860"/>
                    </a:cubicBezTo>
                    <a:cubicBezTo>
                      <a:pt x="28051" y="12289"/>
                      <a:pt x="28111" y="12729"/>
                      <a:pt x="28158" y="13170"/>
                    </a:cubicBezTo>
                    <a:cubicBezTo>
                      <a:pt x="28170" y="13348"/>
                      <a:pt x="28325" y="13491"/>
                      <a:pt x="28492" y="13491"/>
                    </a:cubicBezTo>
                    <a:cubicBezTo>
                      <a:pt x="28504" y="13491"/>
                      <a:pt x="28516" y="13491"/>
                      <a:pt x="28528" y="13479"/>
                    </a:cubicBezTo>
                    <a:cubicBezTo>
                      <a:pt x="28718" y="13467"/>
                      <a:pt x="28849" y="13301"/>
                      <a:pt x="28837" y="13110"/>
                    </a:cubicBezTo>
                    <a:cubicBezTo>
                      <a:pt x="28789" y="12646"/>
                      <a:pt x="28730" y="12181"/>
                      <a:pt x="28647" y="11729"/>
                    </a:cubicBezTo>
                    <a:cubicBezTo>
                      <a:pt x="28615" y="11570"/>
                      <a:pt x="28470" y="11449"/>
                      <a:pt x="28305" y="11449"/>
                    </a:cubicBezTo>
                    <a:close/>
                    <a:moveTo>
                      <a:pt x="345" y="14051"/>
                    </a:moveTo>
                    <a:cubicBezTo>
                      <a:pt x="155" y="14051"/>
                      <a:pt x="0" y="14205"/>
                      <a:pt x="0" y="14396"/>
                    </a:cubicBezTo>
                    <a:lnTo>
                      <a:pt x="0" y="14432"/>
                    </a:lnTo>
                    <a:cubicBezTo>
                      <a:pt x="0" y="14884"/>
                      <a:pt x="24" y="15337"/>
                      <a:pt x="72" y="15789"/>
                    </a:cubicBezTo>
                    <a:cubicBezTo>
                      <a:pt x="84" y="15968"/>
                      <a:pt x="238" y="16099"/>
                      <a:pt x="405" y="16099"/>
                    </a:cubicBezTo>
                    <a:lnTo>
                      <a:pt x="441" y="16099"/>
                    </a:lnTo>
                    <a:cubicBezTo>
                      <a:pt x="631" y="16075"/>
                      <a:pt x="762" y="15908"/>
                      <a:pt x="750" y="15729"/>
                    </a:cubicBezTo>
                    <a:cubicBezTo>
                      <a:pt x="703" y="15301"/>
                      <a:pt x="691" y="14860"/>
                      <a:pt x="691" y="14432"/>
                    </a:cubicBezTo>
                    <a:lnTo>
                      <a:pt x="691" y="14396"/>
                    </a:lnTo>
                    <a:cubicBezTo>
                      <a:pt x="691" y="14205"/>
                      <a:pt x="536" y="14051"/>
                      <a:pt x="345" y="14051"/>
                    </a:cubicBezTo>
                    <a:close/>
                    <a:moveTo>
                      <a:pt x="28551" y="14086"/>
                    </a:moveTo>
                    <a:cubicBezTo>
                      <a:pt x="28361" y="14086"/>
                      <a:pt x="28206" y="14241"/>
                      <a:pt x="28206" y="14432"/>
                    </a:cubicBezTo>
                    <a:cubicBezTo>
                      <a:pt x="28206" y="14872"/>
                      <a:pt x="28194" y="15325"/>
                      <a:pt x="28147" y="15765"/>
                    </a:cubicBezTo>
                    <a:cubicBezTo>
                      <a:pt x="28135" y="15944"/>
                      <a:pt x="28266" y="16110"/>
                      <a:pt x="28456" y="16134"/>
                    </a:cubicBezTo>
                    <a:lnTo>
                      <a:pt x="28492" y="16134"/>
                    </a:lnTo>
                    <a:cubicBezTo>
                      <a:pt x="28659" y="16134"/>
                      <a:pt x="28813" y="16003"/>
                      <a:pt x="28825" y="15825"/>
                    </a:cubicBezTo>
                    <a:cubicBezTo>
                      <a:pt x="28873" y="15360"/>
                      <a:pt x="28897" y="14896"/>
                      <a:pt x="28897" y="14432"/>
                    </a:cubicBezTo>
                    <a:cubicBezTo>
                      <a:pt x="28897" y="14241"/>
                      <a:pt x="28742" y="14086"/>
                      <a:pt x="28551" y="14086"/>
                    </a:cubicBezTo>
                    <a:close/>
                    <a:moveTo>
                      <a:pt x="676" y="17100"/>
                    </a:moveTo>
                    <a:cubicBezTo>
                      <a:pt x="649" y="17100"/>
                      <a:pt x="622" y="17103"/>
                      <a:pt x="595" y="17111"/>
                    </a:cubicBezTo>
                    <a:cubicBezTo>
                      <a:pt x="417" y="17146"/>
                      <a:pt x="298" y="17325"/>
                      <a:pt x="334" y="17515"/>
                    </a:cubicBezTo>
                    <a:cubicBezTo>
                      <a:pt x="429" y="17968"/>
                      <a:pt x="560" y="18420"/>
                      <a:pt x="703" y="18861"/>
                    </a:cubicBezTo>
                    <a:cubicBezTo>
                      <a:pt x="750" y="19004"/>
                      <a:pt x="881" y="19099"/>
                      <a:pt x="1024" y="19099"/>
                    </a:cubicBezTo>
                    <a:cubicBezTo>
                      <a:pt x="1060" y="19099"/>
                      <a:pt x="1096" y="19099"/>
                      <a:pt x="1131" y="19087"/>
                    </a:cubicBezTo>
                    <a:cubicBezTo>
                      <a:pt x="1310" y="19027"/>
                      <a:pt x="1405" y="18837"/>
                      <a:pt x="1346" y="18658"/>
                    </a:cubicBezTo>
                    <a:cubicBezTo>
                      <a:pt x="1215" y="18230"/>
                      <a:pt x="1096" y="17801"/>
                      <a:pt x="1000" y="17372"/>
                    </a:cubicBezTo>
                    <a:cubicBezTo>
                      <a:pt x="970" y="17210"/>
                      <a:pt x="827" y="17100"/>
                      <a:pt x="676" y="17100"/>
                    </a:cubicBezTo>
                    <a:close/>
                    <a:moveTo>
                      <a:pt x="28217" y="17136"/>
                    </a:moveTo>
                    <a:cubicBezTo>
                      <a:pt x="28060" y="17136"/>
                      <a:pt x="27925" y="17246"/>
                      <a:pt x="27885" y="17408"/>
                    </a:cubicBezTo>
                    <a:cubicBezTo>
                      <a:pt x="27789" y="17837"/>
                      <a:pt x="27682" y="18265"/>
                      <a:pt x="27539" y="18682"/>
                    </a:cubicBezTo>
                    <a:cubicBezTo>
                      <a:pt x="27480" y="18873"/>
                      <a:pt x="27575" y="19063"/>
                      <a:pt x="27766" y="19123"/>
                    </a:cubicBezTo>
                    <a:cubicBezTo>
                      <a:pt x="27789" y="19135"/>
                      <a:pt x="27825" y="19135"/>
                      <a:pt x="27861" y="19135"/>
                    </a:cubicBezTo>
                    <a:cubicBezTo>
                      <a:pt x="28004" y="19135"/>
                      <a:pt x="28147" y="19039"/>
                      <a:pt x="28194" y="18896"/>
                    </a:cubicBezTo>
                    <a:cubicBezTo>
                      <a:pt x="28337" y="18456"/>
                      <a:pt x="28456" y="18004"/>
                      <a:pt x="28551" y="17551"/>
                    </a:cubicBezTo>
                    <a:cubicBezTo>
                      <a:pt x="28599" y="17361"/>
                      <a:pt x="28480" y="17182"/>
                      <a:pt x="28301" y="17146"/>
                    </a:cubicBezTo>
                    <a:cubicBezTo>
                      <a:pt x="28273" y="17139"/>
                      <a:pt x="28245" y="17136"/>
                      <a:pt x="28217" y="17136"/>
                    </a:cubicBezTo>
                    <a:close/>
                    <a:moveTo>
                      <a:pt x="1646" y="20005"/>
                    </a:moveTo>
                    <a:cubicBezTo>
                      <a:pt x="1597" y="20005"/>
                      <a:pt x="1547" y="20016"/>
                      <a:pt x="1500" y="20039"/>
                    </a:cubicBezTo>
                    <a:cubicBezTo>
                      <a:pt x="1334" y="20111"/>
                      <a:pt x="1250" y="20313"/>
                      <a:pt x="1334" y="20492"/>
                    </a:cubicBezTo>
                    <a:cubicBezTo>
                      <a:pt x="1524" y="20909"/>
                      <a:pt x="1750" y="21325"/>
                      <a:pt x="1977" y="21730"/>
                    </a:cubicBezTo>
                    <a:cubicBezTo>
                      <a:pt x="2048" y="21837"/>
                      <a:pt x="2155" y="21897"/>
                      <a:pt x="2274" y="21897"/>
                    </a:cubicBezTo>
                    <a:cubicBezTo>
                      <a:pt x="2334" y="21897"/>
                      <a:pt x="2393" y="21885"/>
                      <a:pt x="2453" y="21849"/>
                    </a:cubicBezTo>
                    <a:cubicBezTo>
                      <a:pt x="2608" y="21754"/>
                      <a:pt x="2667" y="21540"/>
                      <a:pt x="2572" y="21385"/>
                    </a:cubicBezTo>
                    <a:cubicBezTo>
                      <a:pt x="2346" y="21004"/>
                      <a:pt x="2143" y="20599"/>
                      <a:pt x="1953" y="20206"/>
                    </a:cubicBezTo>
                    <a:cubicBezTo>
                      <a:pt x="1893" y="20078"/>
                      <a:pt x="1772" y="20005"/>
                      <a:pt x="1646" y="20005"/>
                    </a:cubicBezTo>
                    <a:close/>
                    <a:moveTo>
                      <a:pt x="27237" y="20040"/>
                    </a:moveTo>
                    <a:cubicBezTo>
                      <a:pt x="27112" y="20040"/>
                      <a:pt x="26992" y="20111"/>
                      <a:pt x="26932" y="20230"/>
                    </a:cubicBezTo>
                    <a:cubicBezTo>
                      <a:pt x="26742" y="20635"/>
                      <a:pt x="26539" y="21028"/>
                      <a:pt x="26313" y="21409"/>
                    </a:cubicBezTo>
                    <a:cubicBezTo>
                      <a:pt x="26218" y="21575"/>
                      <a:pt x="26265" y="21790"/>
                      <a:pt x="26432" y="21885"/>
                    </a:cubicBezTo>
                    <a:cubicBezTo>
                      <a:pt x="26492" y="21909"/>
                      <a:pt x="26551" y="21933"/>
                      <a:pt x="26611" y="21933"/>
                    </a:cubicBezTo>
                    <a:cubicBezTo>
                      <a:pt x="26718" y="21933"/>
                      <a:pt x="26837" y="21873"/>
                      <a:pt x="26896" y="21766"/>
                    </a:cubicBezTo>
                    <a:cubicBezTo>
                      <a:pt x="27135" y="21361"/>
                      <a:pt x="27349" y="20944"/>
                      <a:pt x="27551" y="20528"/>
                    </a:cubicBezTo>
                    <a:cubicBezTo>
                      <a:pt x="27635" y="20349"/>
                      <a:pt x="27551" y="20147"/>
                      <a:pt x="27385" y="20075"/>
                    </a:cubicBezTo>
                    <a:cubicBezTo>
                      <a:pt x="27337" y="20051"/>
                      <a:pt x="27287" y="20040"/>
                      <a:pt x="27237" y="20040"/>
                    </a:cubicBezTo>
                    <a:close/>
                    <a:moveTo>
                      <a:pt x="3222" y="22629"/>
                    </a:moveTo>
                    <a:cubicBezTo>
                      <a:pt x="3149" y="22629"/>
                      <a:pt x="3076" y="22651"/>
                      <a:pt x="3012" y="22695"/>
                    </a:cubicBezTo>
                    <a:cubicBezTo>
                      <a:pt x="2870" y="22814"/>
                      <a:pt x="2834" y="23028"/>
                      <a:pt x="2953" y="23171"/>
                    </a:cubicBezTo>
                    <a:cubicBezTo>
                      <a:pt x="3239" y="23540"/>
                      <a:pt x="3536" y="23909"/>
                      <a:pt x="3846" y="24242"/>
                    </a:cubicBezTo>
                    <a:cubicBezTo>
                      <a:pt x="3917" y="24314"/>
                      <a:pt x="4013" y="24350"/>
                      <a:pt x="4108" y="24350"/>
                    </a:cubicBezTo>
                    <a:cubicBezTo>
                      <a:pt x="4179" y="24350"/>
                      <a:pt x="4263" y="24326"/>
                      <a:pt x="4334" y="24266"/>
                    </a:cubicBezTo>
                    <a:cubicBezTo>
                      <a:pt x="4477" y="24135"/>
                      <a:pt x="4477" y="23921"/>
                      <a:pt x="4358" y="23778"/>
                    </a:cubicBezTo>
                    <a:cubicBezTo>
                      <a:pt x="4048" y="23457"/>
                      <a:pt x="3763" y="23111"/>
                      <a:pt x="3501" y="22766"/>
                    </a:cubicBezTo>
                    <a:cubicBezTo>
                      <a:pt x="3430" y="22675"/>
                      <a:pt x="3327" y="22629"/>
                      <a:pt x="3222" y="22629"/>
                    </a:cubicBezTo>
                    <a:close/>
                    <a:moveTo>
                      <a:pt x="25651" y="22659"/>
                    </a:moveTo>
                    <a:cubicBezTo>
                      <a:pt x="25548" y="22659"/>
                      <a:pt x="25447" y="22706"/>
                      <a:pt x="25384" y="22790"/>
                    </a:cubicBezTo>
                    <a:cubicBezTo>
                      <a:pt x="25110" y="23147"/>
                      <a:pt x="24825" y="23480"/>
                      <a:pt x="24515" y="23814"/>
                    </a:cubicBezTo>
                    <a:cubicBezTo>
                      <a:pt x="24396" y="23945"/>
                      <a:pt x="24396" y="24159"/>
                      <a:pt x="24539" y="24290"/>
                    </a:cubicBezTo>
                    <a:cubicBezTo>
                      <a:pt x="24598" y="24350"/>
                      <a:pt x="24682" y="24385"/>
                      <a:pt x="24765" y="24385"/>
                    </a:cubicBezTo>
                    <a:cubicBezTo>
                      <a:pt x="24860" y="24385"/>
                      <a:pt x="24956" y="24350"/>
                      <a:pt x="25015" y="24278"/>
                    </a:cubicBezTo>
                    <a:cubicBezTo>
                      <a:pt x="25337" y="23933"/>
                      <a:pt x="25634" y="23576"/>
                      <a:pt x="25920" y="23207"/>
                    </a:cubicBezTo>
                    <a:cubicBezTo>
                      <a:pt x="26039" y="23064"/>
                      <a:pt x="26003" y="22849"/>
                      <a:pt x="25861" y="22730"/>
                    </a:cubicBezTo>
                    <a:cubicBezTo>
                      <a:pt x="25797" y="22681"/>
                      <a:pt x="25723" y="22659"/>
                      <a:pt x="25651" y="22659"/>
                    </a:cubicBezTo>
                    <a:close/>
                    <a:moveTo>
                      <a:pt x="5325" y="24852"/>
                    </a:moveTo>
                    <a:cubicBezTo>
                      <a:pt x="5230" y="24852"/>
                      <a:pt x="5137" y="24891"/>
                      <a:pt x="5072" y="24969"/>
                    </a:cubicBezTo>
                    <a:cubicBezTo>
                      <a:pt x="4953" y="25112"/>
                      <a:pt x="4965" y="25326"/>
                      <a:pt x="5108" y="25457"/>
                    </a:cubicBezTo>
                    <a:cubicBezTo>
                      <a:pt x="5465" y="25754"/>
                      <a:pt x="5834" y="26040"/>
                      <a:pt x="6215" y="26302"/>
                    </a:cubicBezTo>
                    <a:cubicBezTo>
                      <a:pt x="6275" y="26350"/>
                      <a:pt x="6346" y="26362"/>
                      <a:pt x="6418" y="26362"/>
                    </a:cubicBezTo>
                    <a:cubicBezTo>
                      <a:pt x="6525" y="26362"/>
                      <a:pt x="6632" y="26314"/>
                      <a:pt x="6691" y="26219"/>
                    </a:cubicBezTo>
                    <a:cubicBezTo>
                      <a:pt x="6799" y="26064"/>
                      <a:pt x="6763" y="25850"/>
                      <a:pt x="6608" y="25743"/>
                    </a:cubicBezTo>
                    <a:cubicBezTo>
                      <a:pt x="6251" y="25493"/>
                      <a:pt x="5894" y="25219"/>
                      <a:pt x="5548" y="24933"/>
                    </a:cubicBezTo>
                    <a:cubicBezTo>
                      <a:pt x="5484" y="24879"/>
                      <a:pt x="5404" y="24852"/>
                      <a:pt x="5325" y="24852"/>
                    </a:cubicBezTo>
                    <a:close/>
                    <a:moveTo>
                      <a:pt x="23537" y="24876"/>
                    </a:moveTo>
                    <a:cubicBezTo>
                      <a:pt x="23457" y="24876"/>
                      <a:pt x="23378" y="24903"/>
                      <a:pt x="23313" y="24957"/>
                    </a:cubicBezTo>
                    <a:cubicBezTo>
                      <a:pt x="22979" y="25242"/>
                      <a:pt x="22622" y="25516"/>
                      <a:pt x="22253" y="25766"/>
                    </a:cubicBezTo>
                    <a:cubicBezTo>
                      <a:pt x="22098" y="25874"/>
                      <a:pt x="22062" y="26088"/>
                      <a:pt x="22170" y="26243"/>
                    </a:cubicBezTo>
                    <a:cubicBezTo>
                      <a:pt x="22241" y="26338"/>
                      <a:pt x="22348" y="26385"/>
                      <a:pt x="22455" y="26385"/>
                    </a:cubicBezTo>
                    <a:cubicBezTo>
                      <a:pt x="22515" y="26385"/>
                      <a:pt x="22586" y="26362"/>
                      <a:pt x="22646" y="26326"/>
                    </a:cubicBezTo>
                    <a:cubicBezTo>
                      <a:pt x="23027" y="26064"/>
                      <a:pt x="23396" y="25778"/>
                      <a:pt x="23753" y="25481"/>
                    </a:cubicBezTo>
                    <a:cubicBezTo>
                      <a:pt x="23896" y="25362"/>
                      <a:pt x="23920" y="25147"/>
                      <a:pt x="23801" y="24992"/>
                    </a:cubicBezTo>
                    <a:cubicBezTo>
                      <a:pt x="23729" y="24915"/>
                      <a:pt x="23633" y="24876"/>
                      <a:pt x="23537" y="24876"/>
                    </a:cubicBezTo>
                    <a:close/>
                    <a:moveTo>
                      <a:pt x="7876" y="26569"/>
                    </a:moveTo>
                    <a:cubicBezTo>
                      <a:pt x="7751" y="26569"/>
                      <a:pt x="7630" y="26639"/>
                      <a:pt x="7573" y="26755"/>
                    </a:cubicBezTo>
                    <a:cubicBezTo>
                      <a:pt x="7477" y="26921"/>
                      <a:pt x="7549" y="27124"/>
                      <a:pt x="7715" y="27207"/>
                    </a:cubicBezTo>
                    <a:cubicBezTo>
                      <a:pt x="8120" y="27433"/>
                      <a:pt x="8549" y="27624"/>
                      <a:pt x="8977" y="27802"/>
                    </a:cubicBezTo>
                    <a:cubicBezTo>
                      <a:pt x="9025" y="27826"/>
                      <a:pt x="9061" y="27826"/>
                      <a:pt x="9108" y="27826"/>
                    </a:cubicBezTo>
                    <a:cubicBezTo>
                      <a:pt x="9239" y="27826"/>
                      <a:pt x="9370" y="27755"/>
                      <a:pt x="9418" y="27612"/>
                    </a:cubicBezTo>
                    <a:cubicBezTo>
                      <a:pt x="9489" y="27445"/>
                      <a:pt x="9406" y="27243"/>
                      <a:pt x="9239" y="27171"/>
                    </a:cubicBezTo>
                    <a:cubicBezTo>
                      <a:pt x="8823" y="27005"/>
                      <a:pt x="8418" y="26814"/>
                      <a:pt x="8037" y="26612"/>
                    </a:cubicBezTo>
                    <a:cubicBezTo>
                      <a:pt x="7986" y="26583"/>
                      <a:pt x="7930" y="26569"/>
                      <a:pt x="7876" y="26569"/>
                    </a:cubicBezTo>
                    <a:close/>
                    <a:moveTo>
                      <a:pt x="20994" y="26586"/>
                    </a:moveTo>
                    <a:cubicBezTo>
                      <a:pt x="20940" y="26586"/>
                      <a:pt x="20887" y="26598"/>
                      <a:pt x="20836" y="26624"/>
                    </a:cubicBezTo>
                    <a:cubicBezTo>
                      <a:pt x="20443" y="26826"/>
                      <a:pt x="20038" y="27017"/>
                      <a:pt x="19622" y="27183"/>
                    </a:cubicBezTo>
                    <a:cubicBezTo>
                      <a:pt x="19455" y="27255"/>
                      <a:pt x="19372" y="27457"/>
                      <a:pt x="19443" y="27636"/>
                    </a:cubicBezTo>
                    <a:cubicBezTo>
                      <a:pt x="19491" y="27767"/>
                      <a:pt x="19622" y="27838"/>
                      <a:pt x="19753" y="27838"/>
                    </a:cubicBezTo>
                    <a:cubicBezTo>
                      <a:pt x="19800" y="27838"/>
                      <a:pt x="19848" y="27838"/>
                      <a:pt x="19884" y="27814"/>
                    </a:cubicBezTo>
                    <a:cubicBezTo>
                      <a:pt x="20312" y="27648"/>
                      <a:pt x="20741" y="27445"/>
                      <a:pt x="21158" y="27231"/>
                    </a:cubicBezTo>
                    <a:cubicBezTo>
                      <a:pt x="21324" y="27147"/>
                      <a:pt x="21384" y="26933"/>
                      <a:pt x="21300" y="26766"/>
                    </a:cubicBezTo>
                    <a:cubicBezTo>
                      <a:pt x="21234" y="26650"/>
                      <a:pt x="21116" y="26586"/>
                      <a:pt x="20994" y="26586"/>
                    </a:cubicBezTo>
                    <a:close/>
                    <a:moveTo>
                      <a:pt x="10725" y="27696"/>
                    </a:moveTo>
                    <a:cubicBezTo>
                      <a:pt x="10575" y="27696"/>
                      <a:pt x="10434" y="27795"/>
                      <a:pt x="10394" y="27945"/>
                    </a:cubicBezTo>
                    <a:cubicBezTo>
                      <a:pt x="10347" y="28124"/>
                      <a:pt x="10454" y="28314"/>
                      <a:pt x="10632" y="28362"/>
                    </a:cubicBezTo>
                    <a:cubicBezTo>
                      <a:pt x="11085" y="28493"/>
                      <a:pt x="11537" y="28588"/>
                      <a:pt x="12002" y="28671"/>
                    </a:cubicBezTo>
                    <a:lnTo>
                      <a:pt x="12049" y="28671"/>
                    </a:lnTo>
                    <a:cubicBezTo>
                      <a:pt x="12216" y="28671"/>
                      <a:pt x="12359" y="28552"/>
                      <a:pt x="12395" y="28386"/>
                    </a:cubicBezTo>
                    <a:cubicBezTo>
                      <a:pt x="12418" y="28207"/>
                      <a:pt x="12299" y="28029"/>
                      <a:pt x="12109" y="27993"/>
                    </a:cubicBezTo>
                    <a:cubicBezTo>
                      <a:pt x="11680" y="27921"/>
                      <a:pt x="11240" y="27826"/>
                      <a:pt x="10811" y="27707"/>
                    </a:cubicBezTo>
                    <a:cubicBezTo>
                      <a:pt x="10782" y="27699"/>
                      <a:pt x="10753" y="27696"/>
                      <a:pt x="10725" y="27696"/>
                    </a:cubicBezTo>
                    <a:close/>
                    <a:moveTo>
                      <a:pt x="18136" y="27708"/>
                    </a:moveTo>
                    <a:cubicBezTo>
                      <a:pt x="18108" y="27708"/>
                      <a:pt x="18079" y="27711"/>
                      <a:pt x="18050" y="27719"/>
                    </a:cubicBezTo>
                    <a:cubicBezTo>
                      <a:pt x="17621" y="27826"/>
                      <a:pt x="17193" y="27933"/>
                      <a:pt x="16752" y="28005"/>
                    </a:cubicBezTo>
                    <a:cubicBezTo>
                      <a:pt x="16562" y="28029"/>
                      <a:pt x="16443" y="28207"/>
                      <a:pt x="16467" y="28398"/>
                    </a:cubicBezTo>
                    <a:cubicBezTo>
                      <a:pt x="16502" y="28564"/>
                      <a:pt x="16645" y="28683"/>
                      <a:pt x="16812" y="28683"/>
                    </a:cubicBezTo>
                    <a:cubicBezTo>
                      <a:pt x="16824" y="28683"/>
                      <a:pt x="16848" y="28683"/>
                      <a:pt x="16859" y="28671"/>
                    </a:cubicBezTo>
                    <a:cubicBezTo>
                      <a:pt x="17324" y="28600"/>
                      <a:pt x="17776" y="28493"/>
                      <a:pt x="18229" y="28374"/>
                    </a:cubicBezTo>
                    <a:cubicBezTo>
                      <a:pt x="18407" y="28326"/>
                      <a:pt x="18514" y="28136"/>
                      <a:pt x="18467" y="27957"/>
                    </a:cubicBezTo>
                    <a:cubicBezTo>
                      <a:pt x="18427" y="27807"/>
                      <a:pt x="18286" y="27708"/>
                      <a:pt x="18136" y="27708"/>
                    </a:cubicBezTo>
                    <a:close/>
                    <a:moveTo>
                      <a:pt x="13764" y="28171"/>
                    </a:moveTo>
                    <a:cubicBezTo>
                      <a:pt x="13585" y="28171"/>
                      <a:pt x="13419" y="28314"/>
                      <a:pt x="13407" y="28505"/>
                    </a:cubicBezTo>
                    <a:cubicBezTo>
                      <a:pt x="13395" y="28683"/>
                      <a:pt x="13549" y="28850"/>
                      <a:pt x="13728" y="28862"/>
                    </a:cubicBezTo>
                    <a:cubicBezTo>
                      <a:pt x="13966" y="28874"/>
                      <a:pt x="14216" y="28874"/>
                      <a:pt x="14454" y="28874"/>
                    </a:cubicBezTo>
                    <a:cubicBezTo>
                      <a:pt x="14681" y="28874"/>
                      <a:pt x="14907" y="28874"/>
                      <a:pt x="15133" y="28862"/>
                    </a:cubicBezTo>
                    <a:cubicBezTo>
                      <a:pt x="15312" y="28850"/>
                      <a:pt x="15466" y="28695"/>
                      <a:pt x="15454" y="28505"/>
                    </a:cubicBezTo>
                    <a:cubicBezTo>
                      <a:pt x="15443" y="28322"/>
                      <a:pt x="15289" y="28183"/>
                      <a:pt x="15118" y="28183"/>
                    </a:cubicBezTo>
                    <a:cubicBezTo>
                      <a:pt x="15111" y="28183"/>
                      <a:pt x="15104" y="28183"/>
                      <a:pt x="15097" y="28183"/>
                    </a:cubicBezTo>
                    <a:cubicBezTo>
                      <a:pt x="14915" y="28188"/>
                      <a:pt x="14730" y="28191"/>
                      <a:pt x="14545" y="28191"/>
                    </a:cubicBezTo>
                    <a:cubicBezTo>
                      <a:pt x="14284" y="28191"/>
                      <a:pt x="14022" y="28185"/>
                      <a:pt x="13764" y="2817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0" name="Google Shape;390;p20"/>
              <p:cNvSpPr/>
              <p:nvPr/>
            </p:nvSpPr>
            <p:spPr>
              <a:xfrm>
                <a:off x="6417004" y="2210894"/>
                <a:ext cx="78865" cy="78865"/>
              </a:xfrm>
              <a:custGeom>
                <a:avLst/>
                <a:gdLst/>
                <a:ahLst/>
                <a:cxnLst/>
                <a:rect l="l" t="t" r="r" b="b"/>
                <a:pathLst>
                  <a:path w="2787" h="2787" extrusionOk="0">
                    <a:moveTo>
                      <a:pt x="1394" y="1"/>
                    </a:moveTo>
                    <a:cubicBezTo>
                      <a:pt x="632" y="1"/>
                      <a:pt x="1" y="632"/>
                      <a:pt x="1" y="1394"/>
                    </a:cubicBezTo>
                    <a:cubicBezTo>
                      <a:pt x="1" y="2168"/>
                      <a:pt x="632" y="2787"/>
                      <a:pt x="1394" y="2787"/>
                    </a:cubicBezTo>
                    <a:cubicBezTo>
                      <a:pt x="2168" y="2787"/>
                      <a:pt x="2787" y="2168"/>
                      <a:pt x="2787" y="1394"/>
                    </a:cubicBezTo>
                    <a:cubicBezTo>
                      <a:pt x="2787" y="632"/>
                      <a:pt x="2168" y="1"/>
                      <a:pt x="1394"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92" name="Google Shape;392;p20"/>
            <p:cNvSpPr/>
            <p:nvPr/>
          </p:nvSpPr>
          <p:spPr>
            <a:xfrm>
              <a:off x="5950370" y="4373596"/>
              <a:ext cx="78865" cy="78865"/>
            </a:xfrm>
            <a:custGeom>
              <a:avLst/>
              <a:gdLst/>
              <a:ahLst/>
              <a:cxnLst/>
              <a:rect l="l" t="t" r="r" b="b"/>
              <a:pathLst>
                <a:path w="2787" h="2787" extrusionOk="0">
                  <a:moveTo>
                    <a:pt x="1393" y="1"/>
                  </a:moveTo>
                  <a:cubicBezTo>
                    <a:pt x="620" y="1"/>
                    <a:pt x="0" y="620"/>
                    <a:pt x="0" y="1394"/>
                  </a:cubicBezTo>
                  <a:cubicBezTo>
                    <a:pt x="0" y="2156"/>
                    <a:pt x="620" y="2787"/>
                    <a:pt x="1393" y="2787"/>
                  </a:cubicBezTo>
                  <a:cubicBezTo>
                    <a:pt x="2155" y="2787"/>
                    <a:pt x="2787" y="2156"/>
                    <a:pt x="2787" y="1394"/>
                  </a:cubicBezTo>
                  <a:cubicBezTo>
                    <a:pt x="2787" y="620"/>
                    <a:pt x="2155" y="1"/>
                    <a:pt x="139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93" name="Google Shape;393;p20"/>
          <p:cNvGrpSpPr/>
          <p:nvPr/>
        </p:nvGrpSpPr>
        <p:grpSpPr>
          <a:xfrm>
            <a:off x="3691779" y="3918400"/>
            <a:ext cx="5608428" cy="3043569"/>
            <a:chOff x="3253967" y="3333730"/>
            <a:chExt cx="2633026" cy="1809740"/>
          </a:xfrm>
        </p:grpSpPr>
        <p:sp>
          <p:nvSpPr>
            <p:cNvPr id="394" name="Google Shape;394;p20"/>
            <p:cNvSpPr/>
            <p:nvPr/>
          </p:nvSpPr>
          <p:spPr>
            <a:xfrm>
              <a:off x="3253967" y="3333730"/>
              <a:ext cx="2633026" cy="1798957"/>
            </a:xfrm>
            <a:custGeom>
              <a:avLst/>
              <a:gdLst/>
              <a:ahLst/>
              <a:cxnLst/>
              <a:rect l="l" t="t" r="r" b="b"/>
              <a:pathLst>
                <a:path w="93048" h="63573" extrusionOk="0">
                  <a:moveTo>
                    <a:pt x="46249" y="0"/>
                  </a:moveTo>
                  <a:cubicBezTo>
                    <a:pt x="46080" y="0"/>
                    <a:pt x="45912" y="2"/>
                    <a:pt x="45745" y="5"/>
                  </a:cubicBezTo>
                  <a:cubicBezTo>
                    <a:pt x="45566" y="17"/>
                    <a:pt x="45411" y="172"/>
                    <a:pt x="45411" y="350"/>
                  </a:cubicBezTo>
                  <a:cubicBezTo>
                    <a:pt x="45423" y="541"/>
                    <a:pt x="45578" y="696"/>
                    <a:pt x="45756" y="696"/>
                  </a:cubicBezTo>
                  <a:cubicBezTo>
                    <a:pt x="46042" y="690"/>
                    <a:pt x="46325" y="687"/>
                    <a:pt x="46608" y="687"/>
                  </a:cubicBezTo>
                  <a:cubicBezTo>
                    <a:pt x="46891" y="687"/>
                    <a:pt x="47173" y="690"/>
                    <a:pt x="47459" y="696"/>
                  </a:cubicBezTo>
                  <a:cubicBezTo>
                    <a:pt x="47650" y="696"/>
                    <a:pt x="47804" y="541"/>
                    <a:pt x="47804" y="362"/>
                  </a:cubicBezTo>
                  <a:cubicBezTo>
                    <a:pt x="47804" y="172"/>
                    <a:pt x="47661" y="17"/>
                    <a:pt x="47471" y="17"/>
                  </a:cubicBezTo>
                  <a:cubicBezTo>
                    <a:pt x="47067" y="9"/>
                    <a:pt x="46657" y="0"/>
                    <a:pt x="46249" y="0"/>
                  </a:cubicBezTo>
                  <a:close/>
                  <a:moveTo>
                    <a:pt x="44051" y="64"/>
                  </a:moveTo>
                  <a:cubicBezTo>
                    <a:pt x="44044" y="64"/>
                    <a:pt x="44037" y="64"/>
                    <a:pt x="44030" y="65"/>
                  </a:cubicBezTo>
                  <a:cubicBezTo>
                    <a:pt x="43459" y="100"/>
                    <a:pt x="42887" y="136"/>
                    <a:pt x="42316" y="184"/>
                  </a:cubicBezTo>
                  <a:cubicBezTo>
                    <a:pt x="42137" y="208"/>
                    <a:pt x="41994" y="374"/>
                    <a:pt x="42006" y="565"/>
                  </a:cubicBezTo>
                  <a:cubicBezTo>
                    <a:pt x="42030" y="731"/>
                    <a:pt x="42173" y="874"/>
                    <a:pt x="42351" y="874"/>
                  </a:cubicBezTo>
                  <a:lnTo>
                    <a:pt x="42375" y="874"/>
                  </a:lnTo>
                  <a:cubicBezTo>
                    <a:pt x="42935" y="815"/>
                    <a:pt x="43506" y="779"/>
                    <a:pt x="44066" y="743"/>
                  </a:cubicBezTo>
                  <a:cubicBezTo>
                    <a:pt x="44256" y="743"/>
                    <a:pt x="44399" y="577"/>
                    <a:pt x="44387" y="386"/>
                  </a:cubicBezTo>
                  <a:cubicBezTo>
                    <a:pt x="44387" y="214"/>
                    <a:pt x="44232" y="64"/>
                    <a:pt x="44051" y="64"/>
                  </a:cubicBezTo>
                  <a:close/>
                  <a:moveTo>
                    <a:pt x="49163" y="76"/>
                  </a:moveTo>
                  <a:cubicBezTo>
                    <a:pt x="48983" y="76"/>
                    <a:pt x="48840" y="215"/>
                    <a:pt x="48828" y="398"/>
                  </a:cubicBezTo>
                  <a:cubicBezTo>
                    <a:pt x="48816" y="589"/>
                    <a:pt x="48959" y="743"/>
                    <a:pt x="49150" y="755"/>
                  </a:cubicBezTo>
                  <a:cubicBezTo>
                    <a:pt x="49709" y="791"/>
                    <a:pt x="50281" y="827"/>
                    <a:pt x="50840" y="886"/>
                  </a:cubicBezTo>
                  <a:lnTo>
                    <a:pt x="50864" y="886"/>
                  </a:lnTo>
                  <a:cubicBezTo>
                    <a:pt x="51043" y="886"/>
                    <a:pt x="51186" y="755"/>
                    <a:pt x="51210" y="577"/>
                  </a:cubicBezTo>
                  <a:cubicBezTo>
                    <a:pt x="51221" y="386"/>
                    <a:pt x="51090" y="219"/>
                    <a:pt x="50900" y="208"/>
                  </a:cubicBezTo>
                  <a:cubicBezTo>
                    <a:pt x="50328" y="148"/>
                    <a:pt x="49757" y="112"/>
                    <a:pt x="49185" y="77"/>
                  </a:cubicBezTo>
                  <a:cubicBezTo>
                    <a:pt x="49178" y="76"/>
                    <a:pt x="49171" y="76"/>
                    <a:pt x="49163" y="76"/>
                  </a:cubicBezTo>
                  <a:close/>
                  <a:moveTo>
                    <a:pt x="40657" y="371"/>
                  </a:moveTo>
                  <a:cubicBezTo>
                    <a:pt x="40643" y="371"/>
                    <a:pt x="40628" y="372"/>
                    <a:pt x="40613" y="374"/>
                  </a:cubicBezTo>
                  <a:cubicBezTo>
                    <a:pt x="40041" y="446"/>
                    <a:pt x="39470" y="529"/>
                    <a:pt x="38910" y="624"/>
                  </a:cubicBezTo>
                  <a:cubicBezTo>
                    <a:pt x="38720" y="648"/>
                    <a:pt x="38601" y="827"/>
                    <a:pt x="38625" y="1017"/>
                  </a:cubicBezTo>
                  <a:cubicBezTo>
                    <a:pt x="38660" y="1184"/>
                    <a:pt x="38803" y="1303"/>
                    <a:pt x="38970" y="1303"/>
                  </a:cubicBezTo>
                  <a:cubicBezTo>
                    <a:pt x="38982" y="1303"/>
                    <a:pt x="39006" y="1303"/>
                    <a:pt x="39018" y="1291"/>
                  </a:cubicBezTo>
                  <a:cubicBezTo>
                    <a:pt x="39577" y="1208"/>
                    <a:pt x="40137" y="1124"/>
                    <a:pt x="40696" y="1053"/>
                  </a:cubicBezTo>
                  <a:cubicBezTo>
                    <a:pt x="40887" y="1029"/>
                    <a:pt x="41018" y="850"/>
                    <a:pt x="40994" y="672"/>
                  </a:cubicBezTo>
                  <a:cubicBezTo>
                    <a:pt x="40972" y="496"/>
                    <a:pt x="40829" y="371"/>
                    <a:pt x="40657" y="371"/>
                  </a:cubicBezTo>
                  <a:close/>
                  <a:moveTo>
                    <a:pt x="52560" y="395"/>
                  </a:moveTo>
                  <a:cubicBezTo>
                    <a:pt x="52397" y="395"/>
                    <a:pt x="52243" y="520"/>
                    <a:pt x="52222" y="696"/>
                  </a:cubicBezTo>
                  <a:cubicBezTo>
                    <a:pt x="52198" y="874"/>
                    <a:pt x="52329" y="1053"/>
                    <a:pt x="52519" y="1077"/>
                  </a:cubicBezTo>
                  <a:cubicBezTo>
                    <a:pt x="53079" y="1148"/>
                    <a:pt x="53638" y="1231"/>
                    <a:pt x="54186" y="1327"/>
                  </a:cubicBezTo>
                  <a:lnTo>
                    <a:pt x="54246" y="1327"/>
                  </a:lnTo>
                  <a:cubicBezTo>
                    <a:pt x="54412" y="1327"/>
                    <a:pt x="54555" y="1208"/>
                    <a:pt x="54579" y="1041"/>
                  </a:cubicBezTo>
                  <a:cubicBezTo>
                    <a:pt x="54615" y="862"/>
                    <a:pt x="54496" y="684"/>
                    <a:pt x="54305" y="648"/>
                  </a:cubicBezTo>
                  <a:cubicBezTo>
                    <a:pt x="53746" y="553"/>
                    <a:pt x="53174" y="469"/>
                    <a:pt x="52603" y="398"/>
                  </a:cubicBezTo>
                  <a:cubicBezTo>
                    <a:pt x="52588" y="396"/>
                    <a:pt x="52574" y="395"/>
                    <a:pt x="52560" y="395"/>
                  </a:cubicBezTo>
                  <a:close/>
                  <a:moveTo>
                    <a:pt x="37287" y="927"/>
                  </a:moveTo>
                  <a:cubicBezTo>
                    <a:pt x="37265" y="927"/>
                    <a:pt x="37242" y="930"/>
                    <a:pt x="37220" y="934"/>
                  </a:cubicBezTo>
                  <a:cubicBezTo>
                    <a:pt x="36660" y="1041"/>
                    <a:pt x="36100" y="1172"/>
                    <a:pt x="35541" y="1303"/>
                  </a:cubicBezTo>
                  <a:cubicBezTo>
                    <a:pt x="35362" y="1351"/>
                    <a:pt x="35243" y="1529"/>
                    <a:pt x="35291" y="1720"/>
                  </a:cubicBezTo>
                  <a:cubicBezTo>
                    <a:pt x="35327" y="1874"/>
                    <a:pt x="35469" y="1982"/>
                    <a:pt x="35624" y="1982"/>
                  </a:cubicBezTo>
                  <a:cubicBezTo>
                    <a:pt x="35648" y="1982"/>
                    <a:pt x="35672" y="1970"/>
                    <a:pt x="35708" y="1970"/>
                  </a:cubicBezTo>
                  <a:cubicBezTo>
                    <a:pt x="36255" y="1839"/>
                    <a:pt x="36803" y="1708"/>
                    <a:pt x="37351" y="1601"/>
                  </a:cubicBezTo>
                  <a:cubicBezTo>
                    <a:pt x="37541" y="1565"/>
                    <a:pt x="37660" y="1386"/>
                    <a:pt x="37624" y="1196"/>
                  </a:cubicBezTo>
                  <a:cubicBezTo>
                    <a:pt x="37593" y="1039"/>
                    <a:pt x="37451" y="927"/>
                    <a:pt x="37287" y="927"/>
                  </a:cubicBezTo>
                  <a:close/>
                  <a:moveTo>
                    <a:pt x="55928" y="963"/>
                  </a:moveTo>
                  <a:cubicBezTo>
                    <a:pt x="55765" y="963"/>
                    <a:pt x="55622" y="1074"/>
                    <a:pt x="55591" y="1231"/>
                  </a:cubicBezTo>
                  <a:cubicBezTo>
                    <a:pt x="55555" y="1422"/>
                    <a:pt x="55674" y="1601"/>
                    <a:pt x="55853" y="1636"/>
                  </a:cubicBezTo>
                  <a:cubicBezTo>
                    <a:pt x="56401" y="1743"/>
                    <a:pt x="56960" y="1874"/>
                    <a:pt x="57508" y="2005"/>
                  </a:cubicBezTo>
                  <a:cubicBezTo>
                    <a:pt x="57532" y="2017"/>
                    <a:pt x="57567" y="2017"/>
                    <a:pt x="57591" y="2017"/>
                  </a:cubicBezTo>
                  <a:cubicBezTo>
                    <a:pt x="57746" y="2017"/>
                    <a:pt x="57877" y="1910"/>
                    <a:pt x="57925" y="1755"/>
                  </a:cubicBezTo>
                  <a:cubicBezTo>
                    <a:pt x="57960" y="1577"/>
                    <a:pt x="57853" y="1386"/>
                    <a:pt x="57675" y="1351"/>
                  </a:cubicBezTo>
                  <a:cubicBezTo>
                    <a:pt x="57115" y="1208"/>
                    <a:pt x="56555" y="1077"/>
                    <a:pt x="55996" y="970"/>
                  </a:cubicBezTo>
                  <a:cubicBezTo>
                    <a:pt x="55973" y="965"/>
                    <a:pt x="55950" y="963"/>
                    <a:pt x="55928" y="963"/>
                  </a:cubicBezTo>
                  <a:close/>
                  <a:moveTo>
                    <a:pt x="33987" y="1727"/>
                  </a:moveTo>
                  <a:cubicBezTo>
                    <a:pt x="33953" y="1727"/>
                    <a:pt x="33919" y="1732"/>
                    <a:pt x="33886" y="1743"/>
                  </a:cubicBezTo>
                  <a:cubicBezTo>
                    <a:pt x="33326" y="1898"/>
                    <a:pt x="32779" y="2065"/>
                    <a:pt x="32231" y="2232"/>
                  </a:cubicBezTo>
                  <a:cubicBezTo>
                    <a:pt x="32052" y="2291"/>
                    <a:pt x="31957" y="2482"/>
                    <a:pt x="32017" y="2660"/>
                  </a:cubicBezTo>
                  <a:cubicBezTo>
                    <a:pt x="32064" y="2815"/>
                    <a:pt x="32195" y="2898"/>
                    <a:pt x="32338" y="2898"/>
                  </a:cubicBezTo>
                  <a:cubicBezTo>
                    <a:pt x="32374" y="2898"/>
                    <a:pt x="32410" y="2898"/>
                    <a:pt x="32445" y="2886"/>
                  </a:cubicBezTo>
                  <a:cubicBezTo>
                    <a:pt x="32981" y="2708"/>
                    <a:pt x="33529" y="2553"/>
                    <a:pt x="34065" y="2398"/>
                  </a:cubicBezTo>
                  <a:cubicBezTo>
                    <a:pt x="34243" y="2351"/>
                    <a:pt x="34350" y="2160"/>
                    <a:pt x="34303" y="1982"/>
                  </a:cubicBezTo>
                  <a:cubicBezTo>
                    <a:pt x="34264" y="1827"/>
                    <a:pt x="34131" y="1727"/>
                    <a:pt x="33987" y="1727"/>
                  </a:cubicBezTo>
                  <a:close/>
                  <a:moveTo>
                    <a:pt x="59228" y="1775"/>
                  </a:moveTo>
                  <a:cubicBezTo>
                    <a:pt x="59084" y="1775"/>
                    <a:pt x="58951" y="1872"/>
                    <a:pt x="58913" y="2017"/>
                  </a:cubicBezTo>
                  <a:cubicBezTo>
                    <a:pt x="58853" y="2208"/>
                    <a:pt x="58960" y="2386"/>
                    <a:pt x="59139" y="2446"/>
                  </a:cubicBezTo>
                  <a:cubicBezTo>
                    <a:pt x="59687" y="2601"/>
                    <a:pt x="60223" y="2767"/>
                    <a:pt x="60758" y="2934"/>
                  </a:cubicBezTo>
                  <a:cubicBezTo>
                    <a:pt x="60794" y="2946"/>
                    <a:pt x="60830" y="2958"/>
                    <a:pt x="60865" y="2958"/>
                  </a:cubicBezTo>
                  <a:cubicBezTo>
                    <a:pt x="61008" y="2958"/>
                    <a:pt x="61151" y="2863"/>
                    <a:pt x="61187" y="2720"/>
                  </a:cubicBezTo>
                  <a:cubicBezTo>
                    <a:pt x="61246" y="2541"/>
                    <a:pt x="61151" y="2351"/>
                    <a:pt x="60973" y="2291"/>
                  </a:cubicBezTo>
                  <a:cubicBezTo>
                    <a:pt x="60437" y="2113"/>
                    <a:pt x="59877" y="1946"/>
                    <a:pt x="59330" y="1791"/>
                  </a:cubicBezTo>
                  <a:cubicBezTo>
                    <a:pt x="59296" y="1780"/>
                    <a:pt x="59262" y="1775"/>
                    <a:pt x="59228" y="1775"/>
                  </a:cubicBezTo>
                  <a:close/>
                  <a:moveTo>
                    <a:pt x="30721" y="2773"/>
                  </a:moveTo>
                  <a:cubicBezTo>
                    <a:pt x="30685" y="2773"/>
                    <a:pt x="30648" y="2779"/>
                    <a:pt x="30612" y="2791"/>
                  </a:cubicBezTo>
                  <a:cubicBezTo>
                    <a:pt x="30076" y="2994"/>
                    <a:pt x="29540" y="3196"/>
                    <a:pt x="29004" y="3410"/>
                  </a:cubicBezTo>
                  <a:cubicBezTo>
                    <a:pt x="28838" y="3482"/>
                    <a:pt x="28742" y="3684"/>
                    <a:pt x="28814" y="3851"/>
                  </a:cubicBezTo>
                  <a:cubicBezTo>
                    <a:pt x="28873" y="3994"/>
                    <a:pt x="29004" y="4065"/>
                    <a:pt x="29135" y="4065"/>
                  </a:cubicBezTo>
                  <a:cubicBezTo>
                    <a:pt x="29183" y="4065"/>
                    <a:pt x="29219" y="4065"/>
                    <a:pt x="29266" y="4041"/>
                  </a:cubicBezTo>
                  <a:cubicBezTo>
                    <a:pt x="29790" y="3827"/>
                    <a:pt x="30314" y="3625"/>
                    <a:pt x="30838" y="3434"/>
                  </a:cubicBezTo>
                  <a:cubicBezTo>
                    <a:pt x="31017" y="3375"/>
                    <a:pt x="31112" y="3172"/>
                    <a:pt x="31052" y="2994"/>
                  </a:cubicBezTo>
                  <a:cubicBezTo>
                    <a:pt x="30995" y="2861"/>
                    <a:pt x="30863" y="2773"/>
                    <a:pt x="30721" y="2773"/>
                  </a:cubicBezTo>
                  <a:close/>
                  <a:moveTo>
                    <a:pt x="62488" y="2832"/>
                  </a:moveTo>
                  <a:cubicBezTo>
                    <a:pt x="62348" y="2832"/>
                    <a:pt x="62219" y="2913"/>
                    <a:pt x="62163" y="3053"/>
                  </a:cubicBezTo>
                  <a:cubicBezTo>
                    <a:pt x="62104" y="3232"/>
                    <a:pt x="62187" y="3434"/>
                    <a:pt x="62366" y="3494"/>
                  </a:cubicBezTo>
                  <a:cubicBezTo>
                    <a:pt x="62890" y="3684"/>
                    <a:pt x="63425" y="3898"/>
                    <a:pt x="63949" y="4113"/>
                  </a:cubicBezTo>
                  <a:cubicBezTo>
                    <a:pt x="63985" y="4125"/>
                    <a:pt x="64033" y="4137"/>
                    <a:pt x="64080" y="4137"/>
                  </a:cubicBezTo>
                  <a:cubicBezTo>
                    <a:pt x="64211" y="4137"/>
                    <a:pt x="64342" y="4053"/>
                    <a:pt x="64390" y="3922"/>
                  </a:cubicBezTo>
                  <a:cubicBezTo>
                    <a:pt x="64461" y="3756"/>
                    <a:pt x="64378" y="3553"/>
                    <a:pt x="64211" y="3482"/>
                  </a:cubicBezTo>
                  <a:cubicBezTo>
                    <a:pt x="63675" y="3267"/>
                    <a:pt x="63140" y="3053"/>
                    <a:pt x="62604" y="2851"/>
                  </a:cubicBezTo>
                  <a:cubicBezTo>
                    <a:pt x="62565" y="2838"/>
                    <a:pt x="62526" y="2832"/>
                    <a:pt x="62488" y="2832"/>
                  </a:cubicBezTo>
                  <a:close/>
                  <a:moveTo>
                    <a:pt x="27571" y="4056"/>
                  </a:moveTo>
                  <a:cubicBezTo>
                    <a:pt x="27525" y="4056"/>
                    <a:pt x="27477" y="4067"/>
                    <a:pt x="27433" y="4089"/>
                  </a:cubicBezTo>
                  <a:cubicBezTo>
                    <a:pt x="26909" y="4315"/>
                    <a:pt x="26397" y="4565"/>
                    <a:pt x="25885" y="4815"/>
                  </a:cubicBezTo>
                  <a:cubicBezTo>
                    <a:pt x="25718" y="4899"/>
                    <a:pt x="25647" y="5113"/>
                    <a:pt x="25730" y="5280"/>
                  </a:cubicBezTo>
                  <a:cubicBezTo>
                    <a:pt x="25790" y="5399"/>
                    <a:pt x="25909" y="5470"/>
                    <a:pt x="26040" y="5470"/>
                  </a:cubicBezTo>
                  <a:cubicBezTo>
                    <a:pt x="26087" y="5470"/>
                    <a:pt x="26135" y="5458"/>
                    <a:pt x="26183" y="5434"/>
                  </a:cubicBezTo>
                  <a:cubicBezTo>
                    <a:pt x="26683" y="5184"/>
                    <a:pt x="27207" y="4934"/>
                    <a:pt x="27707" y="4708"/>
                  </a:cubicBezTo>
                  <a:cubicBezTo>
                    <a:pt x="27885" y="4637"/>
                    <a:pt x="27957" y="4434"/>
                    <a:pt x="27885" y="4256"/>
                  </a:cubicBezTo>
                  <a:cubicBezTo>
                    <a:pt x="27824" y="4134"/>
                    <a:pt x="27699" y="4056"/>
                    <a:pt x="27571" y="4056"/>
                  </a:cubicBezTo>
                  <a:close/>
                  <a:moveTo>
                    <a:pt x="65649" y="4133"/>
                  </a:moveTo>
                  <a:cubicBezTo>
                    <a:pt x="65519" y="4133"/>
                    <a:pt x="65392" y="4207"/>
                    <a:pt x="65330" y="4339"/>
                  </a:cubicBezTo>
                  <a:cubicBezTo>
                    <a:pt x="65259" y="4506"/>
                    <a:pt x="65330" y="4708"/>
                    <a:pt x="65509" y="4791"/>
                  </a:cubicBezTo>
                  <a:cubicBezTo>
                    <a:pt x="66021" y="5018"/>
                    <a:pt x="66533" y="5268"/>
                    <a:pt x="67033" y="5518"/>
                  </a:cubicBezTo>
                  <a:cubicBezTo>
                    <a:pt x="67081" y="5542"/>
                    <a:pt x="67140" y="5553"/>
                    <a:pt x="67188" y="5553"/>
                  </a:cubicBezTo>
                  <a:cubicBezTo>
                    <a:pt x="67319" y="5553"/>
                    <a:pt x="67438" y="5482"/>
                    <a:pt x="67497" y="5363"/>
                  </a:cubicBezTo>
                  <a:cubicBezTo>
                    <a:pt x="67581" y="5196"/>
                    <a:pt x="67509" y="4994"/>
                    <a:pt x="67342" y="4910"/>
                  </a:cubicBezTo>
                  <a:cubicBezTo>
                    <a:pt x="66831" y="4649"/>
                    <a:pt x="66307" y="4399"/>
                    <a:pt x="65783" y="4160"/>
                  </a:cubicBezTo>
                  <a:cubicBezTo>
                    <a:pt x="65740" y="4142"/>
                    <a:pt x="65694" y="4133"/>
                    <a:pt x="65649" y="4133"/>
                  </a:cubicBezTo>
                  <a:close/>
                  <a:moveTo>
                    <a:pt x="24529" y="5567"/>
                  </a:moveTo>
                  <a:cubicBezTo>
                    <a:pt x="24473" y="5567"/>
                    <a:pt x="24415" y="5582"/>
                    <a:pt x="24361" y="5613"/>
                  </a:cubicBezTo>
                  <a:cubicBezTo>
                    <a:pt x="23861" y="5887"/>
                    <a:pt x="23361" y="6161"/>
                    <a:pt x="22873" y="6458"/>
                  </a:cubicBezTo>
                  <a:cubicBezTo>
                    <a:pt x="22706" y="6554"/>
                    <a:pt x="22646" y="6756"/>
                    <a:pt x="22754" y="6923"/>
                  </a:cubicBezTo>
                  <a:cubicBezTo>
                    <a:pt x="22813" y="7030"/>
                    <a:pt x="22920" y="7089"/>
                    <a:pt x="23039" y="7089"/>
                  </a:cubicBezTo>
                  <a:cubicBezTo>
                    <a:pt x="23099" y="7089"/>
                    <a:pt x="23158" y="7077"/>
                    <a:pt x="23218" y="7042"/>
                  </a:cubicBezTo>
                  <a:cubicBezTo>
                    <a:pt x="23694" y="6756"/>
                    <a:pt x="24194" y="6482"/>
                    <a:pt x="24682" y="6208"/>
                  </a:cubicBezTo>
                  <a:cubicBezTo>
                    <a:pt x="24849" y="6125"/>
                    <a:pt x="24909" y="5911"/>
                    <a:pt x="24825" y="5744"/>
                  </a:cubicBezTo>
                  <a:cubicBezTo>
                    <a:pt x="24761" y="5631"/>
                    <a:pt x="24647" y="5567"/>
                    <a:pt x="24529" y="5567"/>
                  </a:cubicBezTo>
                  <a:close/>
                  <a:moveTo>
                    <a:pt x="68698" y="5663"/>
                  </a:moveTo>
                  <a:cubicBezTo>
                    <a:pt x="68580" y="5663"/>
                    <a:pt x="68467" y="5726"/>
                    <a:pt x="68402" y="5839"/>
                  </a:cubicBezTo>
                  <a:cubicBezTo>
                    <a:pt x="68307" y="6006"/>
                    <a:pt x="68366" y="6220"/>
                    <a:pt x="68533" y="6304"/>
                  </a:cubicBezTo>
                  <a:cubicBezTo>
                    <a:pt x="69033" y="6577"/>
                    <a:pt x="69521" y="6863"/>
                    <a:pt x="70009" y="7149"/>
                  </a:cubicBezTo>
                  <a:cubicBezTo>
                    <a:pt x="70069" y="7185"/>
                    <a:pt x="70129" y="7196"/>
                    <a:pt x="70188" y="7196"/>
                  </a:cubicBezTo>
                  <a:cubicBezTo>
                    <a:pt x="70295" y="7196"/>
                    <a:pt x="70414" y="7137"/>
                    <a:pt x="70474" y="7030"/>
                  </a:cubicBezTo>
                  <a:cubicBezTo>
                    <a:pt x="70569" y="6863"/>
                    <a:pt x="70521" y="6661"/>
                    <a:pt x="70355" y="6565"/>
                  </a:cubicBezTo>
                  <a:cubicBezTo>
                    <a:pt x="69867" y="6268"/>
                    <a:pt x="69367" y="5982"/>
                    <a:pt x="68866" y="5708"/>
                  </a:cubicBezTo>
                  <a:cubicBezTo>
                    <a:pt x="68812" y="5677"/>
                    <a:pt x="68755" y="5663"/>
                    <a:pt x="68698" y="5663"/>
                  </a:cubicBezTo>
                  <a:close/>
                  <a:moveTo>
                    <a:pt x="21585" y="7302"/>
                  </a:moveTo>
                  <a:cubicBezTo>
                    <a:pt x="21523" y="7302"/>
                    <a:pt x="21462" y="7318"/>
                    <a:pt x="21408" y="7351"/>
                  </a:cubicBezTo>
                  <a:cubicBezTo>
                    <a:pt x="20932" y="7661"/>
                    <a:pt x="20444" y="7982"/>
                    <a:pt x="19979" y="8316"/>
                  </a:cubicBezTo>
                  <a:cubicBezTo>
                    <a:pt x="19825" y="8423"/>
                    <a:pt x="19789" y="8625"/>
                    <a:pt x="19896" y="8780"/>
                  </a:cubicBezTo>
                  <a:cubicBezTo>
                    <a:pt x="19968" y="8875"/>
                    <a:pt x="20063" y="8935"/>
                    <a:pt x="20182" y="8935"/>
                  </a:cubicBezTo>
                  <a:cubicBezTo>
                    <a:pt x="20241" y="8935"/>
                    <a:pt x="20313" y="8911"/>
                    <a:pt x="20372" y="8875"/>
                  </a:cubicBezTo>
                  <a:cubicBezTo>
                    <a:pt x="20837" y="8554"/>
                    <a:pt x="21301" y="8232"/>
                    <a:pt x="21777" y="7935"/>
                  </a:cubicBezTo>
                  <a:cubicBezTo>
                    <a:pt x="21932" y="7828"/>
                    <a:pt x="21980" y="7613"/>
                    <a:pt x="21884" y="7458"/>
                  </a:cubicBezTo>
                  <a:cubicBezTo>
                    <a:pt x="21815" y="7358"/>
                    <a:pt x="21699" y="7302"/>
                    <a:pt x="21585" y="7302"/>
                  </a:cubicBezTo>
                  <a:close/>
                  <a:moveTo>
                    <a:pt x="71635" y="7418"/>
                  </a:moveTo>
                  <a:cubicBezTo>
                    <a:pt x="71523" y="7418"/>
                    <a:pt x="71411" y="7471"/>
                    <a:pt x="71343" y="7577"/>
                  </a:cubicBezTo>
                  <a:cubicBezTo>
                    <a:pt x="71248" y="7732"/>
                    <a:pt x="71283" y="7947"/>
                    <a:pt x="71450" y="8042"/>
                  </a:cubicBezTo>
                  <a:cubicBezTo>
                    <a:pt x="71914" y="8351"/>
                    <a:pt x="72391" y="8673"/>
                    <a:pt x="72855" y="8994"/>
                  </a:cubicBezTo>
                  <a:cubicBezTo>
                    <a:pt x="72915" y="9030"/>
                    <a:pt x="72974" y="9054"/>
                    <a:pt x="73046" y="9054"/>
                  </a:cubicBezTo>
                  <a:cubicBezTo>
                    <a:pt x="73153" y="9054"/>
                    <a:pt x="73260" y="9006"/>
                    <a:pt x="73331" y="8911"/>
                  </a:cubicBezTo>
                  <a:cubicBezTo>
                    <a:pt x="73438" y="8756"/>
                    <a:pt x="73403" y="8542"/>
                    <a:pt x="73248" y="8435"/>
                  </a:cubicBezTo>
                  <a:cubicBezTo>
                    <a:pt x="72772" y="8101"/>
                    <a:pt x="72295" y="7780"/>
                    <a:pt x="71819" y="7470"/>
                  </a:cubicBezTo>
                  <a:cubicBezTo>
                    <a:pt x="71763" y="7436"/>
                    <a:pt x="71699" y="7418"/>
                    <a:pt x="71635" y="7418"/>
                  </a:cubicBezTo>
                  <a:close/>
                  <a:moveTo>
                    <a:pt x="18795" y="9250"/>
                  </a:moveTo>
                  <a:cubicBezTo>
                    <a:pt x="18723" y="9250"/>
                    <a:pt x="18650" y="9272"/>
                    <a:pt x="18586" y="9316"/>
                  </a:cubicBezTo>
                  <a:cubicBezTo>
                    <a:pt x="18134" y="9661"/>
                    <a:pt x="17682" y="10018"/>
                    <a:pt x="17241" y="10375"/>
                  </a:cubicBezTo>
                  <a:cubicBezTo>
                    <a:pt x="17086" y="10494"/>
                    <a:pt x="17062" y="10709"/>
                    <a:pt x="17181" y="10852"/>
                  </a:cubicBezTo>
                  <a:cubicBezTo>
                    <a:pt x="17253" y="10935"/>
                    <a:pt x="17348" y="10983"/>
                    <a:pt x="17455" y="10983"/>
                  </a:cubicBezTo>
                  <a:cubicBezTo>
                    <a:pt x="17527" y="10983"/>
                    <a:pt x="17598" y="10959"/>
                    <a:pt x="17670" y="10899"/>
                  </a:cubicBezTo>
                  <a:cubicBezTo>
                    <a:pt x="18098" y="10554"/>
                    <a:pt x="18551" y="10197"/>
                    <a:pt x="19003" y="9863"/>
                  </a:cubicBezTo>
                  <a:cubicBezTo>
                    <a:pt x="19146" y="9744"/>
                    <a:pt x="19182" y="9530"/>
                    <a:pt x="19063" y="9387"/>
                  </a:cubicBezTo>
                  <a:cubicBezTo>
                    <a:pt x="18999" y="9296"/>
                    <a:pt x="18899" y="9250"/>
                    <a:pt x="18795" y="9250"/>
                  </a:cubicBezTo>
                  <a:close/>
                  <a:moveTo>
                    <a:pt x="74429" y="9381"/>
                  </a:moveTo>
                  <a:cubicBezTo>
                    <a:pt x="74327" y="9381"/>
                    <a:pt x="74223" y="9427"/>
                    <a:pt x="74153" y="9518"/>
                  </a:cubicBezTo>
                  <a:cubicBezTo>
                    <a:pt x="74046" y="9661"/>
                    <a:pt x="74070" y="9875"/>
                    <a:pt x="74224" y="9994"/>
                  </a:cubicBezTo>
                  <a:cubicBezTo>
                    <a:pt x="74665" y="10328"/>
                    <a:pt x="75117" y="10685"/>
                    <a:pt x="75546" y="11042"/>
                  </a:cubicBezTo>
                  <a:cubicBezTo>
                    <a:pt x="75617" y="11090"/>
                    <a:pt x="75689" y="11126"/>
                    <a:pt x="75772" y="11126"/>
                  </a:cubicBezTo>
                  <a:cubicBezTo>
                    <a:pt x="75867" y="11126"/>
                    <a:pt x="75963" y="11078"/>
                    <a:pt x="76034" y="10995"/>
                  </a:cubicBezTo>
                  <a:cubicBezTo>
                    <a:pt x="76153" y="10852"/>
                    <a:pt x="76129" y="10637"/>
                    <a:pt x="75986" y="10518"/>
                  </a:cubicBezTo>
                  <a:cubicBezTo>
                    <a:pt x="75546" y="10149"/>
                    <a:pt x="75082" y="9792"/>
                    <a:pt x="74629" y="9447"/>
                  </a:cubicBezTo>
                  <a:cubicBezTo>
                    <a:pt x="74571" y="9403"/>
                    <a:pt x="74500" y="9381"/>
                    <a:pt x="74429" y="9381"/>
                  </a:cubicBezTo>
                  <a:close/>
                  <a:moveTo>
                    <a:pt x="16151" y="11391"/>
                  </a:moveTo>
                  <a:cubicBezTo>
                    <a:pt x="16069" y="11391"/>
                    <a:pt x="15986" y="11421"/>
                    <a:pt x="15919" y="11483"/>
                  </a:cubicBezTo>
                  <a:cubicBezTo>
                    <a:pt x="15491" y="11852"/>
                    <a:pt x="15062" y="12245"/>
                    <a:pt x="14645" y="12638"/>
                  </a:cubicBezTo>
                  <a:cubicBezTo>
                    <a:pt x="14514" y="12757"/>
                    <a:pt x="14503" y="12983"/>
                    <a:pt x="14634" y="13114"/>
                  </a:cubicBezTo>
                  <a:cubicBezTo>
                    <a:pt x="14705" y="13185"/>
                    <a:pt x="14788" y="13221"/>
                    <a:pt x="14884" y="13221"/>
                  </a:cubicBezTo>
                  <a:cubicBezTo>
                    <a:pt x="14967" y="13221"/>
                    <a:pt x="15050" y="13197"/>
                    <a:pt x="15122" y="13126"/>
                  </a:cubicBezTo>
                  <a:cubicBezTo>
                    <a:pt x="15526" y="12745"/>
                    <a:pt x="15943" y="12364"/>
                    <a:pt x="16372" y="11995"/>
                  </a:cubicBezTo>
                  <a:cubicBezTo>
                    <a:pt x="16515" y="11864"/>
                    <a:pt x="16527" y="11649"/>
                    <a:pt x="16408" y="11507"/>
                  </a:cubicBezTo>
                  <a:cubicBezTo>
                    <a:pt x="16338" y="11430"/>
                    <a:pt x="16244" y="11391"/>
                    <a:pt x="16151" y="11391"/>
                  </a:cubicBezTo>
                  <a:close/>
                  <a:moveTo>
                    <a:pt x="77072" y="11544"/>
                  </a:moveTo>
                  <a:cubicBezTo>
                    <a:pt x="76976" y="11544"/>
                    <a:pt x="76879" y="11583"/>
                    <a:pt x="76808" y="11661"/>
                  </a:cubicBezTo>
                  <a:cubicBezTo>
                    <a:pt x="76689" y="11804"/>
                    <a:pt x="76701" y="12018"/>
                    <a:pt x="76844" y="12138"/>
                  </a:cubicBezTo>
                  <a:cubicBezTo>
                    <a:pt x="77260" y="12519"/>
                    <a:pt x="77689" y="12900"/>
                    <a:pt x="78094" y="13281"/>
                  </a:cubicBezTo>
                  <a:cubicBezTo>
                    <a:pt x="78153" y="13340"/>
                    <a:pt x="78237" y="13376"/>
                    <a:pt x="78320" y="13376"/>
                  </a:cubicBezTo>
                  <a:cubicBezTo>
                    <a:pt x="78415" y="13376"/>
                    <a:pt x="78511" y="13340"/>
                    <a:pt x="78570" y="13269"/>
                  </a:cubicBezTo>
                  <a:cubicBezTo>
                    <a:pt x="78701" y="13138"/>
                    <a:pt x="78701" y="12923"/>
                    <a:pt x="78558" y="12792"/>
                  </a:cubicBezTo>
                  <a:cubicBezTo>
                    <a:pt x="78153" y="12399"/>
                    <a:pt x="77725" y="12007"/>
                    <a:pt x="77296" y="11626"/>
                  </a:cubicBezTo>
                  <a:cubicBezTo>
                    <a:pt x="77231" y="11571"/>
                    <a:pt x="77151" y="11544"/>
                    <a:pt x="77072" y="11544"/>
                  </a:cubicBezTo>
                  <a:close/>
                  <a:moveTo>
                    <a:pt x="13659" y="13730"/>
                  </a:moveTo>
                  <a:cubicBezTo>
                    <a:pt x="13571" y="13730"/>
                    <a:pt x="13485" y="13763"/>
                    <a:pt x="13419" y="13828"/>
                  </a:cubicBezTo>
                  <a:cubicBezTo>
                    <a:pt x="13026" y="14233"/>
                    <a:pt x="12621" y="14650"/>
                    <a:pt x="12240" y="15078"/>
                  </a:cubicBezTo>
                  <a:cubicBezTo>
                    <a:pt x="12109" y="15221"/>
                    <a:pt x="12121" y="15436"/>
                    <a:pt x="12252" y="15555"/>
                  </a:cubicBezTo>
                  <a:cubicBezTo>
                    <a:pt x="12324" y="15614"/>
                    <a:pt x="12407" y="15650"/>
                    <a:pt x="12490" y="15650"/>
                  </a:cubicBezTo>
                  <a:cubicBezTo>
                    <a:pt x="12586" y="15650"/>
                    <a:pt x="12669" y="15614"/>
                    <a:pt x="12740" y="15543"/>
                  </a:cubicBezTo>
                  <a:cubicBezTo>
                    <a:pt x="13121" y="15126"/>
                    <a:pt x="13514" y="14709"/>
                    <a:pt x="13907" y="14316"/>
                  </a:cubicBezTo>
                  <a:cubicBezTo>
                    <a:pt x="14038" y="14174"/>
                    <a:pt x="14038" y="13959"/>
                    <a:pt x="13907" y="13828"/>
                  </a:cubicBezTo>
                  <a:cubicBezTo>
                    <a:pt x="13836" y="13763"/>
                    <a:pt x="13746" y="13730"/>
                    <a:pt x="13659" y="13730"/>
                  </a:cubicBezTo>
                  <a:close/>
                  <a:moveTo>
                    <a:pt x="79539" y="13892"/>
                  </a:moveTo>
                  <a:cubicBezTo>
                    <a:pt x="79453" y="13892"/>
                    <a:pt x="79366" y="13925"/>
                    <a:pt x="79296" y="13995"/>
                  </a:cubicBezTo>
                  <a:cubicBezTo>
                    <a:pt x="79165" y="14126"/>
                    <a:pt x="79165" y="14340"/>
                    <a:pt x="79296" y="14471"/>
                  </a:cubicBezTo>
                  <a:cubicBezTo>
                    <a:pt x="79689" y="14876"/>
                    <a:pt x="80082" y="15293"/>
                    <a:pt x="80451" y="15698"/>
                  </a:cubicBezTo>
                  <a:cubicBezTo>
                    <a:pt x="80523" y="15781"/>
                    <a:pt x="80618" y="15817"/>
                    <a:pt x="80713" y="15817"/>
                  </a:cubicBezTo>
                  <a:cubicBezTo>
                    <a:pt x="80797" y="15817"/>
                    <a:pt x="80868" y="15781"/>
                    <a:pt x="80939" y="15721"/>
                  </a:cubicBezTo>
                  <a:cubicBezTo>
                    <a:pt x="81082" y="15602"/>
                    <a:pt x="81094" y="15388"/>
                    <a:pt x="80963" y="15245"/>
                  </a:cubicBezTo>
                  <a:cubicBezTo>
                    <a:pt x="80582" y="14828"/>
                    <a:pt x="80177" y="14400"/>
                    <a:pt x="79785" y="13995"/>
                  </a:cubicBezTo>
                  <a:cubicBezTo>
                    <a:pt x="79718" y="13928"/>
                    <a:pt x="79629" y="13892"/>
                    <a:pt x="79539" y="13892"/>
                  </a:cubicBezTo>
                  <a:close/>
                  <a:moveTo>
                    <a:pt x="11350" y="16247"/>
                  </a:moveTo>
                  <a:cubicBezTo>
                    <a:pt x="11256" y="16247"/>
                    <a:pt x="11162" y="16286"/>
                    <a:pt x="11097" y="16364"/>
                  </a:cubicBezTo>
                  <a:cubicBezTo>
                    <a:pt x="10728" y="16793"/>
                    <a:pt x="10359" y="17245"/>
                    <a:pt x="10002" y="17698"/>
                  </a:cubicBezTo>
                  <a:cubicBezTo>
                    <a:pt x="9895" y="17841"/>
                    <a:pt x="9919" y="18055"/>
                    <a:pt x="10062" y="18174"/>
                  </a:cubicBezTo>
                  <a:cubicBezTo>
                    <a:pt x="10121" y="18222"/>
                    <a:pt x="10204" y="18245"/>
                    <a:pt x="10276" y="18245"/>
                  </a:cubicBezTo>
                  <a:cubicBezTo>
                    <a:pt x="10371" y="18245"/>
                    <a:pt x="10478" y="18198"/>
                    <a:pt x="10538" y="18114"/>
                  </a:cubicBezTo>
                  <a:cubicBezTo>
                    <a:pt x="10895" y="17674"/>
                    <a:pt x="11252" y="17233"/>
                    <a:pt x="11621" y="16805"/>
                  </a:cubicBezTo>
                  <a:cubicBezTo>
                    <a:pt x="11740" y="16662"/>
                    <a:pt x="11716" y="16448"/>
                    <a:pt x="11574" y="16329"/>
                  </a:cubicBezTo>
                  <a:cubicBezTo>
                    <a:pt x="11509" y="16274"/>
                    <a:pt x="11429" y="16247"/>
                    <a:pt x="11350" y="16247"/>
                  </a:cubicBezTo>
                  <a:close/>
                  <a:moveTo>
                    <a:pt x="81842" y="16414"/>
                  </a:moveTo>
                  <a:cubicBezTo>
                    <a:pt x="81763" y="16414"/>
                    <a:pt x="81683" y="16441"/>
                    <a:pt x="81618" y="16495"/>
                  </a:cubicBezTo>
                  <a:cubicBezTo>
                    <a:pt x="81463" y="16614"/>
                    <a:pt x="81451" y="16829"/>
                    <a:pt x="81570" y="16971"/>
                  </a:cubicBezTo>
                  <a:cubicBezTo>
                    <a:pt x="81940" y="17400"/>
                    <a:pt x="82297" y="17853"/>
                    <a:pt x="82642" y="18293"/>
                  </a:cubicBezTo>
                  <a:cubicBezTo>
                    <a:pt x="82702" y="18376"/>
                    <a:pt x="82809" y="18424"/>
                    <a:pt x="82904" y="18424"/>
                  </a:cubicBezTo>
                  <a:cubicBezTo>
                    <a:pt x="82987" y="18424"/>
                    <a:pt x="83059" y="18400"/>
                    <a:pt x="83118" y="18353"/>
                  </a:cubicBezTo>
                  <a:cubicBezTo>
                    <a:pt x="83261" y="18234"/>
                    <a:pt x="83297" y="18019"/>
                    <a:pt x="83178" y="17864"/>
                  </a:cubicBezTo>
                  <a:cubicBezTo>
                    <a:pt x="82821" y="17424"/>
                    <a:pt x="82463" y="16971"/>
                    <a:pt x="82094" y="16531"/>
                  </a:cubicBezTo>
                  <a:cubicBezTo>
                    <a:pt x="82029" y="16453"/>
                    <a:pt x="81936" y="16414"/>
                    <a:pt x="81842" y="16414"/>
                  </a:cubicBezTo>
                  <a:close/>
                  <a:moveTo>
                    <a:pt x="9245" y="18922"/>
                  </a:moveTo>
                  <a:cubicBezTo>
                    <a:pt x="9138" y="18922"/>
                    <a:pt x="9032" y="18972"/>
                    <a:pt x="8966" y="19067"/>
                  </a:cubicBezTo>
                  <a:cubicBezTo>
                    <a:pt x="8633" y="19519"/>
                    <a:pt x="8299" y="19996"/>
                    <a:pt x="7978" y="20472"/>
                  </a:cubicBezTo>
                  <a:cubicBezTo>
                    <a:pt x="7871" y="20627"/>
                    <a:pt x="7906" y="20841"/>
                    <a:pt x="8061" y="20936"/>
                  </a:cubicBezTo>
                  <a:cubicBezTo>
                    <a:pt x="8121" y="20984"/>
                    <a:pt x="8192" y="20996"/>
                    <a:pt x="8252" y="20996"/>
                  </a:cubicBezTo>
                  <a:cubicBezTo>
                    <a:pt x="8371" y="20996"/>
                    <a:pt x="8478" y="20948"/>
                    <a:pt x="8538" y="20853"/>
                  </a:cubicBezTo>
                  <a:cubicBezTo>
                    <a:pt x="8859" y="20389"/>
                    <a:pt x="9180" y="19924"/>
                    <a:pt x="9514" y="19460"/>
                  </a:cubicBezTo>
                  <a:cubicBezTo>
                    <a:pt x="9621" y="19317"/>
                    <a:pt x="9597" y="19103"/>
                    <a:pt x="9442" y="18984"/>
                  </a:cubicBezTo>
                  <a:cubicBezTo>
                    <a:pt x="9382" y="18942"/>
                    <a:pt x="9313" y="18922"/>
                    <a:pt x="9245" y="18922"/>
                  </a:cubicBezTo>
                  <a:close/>
                  <a:moveTo>
                    <a:pt x="83935" y="19100"/>
                  </a:moveTo>
                  <a:cubicBezTo>
                    <a:pt x="83867" y="19100"/>
                    <a:pt x="83798" y="19120"/>
                    <a:pt x="83737" y="19162"/>
                  </a:cubicBezTo>
                  <a:cubicBezTo>
                    <a:pt x="83583" y="19269"/>
                    <a:pt x="83547" y="19484"/>
                    <a:pt x="83654" y="19638"/>
                  </a:cubicBezTo>
                  <a:cubicBezTo>
                    <a:pt x="83987" y="20091"/>
                    <a:pt x="84309" y="20555"/>
                    <a:pt x="84630" y="21032"/>
                  </a:cubicBezTo>
                  <a:cubicBezTo>
                    <a:pt x="84690" y="21127"/>
                    <a:pt x="84797" y="21174"/>
                    <a:pt x="84904" y="21174"/>
                  </a:cubicBezTo>
                  <a:cubicBezTo>
                    <a:pt x="84976" y="21174"/>
                    <a:pt x="85047" y="21162"/>
                    <a:pt x="85095" y="21115"/>
                  </a:cubicBezTo>
                  <a:cubicBezTo>
                    <a:pt x="85261" y="21020"/>
                    <a:pt x="85297" y="20805"/>
                    <a:pt x="85190" y="20651"/>
                  </a:cubicBezTo>
                  <a:cubicBezTo>
                    <a:pt x="84868" y="20174"/>
                    <a:pt x="84547" y="19698"/>
                    <a:pt x="84214" y="19234"/>
                  </a:cubicBezTo>
                  <a:cubicBezTo>
                    <a:pt x="84142" y="19147"/>
                    <a:pt x="84039" y="19100"/>
                    <a:pt x="83935" y="19100"/>
                  </a:cubicBezTo>
                  <a:close/>
                  <a:moveTo>
                    <a:pt x="7319" y="21748"/>
                  </a:moveTo>
                  <a:cubicBezTo>
                    <a:pt x="7208" y="21748"/>
                    <a:pt x="7098" y="21806"/>
                    <a:pt x="7037" y="21913"/>
                  </a:cubicBezTo>
                  <a:cubicBezTo>
                    <a:pt x="6740" y="22389"/>
                    <a:pt x="6442" y="22889"/>
                    <a:pt x="6156" y="23389"/>
                  </a:cubicBezTo>
                  <a:cubicBezTo>
                    <a:pt x="6061" y="23544"/>
                    <a:pt x="6109" y="23758"/>
                    <a:pt x="6275" y="23853"/>
                  </a:cubicBezTo>
                  <a:cubicBezTo>
                    <a:pt x="6335" y="23877"/>
                    <a:pt x="6394" y="23901"/>
                    <a:pt x="6442" y="23901"/>
                  </a:cubicBezTo>
                  <a:cubicBezTo>
                    <a:pt x="6561" y="23901"/>
                    <a:pt x="6680" y="23829"/>
                    <a:pt x="6740" y="23722"/>
                  </a:cubicBezTo>
                  <a:cubicBezTo>
                    <a:pt x="7025" y="23234"/>
                    <a:pt x="7323" y="22746"/>
                    <a:pt x="7609" y="22270"/>
                  </a:cubicBezTo>
                  <a:cubicBezTo>
                    <a:pt x="7716" y="22115"/>
                    <a:pt x="7668" y="21901"/>
                    <a:pt x="7502" y="21805"/>
                  </a:cubicBezTo>
                  <a:cubicBezTo>
                    <a:pt x="7446" y="21767"/>
                    <a:pt x="7382" y="21748"/>
                    <a:pt x="7319" y="21748"/>
                  </a:cubicBezTo>
                  <a:close/>
                  <a:moveTo>
                    <a:pt x="85837" y="21927"/>
                  </a:moveTo>
                  <a:cubicBezTo>
                    <a:pt x="85774" y="21927"/>
                    <a:pt x="85710" y="21945"/>
                    <a:pt x="85654" y="21984"/>
                  </a:cubicBezTo>
                  <a:cubicBezTo>
                    <a:pt x="85488" y="22079"/>
                    <a:pt x="85440" y="22294"/>
                    <a:pt x="85547" y="22448"/>
                  </a:cubicBezTo>
                  <a:cubicBezTo>
                    <a:pt x="85833" y="22925"/>
                    <a:pt x="86131" y="23413"/>
                    <a:pt x="86404" y="23901"/>
                  </a:cubicBezTo>
                  <a:cubicBezTo>
                    <a:pt x="86464" y="24008"/>
                    <a:pt x="86583" y="24080"/>
                    <a:pt x="86702" y="24080"/>
                  </a:cubicBezTo>
                  <a:cubicBezTo>
                    <a:pt x="86762" y="24080"/>
                    <a:pt x="86821" y="24056"/>
                    <a:pt x="86869" y="24032"/>
                  </a:cubicBezTo>
                  <a:cubicBezTo>
                    <a:pt x="87035" y="23937"/>
                    <a:pt x="87095" y="23734"/>
                    <a:pt x="87000" y="23568"/>
                  </a:cubicBezTo>
                  <a:cubicBezTo>
                    <a:pt x="86714" y="23067"/>
                    <a:pt x="86416" y="22567"/>
                    <a:pt x="86119" y="22091"/>
                  </a:cubicBezTo>
                  <a:cubicBezTo>
                    <a:pt x="86058" y="21985"/>
                    <a:pt x="85948" y="21927"/>
                    <a:pt x="85837" y="21927"/>
                  </a:cubicBezTo>
                  <a:close/>
                  <a:moveTo>
                    <a:pt x="5627" y="24709"/>
                  </a:moveTo>
                  <a:cubicBezTo>
                    <a:pt x="5503" y="24709"/>
                    <a:pt x="5381" y="24773"/>
                    <a:pt x="5323" y="24889"/>
                  </a:cubicBezTo>
                  <a:cubicBezTo>
                    <a:pt x="5061" y="25401"/>
                    <a:pt x="4799" y="25913"/>
                    <a:pt x="4549" y="26425"/>
                  </a:cubicBezTo>
                  <a:cubicBezTo>
                    <a:pt x="4466" y="26604"/>
                    <a:pt x="4537" y="26806"/>
                    <a:pt x="4704" y="26889"/>
                  </a:cubicBezTo>
                  <a:cubicBezTo>
                    <a:pt x="4751" y="26913"/>
                    <a:pt x="4811" y="26925"/>
                    <a:pt x="4858" y="26925"/>
                  </a:cubicBezTo>
                  <a:cubicBezTo>
                    <a:pt x="4978" y="26925"/>
                    <a:pt x="5109" y="26854"/>
                    <a:pt x="5168" y="26723"/>
                  </a:cubicBezTo>
                  <a:cubicBezTo>
                    <a:pt x="5406" y="26223"/>
                    <a:pt x="5668" y="25711"/>
                    <a:pt x="5930" y="25211"/>
                  </a:cubicBezTo>
                  <a:cubicBezTo>
                    <a:pt x="6013" y="25044"/>
                    <a:pt x="5954" y="24841"/>
                    <a:pt x="5787" y="24746"/>
                  </a:cubicBezTo>
                  <a:cubicBezTo>
                    <a:pt x="5737" y="24721"/>
                    <a:pt x="5682" y="24709"/>
                    <a:pt x="5627" y="24709"/>
                  </a:cubicBezTo>
                  <a:close/>
                  <a:moveTo>
                    <a:pt x="87514" y="24887"/>
                  </a:moveTo>
                  <a:cubicBezTo>
                    <a:pt x="87461" y="24887"/>
                    <a:pt x="87407" y="24900"/>
                    <a:pt x="87357" y="24925"/>
                  </a:cubicBezTo>
                  <a:cubicBezTo>
                    <a:pt x="87190" y="25008"/>
                    <a:pt x="87131" y="25222"/>
                    <a:pt x="87214" y="25389"/>
                  </a:cubicBezTo>
                  <a:cubicBezTo>
                    <a:pt x="87476" y="25889"/>
                    <a:pt x="87726" y="26389"/>
                    <a:pt x="87964" y="26901"/>
                  </a:cubicBezTo>
                  <a:cubicBezTo>
                    <a:pt x="88024" y="27020"/>
                    <a:pt x="88143" y="27092"/>
                    <a:pt x="88274" y="27092"/>
                  </a:cubicBezTo>
                  <a:cubicBezTo>
                    <a:pt x="88321" y="27092"/>
                    <a:pt x="88369" y="27080"/>
                    <a:pt x="88417" y="27056"/>
                  </a:cubicBezTo>
                  <a:cubicBezTo>
                    <a:pt x="88595" y="26985"/>
                    <a:pt x="88667" y="26782"/>
                    <a:pt x="88583" y="26604"/>
                  </a:cubicBezTo>
                  <a:cubicBezTo>
                    <a:pt x="88333" y="26092"/>
                    <a:pt x="88083" y="25580"/>
                    <a:pt x="87821" y="25068"/>
                  </a:cubicBezTo>
                  <a:cubicBezTo>
                    <a:pt x="87755" y="24952"/>
                    <a:pt x="87636" y="24887"/>
                    <a:pt x="87514" y="24887"/>
                  </a:cubicBezTo>
                  <a:close/>
                  <a:moveTo>
                    <a:pt x="4146" y="27791"/>
                  </a:moveTo>
                  <a:cubicBezTo>
                    <a:pt x="4013" y="27791"/>
                    <a:pt x="3888" y="27864"/>
                    <a:pt x="3835" y="27997"/>
                  </a:cubicBezTo>
                  <a:cubicBezTo>
                    <a:pt x="3608" y="28521"/>
                    <a:pt x="3382" y="29056"/>
                    <a:pt x="3180" y="29592"/>
                  </a:cubicBezTo>
                  <a:cubicBezTo>
                    <a:pt x="3108" y="29759"/>
                    <a:pt x="3192" y="29961"/>
                    <a:pt x="3370" y="30033"/>
                  </a:cubicBezTo>
                  <a:cubicBezTo>
                    <a:pt x="3406" y="30045"/>
                    <a:pt x="3454" y="30056"/>
                    <a:pt x="3489" y="30056"/>
                  </a:cubicBezTo>
                  <a:cubicBezTo>
                    <a:pt x="3632" y="30056"/>
                    <a:pt x="3763" y="29973"/>
                    <a:pt x="3811" y="29842"/>
                  </a:cubicBezTo>
                  <a:cubicBezTo>
                    <a:pt x="4013" y="29318"/>
                    <a:pt x="4239" y="28782"/>
                    <a:pt x="4454" y="28270"/>
                  </a:cubicBezTo>
                  <a:cubicBezTo>
                    <a:pt x="4537" y="28092"/>
                    <a:pt x="4454" y="27889"/>
                    <a:pt x="4287" y="27818"/>
                  </a:cubicBezTo>
                  <a:cubicBezTo>
                    <a:pt x="4241" y="27800"/>
                    <a:pt x="4193" y="27791"/>
                    <a:pt x="4146" y="27791"/>
                  </a:cubicBezTo>
                  <a:close/>
                  <a:moveTo>
                    <a:pt x="88966" y="27959"/>
                  </a:moveTo>
                  <a:cubicBezTo>
                    <a:pt x="88922" y="27959"/>
                    <a:pt x="88877" y="27967"/>
                    <a:pt x="88833" y="27985"/>
                  </a:cubicBezTo>
                  <a:cubicBezTo>
                    <a:pt x="88667" y="28068"/>
                    <a:pt x="88583" y="28259"/>
                    <a:pt x="88655" y="28437"/>
                  </a:cubicBezTo>
                  <a:cubicBezTo>
                    <a:pt x="88881" y="28949"/>
                    <a:pt x="89095" y="29473"/>
                    <a:pt x="89298" y="29997"/>
                  </a:cubicBezTo>
                  <a:cubicBezTo>
                    <a:pt x="89345" y="30140"/>
                    <a:pt x="89476" y="30223"/>
                    <a:pt x="89619" y="30223"/>
                  </a:cubicBezTo>
                  <a:cubicBezTo>
                    <a:pt x="89655" y="30223"/>
                    <a:pt x="89702" y="30211"/>
                    <a:pt x="89738" y="30199"/>
                  </a:cubicBezTo>
                  <a:cubicBezTo>
                    <a:pt x="89917" y="30128"/>
                    <a:pt x="90000" y="29925"/>
                    <a:pt x="89941" y="29759"/>
                  </a:cubicBezTo>
                  <a:cubicBezTo>
                    <a:pt x="89726" y="29223"/>
                    <a:pt x="89512" y="28687"/>
                    <a:pt x="89286" y="28163"/>
                  </a:cubicBezTo>
                  <a:cubicBezTo>
                    <a:pt x="89232" y="28037"/>
                    <a:pt x="89103" y="27959"/>
                    <a:pt x="88966" y="27959"/>
                  </a:cubicBezTo>
                  <a:close/>
                  <a:moveTo>
                    <a:pt x="2904" y="30979"/>
                  </a:moveTo>
                  <a:cubicBezTo>
                    <a:pt x="2762" y="30979"/>
                    <a:pt x="2629" y="31067"/>
                    <a:pt x="2572" y="31199"/>
                  </a:cubicBezTo>
                  <a:cubicBezTo>
                    <a:pt x="2394" y="31747"/>
                    <a:pt x="2215" y="32295"/>
                    <a:pt x="2037" y="32842"/>
                  </a:cubicBezTo>
                  <a:cubicBezTo>
                    <a:pt x="1989" y="33021"/>
                    <a:pt x="2084" y="33212"/>
                    <a:pt x="2263" y="33271"/>
                  </a:cubicBezTo>
                  <a:cubicBezTo>
                    <a:pt x="2299" y="33283"/>
                    <a:pt x="2334" y="33283"/>
                    <a:pt x="2370" y="33283"/>
                  </a:cubicBezTo>
                  <a:cubicBezTo>
                    <a:pt x="2513" y="33283"/>
                    <a:pt x="2644" y="33188"/>
                    <a:pt x="2692" y="33045"/>
                  </a:cubicBezTo>
                  <a:cubicBezTo>
                    <a:pt x="2858" y="32509"/>
                    <a:pt x="3037" y="31961"/>
                    <a:pt x="3227" y="31426"/>
                  </a:cubicBezTo>
                  <a:cubicBezTo>
                    <a:pt x="3287" y="31247"/>
                    <a:pt x="3192" y="31057"/>
                    <a:pt x="3013" y="30997"/>
                  </a:cubicBezTo>
                  <a:cubicBezTo>
                    <a:pt x="2977" y="30985"/>
                    <a:pt x="2940" y="30979"/>
                    <a:pt x="2904" y="30979"/>
                  </a:cubicBezTo>
                  <a:close/>
                  <a:moveTo>
                    <a:pt x="90204" y="31134"/>
                  </a:moveTo>
                  <a:cubicBezTo>
                    <a:pt x="90168" y="31134"/>
                    <a:pt x="90131" y="31140"/>
                    <a:pt x="90095" y="31152"/>
                  </a:cubicBezTo>
                  <a:cubicBezTo>
                    <a:pt x="89917" y="31223"/>
                    <a:pt x="89821" y="31414"/>
                    <a:pt x="89881" y="31592"/>
                  </a:cubicBezTo>
                  <a:cubicBezTo>
                    <a:pt x="90060" y="32128"/>
                    <a:pt x="90238" y="32664"/>
                    <a:pt x="90405" y="33200"/>
                  </a:cubicBezTo>
                  <a:cubicBezTo>
                    <a:pt x="90441" y="33343"/>
                    <a:pt x="90583" y="33438"/>
                    <a:pt x="90726" y="33438"/>
                  </a:cubicBezTo>
                  <a:cubicBezTo>
                    <a:pt x="90762" y="33438"/>
                    <a:pt x="90798" y="33438"/>
                    <a:pt x="90822" y="33426"/>
                  </a:cubicBezTo>
                  <a:cubicBezTo>
                    <a:pt x="91012" y="33378"/>
                    <a:pt x="91107" y="33188"/>
                    <a:pt x="91060" y="32997"/>
                  </a:cubicBezTo>
                  <a:cubicBezTo>
                    <a:pt x="90893" y="32461"/>
                    <a:pt x="90714" y="31914"/>
                    <a:pt x="90524" y="31366"/>
                  </a:cubicBezTo>
                  <a:cubicBezTo>
                    <a:pt x="90476" y="31224"/>
                    <a:pt x="90345" y="31134"/>
                    <a:pt x="90204" y="31134"/>
                  </a:cubicBezTo>
                  <a:close/>
                  <a:moveTo>
                    <a:pt x="1899" y="34236"/>
                  </a:moveTo>
                  <a:cubicBezTo>
                    <a:pt x="1745" y="34236"/>
                    <a:pt x="1612" y="34337"/>
                    <a:pt x="1572" y="34497"/>
                  </a:cubicBezTo>
                  <a:cubicBezTo>
                    <a:pt x="1418" y="35045"/>
                    <a:pt x="1287" y="35605"/>
                    <a:pt x="1156" y="36164"/>
                  </a:cubicBezTo>
                  <a:cubicBezTo>
                    <a:pt x="1108" y="36343"/>
                    <a:pt x="1227" y="36533"/>
                    <a:pt x="1406" y="36569"/>
                  </a:cubicBezTo>
                  <a:cubicBezTo>
                    <a:pt x="1441" y="36581"/>
                    <a:pt x="1465" y="36581"/>
                    <a:pt x="1489" y="36581"/>
                  </a:cubicBezTo>
                  <a:cubicBezTo>
                    <a:pt x="1644" y="36581"/>
                    <a:pt x="1787" y="36474"/>
                    <a:pt x="1822" y="36319"/>
                  </a:cubicBezTo>
                  <a:cubicBezTo>
                    <a:pt x="1941" y="35760"/>
                    <a:pt x="2084" y="35212"/>
                    <a:pt x="2227" y="34676"/>
                  </a:cubicBezTo>
                  <a:cubicBezTo>
                    <a:pt x="2275" y="34486"/>
                    <a:pt x="2168" y="34307"/>
                    <a:pt x="1989" y="34247"/>
                  </a:cubicBezTo>
                  <a:cubicBezTo>
                    <a:pt x="1959" y="34240"/>
                    <a:pt x="1929" y="34236"/>
                    <a:pt x="1899" y="34236"/>
                  </a:cubicBezTo>
                  <a:close/>
                  <a:moveTo>
                    <a:pt x="91194" y="34403"/>
                  </a:moveTo>
                  <a:cubicBezTo>
                    <a:pt x="91165" y="34403"/>
                    <a:pt x="91136" y="34406"/>
                    <a:pt x="91107" y="34414"/>
                  </a:cubicBezTo>
                  <a:cubicBezTo>
                    <a:pt x="90929" y="34462"/>
                    <a:pt x="90810" y="34652"/>
                    <a:pt x="90857" y="34831"/>
                  </a:cubicBezTo>
                  <a:cubicBezTo>
                    <a:pt x="91000" y="35367"/>
                    <a:pt x="91143" y="35926"/>
                    <a:pt x="91262" y="36474"/>
                  </a:cubicBezTo>
                  <a:cubicBezTo>
                    <a:pt x="91298" y="36629"/>
                    <a:pt x="91441" y="36748"/>
                    <a:pt x="91596" y="36748"/>
                  </a:cubicBezTo>
                  <a:cubicBezTo>
                    <a:pt x="91619" y="36748"/>
                    <a:pt x="91643" y="36736"/>
                    <a:pt x="91667" y="36736"/>
                  </a:cubicBezTo>
                  <a:cubicBezTo>
                    <a:pt x="91857" y="36688"/>
                    <a:pt x="91965" y="36510"/>
                    <a:pt x="91929" y="36331"/>
                  </a:cubicBezTo>
                  <a:cubicBezTo>
                    <a:pt x="91798" y="35771"/>
                    <a:pt x="91667" y="35200"/>
                    <a:pt x="91524" y="34652"/>
                  </a:cubicBezTo>
                  <a:cubicBezTo>
                    <a:pt x="91484" y="34502"/>
                    <a:pt x="91344" y="34403"/>
                    <a:pt x="91194" y="34403"/>
                  </a:cubicBezTo>
                  <a:close/>
                  <a:moveTo>
                    <a:pt x="1140" y="37563"/>
                  </a:moveTo>
                  <a:cubicBezTo>
                    <a:pt x="975" y="37563"/>
                    <a:pt x="830" y="37684"/>
                    <a:pt x="798" y="37843"/>
                  </a:cubicBezTo>
                  <a:cubicBezTo>
                    <a:pt x="703" y="38403"/>
                    <a:pt x="596" y="38974"/>
                    <a:pt x="513" y="39534"/>
                  </a:cubicBezTo>
                  <a:cubicBezTo>
                    <a:pt x="489" y="39724"/>
                    <a:pt x="620" y="39903"/>
                    <a:pt x="798" y="39927"/>
                  </a:cubicBezTo>
                  <a:lnTo>
                    <a:pt x="858" y="39927"/>
                  </a:lnTo>
                  <a:cubicBezTo>
                    <a:pt x="1025" y="39927"/>
                    <a:pt x="1168" y="39808"/>
                    <a:pt x="1191" y="39641"/>
                  </a:cubicBezTo>
                  <a:cubicBezTo>
                    <a:pt x="1275" y="39081"/>
                    <a:pt x="1370" y="38522"/>
                    <a:pt x="1477" y="37974"/>
                  </a:cubicBezTo>
                  <a:cubicBezTo>
                    <a:pt x="1513" y="37784"/>
                    <a:pt x="1394" y="37605"/>
                    <a:pt x="1203" y="37569"/>
                  </a:cubicBezTo>
                  <a:cubicBezTo>
                    <a:pt x="1182" y="37565"/>
                    <a:pt x="1161" y="37563"/>
                    <a:pt x="1140" y="37563"/>
                  </a:cubicBezTo>
                  <a:close/>
                  <a:moveTo>
                    <a:pt x="91937" y="37730"/>
                  </a:moveTo>
                  <a:cubicBezTo>
                    <a:pt x="91915" y="37730"/>
                    <a:pt x="91892" y="37732"/>
                    <a:pt x="91869" y="37736"/>
                  </a:cubicBezTo>
                  <a:cubicBezTo>
                    <a:pt x="91691" y="37772"/>
                    <a:pt x="91572" y="37950"/>
                    <a:pt x="91596" y="38129"/>
                  </a:cubicBezTo>
                  <a:cubicBezTo>
                    <a:pt x="91703" y="38688"/>
                    <a:pt x="91798" y="39248"/>
                    <a:pt x="91881" y="39808"/>
                  </a:cubicBezTo>
                  <a:cubicBezTo>
                    <a:pt x="91905" y="39974"/>
                    <a:pt x="92048" y="40093"/>
                    <a:pt x="92215" y="40093"/>
                  </a:cubicBezTo>
                  <a:lnTo>
                    <a:pt x="92262" y="40093"/>
                  </a:lnTo>
                  <a:cubicBezTo>
                    <a:pt x="92453" y="40070"/>
                    <a:pt x="92584" y="39891"/>
                    <a:pt x="92548" y="39700"/>
                  </a:cubicBezTo>
                  <a:cubicBezTo>
                    <a:pt x="92477" y="39141"/>
                    <a:pt x="92381" y="38569"/>
                    <a:pt x="92274" y="38010"/>
                  </a:cubicBezTo>
                  <a:cubicBezTo>
                    <a:pt x="92243" y="37842"/>
                    <a:pt x="92100" y="37730"/>
                    <a:pt x="91937" y="37730"/>
                  </a:cubicBezTo>
                  <a:close/>
                  <a:moveTo>
                    <a:pt x="643" y="40938"/>
                  </a:moveTo>
                  <a:cubicBezTo>
                    <a:pt x="463" y="40938"/>
                    <a:pt x="310" y="41066"/>
                    <a:pt x="298" y="41248"/>
                  </a:cubicBezTo>
                  <a:cubicBezTo>
                    <a:pt x="227" y="41808"/>
                    <a:pt x="179" y="42379"/>
                    <a:pt x="132" y="42951"/>
                  </a:cubicBezTo>
                  <a:cubicBezTo>
                    <a:pt x="120" y="43141"/>
                    <a:pt x="263" y="43308"/>
                    <a:pt x="441" y="43320"/>
                  </a:cubicBezTo>
                  <a:lnTo>
                    <a:pt x="477" y="43320"/>
                  </a:lnTo>
                  <a:cubicBezTo>
                    <a:pt x="644" y="43320"/>
                    <a:pt x="798" y="43189"/>
                    <a:pt x="810" y="43010"/>
                  </a:cubicBezTo>
                  <a:cubicBezTo>
                    <a:pt x="858" y="42451"/>
                    <a:pt x="906" y="41879"/>
                    <a:pt x="965" y="41320"/>
                  </a:cubicBezTo>
                  <a:cubicBezTo>
                    <a:pt x="989" y="41129"/>
                    <a:pt x="858" y="40963"/>
                    <a:pt x="667" y="40939"/>
                  </a:cubicBezTo>
                  <a:cubicBezTo>
                    <a:pt x="659" y="40938"/>
                    <a:pt x="651" y="40938"/>
                    <a:pt x="643" y="40938"/>
                  </a:cubicBezTo>
                  <a:close/>
                  <a:moveTo>
                    <a:pt x="92435" y="41103"/>
                  </a:moveTo>
                  <a:cubicBezTo>
                    <a:pt x="92421" y="41103"/>
                    <a:pt x="92407" y="41104"/>
                    <a:pt x="92393" y="41105"/>
                  </a:cubicBezTo>
                  <a:cubicBezTo>
                    <a:pt x="92203" y="41129"/>
                    <a:pt x="92072" y="41296"/>
                    <a:pt x="92096" y="41486"/>
                  </a:cubicBezTo>
                  <a:cubicBezTo>
                    <a:pt x="92155" y="42046"/>
                    <a:pt x="92203" y="42606"/>
                    <a:pt x="92250" y="43165"/>
                  </a:cubicBezTo>
                  <a:cubicBezTo>
                    <a:pt x="92262" y="43344"/>
                    <a:pt x="92405" y="43487"/>
                    <a:pt x="92584" y="43487"/>
                  </a:cubicBezTo>
                  <a:lnTo>
                    <a:pt x="92608" y="43487"/>
                  </a:lnTo>
                  <a:cubicBezTo>
                    <a:pt x="92798" y="43475"/>
                    <a:pt x="92941" y="43308"/>
                    <a:pt x="92929" y="43118"/>
                  </a:cubicBezTo>
                  <a:cubicBezTo>
                    <a:pt x="92881" y="42546"/>
                    <a:pt x="92834" y="41975"/>
                    <a:pt x="92774" y="41403"/>
                  </a:cubicBezTo>
                  <a:cubicBezTo>
                    <a:pt x="92752" y="41238"/>
                    <a:pt x="92607" y="41103"/>
                    <a:pt x="92435" y="41103"/>
                  </a:cubicBezTo>
                  <a:close/>
                  <a:moveTo>
                    <a:pt x="361" y="44343"/>
                  </a:moveTo>
                  <a:cubicBezTo>
                    <a:pt x="190" y="44343"/>
                    <a:pt x="36" y="44482"/>
                    <a:pt x="36" y="44665"/>
                  </a:cubicBezTo>
                  <a:cubicBezTo>
                    <a:pt x="13" y="45237"/>
                    <a:pt x="1" y="45808"/>
                    <a:pt x="1" y="46392"/>
                  </a:cubicBezTo>
                  <a:cubicBezTo>
                    <a:pt x="1" y="46570"/>
                    <a:pt x="144" y="46725"/>
                    <a:pt x="334" y="46725"/>
                  </a:cubicBezTo>
                  <a:cubicBezTo>
                    <a:pt x="525" y="46725"/>
                    <a:pt x="679" y="46570"/>
                    <a:pt x="679" y="46392"/>
                  </a:cubicBezTo>
                  <a:cubicBezTo>
                    <a:pt x="679" y="45820"/>
                    <a:pt x="691" y="45249"/>
                    <a:pt x="715" y="44701"/>
                  </a:cubicBezTo>
                  <a:cubicBezTo>
                    <a:pt x="727" y="44511"/>
                    <a:pt x="572" y="44344"/>
                    <a:pt x="382" y="44344"/>
                  </a:cubicBezTo>
                  <a:cubicBezTo>
                    <a:pt x="375" y="44343"/>
                    <a:pt x="368" y="44343"/>
                    <a:pt x="361" y="44343"/>
                  </a:cubicBezTo>
                  <a:close/>
                  <a:moveTo>
                    <a:pt x="92689" y="44510"/>
                  </a:moveTo>
                  <a:cubicBezTo>
                    <a:pt x="92682" y="44510"/>
                    <a:pt x="92674" y="44510"/>
                    <a:pt x="92667" y="44511"/>
                  </a:cubicBezTo>
                  <a:cubicBezTo>
                    <a:pt x="92477" y="44511"/>
                    <a:pt x="92334" y="44677"/>
                    <a:pt x="92334" y="44856"/>
                  </a:cubicBezTo>
                  <a:cubicBezTo>
                    <a:pt x="92358" y="45415"/>
                    <a:pt x="92369" y="45975"/>
                    <a:pt x="92369" y="46535"/>
                  </a:cubicBezTo>
                  <a:lnTo>
                    <a:pt x="92369" y="46558"/>
                  </a:lnTo>
                  <a:cubicBezTo>
                    <a:pt x="92369" y="46737"/>
                    <a:pt x="92524" y="46892"/>
                    <a:pt x="92715" y="46892"/>
                  </a:cubicBezTo>
                  <a:cubicBezTo>
                    <a:pt x="92893" y="46892"/>
                    <a:pt x="93048" y="46737"/>
                    <a:pt x="93048" y="46558"/>
                  </a:cubicBezTo>
                  <a:lnTo>
                    <a:pt x="93048" y="46535"/>
                  </a:lnTo>
                  <a:cubicBezTo>
                    <a:pt x="93048" y="45963"/>
                    <a:pt x="93036" y="45392"/>
                    <a:pt x="93024" y="44832"/>
                  </a:cubicBezTo>
                  <a:cubicBezTo>
                    <a:pt x="93013" y="44649"/>
                    <a:pt x="92869" y="44510"/>
                    <a:pt x="92689" y="44510"/>
                  </a:cubicBezTo>
                  <a:close/>
                  <a:moveTo>
                    <a:pt x="346" y="47749"/>
                  </a:moveTo>
                  <a:cubicBezTo>
                    <a:pt x="156" y="47761"/>
                    <a:pt x="13" y="47916"/>
                    <a:pt x="13" y="48106"/>
                  </a:cubicBezTo>
                  <a:cubicBezTo>
                    <a:pt x="25" y="48678"/>
                    <a:pt x="48" y="49261"/>
                    <a:pt x="84" y="49821"/>
                  </a:cubicBezTo>
                  <a:cubicBezTo>
                    <a:pt x="96" y="49999"/>
                    <a:pt x="239" y="50142"/>
                    <a:pt x="429" y="50142"/>
                  </a:cubicBezTo>
                  <a:lnTo>
                    <a:pt x="441" y="50142"/>
                  </a:lnTo>
                  <a:cubicBezTo>
                    <a:pt x="632" y="50130"/>
                    <a:pt x="775" y="49964"/>
                    <a:pt x="763" y="49773"/>
                  </a:cubicBezTo>
                  <a:cubicBezTo>
                    <a:pt x="739" y="49225"/>
                    <a:pt x="715" y="48654"/>
                    <a:pt x="691" y="48082"/>
                  </a:cubicBezTo>
                  <a:cubicBezTo>
                    <a:pt x="691" y="47892"/>
                    <a:pt x="537" y="47749"/>
                    <a:pt x="346" y="47749"/>
                  </a:cubicBezTo>
                  <a:close/>
                  <a:moveTo>
                    <a:pt x="92691" y="47916"/>
                  </a:moveTo>
                  <a:cubicBezTo>
                    <a:pt x="92500" y="47916"/>
                    <a:pt x="92346" y="48059"/>
                    <a:pt x="92334" y="48249"/>
                  </a:cubicBezTo>
                  <a:cubicBezTo>
                    <a:pt x="92322" y="48809"/>
                    <a:pt x="92286" y="49380"/>
                    <a:pt x="92250" y="49940"/>
                  </a:cubicBezTo>
                  <a:cubicBezTo>
                    <a:pt x="92238" y="50130"/>
                    <a:pt x="92381" y="50297"/>
                    <a:pt x="92560" y="50309"/>
                  </a:cubicBezTo>
                  <a:lnTo>
                    <a:pt x="92584" y="50309"/>
                  </a:lnTo>
                  <a:cubicBezTo>
                    <a:pt x="92762" y="50309"/>
                    <a:pt x="92917" y="50166"/>
                    <a:pt x="92929" y="49987"/>
                  </a:cubicBezTo>
                  <a:cubicBezTo>
                    <a:pt x="92965" y="49428"/>
                    <a:pt x="93000" y="48844"/>
                    <a:pt x="93024" y="48273"/>
                  </a:cubicBezTo>
                  <a:cubicBezTo>
                    <a:pt x="93024" y="48082"/>
                    <a:pt x="92881" y="47928"/>
                    <a:pt x="92691" y="47916"/>
                  </a:cubicBezTo>
                  <a:close/>
                  <a:moveTo>
                    <a:pt x="549" y="51154"/>
                  </a:moveTo>
                  <a:cubicBezTo>
                    <a:pt x="541" y="51154"/>
                    <a:pt x="533" y="51154"/>
                    <a:pt x="525" y="51154"/>
                  </a:cubicBezTo>
                  <a:cubicBezTo>
                    <a:pt x="334" y="51178"/>
                    <a:pt x="191" y="51345"/>
                    <a:pt x="215" y="51535"/>
                  </a:cubicBezTo>
                  <a:cubicBezTo>
                    <a:pt x="263" y="52107"/>
                    <a:pt x="322" y="52678"/>
                    <a:pt x="406" y="53238"/>
                  </a:cubicBezTo>
                  <a:cubicBezTo>
                    <a:pt x="429" y="53405"/>
                    <a:pt x="572" y="53536"/>
                    <a:pt x="739" y="53536"/>
                  </a:cubicBezTo>
                  <a:lnTo>
                    <a:pt x="787" y="53536"/>
                  </a:lnTo>
                  <a:cubicBezTo>
                    <a:pt x="977" y="53512"/>
                    <a:pt x="1108" y="53333"/>
                    <a:pt x="1072" y="53155"/>
                  </a:cubicBezTo>
                  <a:cubicBezTo>
                    <a:pt x="1001" y="52595"/>
                    <a:pt x="941" y="52035"/>
                    <a:pt x="894" y="51464"/>
                  </a:cubicBezTo>
                  <a:cubicBezTo>
                    <a:pt x="871" y="51281"/>
                    <a:pt x="728" y="51154"/>
                    <a:pt x="549" y="51154"/>
                  </a:cubicBezTo>
                  <a:close/>
                  <a:moveTo>
                    <a:pt x="92453" y="51320"/>
                  </a:moveTo>
                  <a:cubicBezTo>
                    <a:pt x="92272" y="51320"/>
                    <a:pt x="92118" y="51448"/>
                    <a:pt x="92096" y="51631"/>
                  </a:cubicBezTo>
                  <a:cubicBezTo>
                    <a:pt x="92036" y="52190"/>
                    <a:pt x="91965" y="52750"/>
                    <a:pt x="91881" y="53309"/>
                  </a:cubicBezTo>
                  <a:cubicBezTo>
                    <a:pt x="91857" y="53500"/>
                    <a:pt x="91988" y="53666"/>
                    <a:pt x="92167" y="53690"/>
                  </a:cubicBezTo>
                  <a:cubicBezTo>
                    <a:pt x="92191" y="53702"/>
                    <a:pt x="92203" y="53702"/>
                    <a:pt x="92227" y="53702"/>
                  </a:cubicBezTo>
                  <a:cubicBezTo>
                    <a:pt x="92393" y="53702"/>
                    <a:pt x="92536" y="53583"/>
                    <a:pt x="92560" y="53405"/>
                  </a:cubicBezTo>
                  <a:cubicBezTo>
                    <a:pt x="92643" y="52845"/>
                    <a:pt x="92715" y="52273"/>
                    <a:pt x="92774" y="51702"/>
                  </a:cubicBezTo>
                  <a:cubicBezTo>
                    <a:pt x="92798" y="51511"/>
                    <a:pt x="92655" y="51345"/>
                    <a:pt x="92477" y="51321"/>
                  </a:cubicBezTo>
                  <a:cubicBezTo>
                    <a:pt x="92469" y="51320"/>
                    <a:pt x="92461" y="51320"/>
                    <a:pt x="92453" y="51320"/>
                  </a:cubicBezTo>
                  <a:close/>
                  <a:moveTo>
                    <a:pt x="1005" y="54541"/>
                  </a:moveTo>
                  <a:cubicBezTo>
                    <a:pt x="984" y="54541"/>
                    <a:pt x="963" y="54543"/>
                    <a:pt x="941" y="54548"/>
                  </a:cubicBezTo>
                  <a:cubicBezTo>
                    <a:pt x="751" y="54571"/>
                    <a:pt x="632" y="54750"/>
                    <a:pt x="667" y="54940"/>
                  </a:cubicBezTo>
                  <a:cubicBezTo>
                    <a:pt x="763" y="55500"/>
                    <a:pt x="870" y="56072"/>
                    <a:pt x="1001" y="56619"/>
                  </a:cubicBezTo>
                  <a:cubicBezTo>
                    <a:pt x="1037" y="56786"/>
                    <a:pt x="1168" y="56893"/>
                    <a:pt x="1334" y="56893"/>
                  </a:cubicBezTo>
                  <a:cubicBezTo>
                    <a:pt x="1358" y="56893"/>
                    <a:pt x="1382" y="56893"/>
                    <a:pt x="1406" y="56881"/>
                  </a:cubicBezTo>
                  <a:cubicBezTo>
                    <a:pt x="1584" y="56845"/>
                    <a:pt x="1703" y="56655"/>
                    <a:pt x="1668" y="56476"/>
                  </a:cubicBezTo>
                  <a:cubicBezTo>
                    <a:pt x="1537" y="55929"/>
                    <a:pt x="1429" y="55381"/>
                    <a:pt x="1334" y="54821"/>
                  </a:cubicBezTo>
                  <a:cubicBezTo>
                    <a:pt x="1303" y="54654"/>
                    <a:pt x="1160" y="54541"/>
                    <a:pt x="1005" y="54541"/>
                  </a:cubicBezTo>
                  <a:close/>
                  <a:moveTo>
                    <a:pt x="91941" y="54696"/>
                  </a:moveTo>
                  <a:cubicBezTo>
                    <a:pt x="91784" y="54696"/>
                    <a:pt x="91639" y="54817"/>
                    <a:pt x="91607" y="54976"/>
                  </a:cubicBezTo>
                  <a:cubicBezTo>
                    <a:pt x="91500" y="55536"/>
                    <a:pt x="91393" y="56083"/>
                    <a:pt x="91262" y="56643"/>
                  </a:cubicBezTo>
                  <a:cubicBezTo>
                    <a:pt x="91226" y="56822"/>
                    <a:pt x="91345" y="57000"/>
                    <a:pt x="91524" y="57048"/>
                  </a:cubicBezTo>
                  <a:cubicBezTo>
                    <a:pt x="91548" y="57048"/>
                    <a:pt x="91572" y="57060"/>
                    <a:pt x="91596" y="57060"/>
                  </a:cubicBezTo>
                  <a:cubicBezTo>
                    <a:pt x="91762" y="57060"/>
                    <a:pt x="91893" y="56953"/>
                    <a:pt x="91929" y="56786"/>
                  </a:cubicBezTo>
                  <a:cubicBezTo>
                    <a:pt x="92060" y="56226"/>
                    <a:pt x="92179" y="55667"/>
                    <a:pt x="92274" y="55107"/>
                  </a:cubicBezTo>
                  <a:cubicBezTo>
                    <a:pt x="92310" y="54917"/>
                    <a:pt x="92191" y="54738"/>
                    <a:pt x="92000" y="54702"/>
                  </a:cubicBezTo>
                  <a:cubicBezTo>
                    <a:pt x="91980" y="54698"/>
                    <a:pt x="91960" y="54696"/>
                    <a:pt x="91941" y="54696"/>
                  </a:cubicBezTo>
                  <a:close/>
                  <a:moveTo>
                    <a:pt x="1734" y="57870"/>
                  </a:moveTo>
                  <a:cubicBezTo>
                    <a:pt x="1705" y="57870"/>
                    <a:pt x="1674" y="57874"/>
                    <a:pt x="1644" y="57881"/>
                  </a:cubicBezTo>
                  <a:cubicBezTo>
                    <a:pt x="1465" y="57929"/>
                    <a:pt x="1358" y="58119"/>
                    <a:pt x="1406" y="58298"/>
                  </a:cubicBezTo>
                  <a:cubicBezTo>
                    <a:pt x="1549" y="58846"/>
                    <a:pt x="1715" y="59405"/>
                    <a:pt x="1894" y="59953"/>
                  </a:cubicBezTo>
                  <a:cubicBezTo>
                    <a:pt x="1941" y="60096"/>
                    <a:pt x="2072" y="60191"/>
                    <a:pt x="2215" y="60191"/>
                  </a:cubicBezTo>
                  <a:cubicBezTo>
                    <a:pt x="2251" y="60191"/>
                    <a:pt x="2287" y="60179"/>
                    <a:pt x="2322" y="60167"/>
                  </a:cubicBezTo>
                  <a:cubicBezTo>
                    <a:pt x="2501" y="60108"/>
                    <a:pt x="2596" y="59917"/>
                    <a:pt x="2537" y="59739"/>
                  </a:cubicBezTo>
                  <a:cubicBezTo>
                    <a:pt x="2370" y="59203"/>
                    <a:pt x="2215" y="58655"/>
                    <a:pt x="2061" y="58119"/>
                  </a:cubicBezTo>
                  <a:cubicBezTo>
                    <a:pt x="2021" y="57970"/>
                    <a:pt x="1888" y="57870"/>
                    <a:pt x="1734" y="57870"/>
                  </a:cubicBezTo>
                  <a:close/>
                  <a:moveTo>
                    <a:pt x="91196" y="58025"/>
                  </a:moveTo>
                  <a:cubicBezTo>
                    <a:pt x="91041" y="58025"/>
                    <a:pt x="90907" y="58126"/>
                    <a:pt x="90857" y="58286"/>
                  </a:cubicBezTo>
                  <a:cubicBezTo>
                    <a:pt x="90714" y="58822"/>
                    <a:pt x="90560" y="59370"/>
                    <a:pt x="90393" y="59905"/>
                  </a:cubicBezTo>
                  <a:cubicBezTo>
                    <a:pt x="90333" y="60084"/>
                    <a:pt x="90441" y="60274"/>
                    <a:pt x="90619" y="60334"/>
                  </a:cubicBezTo>
                  <a:cubicBezTo>
                    <a:pt x="90655" y="60346"/>
                    <a:pt x="90691" y="60346"/>
                    <a:pt x="90726" y="60346"/>
                  </a:cubicBezTo>
                  <a:cubicBezTo>
                    <a:pt x="90869" y="60346"/>
                    <a:pt x="91000" y="60263"/>
                    <a:pt x="91048" y="60108"/>
                  </a:cubicBezTo>
                  <a:cubicBezTo>
                    <a:pt x="91215" y="59572"/>
                    <a:pt x="91369" y="59012"/>
                    <a:pt x="91524" y="58453"/>
                  </a:cubicBezTo>
                  <a:cubicBezTo>
                    <a:pt x="91572" y="58274"/>
                    <a:pt x="91465" y="58084"/>
                    <a:pt x="91286" y="58036"/>
                  </a:cubicBezTo>
                  <a:cubicBezTo>
                    <a:pt x="91256" y="58028"/>
                    <a:pt x="91225" y="58025"/>
                    <a:pt x="91196" y="58025"/>
                  </a:cubicBezTo>
                  <a:close/>
                  <a:moveTo>
                    <a:pt x="2767" y="61120"/>
                  </a:moveTo>
                  <a:cubicBezTo>
                    <a:pt x="2726" y="61120"/>
                    <a:pt x="2684" y="61127"/>
                    <a:pt x="2644" y="61144"/>
                  </a:cubicBezTo>
                  <a:cubicBezTo>
                    <a:pt x="2477" y="61203"/>
                    <a:pt x="2382" y="61394"/>
                    <a:pt x="2442" y="61572"/>
                  </a:cubicBezTo>
                  <a:cubicBezTo>
                    <a:pt x="2632" y="62108"/>
                    <a:pt x="2846" y="62644"/>
                    <a:pt x="3061" y="63180"/>
                  </a:cubicBezTo>
                  <a:cubicBezTo>
                    <a:pt x="3120" y="63311"/>
                    <a:pt x="3239" y="63394"/>
                    <a:pt x="3382" y="63394"/>
                  </a:cubicBezTo>
                  <a:cubicBezTo>
                    <a:pt x="3418" y="63394"/>
                    <a:pt x="3465" y="63382"/>
                    <a:pt x="3513" y="63370"/>
                  </a:cubicBezTo>
                  <a:cubicBezTo>
                    <a:pt x="3680" y="63299"/>
                    <a:pt x="3763" y="63096"/>
                    <a:pt x="3692" y="62918"/>
                  </a:cubicBezTo>
                  <a:cubicBezTo>
                    <a:pt x="3477" y="62394"/>
                    <a:pt x="3275" y="61858"/>
                    <a:pt x="3084" y="61346"/>
                  </a:cubicBezTo>
                  <a:cubicBezTo>
                    <a:pt x="3038" y="61208"/>
                    <a:pt x="2907" y="61120"/>
                    <a:pt x="2767" y="61120"/>
                  </a:cubicBezTo>
                  <a:close/>
                  <a:moveTo>
                    <a:pt x="90182" y="61291"/>
                  </a:moveTo>
                  <a:cubicBezTo>
                    <a:pt x="90043" y="61291"/>
                    <a:pt x="89916" y="61373"/>
                    <a:pt x="89869" y="61513"/>
                  </a:cubicBezTo>
                  <a:cubicBezTo>
                    <a:pt x="89679" y="62048"/>
                    <a:pt x="89476" y="62584"/>
                    <a:pt x="89274" y="63108"/>
                  </a:cubicBezTo>
                  <a:cubicBezTo>
                    <a:pt x="89202" y="63275"/>
                    <a:pt x="89298" y="63477"/>
                    <a:pt x="89464" y="63549"/>
                  </a:cubicBezTo>
                  <a:cubicBezTo>
                    <a:pt x="89512" y="63561"/>
                    <a:pt x="89548" y="63572"/>
                    <a:pt x="89595" y="63572"/>
                  </a:cubicBezTo>
                  <a:cubicBezTo>
                    <a:pt x="89726" y="63572"/>
                    <a:pt x="89857" y="63489"/>
                    <a:pt x="89905" y="63358"/>
                  </a:cubicBezTo>
                  <a:cubicBezTo>
                    <a:pt x="90119" y="62822"/>
                    <a:pt x="90322" y="62275"/>
                    <a:pt x="90512" y="61739"/>
                  </a:cubicBezTo>
                  <a:cubicBezTo>
                    <a:pt x="90572" y="61560"/>
                    <a:pt x="90476" y="61370"/>
                    <a:pt x="90298" y="61310"/>
                  </a:cubicBezTo>
                  <a:cubicBezTo>
                    <a:pt x="90259" y="61297"/>
                    <a:pt x="90220" y="61291"/>
                    <a:pt x="90182" y="6129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5" name="Google Shape;395;p20"/>
            <p:cNvSpPr/>
            <p:nvPr/>
          </p:nvSpPr>
          <p:spPr>
            <a:xfrm>
              <a:off x="3336512" y="3417747"/>
              <a:ext cx="2467599" cy="1725723"/>
            </a:xfrm>
            <a:custGeom>
              <a:avLst/>
              <a:gdLst/>
              <a:ahLst/>
              <a:cxnLst/>
              <a:rect l="l" t="t" r="r" b="b"/>
              <a:pathLst>
                <a:path w="87202" h="60985" extrusionOk="0">
                  <a:moveTo>
                    <a:pt x="43601" y="1"/>
                  </a:moveTo>
                  <a:cubicBezTo>
                    <a:pt x="19527" y="1"/>
                    <a:pt x="1" y="19527"/>
                    <a:pt x="1" y="43601"/>
                  </a:cubicBezTo>
                  <a:cubicBezTo>
                    <a:pt x="1" y="49781"/>
                    <a:pt x="1299" y="55662"/>
                    <a:pt x="3620" y="60984"/>
                  </a:cubicBezTo>
                  <a:lnTo>
                    <a:pt x="83595" y="60984"/>
                  </a:lnTo>
                  <a:cubicBezTo>
                    <a:pt x="85916" y="55662"/>
                    <a:pt x="87202" y="49781"/>
                    <a:pt x="87202" y="43601"/>
                  </a:cubicBezTo>
                  <a:cubicBezTo>
                    <a:pt x="87202" y="19527"/>
                    <a:pt x="67688" y="1"/>
                    <a:pt x="43601" y="1"/>
                  </a:cubicBezTo>
                  <a:close/>
                </a:path>
              </a:pathLst>
            </a:custGeom>
            <a:solidFill>
              <a:srgbClr val="00B050"/>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397" name="Google Shape;397;p20"/>
            <p:cNvSpPr txBox="1"/>
            <p:nvPr/>
          </p:nvSpPr>
          <p:spPr>
            <a:xfrm>
              <a:off x="3669502" y="3755030"/>
              <a:ext cx="1872446" cy="495600"/>
            </a:xfrm>
            <a:prstGeom prst="rect">
              <a:avLst/>
            </a:prstGeom>
            <a:noFill/>
            <a:ln>
              <a:noFill/>
            </a:ln>
          </p:spPr>
          <p:txBody>
            <a:bodyPr spcFirstLastPara="1" wrap="square" lIns="121900" tIns="121900" rIns="121900" bIns="121900" anchor="ctr" anchorCtr="0">
              <a:noAutofit/>
            </a:bodyPr>
            <a:lstStyle/>
            <a:p>
              <a:pPr algn="ctr"/>
              <a:r>
                <a:rPr lang="vi-VN" sz="3600">
                  <a:solidFill>
                    <a:srgbClr val="FFFFFF"/>
                  </a:solidFill>
                  <a:latin typeface="Fira Sans Extra Condensed Medium"/>
                  <a:ea typeface="Fira Sans Extra Condensed Medium"/>
                  <a:cs typeface="Fira Sans Extra Condensed Medium"/>
                  <a:sym typeface="Fira Sans Extra Condensed Medium"/>
                </a:rPr>
                <a:t>DU LỊCH</a:t>
              </a:r>
              <a:endParaRPr sz="3600">
                <a:solidFill>
                  <a:srgbClr val="FFFFFF"/>
                </a:solidFill>
                <a:latin typeface="Fira Sans Extra Condensed Medium"/>
                <a:ea typeface="Fira Sans Extra Condensed Medium"/>
                <a:cs typeface="Fira Sans Extra Condensed Medium"/>
                <a:sym typeface="Fira Sans Extra Condensed Medium"/>
              </a:endParaRPr>
            </a:p>
          </p:txBody>
        </p:sp>
      </p:grpSp>
      <p:pic>
        <p:nvPicPr>
          <p:cNvPr id="6" name="Picture 5">
            <a:extLst>
              <a:ext uri="{FF2B5EF4-FFF2-40B4-BE49-F238E27FC236}">
                <a16:creationId xmlns:a16="http://schemas.microsoft.com/office/drawing/2014/main" id="{FBB6FF5A-AC70-AA02-B4AD-21174D6B235D}"/>
              </a:ext>
            </a:extLst>
          </p:cNvPr>
          <p:cNvPicPr>
            <a:picLocks noChangeAspect="1"/>
          </p:cNvPicPr>
          <p:nvPr/>
        </p:nvPicPr>
        <p:blipFill>
          <a:blip r:embed="rId3"/>
          <a:stretch>
            <a:fillRect/>
          </a:stretch>
        </p:blipFill>
        <p:spPr>
          <a:xfrm>
            <a:off x="6536143" y="5749219"/>
            <a:ext cx="1539019" cy="1129612"/>
          </a:xfrm>
          <a:prstGeom prst="rect">
            <a:avLst/>
          </a:prstGeom>
        </p:spPr>
      </p:pic>
      <p:pic>
        <p:nvPicPr>
          <p:cNvPr id="8194" name="Picture 2" descr="VinaOrganic-tu-van-thiet-ke-nha-xuong-icon-329-min">
            <a:extLst>
              <a:ext uri="{FF2B5EF4-FFF2-40B4-BE49-F238E27FC236}">
                <a16:creationId xmlns:a16="http://schemas.microsoft.com/office/drawing/2014/main" id="{E636E12E-912E-3747-60C7-01390917A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9" t="4791" r="6785" b="7202"/>
          <a:stretch/>
        </p:blipFill>
        <p:spPr bwMode="auto">
          <a:xfrm>
            <a:off x="4733551" y="5655900"/>
            <a:ext cx="1275381" cy="1273934"/>
          </a:xfrm>
          <a:prstGeom prst="flowChartConnector">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78518420-AF33-C022-A9BF-CB36F12E6988}"/>
              </a:ext>
            </a:extLst>
          </p:cNvPr>
          <p:cNvCxnSpPr/>
          <p:nvPr/>
        </p:nvCxnSpPr>
        <p:spPr>
          <a:xfrm>
            <a:off x="6866151" y="2118666"/>
            <a:ext cx="0" cy="494723"/>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B911103-4A15-6939-2F6A-D1D4613A615F}"/>
              </a:ext>
            </a:extLst>
          </p:cNvPr>
          <p:cNvSpPr txBox="1"/>
          <p:nvPr/>
        </p:nvSpPr>
        <p:spPr>
          <a:xfrm>
            <a:off x="4196052" y="2423752"/>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KH lạnh</a:t>
            </a:r>
            <a:endParaRPr lang="en-US" sz="2000">
              <a:solidFill>
                <a:srgbClr val="5429F3"/>
              </a:solidFill>
              <a:latin typeface="#9Slide03 SFU Futura_12" panose="00000400000000000000" pitchFamily="2" charset="0"/>
            </a:endParaRPr>
          </a:p>
        </p:txBody>
      </p:sp>
      <p:cxnSp>
        <p:nvCxnSpPr>
          <p:cNvPr id="20" name="Straight Connector 19">
            <a:extLst>
              <a:ext uri="{FF2B5EF4-FFF2-40B4-BE49-F238E27FC236}">
                <a16:creationId xmlns:a16="http://schemas.microsoft.com/office/drawing/2014/main" id="{8851A0F0-FE6D-DE4B-D987-A7760387DAEE}"/>
              </a:ext>
            </a:extLst>
          </p:cNvPr>
          <p:cNvCxnSpPr>
            <a:cxnSpLocks/>
          </p:cNvCxnSpPr>
          <p:nvPr/>
        </p:nvCxnSpPr>
        <p:spPr>
          <a:xfrm flipH="1">
            <a:off x="4405515" y="2864681"/>
            <a:ext cx="2456256" cy="2758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8D0C978-3D38-0F6B-7D96-56A61E6FFC94}"/>
              </a:ext>
            </a:extLst>
          </p:cNvPr>
          <p:cNvSpPr txBox="1"/>
          <p:nvPr/>
        </p:nvSpPr>
        <p:spPr>
          <a:xfrm>
            <a:off x="7598330" y="2063946"/>
            <a:ext cx="2988098" cy="400110"/>
          </a:xfrm>
          <a:prstGeom prst="rect">
            <a:avLst/>
          </a:prstGeom>
          <a:noFill/>
        </p:spPr>
        <p:txBody>
          <a:bodyPr wrap="square" rtlCol="0">
            <a:spAutoFit/>
          </a:bodyPr>
          <a:lstStyle/>
          <a:p>
            <a:pPr algn="ctr"/>
            <a:r>
              <a:rPr lang="vi-VN" sz="2000">
                <a:solidFill>
                  <a:srgbClr val="FE5468"/>
                </a:solidFill>
                <a:latin typeface="#9Slide03 SFU Futura_12" panose="00000400000000000000" pitchFamily="2" charset="0"/>
              </a:rPr>
              <a:t>Vườn quốc gia</a:t>
            </a:r>
            <a:endParaRPr lang="en-US" sz="2000">
              <a:solidFill>
                <a:srgbClr val="FE5468"/>
              </a:solidFill>
              <a:latin typeface="#9Slide03 SFU Futura_12" panose="00000400000000000000" pitchFamily="2" charset="0"/>
            </a:endParaRPr>
          </a:p>
        </p:txBody>
      </p:sp>
      <p:cxnSp>
        <p:nvCxnSpPr>
          <p:cNvPr id="26" name="Straight Connector 25">
            <a:extLst>
              <a:ext uri="{FF2B5EF4-FFF2-40B4-BE49-F238E27FC236}">
                <a16:creationId xmlns:a16="http://schemas.microsoft.com/office/drawing/2014/main" id="{8DC4BC11-AF15-CA8C-5E58-133A6E564214}"/>
              </a:ext>
            </a:extLst>
          </p:cNvPr>
          <p:cNvCxnSpPr>
            <a:cxnSpLocks/>
          </p:cNvCxnSpPr>
          <p:nvPr/>
        </p:nvCxnSpPr>
        <p:spPr>
          <a:xfrm flipH="1">
            <a:off x="10408989" y="3547364"/>
            <a:ext cx="1690659" cy="22374"/>
          </a:xfrm>
          <a:prstGeom prst="line">
            <a:avLst/>
          </a:prstGeom>
          <a:ln w="25400">
            <a:solidFill>
              <a:srgbClr val="FE5468"/>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781AE10-0F3B-0941-EA80-631A74422E7D}"/>
              </a:ext>
            </a:extLst>
          </p:cNvPr>
          <p:cNvCxnSpPr/>
          <p:nvPr/>
        </p:nvCxnSpPr>
        <p:spPr>
          <a:xfrm>
            <a:off x="3007329" y="5716044"/>
            <a:ext cx="502207" cy="0"/>
          </a:xfrm>
          <a:prstGeom prst="line">
            <a:avLst/>
          </a:prstGeom>
          <a:ln>
            <a:solidFill>
              <a:srgbClr val="7030A0"/>
            </a:solidFill>
            <a:prstDash val="dash"/>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62DC839-DDCE-D8C5-AAFC-BAA3619BD1F4}"/>
              </a:ext>
            </a:extLst>
          </p:cNvPr>
          <p:cNvPicPr>
            <a:picLocks noChangeAspect="1"/>
          </p:cNvPicPr>
          <p:nvPr/>
        </p:nvPicPr>
        <p:blipFill>
          <a:blip r:embed="rId5"/>
          <a:stretch>
            <a:fillRect/>
          </a:stretch>
        </p:blipFill>
        <p:spPr>
          <a:xfrm>
            <a:off x="-25209" y="1986429"/>
            <a:ext cx="1200306" cy="883558"/>
          </a:xfrm>
          <a:prstGeom prst="rect">
            <a:avLst/>
          </a:prstGeom>
        </p:spPr>
      </p:pic>
      <p:grpSp>
        <p:nvGrpSpPr>
          <p:cNvPr id="11" name="Group 10">
            <a:extLst>
              <a:ext uri="{FF2B5EF4-FFF2-40B4-BE49-F238E27FC236}">
                <a16:creationId xmlns:a16="http://schemas.microsoft.com/office/drawing/2014/main" id="{C721B873-596C-707D-681D-92EADB790916}"/>
              </a:ext>
            </a:extLst>
          </p:cNvPr>
          <p:cNvGrpSpPr/>
          <p:nvPr/>
        </p:nvGrpSpPr>
        <p:grpSpPr>
          <a:xfrm>
            <a:off x="-213224" y="3683476"/>
            <a:ext cx="3260010" cy="921876"/>
            <a:chOff x="-213224" y="3683474"/>
            <a:chExt cx="3260010" cy="955591"/>
          </a:xfrm>
        </p:grpSpPr>
        <p:sp>
          <p:nvSpPr>
            <p:cNvPr id="7" name="TextBox 6">
              <a:extLst>
                <a:ext uri="{FF2B5EF4-FFF2-40B4-BE49-F238E27FC236}">
                  <a16:creationId xmlns:a16="http://schemas.microsoft.com/office/drawing/2014/main" id="{685B4EB5-BA3C-C514-50CB-FDFE93A7E41F}"/>
                </a:ext>
              </a:extLst>
            </p:cNvPr>
            <p:cNvSpPr txBox="1"/>
            <p:nvPr/>
          </p:nvSpPr>
          <p:spPr>
            <a:xfrm>
              <a:off x="-213224" y="4224322"/>
              <a:ext cx="2456401" cy="414743"/>
            </a:xfrm>
            <a:prstGeom prst="rect">
              <a:avLst/>
            </a:prstGeom>
            <a:noFill/>
          </p:spPr>
          <p:txBody>
            <a:bodyPr wrap="square" rtlCol="0">
              <a:spAutoFit/>
            </a:bodyPr>
            <a:lstStyle/>
            <a:p>
              <a:pPr algn="ctr"/>
              <a:r>
                <a:rPr lang="vi-VN" sz="2000">
                  <a:solidFill>
                    <a:srgbClr val="00B050"/>
                  </a:solidFill>
                  <a:latin typeface="#9Slide03 SFU Futura_12" panose="00000400000000000000" pitchFamily="2" charset="0"/>
                </a:rPr>
                <a:t>Phan-xi-păng</a:t>
              </a:r>
              <a:endParaRPr lang="en-US" sz="2000">
                <a:solidFill>
                  <a:srgbClr val="00B050"/>
                </a:solidFill>
                <a:latin typeface="#9Slide03 SFU Futura_12" panose="00000400000000000000" pitchFamily="2" charset="0"/>
              </a:endParaRPr>
            </a:p>
          </p:txBody>
        </p:sp>
        <p:grpSp>
          <p:nvGrpSpPr>
            <p:cNvPr id="31" name="Group 30">
              <a:extLst>
                <a:ext uri="{FF2B5EF4-FFF2-40B4-BE49-F238E27FC236}">
                  <a16:creationId xmlns:a16="http://schemas.microsoft.com/office/drawing/2014/main" id="{130A965F-582B-8C0B-39FD-FAF2A558A4B2}"/>
                </a:ext>
              </a:extLst>
            </p:cNvPr>
            <p:cNvGrpSpPr/>
            <p:nvPr/>
          </p:nvGrpSpPr>
          <p:grpSpPr>
            <a:xfrm>
              <a:off x="-66331" y="3683474"/>
              <a:ext cx="3113117" cy="463559"/>
              <a:chOff x="-409601" y="3596138"/>
              <a:chExt cx="3113117" cy="463559"/>
            </a:xfrm>
          </p:grpSpPr>
          <p:cxnSp>
            <p:nvCxnSpPr>
              <p:cNvPr id="4" name="Straight Connector 3">
                <a:extLst>
                  <a:ext uri="{FF2B5EF4-FFF2-40B4-BE49-F238E27FC236}">
                    <a16:creationId xmlns:a16="http://schemas.microsoft.com/office/drawing/2014/main" id="{0A813DFD-5513-96A7-7B83-E809B0DE2B58}"/>
                  </a:ext>
                </a:extLst>
              </p:cNvPr>
              <p:cNvCxnSpPr>
                <a:cxnSpLocks/>
              </p:cNvCxnSpPr>
              <p:nvPr/>
            </p:nvCxnSpPr>
            <p:spPr>
              <a:xfrm flipH="1">
                <a:off x="-409601" y="4059697"/>
                <a:ext cx="2183102" cy="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68E7EC1-94CE-7A8B-2687-1F9817B478A4}"/>
                  </a:ext>
                </a:extLst>
              </p:cNvPr>
              <p:cNvSpPr txBox="1"/>
              <p:nvPr/>
            </p:nvSpPr>
            <p:spPr>
              <a:xfrm>
                <a:off x="-348336" y="3596138"/>
                <a:ext cx="3051852" cy="400110"/>
              </a:xfrm>
              <a:prstGeom prst="rect">
                <a:avLst/>
              </a:prstGeom>
              <a:noFill/>
            </p:spPr>
            <p:txBody>
              <a:bodyPr wrap="square" rtlCol="0">
                <a:spAutoFit/>
              </a:bodyPr>
              <a:lstStyle/>
              <a:p>
                <a:pPr algn="just"/>
                <a:r>
                  <a:rPr lang="vi-VN" sz="2000">
                    <a:solidFill>
                      <a:srgbClr val="00B050"/>
                    </a:solidFill>
                    <a:latin typeface="#9Slide03 SFU Futura_12" panose="00000400000000000000" pitchFamily="2" charset="0"/>
                  </a:rPr>
                  <a:t>Núi cao+ Cac-x tơ</a:t>
                </a:r>
                <a:endParaRPr lang="en-US" sz="2000">
                  <a:solidFill>
                    <a:srgbClr val="00B050"/>
                  </a:solidFill>
                  <a:latin typeface="#9Slide03 SFU Futura_12" panose="00000400000000000000" pitchFamily="2" charset="0"/>
                </a:endParaRPr>
              </a:p>
            </p:txBody>
          </p:sp>
        </p:grpSp>
      </p:grpSp>
      <p:sp>
        <p:nvSpPr>
          <p:cNvPr id="32" name="TextBox 31">
            <a:extLst>
              <a:ext uri="{FF2B5EF4-FFF2-40B4-BE49-F238E27FC236}">
                <a16:creationId xmlns:a16="http://schemas.microsoft.com/office/drawing/2014/main" id="{DAC78520-801E-C071-A1A8-9AD9CB6CDBE0}"/>
              </a:ext>
            </a:extLst>
          </p:cNvPr>
          <p:cNvSpPr txBox="1"/>
          <p:nvPr/>
        </p:nvSpPr>
        <p:spPr>
          <a:xfrm>
            <a:off x="4268361" y="2945137"/>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Sapa, Mẫu Sơn</a:t>
            </a:r>
            <a:endParaRPr lang="en-US" sz="2000">
              <a:solidFill>
                <a:srgbClr val="5429F3"/>
              </a:solidFill>
              <a:latin typeface="#9Slide03 SFU Futura_12" panose="00000400000000000000" pitchFamily="2" charset="0"/>
            </a:endParaRPr>
          </a:p>
        </p:txBody>
      </p:sp>
      <p:cxnSp>
        <p:nvCxnSpPr>
          <p:cNvPr id="34" name="Straight Connector 33">
            <a:extLst>
              <a:ext uri="{FF2B5EF4-FFF2-40B4-BE49-F238E27FC236}">
                <a16:creationId xmlns:a16="http://schemas.microsoft.com/office/drawing/2014/main" id="{CA5FD65E-4DE5-7990-28C2-4888DD07D820}"/>
              </a:ext>
            </a:extLst>
          </p:cNvPr>
          <p:cNvCxnSpPr>
            <a:cxnSpLocks/>
          </p:cNvCxnSpPr>
          <p:nvPr/>
        </p:nvCxnSpPr>
        <p:spPr>
          <a:xfrm flipH="1">
            <a:off x="8454877" y="2507024"/>
            <a:ext cx="1690659" cy="22374"/>
          </a:xfrm>
          <a:prstGeom prst="line">
            <a:avLst/>
          </a:prstGeom>
          <a:ln w="25400">
            <a:solidFill>
              <a:srgbClr val="FE5468"/>
            </a:solidFill>
            <a:prstDash val="dash"/>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8E40265B-15C7-5AE3-E8E9-A3472D17A8BC}"/>
              </a:ext>
            </a:extLst>
          </p:cNvPr>
          <p:cNvSpPr txBox="1"/>
          <p:nvPr/>
        </p:nvSpPr>
        <p:spPr>
          <a:xfrm>
            <a:off x="9669222" y="3130425"/>
            <a:ext cx="2988098" cy="400110"/>
          </a:xfrm>
          <a:prstGeom prst="rect">
            <a:avLst/>
          </a:prstGeom>
          <a:noFill/>
        </p:spPr>
        <p:txBody>
          <a:bodyPr wrap="square" rtlCol="0">
            <a:spAutoFit/>
          </a:bodyPr>
          <a:lstStyle/>
          <a:p>
            <a:pPr algn="ctr"/>
            <a:r>
              <a:rPr lang="vi-VN" sz="2000">
                <a:solidFill>
                  <a:srgbClr val="FE5468"/>
                </a:solidFill>
                <a:latin typeface="#9Slide03 SFU Futura_12" panose="00000400000000000000" pitchFamily="2" charset="0"/>
              </a:rPr>
              <a:t>Cúc Phương, Ba Bể</a:t>
            </a:r>
            <a:endParaRPr lang="en-US" sz="2000">
              <a:solidFill>
                <a:srgbClr val="FE5468"/>
              </a:solidFill>
              <a:latin typeface="#9Slide03 SFU Futura_12" panose="00000400000000000000" pitchFamily="2" charset="0"/>
            </a:endParaRPr>
          </a:p>
        </p:txBody>
      </p:sp>
      <p:cxnSp>
        <p:nvCxnSpPr>
          <p:cNvPr id="12" name="Straight Connector 11">
            <a:extLst>
              <a:ext uri="{FF2B5EF4-FFF2-40B4-BE49-F238E27FC236}">
                <a16:creationId xmlns:a16="http://schemas.microsoft.com/office/drawing/2014/main" id="{0DE64657-4B16-3B8F-4999-2069F395BF8E}"/>
              </a:ext>
            </a:extLst>
          </p:cNvPr>
          <p:cNvCxnSpPr>
            <a:cxnSpLocks/>
          </p:cNvCxnSpPr>
          <p:nvPr/>
        </p:nvCxnSpPr>
        <p:spPr>
          <a:xfrm flipH="1">
            <a:off x="6857853" y="3183935"/>
            <a:ext cx="2456256" cy="27580"/>
          </a:xfrm>
          <a:prstGeom prst="line">
            <a:avLst/>
          </a:prstGeom>
          <a:ln w="25400">
            <a:solidFill>
              <a:srgbClr val="7030A0"/>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0A66948-E7BB-D15F-28A5-12EBE6812FEA}"/>
              </a:ext>
            </a:extLst>
          </p:cNvPr>
          <p:cNvSpPr txBox="1"/>
          <p:nvPr/>
        </p:nvSpPr>
        <p:spPr>
          <a:xfrm>
            <a:off x="6844277" y="2786792"/>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Hồ tự nhiên, nước nóng</a:t>
            </a:r>
            <a:endParaRPr lang="en-US" sz="2000">
              <a:solidFill>
                <a:srgbClr val="5429F3"/>
              </a:solidFill>
              <a:latin typeface="#9Slide03 SFU Futura_12" panose="00000400000000000000" pitchFamily="2" charset="0"/>
            </a:endParaRPr>
          </a:p>
        </p:txBody>
      </p:sp>
      <p:sp>
        <p:nvSpPr>
          <p:cNvPr id="22" name="TextBox 21">
            <a:extLst>
              <a:ext uri="{FF2B5EF4-FFF2-40B4-BE49-F238E27FC236}">
                <a16:creationId xmlns:a16="http://schemas.microsoft.com/office/drawing/2014/main" id="{78A91900-B1AE-D39C-3F7C-B1EF443F04F9}"/>
              </a:ext>
            </a:extLst>
          </p:cNvPr>
          <p:cNvSpPr txBox="1"/>
          <p:nvPr/>
        </p:nvSpPr>
        <p:spPr>
          <a:xfrm>
            <a:off x="6911480" y="3264833"/>
            <a:ext cx="2988098" cy="400110"/>
          </a:xfrm>
          <a:prstGeom prst="rect">
            <a:avLst/>
          </a:prstGeom>
          <a:noFill/>
        </p:spPr>
        <p:txBody>
          <a:bodyPr wrap="square" rtlCol="0">
            <a:spAutoFit/>
          </a:bodyPr>
          <a:lstStyle/>
          <a:p>
            <a:pPr algn="ctr"/>
            <a:r>
              <a:rPr lang="vi-VN" sz="2000">
                <a:solidFill>
                  <a:srgbClr val="7030A0"/>
                </a:solidFill>
                <a:latin typeface="#9Slide03 SFU Futura_12" panose="00000400000000000000" pitchFamily="2" charset="0"/>
              </a:rPr>
              <a:t>Ba Bể</a:t>
            </a:r>
            <a:endParaRPr lang="en-US" sz="2000">
              <a:solidFill>
                <a:srgbClr val="5429F3"/>
              </a:solidFill>
              <a:latin typeface="#9Slide03 SFU Futura_12" panose="00000400000000000000" pitchFamily="2" charset="0"/>
            </a:endParaRPr>
          </a:p>
        </p:txBody>
      </p:sp>
      <p:sp>
        <p:nvSpPr>
          <p:cNvPr id="24" name="TextBox 23">
            <a:extLst>
              <a:ext uri="{FF2B5EF4-FFF2-40B4-BE49-F238E27FC236}">
                <a16:creationId xmlns:a16="http://schemas.microsoft.com/office/drawing/2014/main" id="{AB501111-3D7B-7038-1E34-360C12E15B03}"/>
              </a:ext>
            </a:extLst>
          </p:cNvPr>
          <p:cNvSpPr txBox="1"/>
          <p:nvPr/>
        </p:nvSpPr>
        <p:spPr>
          <a:xfrm>
            <a:off x="9835038" y="3718261"/>
            <a:ext cx="2988098" cy="400110"/>
          </a:xfrm>
          <a:prstGeom prst="rect">
            <a:avLst/>
          </a:prstGeom>
          <a:noFill/>
        </p:spPr>
        <p:txBody>
          <a:bodyPr wrap="square" rtlCol="0">
            <a:spAutoFit/>
          </a:bodyPr>
          <a:lstStyle/>
          <a:p>
            <a:pPr algn="ctr"/>
            <a:r>
              <a:rPr lang="vi-VN" sz="2000">
                <a:solidFill>
                  <a:srgbClr val="FE5468"/>
                </a:solidFill>
                <a:latin typeface="#9Slide03 SFU Futura_12" panose="00000400000000000000" pitchFamily="2" charset="0"/>
              </a:rPr>
              <a:t>DL sinh thái</a:t>
            </a:r>
            <a:endParaRPr lang="en-US" sz="2000">
              <a:solidFill>
                <a:srgbClr val="FE5468"/>
              </a:solidFill>
              <a:latin typeface="#9Slide03 SFU Futura_12" panose="00000400000000000000" pitchFamily="2" charset="0"/>
            </a:endParaRPr>
          </a:p>
        </p:txBody>
      </p:sp>
    </p:spTree>
    <p:extLst>
      <p:ext uri="{BB962C8B-B14F-4D97-AF65-F5344CB8AC3E}">
        <p14:creationId xmlns:p14="http://schemas.microsoft.com/office/powerpoint/2010/main" val="2435571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89EACC8-8144-6E3E-D13D-5EFE894DC4DA}"/>
              </a:ext>
            </a:extLst>
          </p:cNvPr>
          <p:cNvGraphicFramePr>
            <a:graphicFrameLocks noGrp="1"/>
          </p:cNvGraphicFramePr>
          <p:nvPr>
            <p:extLst>
              <p:ext uri="{D42A27DB-BD31-4B8C-83A1-F6EECF244321}">
                <p14:modId xmlns:p14="http://schemas.microsoft.com/office/powerpoint/2010/main" val="134749545"/>
              </p:ext>
            </p:extLst>
          </p:nvPr>
        </p:nvGraphicFramePr>
        <p:xfrm>
          <a:off x="36724" y="1"/>
          <a:ext cx="12118552" cy="6881648"/>
        </p:xfrm>
        <a:graphic>
          <a:graphicData uri="http://schemas.openxmlformats.org/drawingml/2006/table">
            <a:tbl>
              <a:tblPr firstRow="1" bandRow="1">
                <a:tableStyleId>{5C22544A-7EE6-4342-B048-85BDC9FD1C3A}</a:tableStyleId>
              </a:tblPr>
              <a:tblGrid>
                <a:gridCol w="4009496">
                  <a:extLst>
                    <a:ext uri="{9D8B030D-6E8A-4147-A177-3AD203B41FA5}">
                      <a16:colId xmlns:a16="http://schemas.microsoft.com/office/drawing/2014/main" val="2809015306"/>
                    </a:ext>
                  </a:extLst>
                </a:gridCol>
                <a:gridCol w="3307799">
                  <a:extLst>
                    <a:ext uri="{9D8B030D-6E8A-4147-A177-3AD203B41FA5}">
                      <a16:colId xmlns:a16="http://schemas.microsoft.com/office/drawing/2014/main" val="747581904"/>
                    </a:ext>
                  </a:extLst>
                </a:gridCol>
                <a:gridCol w="4801257">
                  <a:extLst>
                    <a:ext uri="{9D8B030D-6E8A-4147-A177-3AD203B41FA5}">
                      <a16:colId xmlns:a16="http://schemas.microsoft.com/office/drawing/2014/main" val="2222418972"/>
                    </a:ext>
                  </a:extLst>
                </a:gridCol>
              </a:tblGrid>
              <a:tr h="433656">
                <a:tc gridSpan="2">
                  <a:txBody>
                    <a:bodyPr/>
                    <a:lstStyle/>
                    <a:p>
                      <a:pPr algn="ctr"/>
                      <a:r>
                        <a:rPr lang="vi-VN" sz="2400">
                          <a:latin typeface="#9Slide03 SFU Futura_12" panose="00000400000000000000" pitchFamily="2" charset="0"/>
                        </a:rPr>
                        <a:t>Điều kiện tự nhiên và TNTN</a:t>
                      </a:r>
                      <a:endParaRPr lang="en-US" sz="2400">
                        <a:latin typeface="#9Slide03 SFU Futura_12" panose="00000400000000000000" pitchFamily="2" charset="0"/>
                      </a:endParaRPr>
                    </a:p>
                  </a:txBody>
                  <a:tcPr marL="81464" marR="81464" marT="40732" marB="40732">
                    <a:solidFill>
                      <a:srgbClr val="7030A0"/>
                    </a:solidFill>
                  </a:tcPr>
                </a:tc>
                <a:tc hMerge="1">
                  <a:txBody>
                    <a:bodyPr/>
                    <a:lstStyle/>
                    <a:p>
                      <a:pPr algn="ctr"/>
                      <a:endParaRPr lang="en-US" sz="2400">
                        <a:latin typeface="#9Slide03 SFU Futura_12" panose="00000400000000000000" pitchFamily="2" charset="0"/>
                      </a:endParaRPr>
                    </a:p>
                  </a:txBody>
                  <a:tcPr marL="81464" marR="81464" marT="40732" marB="40732">
                    <a:solidFill>
                      <a:srgbClr val="7030A0"/>
                    </a:solidFill>
                  </a:tcPr>
                </a:tc>
                <a:tc rowSpan="2">
                  <a:txBody>
                    <a:bodyPr/>
                    <a:lstStyle/>
                    <a:p>
                      <a:pPr algn="ctr"/>
                      <a:r>
                        <a:rPr lang="vi-VN" sz="2400">
                          <a:latin typeface="#9Slide03 SFU Futura_12" panose="00000400000000000000" pitchFamily="2" charset="0"/>
                        </a:rPr>
                        <a:t>Thế mạnh kinh tế</a:t>
                      </a:r>
                      <a:endParaRPr lang="en-US" sz="2400">
                        <a:latin typeface="#9Slide03 SFU Futura_12" panose="00000400000000000000" pitchFamily="2" charset="0"/>
                      </a:endParaRPr>
                    </a:p>
                  </a:txBody>
                  <a:tcPr marL="81464" marR="81464" marT="40732" marB="40732">
                    <a:solidFill>
                      <a:schemeClr val="accent2"/>
                    </a:solidFill>
                  </a:tcPr>
                </a:tc>
                <a:extLst>
                  <a:ext uri="{0D108BD9-81ED-4DB2-BD59-A6C34878D82A}">
                    <a16:rowId xmlns:a16="http://schemas.microsoft.com/office/drawing/2014/main" val="3475882555"/>
                  </a:ext>
                </a:extLst>
              </a:tr>
              <a:tr h="433656">
                <a:tc>
                  <a:txBody>
                    <a:bodyPr/>
                    <a:lstStyle/>
                    <a:p>
                      <a:pPr algn="ctr"/>
                      <a:r>
                        <a:rPr lang="vi-VN" sz="2400">
                          <a:solidFill>
                            <a:schemeClr val="bg1"/>
                          </a:solidFill>
                          <a:latin typeface="#9Slide03 SFU Futura_12" panose="00000400000000000000" pitchFamily="2" charset="0"/>
                        </a:rPr>
                        <a:t>Đông Bắc</a:t>
                      </a:r>
                      <a:endParaRPr lang="en-US" sz="2400">
                        <a:solidFill>
                          <a:schemeClr val="bg1"/>
                        </a:solidFill>
                        <a:latin typeface="#9Slide03 SFU Futura_12" panose="00000400000000000000" pitchFamily="2" charset="0"/>
                      </a:endParaRPr>
                    </a:p>
                  </a:txBody>
                  <a:tcPr marL="81464" marR="81464" marT="40732" marB="40732">
                    <a:solidFill>
                      <a:schemeClr val="accent3">
                        <a:lumMod val="60000"/>
                        <a:lumOff val="40000"/>
                      </a:schemeClr>
                    </a:solidFill>
                  </a:tcPr>
                </a:tc>
                <a:tc>
                  <a:txBody>
                    <a:bodyPr/>
                    <a:lstStyle/>
                    <a:p>
                      <a:pPr algn="ctr"/>
                      <a:r>
                        <a:rPr lang="vi-VN" sz="2400">
                          <a:solidFill>
                            <a:schemeClr val="bg1"/>
                          </a:solidFill>
                          <a:latin typeface="#9Slide03 SFU Futura_12" panose="00000400000000000000" pitchFamily="2" charset="0"/>
                        </a:rPr>
                        <a:t>Tây Bắc</a:t>
                      </a:r>
                      <a:endParaRPr lang="en-US" sz="2400">
                        <a:solidFill>
                          <a:schemeClr val="bg1"/>
                        </a:solidFill>
                        <a:latin typeface="#9Slide03 SFU Futura_12" panose="00000400000000000000" pitchFamily="2" charset="0"/>
                      </a:endParaRPr>
                    </a:p>
                  </a:txBody>
                  <a:tcPr marL="81464" marR="81464" marT="40732" marB="40732">
                    <a:solidFill>
                      <a:schemeClr val="accent4">
                        <a:lumMod val="60000"/>
                        <a:lumOff val="40000"/>
                      </a:schemeClr>
                    </a:solidFill>
                  </a:tcPr>
                </a:tc>
                <a:tc vMerge="1">
                  <a:txBody>
                    <a:bodyPr/>
                    <a:lstStyle/>
                    <a:p>
                      <a:endParaRPr lang="en-US"/>
                    </a:p>
                  </a:txBody>
                  <a:tcPr/>
                </a:tc>
                <a:extLst>
                  <a:ext uri="{0D108BD9-81ED-4DB2-BD59-A6C34878D82A}">
                    <a16:rowId xmlns:a16="http://schemas.microsoft.com/office/drawing/2014/main" val="3030978777"/>
                  </a:ext>
                </a:extLst>
              </a:tr>
              <a:tr h="1808287">
                <a:tc>
                  <a:txBody>
                    <a:bodyPr/>
                    <a:lstStyle/>
                    <a:p>
                      <a:pPr marL="342900" marR="0" indent="-342900" algn="just">
                        <a:lnSpc>
                          <a:spcPct val="115000"/>
                        </a:lnSpc>
                        <a:spcBef>
                          <a:spcPts val="0"/>
                        </a:spcBef>
                        <a:spcAft>
                          <a:spcPts val="0"/>
                        </a:spcAft>
                        <a:buFontTx/>
                        <a:buChar char="-"/>
                      </a:pPr>
                      <a:r>
                        <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rPr>
                        <a:t>Địa hình</a:t>
                      </a: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 núi</a:t>
                      </a:r>
                      <a:r>
                        <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rPr>
                        <a:t> </a:t>
                      </a: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trung bình và </a:t>
                      </a:r>
                      <a:r>
                        <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rPr>
                        <a:t>thấ</a:t>
                      </a: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p, hướng cánh cung </a:t>
                      </a:r>
                    </a:p>
                    <a:p>
                      <a:pPr marL="342900" marR="0" indent="-342900" algn="just">
                        <a:lnSpc>
                          <a:spcPct val="115000"/>
                        </a:lnSpc>
                        <a:spcBef>
                          <a:spcPts val="0"/>
                        </a:spcBef>
                        <a:spcAft>
                          <a:spcPts val="0"/>
                        </a:spcAft>
                        <a:buFontTx/>
                        <a:buChar char="-"/>
                      </a:pP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Địa hình đồi, cac-xtơ</a:t>
                      </a:r>
                    </a:p>
                  </a:txBody>
                  <a:tcPr marL="81464" marR="81464" marT="40732" marB="40732">
                    <a:solidFill>
                      <a:srgbClr val="FCFDCF"/>
                    </a:solidFill>
                  </a:tcPr>
                </a:tc>
                <a:tc>
                  <a:txBody>
                    <a:bodyPr/>
                    <a:lstStyle/>
                    <a:p>
                      <a:pPr marL="342900" marR="0" indent="-342900" algn="just">
                        <a:lnSpc>
                          <a:spcPct val="115000"/>
                        </a:lnSpc>
                        <a:spcBef>
                          <a:spcPts val="0"/>
                        </a:spcBef>
                        <a:spcAft>
                          <a:spcPts val="0"/>
                        </a:spcAft>
                        <a:buFontTx/>
                        <a:buChar char="-"/>
                      </a:pPr>
                      <a:r>
                        <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rPr>
                        <a:t>Địa hình </a:t>
                      </a: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cao</a:t>
                      </a:r>
                      <a:r>
                        <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rPr>
                        <a:t>, hiểm trở</a:t>
                      </a:r>
                      <a:endPar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a:p>
                      <a:pPr marL="342900" marR="0" indent="-342900" algn="just">
                        <a:lnSpc>
                          <a:spcPct val="115000"/>
                        </a:lnSpc>
                        <a:spcBef>
                          <a:spcPts val="0"/>
                        </a:spcBef>
                        <a:spcAft>
                          <a:spcPts val="0"/>
                        </a:spcAft>
                        <a:buFontTx/>
                        <a:buChar char="-"/>
                      </a:pP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Hướng TB - ĐN</a:t>
                      </a:r>
                    </a:p>
                  </a:txBody>
                  <a:tcPr marL="81464" marR="81464" marT="40732" marB="40732">
                    <a:solidFill>
                      <a:schemeClr val="accent5">
                        <a:lumMod val="20000"/>
                        <a:lumOff val="80000"/>
                      </a:schemeClr>
                    </a:solidFill>
                  </a:tcPr>
                </a:tc>
                <a:tc rowSpan="2">
                  <a:txBody>
                    <a:bodyPr/>
                    <a:lstStyle/>
                    <a:p>
                      <a:pPr marL="0" indent="0">
                        <a:buFontTx/>
                        <a:buNone/>
                      </a:pPr>
                      <a:r>
                        <a:rPr lang="vi-VN" sz="2600">
                          <a:solidFill>
                            <a:srgbClr val="5429F3"/>
                          </a:solidFill>
                          <a:latin typeface="#9Slide03 SFU Futura_12" panose="00000400000000000000" pitchFamily="2" charset="0"/>
                        </a:rPr>
                        <a:t>- Trồng cây công nghiệp </a:t>
                      </a:r>
                      <a:r>
                        <a:rPr lang="vi-VN" sz="2600" kern="1200">
                          <a:solidFill>
                            <a:srgbClr val="5429F3"/>
                          </a:solidFill>
                          <a:effectLst/>
                          <a:latin typeface="#9Slide03 SFU Futura_12" panose="00000400000000000000" pitchFamily="2" charset="0"/>
                          <a:ea typeface="+mn-ea"/>
                          <a:cs typeface="+mn-cs"/>
                        </a:rPr>
                        <a:t>cận nhiệt và ôn đới</a:t>
                      </a:r>
                      <a:r>
                        <a:rPr lang="vi-VN" sz="2600">
                          <a:solidFill>
                            <a:srgbClr val="5429F3"/>
                          </a:solidFill>
                          <a:latin typeface="#9Slide03 SFU Futura_12" panose="00000400000000000000" pitchFamily="2" charset="0"/>
                        </a:rPr>
                        <a:t>, cây ăn quả, cây lương thực, </a:t>
                      </a:r>
                    </a:p>
                    <a:p>
                      <a:pPr marL="0" indent="0">
                        <a:buFontTx/>
                        <a:buNone/>
                      </a:pPr>
                      <a:r>
                        <a:rPr lang="vi-VN" sz="2600">
                          <a:solidFill>
                            <a:srgbClr val="5429F3"/>
                          </a:solidFill>
                          <a:latin typeface="#9Slide03 SFU Futura_12" panose="00000400000000000000" pitchFamily="2" charset="0"/>
                        </a:rPr>
                        <a:t>- Chăn nuôi gia súc lớn.</a:t>
                      </a:r>
                    </a:p>
                    <a:p>
                      <a:r>
                        <a:rPr lang="vi-VN" sz="2600">
                          <a:solidFill>
                            <a:srgbClr val="5429F3"/>
                          </a:solidFill>
                          <a:latin typeface="#9Slide03 SFU Futura_12" panose="00000400000000000000" pitchFamily="2" charset="0"/>
                        </a:rPr>
                        <a:t>-  Du lịch</a:t>
                      </a:r>
                    </a:p>
                  </a:txBody>
                  <a:tcPr marL="81464" marR="81464" marT="40732" marB="40732">
                    <a:solidFill>
                      <a:schemeClr val="bg1"/>
                    </a:solidFill>
                  </a:tcPr>
                </a:tc>
                <a:extLst>
                  <a:ext uri="{0D108BD9-81ED-4DB2-BD59-A6C34878D82A}">
                    <a16:rowId xmlns:a16="http://schemas.microsoft.com/office/drawing/2014/main" val="1219106092"/>
                  </a:ext>
                </a:extLst>
              </a:tr>
              <a:tr h="463212">
                <a:tc gridSpan="2">
                  <a:txBody>
                    <a:bodyPr/>
                    <a:lstStyle/>
                    <a:p>
                      <a:r>
                        <a:rPr lang="vi-VN" sz="2600">
                          <a:solidFill>
                            <a:srgbClr val="5429F3"/>
                          </a:solidFill>
                          <a:latin typeface="#9Slide03 SFU Futura_12" panose="00000400000000000000" pitchFamily="2" charset="0"/>
                        </a:rPr>
                        <a:t>- Khí hậu nhiệt đới ẩm có mùa đông lạnh</a:t>
                      </a:r>
                      <a:endParaRPr lang="en-US" sz="2600">
                        <a:solidFill>
                          <a:srgbClr val="5429F3"/>
                        </a:solidFill>
                        <a:latin typeface="#9Slide03 SFU Futura_12" panose="00000400000000000000" pitchFamily="2" charset="0"/>
                      </a:endParaRPr>
                    </a:p>
                  </a:txBody>
                  <a:tcPr marL="81464" marR="81464" marT="40732" marB="40732">
                    <a:solidFill>
                      <a:schemeClr val="accent2">
                        <a:lumMod val="20000"/>
                        <a:lumOff val="80000"/>
                      </a:schemeClr>
                    </a:solidFill>
                  </a:tcPr>
                </a:tc>
                <a:tc hMerge="1">
                  <a:txBody>
                    <a:bodyPr/>
                    <a:lstStyle/>
                    <a:p>
                      <a:endParaRPr lang="en-US" sz="2600">
                        <a:solidFill>
                          <a:srgbClr val="5429F3"/>
                        </a:solidFill>
                        <a:latin typeface="#9Slide03 SFU Futura_12" panose="00000400000000000000" pitchFamily="2" charset="0"/>
                      </a:endParaRPr>
                    </a:p>
                  </a:txBody>
                  <a:tcPr marL="81464" marR="81464" marT="40732" marB="40732">
                    <a:solidFill>
                      <a:schemeClr val="accent2">
                        <a:lumMod val="20000"/>
                        <a:lumOff val="80000"/>
                      </a:schemeClr>
                    </a:solidFill>
                  </a:tcPr>
                </a:tc>
                <a:tc vMerge="1">
                  <a:txBody>
                    <a:bodyPr/>
                    <a:lstStyle/>
                    <a:p>
                      <a:endParaRPr/>
                    </a:p>
                  </a:txBody>
                  <a:tcPr marL="81464" marR="81464" marT="40732" marB="40732"/>
                </a:tc>
                <a:extLst>
                  <a:ext uri="{0D108BD9-81ED-4DB2-BD59-A6C34878D82A}">
                    <a16:rowId xmlns:a16="http://schemas.microsoft.com/office/drawing/2014/main" val="1401082900"/>
                  </a:ext>
                </a:extLst>
              </a:tr>
              <a:tr h="905064">
                <a:tc>
                  <a:txBody>
                    <a:bodyPr/>
                    <a:lstStyle/>
                    <a:p>
                      <a:pPr marL="342900" marR="0" indent="-342900" algn="just">
                        <a:lnSpc>
                          <a:spcPct val="115000"/>
                        </a:lnSpc>
                        <a:spcBef>
                          <a:spcPts val="0"/>
                        </a:spcBef>
                        <a:spcAft>
                          <a:spcPts val="0"/>
                        </a:spcAft>
                        <a:buFontTx/>
                        <a:buChar char="-"/>
                      </a:pPr>
                      <a:r>
                        <a:rPr lang="en-US" sz="2600">
                          <a:solidFill>
                            <a:srgbClr val="5429F3"/>
                          </a:solidFill>
                          <a:latin typeface="#9Slide03 SFU Futura_12" panose="00000400000000000000" pitchFamily="2" charset="0"/>
                        </a:rPr>
                        <a:t>Sông ngòi dày đặc</a:t>
                      </a:r>
                      <a:endParaRPr lang="vi-VN" sz="2600">
                        <a:solidFill>
                          <a:srgbClr val="5429F3"/>
                        </a:solidFill>
                        <a:latin typeface="#9Slide03 SFU Futura_12" panose="00000400000000000000" pitchFamily="2" charset="0"/>
                      </a:endParaRPr>
                    </a:p>
                    <a:p>
                      <a:endParaRPr lang="en-US" sz="2600">
                        <a:solidFill>
                          <a:srgbClr val="5429F3"/>
                        </a:solidFill>
                        <a:latin typeface="#9Slide03 SFU Futura_12" panose="00000400000000000000" pitchFamily="2" charset="0"/>
                      </a:endParaRPr>
                    </a:p>
                  </a:txBody>
                  <a:tcPr marL="81464" marR="81464" marT="40732" marB="40732">
                    <a:solidFill>
                      <a:srgbClr val="FCFD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rgbClr val="5429F3"/>
                          </a:solidFill>
                          <a:latin typeface="#9Slide03 SFU Futura_12" panose="00000400000000000000" pitchFamily="2" charset="0"/>
                        </a:rPr>
                        <a:t>Sông ngòi có độ dốc lớn </a:t>
                      </a:r>
                      <a:endParaRPr lang="vi-VN" sz="2600">
                        <a:solidFill>
                          <a:srgbClr val="5429F3"/>
                        </a:solidFill>
                        <a:latin typeface="#9Slide03 SFU Futura_12" panose="00000400000000000000" pitchFamily="2" charset="0"/>
                      </a:endParaRPr>
                    </a:p>
                  </a:txBody>
                  <a:tcPr marL="81464" marR="81464" marT="40732" marB="40732">
                    <a:solidFill>
                      <a:schemeClr val="accent5">
                        <a:lumMod val="20000"/>
                        <a:lumOff val="80000"/>
                      </a:schemeClr>
                    </a:solidFill>
                  </a:tcPr>
                </a:tc>
                <a:tc>
                  <a:txBody>
                    <a:bodyPr/>
                    <a:lstStyle/>
                    <a:p>
                      <a:pPr marL="0" marR="0" indent="0" algn="just">
                        <a:lnSpc>
                          <a:spcPct val="115000"/>
                        </a:lnSpc>
                        <a:spcBef>
                          <a:spcPts val="0"/>
                        </a:spcBef>
                        <a:spcAft>
                          <a:spcPts val="0"/>
                        </a:spcAft>
                        <a:buFontTx/>
                        <a:buNone/>
                      </a:pPr>
                      <a:r>
                        <a:rPr lang="vi-VN" sz="2600">
                          <a:solidFill>
                            <a:srgbClr val="5429F3"/>
                          </a:solidFill>
                          <a:latin typeface="#9Slide03 SFU Futura_12" panose="00000400000000000000" pitchFamily="2" charset="0"/>
                          <a:ea typeface="Roboto" panose="02000000000000000000" pitchFamily="2" charset="0"/>
                          <a:cs typeface="Roboto" panose="02000000000000000000" pitchFamily="2" charset="0"/>
                        </a:rPr>
                        <a:t>- Thủy lợi, GTVT, thủy điện</a:t>
                      </a:r>
                      <a:endPar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a:p>
                      <a:r>
                        <a:rPr lang="vi-VN" sz="2600">
                          <a:solidFill>
                            <a:srgbClr val="5429F3"/>
                          </a:solidFill>
                          <a:latin typeface="#9Slide03 SFU Futura_12" panose="00000400000000000000" pitchFamily="2" charset="0"/>
                        </a:rPr>
                        <a:t>- Nuôi trồng thủy sản, du lịch</a:t>
                      </a:r>
                      <a:endParaRPr lang="en-US" sz="2600">
                        <a:solidFill>
                          <a:srgbClr val="5429F3"/>
                        </a:solidFill>
                        <a:latin typeface="#9Slide03 SFU Futura_12" panose="00000400000000000000" pitchFamily="2" charset="0"/>
                      </a:endParaRPr>
                    </a:p>
                  </a:txBody>
                  <a:tcPr marL="81464" marR="81464" marT="40732" marB="40732">
                    <a:solidFill>
                      <a:srgbClr val="FCFDCF"/>
                    </a:solidFill>
                  </a:tcPr>
                </a:tc>
                <a:extLst>
                  <a:ext uri="{0D108BD9-81ED-4DB2-BD59-A6C34878D82A}">
                    <a16:rowId xmlns:a16="http://schemas.microsoft.com/office/drawing/2014/main" val="3707578271"/>
                  </a:ext>
                </a:extLst>
              </a:tr>
              <a:tr h="1613743">
                <a:tc>
                  <a:txBody>
                    <a:bodyPr/>
                    <a:lstStyle/>
                    <a:p>
                      <a:pPr marL="0" marR="0" indent="0" algn="just">
                        <a:lnSpc>
                          <a:spcPct val="115000"/>
                        </a:lnSpc>
                        <a:spcBef>
                          <a:spcPts val="0"/>
                        </a:spcBef>
                        <a:spcAft>
                          <a:spcPts val="0"/>
                        </a:spcAft>
                        <a:buFontTx/>
                        <a:buNone/>
                      </a:pPr>
                      <a:r>
                        <a:rPr lang="vi-VN" sz="2600">
                          <a:solidFill>
                            <a:srgbClr val="5429F3"/>
                          </a:solidFill>
                          <a:latin typeface="#9Slide03 SFU Futura_12" panose="00000400000000000000" pitchFamily="2" charset="0"/>
                        </a:rPr>
                        <a:t>- Khoáng sản: </a:t>
                      </a:r>
                      <a:r>
                        <a:rPr lang="en-US" sz="2600">
                          <a:solidFill>
                            <a:srgbClr val="5429F3"/>
                          </a:solidFill>
                          <a:latin typeface="#9Slide03 SFU Futura_12" panose="00000400000000000000" pitchFamily="2" charset="0"/>
                        </a:rPr>
                        <a:t>Phong phú chủng loại: a-pa-tít, sắt, chì - kẽm, đá vôi, than,…</a:t>
                      </a:r>
                    </a:p>
                  </a:txBody>
                  <a:tcPr marL="81464" marR="81464" marT="40732" marB="40732">
                    <a:solidFill>
                      <a:srgbClr val="E2CC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rgbClr val="5429F3"/>
                          </a:solidFill>
                          <a:latin typeface="#9Slide03 SFU Futura_12" panose="00000400000000000000" pitchFamily="2" charset="0"/>
                        </a:rPr>
                        <a:t>Có một số loại trữ lượng lớn như: đất hiếm, đồng,...</a:t>
                      </a:r>
                      <a:endParaRPr lang="en-US" sz="2600">
                        <a:solidFill>
                          <a:srgbClr val="5429F3"/>
                        </a:solidFill>
                        <a:latin typeface="#9Slide03 SFU Futura_12" panose="00000400000000000000" pitchFamily="2" charset="0"/>
                        <a:ea typeface="Roboto" panose="02000000000000000000" pitchFamily="2" charset="0"/>
                        <a:cs typeface="Roboto" panose="02000000000000000000" pitchFamily="2" charset="0"/>
                      </a:endParaRPr>
                    </a:p>
                  </a:txBody>
                  <a:tcPr marL="81464" marR="81464" marT="40732" marB="40732">
                    <a:solidFill>
                      <a:srgbClr val="FCFDCF"/>
                    </a:solidFill>
                  </a:tcPr>
                </a:tc>
                <a:tc>
                  <a:txBody>
                    <a:bodyPr/>
                    <a:lstStyle/>
                    <a:p>
                      <a:r>
                        <a:rPr lang="vi-VN" sz="2600">
                          <a:solidFill>
                            <a:srgbClr val="5429F3"/>
                          </a:solidFill>
                          <a:latin typeface="#9Slide03 SFU Futura_12" panose="00000400000000000000" pitchFamily="2" charset="0"/>
                        </a:rPr>
                        <a:t>- Công nghiệp khai khoáng, CN chế biến</a:t>
                      </a:r>
                      <a:endParaRPr lang="en-US" sz="2600">
                        <a:solidFill>
                          <a:srgbClr val="5429F3"/>
                        </a:solidFill>
                        <a:latin typeface="#9Slide03 SFU Futura_12" panose="00000400000000000000" pitchFamily="2" charset="0"/>
                      </a:endParaRPr>
                    </a:p>
                  </a:txBody>
                  <a:tcPr marL="81464" marR="81464" marT="40732" marB="40732">
                    <a:solidFill>
                      <a:schemeClr val="accent4">
                        <a:lumMod val="20000"/>
                        <a:lumOff val="80000"/>
                      </a:schemeClr>
                    </a:solidFill>
                  </a:tcPr>
                </a:tc>
                <a:extLst>
                  <a:ext uri="{0D108BD9-81ED-4DB2-BD59-A6C34878D82A}">
                    <a16:rowId xmlns:a16="http://schemas.microsoft.com/office/drawing/2014/main" val="2086881238"/>
                  </a:ext>
                </a:extLst>
              </a:tr>
              <a:tr h="109751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a:solidFill>
                            <a:srgbClr val="5429F3"/>
                          </a:solidFill>
                          <a:latin typeface="#9Slide03 SFU Futura_12" panose="00000400000000000000" pitchFamily="2" charset="0"/>
                        </a:rPr>
                        <a:t>- S</a:t>
                      </a:r>
                      <a:r>
                        <a:rPr lang="en-US" sz="2600">
                          <a:solidFill>
                            <a:srgbClr val="5429F3"/>
                          </a:solidFill>
                          <a:latin typeface="#9Slide03 SFU Futura_12" panose="00000400000000000000" pitchFamily="2" charset="0"/>
                        </a:rPr>
                        <a:t>inh vật nhiệt đới, cận nhiệt đới, ôn đới núi cao.</a:t>
                      </a:r>
                    </a:p>
                  </a:txBody>
                  <a:tcPr marL="81464" marR="81464" marT="40732" marB="40732">
                    <a:solidFill>
                      <a:schemeClr val="accent2">
                        <a:lumMod val="20000"/>
                        <a:lumOff val="80000"/>
                      </a:schemeClr>
                    </a:solidFill>
                  </a:tcPr>
                </a:tc>
                <a:tc hMerge="1">
                  <a:txBody>
                    <a:bodyPr/>
                    <a:lstStyle/>
                    <a:p>
                      <a:endParaRPr lang="en-US" sz="2600">
                        <a:solidFill>
                          <a:srgbClr val="5429F3"/>
                        </a:solidFill>
                        <a:latin typeface="#9Slide03 SFU Futura_12" panose="00000400000000000000" pitchFamily="2" charset="0"/>
                      </a:endParaRPr>
                    </a:p>
                  </a:txBody>
                  <a:tcPr marL="81464" marR="81464" marT="40732" marB="40732">
                    <a:solidFill>
                      <a:schemeClr val="accent2">
                        <a:lumMod val="20000"/>
                        <a:lumOff val="80000"/>
                      </a:schemeClr>
                    </a:solidFill>
                  </a:tcPr>
                </a:tc>
                <a:tc>
                  <a:txBody>
                    <a:bodyPr/>
                    <a:lstStyle/>
                    <a:p>
                      <a:pPr marL="285750" indent="-285750">
                        <a:buFontTx/>
                        <a:buChar char="-"/>
                      </a:pPr>
                      <a:r>
                        <a:rPr lang="vi-VN" sz="2600">
                          <a:solidFill>
                            <a:srgbClr val="5429F3"/>
                          </a:solidFill>
                          <a:latin typeface="#9Slide03 SFU Futura_12" panose="00000400000000000000" pitchFamily="2" charset="0"/>
                        </a:rPr>
                        <a:t>Lâm nghiệp, CN chế biến gỗ, lâm sản</a:t>
                      </a:r>
                      <a:r>
                        <a:rPr lang="en-US" sz="2600">
                          <a:solidFill>
                            <a:srgbClr val="5429F3"/>
                          </a:solidFill>
                          <a:latin typeface="#9Slide03 SFU Futura_12" panose="00000400000000000000" pitchFamily="2" charset="0"/>
                        </a:rPr>
                        <a:t>. </a:t>
                      </a:r>
                      <a:r>
                        <a:rPr lang="vi-VN" sz="2600">
                          <a:solidFill>
                            <a:srgbClr val="5429F3"/>
                          </a:solidFill>
                          <a:latin typeface="#9Slide03 SFU Futura_12" panose="00000400000000000000" pitchFamily="2" charset="0"/>
                        </a:rPr>
                        <a:t>Du lịch</a:t>
                      </a:r>
                      <a:endParaRPr lang="en-US" sz="2600">
                        <a:solidFill>
                          <a:srgbClr val="5429F3"/>
                        </a:solidFill>
                        <a:latin typeface="#9Slide03 SFU Futura_12" panose="00000400000000000000" pitchFamily="2" charset="0"/>
                      </a:endParaRPr>
                    </a:p>
                  </a:txBody>
                  <a:tcPr marL="81464" marR="81464" marT="40732" marB="40732">
                    <a:solidFill>
                      <a:schemeClr val="bg1"/>
                    </a:solidFill>
                  </a:tcPr>
                </a:tc>
                <a:extLst>
                  <a:ext uri="{0D108BD9-81ED-4DB2-BD59-A6C34878D82A}">
                    <a16:rowId xmlns:a16="http://schemas.microsoft.com/office/drawing/2014/main" val="2261843945"/>
                  </a:ext>
                </a:extLst>
              </a:tr>
            </a:tbl>
          </a:graphicData>
        </a:graphic>
      </p:graphicFrame>
      <p:pic>
        <p:nvPicPr>
          <p:cNvPr id="20" name="Picture 19" descr="book9">
            <a:extLst>
              <a:ext uri="{FF2B5EF4-FFF2-40B4-BE49-F238E27FC236}">
                <a16:creationId xmlns:a16="http://schemas.microsoft.com/office/drawing/2014/main" id="{114BD949-2B45-4D5E-8CDB-E516EEB3C5E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43410" y="101309"/>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2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496.jpg" descr="Image result for thung lÅ©ng báº¯c sÆ¡n">
            <a:extLst>
              <a:ext uri="{FF2B5EF4-FFF2-40B4-BE49-F238E27FC236}">
                <a16:creationId xmlns:a16="http://schemas.microsoft.com/office/drawing/2014/main" id="{5FF66CDF-82A3-C066-DE93-2FB2CB8538FC}"/>
              </a:ext>
            </a:extLst>
          </p:cNvPr>
          <p:cNvPicPr/>
          <p:nvPr/>
        </p:nvPicPr>
        <p:blipFill rotWithShape="1">
          <a:blip r:embed="rId2">
            <a:alphaModFix amt="50000"/>
          </a:blip>
          <a:srcRect/>
          <a:stretch/>
        </p:blipFill>
        <p:spPr>
          <a:xfrm>
            <a:off x="20" y="1"/>
            <a:ext cx="12191980" cy="6857999"/>
          </a:xfrm>
          <a:prstGeom prst="rect">
            <a:avLst/>
          </a:prstGeom>
        </p:spPr>
      </p:pic>
      <p:sp>
        <p:nvSpPr>
          <p:cNvPr id="5" name="TextBox 4">
            <a:extLst>
              <a:ext uri="{FF2B5EF4-FFF2-40B4-BE49-F238E27FC236}">
                <a16:creationId xmlns:a16="http://schemas.microsoft.com/office/drawing/2014/main" id="{D8DD8BBD-AB0E-3BC3-1B9F-44D711DDC376}"/>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solidFill>
                  <a:srgbClr val="FFFFFF"/>
                </a:solidFill>
                <a:latin typeface="+mj-lt"/>
                <a:ea typeface="+mj-ea"/>
                <a:cs typeface="+mj-cs"/>
              </a:rPr>
              <a:t>LUYỆN TẬP- VẬN DỤNG</a:t>
            </a:r>
            <a:endParaRPr lang="en-US" sz="6000">
              <a:solidFill>
                <a:srgbClr val="FFFFFF"/>
              </a:solidFill>
              <a:latin typeface="+mj-lt"/>
              <a:ea typeface="+mj-ea"/>
              <a:cs typeface="+mj-cs"/>
            </a:endParaRPr>
          </a:p>
        </p:txBody>
      </p:sp>
    </p:spTree>
    <p:extLst>
      <p:ext uri="{BB962C8B-B14F-4D97-AF65-F5344CB8AC3E}">
        <p14:creationId xmlns:p14="http://schemas.microsoft.com/office/powerpoint/2010/main" val="296645130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F4A3CA-A603-1398-29A3-06439F3586D8}"/>
              </a:ext>
            </a:extLst>
          </p:cNvPr>
          <p:cNvSpPr txBox="1"/>
          <p:nvPr/>
        </p:nvSpPr>
        <p:spPr>
          <a:xfrm>
            <a:off x="178981" y="186977"/>
            <a:ext cx="11834037" cy="1200329"/>
          </a:xfrm>
          <a:prstGeom prst="rect">
            <a:avLst/>
          </a:prstGeom>
          <a:noFill/>
        </p:spPr>
        <p:txBody>
          <a:bodyPr wrap="square">
            <a:spAutoFit/>
          </a:bodyPr>
          <a:lstStyle/>
          <a:p>
            <a:pPr algn="just"/>
            <a:r>
              <a:rPr lang="vi-VN" sz="3600" b="0" i="0">
                <a:solidFill>
                  <a:srgbClr val="C00000"/>
                </a:solidFill>
                <a:effectLst/>
                <a:highlight>
                  <a:srgbClr val="FFFFFF"/>
                </a:highlight>
                <a:latin typeface="#9Slide03 SFU Futura_12" panose="00000400000000000000" pitchFamily="2" charset="0"/>
              </a:rPr>
              <a:t>Vẽ sơ đồ tư duy thể hiện các thế mạnh về tự nhiên để phát triển kinh tế - xã hội của vùng Trung du và miền núi Bắc Bộ.</a:t>
            </a:r>
            <a:endParaRPr lang="en-US" sz="3600">
              <a:solidFill>
                <a:srgbClr val="C00000"/>
              </a:solidFill>
              <a:latin typeface="#9Slide03 SFU Futura_12" panose="00000400000000000000" pitchFamily="2" charset="0"/>
            </a:endParaRPr>
          </a:p>
        </p:txBody>
      </p:sp>
      <p:grpSp>
        <p:nvGrpSpPr>
          <p:cNvPr id="4" name="Group 3">
            <a:extLst>
              <a:ext uri="{FF2B5EF4-FFF2-40B4-BE49-F238E27FC236}">
                <a16:creationId xmlns:a16="http://schemas.microsoft.com/office/drawing/2014/main" id="{4BC35DA0-87E6-172E-55F4-856A18166E81}"/>
              </a:ext>
            </a:extLst>
          </p:cNvPr>
          <p:cNvGrpSpPr/>
          <p:nvPr/>
        </p:nvGrpSpPr>
        <p:grpSpPr>
          <a:xfrm>
            <a:off x="925034" y="1387306"/>
            <a:ext cx="10823944" cy="5470694"/>
            <a:chOff x="-1" y="133816"/>
            <a:chExt cx="12192001" cy="6590370"/>
          </a:xfrm>
        </p:grpSpPr>
        <p:pic>
          <p:nvPicPr>
            <p:cNvPr id="5" name="Picture 4">
              <a:extLst>
                <a:ext uri="{FF2B5EF4-FFF2-40B4-BE49-F238E27FC236}">
                  <a16:creationId xmlns:a16="http://schemas.microsoft.com/office/drawing/2014/main" id="{303F332E-B749-A9B7-8082-F9578755D395}"/>
                </a:ext>
              </a:extLst>
            </p:cNvPr>
            <p:cNvPicPr>
              <a:picLocks noChangeAspect="1"/>
            </p:cNvPicPr>
            <p:nvPr/>
          </p:nvPicPr>
          <p:blipFill rotWithShape="1">
            <a:blip r:embed="rId2"/>
            <a:srcRect l="4035" r="4035"/>
            <a:stretch/>
          </p:blipFill>
          <p:spPr>
            <a:xfrm>
              <a:off x="-1" y="133816"/>
              <a:ext cx="12192001" cy="6590370"/>
            </a:xfrm>
            <a:prstGeom prst="rect">
              <a:avLst/>
            </a:prstGeom>
          </p:spPr>
        </p:pic>
        <p:sp>
          <p:nvSpPr>
            <p:cNvPr id="6" name="TextBox 5">
              <a:extLst>
                <a:ext uri="{FF2B5EF4-FFF2-40B4-BE49-F238E27FC236}">
                  <a16:creationId xmlns:a16="http://schemas.microsoft.com/office/drawing/2014/main" id="{2E6F6D90-DC6F-61F1-6245-3D50C0FEF83C}"/>
                </a:ext>
              </a:extLst>
            </p:cNvPr>
            <p:cNvSpPr txBox="1"/>
            <p:nvPr/>
          </p:nvSpPr>
          <p:spPr>
            <a:xfrm>
              <a:off x="3826847" y="3252444"/>
              <a:ext cx="2498652" cy="704460"/>
            </a:xfrm>
            <a:prstGeom prst="rect">
              <a:avLst/>
            </a:prstGeom>
            <a:noFill/>
          </p:spPr>
          <p:txBody>
            <a:bodyPr wrap="square" rtlCol="0">
              <a:spAutoFit/>
            </a:bodyPr>
            <a:lstStyle/>
            <a:p>
              <a:pPr algn="ctr"/>
              <a:r>
                <a:rPr lang="en-US" sz="1600" b="1">
                  <a:solidFill>
                    <a:srgbClr val="5429F3"/>
                  </a:solidFill>
                  <a:latin typeface="Arial" panose="020B0604020202020204" pitchFamily="34" charset="0"/>
                  <a:cs typeface="Arial" panose="020B0604020202020204" pitchFamily="34" charset="0"/>
                </a:rPr>
                <a:t>THẾ MẠNH</a:t>
              </a:r>
            </a:p>
            <a:p>
              <a:pPr algn="ctr"/>
              <a:r>
                <a:rPr lang="en-US" sz="1600" b="1">
                  <a:solidFill>
                    <a:srgbClr val="5429F3"/>
                  </a:solidFill>
                  <a:latin typeface="Arial" panose="020B0604020202020204" pitchFamily="34" charset="0"/>
                  <a:cs typeface="Arial" panose="020B0604020202020204" pitchFamily="34" charset="0"/>
                </a:rPr>
                <a:t>TỰ NHIÊN</a:t>
              </a:r>
            </a:p>
          </p:txBody>
        </p:sp>
      </p:grpSp>
    </p:spTree>
    <p:extLst>
      <p:ext uri="{BB962C8B-B14F-4D97-AF65-F5344CB8AC3E}">
        <p14:creationId xmlns:p14="http://schemas.microsoft.com/office/powerpoint/2010/main" val="353977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Arc 103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93B185C5-47ED-5D8F-41AA-E9E58E4EA99F}"/>
              </a:ext>
            </a:extLst>
          </p:cNvPr>
          <p:cNvSpPr txBox="1"/>
          <p:nvPr/>
        </p:nvSpPr>
        <p:spPr>
          <a:xfrm>
            <a:off x="270029" y="2510719"/>
            <a:ext cx="5700822" cy="2366472"/>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600">
                <a:solidFill>
                  <a:srgbClr val="0000CC"/>
                </a:solidFill>
                <a:effectLst/>
                <a:latin typeface="#9Slide03 SFU Futura_12" panose="00000400000000000000" pitchFamily="2" charset="0"/>
              </a:rPr>
              <a:t>Tìm hiểu và giới thiệu với bạn về một địa điểm du lịch nổi tiếng của vùng Trung du và miền núi Bắc Bộ.</a:t>
            </a:r>
          </a:p>
        </p:txBody>
      </p:sp>
      <p:pic>
        <p:nvPicPr>
          <p:cNvPr id="1030" name="Picture 6" descr="Gợi ý 5 điểm du lịch miền núi phía Bắc đẹp tuyệt cho mùa hè sôi động">
            <a:extLst>
              <a:ext uri="{FF2B5EF4-FFF2-40B4-BE49-F238E27FC236}">
                <a16:creationId xmlns:a16="http://schemas.microsoft.com/office/drawing/2014/main" id="{F4EFDE30-00FC-1B01-DEA5-11B43DAC65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5" r="13295" b="-3"/>
          <a:stretch/>
        </p:blipFill>
        <p:spPr bwMode="auto">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Địa điểm du lịch ở miền núi và trung du phía Bắc Việt Nam">
            <a:extLst>
              <a:ext uri="{FF2B5EF4-FFF2-40B4-BE49-F238E27FC236}">
                <a16:creationId xmlns:a16="http://schemas.microsoft.com/office/drawing/2014/main" id="{98F99724-B4CC-31EC-2FA7-F12BD074A7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4" r="5435" b="2"/>
          <a:stretch/>
        </p:blipFill>
        <p:spPr bwMode="auto">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Xác định độ cao chính xác của đỉnh Fansipan">
            <a:extLst>
              <a:ext uri="{FF2B5EF4-FFF2-40B4-BE49-F238E27FC236}">
                <a16:creationId xmlns:a16="http://schemas.microsoft.com/office/drawing/2014/main" id="{963C90C7-8010-2237-8302-96C4376F5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67" r="41288" b="2"/>
          <a:stretch/>
        </p:blipFill>
        <p:spPr bwMode="auto">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7 điểm du lịch hấp dẫn nhất Cao Bằng - Du lịch Chào Việt Nam">
            <a:extLst>
              <a:ext uri="{FF2B5EF4-FFF2-40B4-BE49-F238E27FC236}">
                <a16:creationId xmlns:a16="http://schemas.microsoft.com/office/drawing/2014/main" id="{9BC294E5-BADD-58E7-4FDD-38F45E4E88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67" r="26546" b="3"/>
          <a:stretch/>
        </p:blipFill>
        <p:spPr bwMode="auto">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8BB355-5C8D-43B4-82D5-2C7425B13782}"/>
              </a:ext>
            </a:extLst>
          </p:cNvPr>
          <p:cNvSpPr txBox="1"/>
          <p:nvPr/>
        </p:nvSpPr>
        <p:spPr>
          <a:xfrm>
            <a:off x="-214707" y="291439"/>
            <a:ext cx="6233997" cy="132343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Em là hướng dẫn viên du lịch</a:t>
            </a:r>
            <a:endParaRPr lang="en-US" sz="4000" b="1"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3666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C019E-DB8B-44A6-A2F1-7C3563E99D71}"/>
              </a:ext>
            </a:extLst>
          </p:cNvPr>
          <p:cNvSpPr txBox="1"/>
          <p:nvPr/>
        </p:nvSpPr>
        <p:spPr>
          <a:xfrm>
            <a:off x="5655699" y="1186849"/>
            <a:ext cx="6173555" cy="5339923"/>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342900" indent="-342900">
              <a:buFontTx/>
              <a:buChar char="-"/>
            </a:pP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Tìm</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hiểu</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về</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1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khó</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khăn</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tự</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nhiên</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của</a:t>
            </a:r>
            <a:r>
              <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effectLst/>
                <a:latin typeface="#9Slide07 IcielBaliho Script" pitchFamily="2" charset="0"/>
                <a:ea typeface="Tahoma" panose="020B0604030504040204" pitchFamily="34" charset="0"/>
                <a:cs typeface="Tahoma" panose="020B0604030504040204" pitchFamily="34" charset="0"/>
              </a:rPr>
              <a:t>vùng</a:t>
            </a:r>
            <a:endParaRPr lang="en-US" sz="3100" dirty="0">
              <a:solidFill>
                <a:srgbClr val="002060"/>
              </a:solidFill>
              <a:effectLst/>
              <a:latin typeface="#9Slide07 IcielBaliho Script" pitchFamily="2" charset="0"/>
              <a:ea typeface="Tahoma" panose="020B0604030504040204" pitchFamily="34" charset="0"/>
              <a:cs typeface="Tahoma" panose="020B0604030504040204" pitchFamily="34" charset="0"/>
            </a:endParaRPr>
          </a:p>
          <a:p>
            <a:pPr marL="342900" indent="-342900">
              <a:buFontTx/>
              <a:buChar char="-"/>
            </a:pP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Thiết</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kế</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1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báo</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cáo</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trình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bày</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theo</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mẫu</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a:p>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Vấn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đề</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diễn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ra</a:t>
            </a:r>
          </a:p>
          <a:p>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Nguyên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nhân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của</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vấn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đề</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a:p>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Giải</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pháp</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khả</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thi</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a:p>
            <a:pPr marL="342900" indent="-342900">
              <a:buFontTx/>
              <a:buChar char="-"/>
            </a:pP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Trình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bày</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trên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1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trang</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A4</a:t>
            </a:r>
          </a:p>
          <a:p>
            <a:pPr marL="342900" indent="-342900">
              <a:buFontTx/>
              <a:buChar char="-"/>
            </a:pP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Tiêu</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chí</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Nội</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dung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cụ</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thể</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có</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dẫn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chứng</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số</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liệu</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a:p>
            <a:pPr marL="342900" indent="-342900">
              <a:buFontTx/>
              <a:buChar char="-"/>
            </a:pP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Trình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bày</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ngắn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gọn</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súc</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tích</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a:p>
            <a:pPr marL="342900" indent="-342900">
              <a:buFontTx/>
              <a:buChar char="-"/>
            </a:pP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Có</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hình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ảnh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minh</a:t>
            </a:r>
            <a:r>
              <a:rPr lang="en-US" sz="3100" dirty="0">
                <a:solidFill>
                  <a:srgbClr val="002060"/>
                </a:solidFill>
                <a:latin typeface="#9Slide07 IcielBaliho Script" pitchFamily="2" charset="0"/>
                <a:ea typeface="Tahoma" panose="020B0604030504040204" pitchFamily="34" charset="0"/>
                <a:cs typeface="Tahoma" panose="020B0604030504040204" pitchFamily="34" charset="0"/>
              </a:rPr>
              <a:t> </a:t>
            </a:r>
            <a:r>
              <a:rPr lang="en-US" sz="3100" dirty="0" err="1">
                <a:solidFill>
                  <a:srgbClr val="002060"/>
                </a:solidFill>
                <a:latin typeface="#9Slide07 IcielBaliho Script" pitchFamily="2" charset="0"/>
                <a:ea typeface="Tahoma" panose="020B0604030504040204" pitchFamily="34" charset="0"/>
                <a:cs typeface="Tahoma" panose="020B0604030504040204" pitchFamily="34" charset="0"/>
              </a:rPr>
              <a:t>họa</a:t>
            </a:r>
            <a:endParaRPr lang="en-US" sz="3100" dirty="0">
              <a:solidFill>
                <a:srgbClr val="002060"/>
              </a:solidFill>
              <a:latin typeface="#9Slide07 IcielBaliho Script"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B9A93C0-980F-444B-929E-F7E63AB8F83F}"/>
              </a:ext>
            </a:extLst>
          </p:cNvPr>
          <p:cNvSpPr txBox="1"/>
          <p:nvPr/>
        </p:nvSpPr>
        <p:spPr>
          <a:xfrm>
            <a:off x="452405" y="2270220"/>
            <a:ext cx="4991062" cy="1899302"/>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000" b="1" dirty="0" err="1">
                <a:latin typeface="Tahoma" panose="020B0604030504040204" pitchFamily="34" charset="0"/>
                <a:ea typeface="Tahoma" panose="020B0604030504040204" pitchFamily="34" charset="0"/>
                <a:cs typeface="Tahoma" panose="020B0604030504040204" pitchFamily="34" charset="0"/>
              </a:rPr>
              <a:t>Hoạt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động</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20000"/>
              </a:lnSpc>
              <a:buFont typeface="Arial" panose="020B0604020202020204" pitchFamily="34" charset="0"/>
              <a:buChar char="•"/>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Hình</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thức</a:t>
            </a: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cá</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85750" indent="-285750">
              <a:lnSpc>
                <a:spcPct val="120000"/>
              </a:lnSpc>
              <a:buFont typeface="Wingdings" panose="05000000000000000000" pitchFamily="2" charset="2"/>
              <a:buChar char="v"/>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Yêu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Đọc</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yêu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cầu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nhà</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20000"/>
              </a:lnSpc>
              <a:buFont typeface="Wingdings" panose="05000000000000000000" pitchFamily="2" charset="2"/>
              <a:buChar char="v"/>
            </a:pP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Thời</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C00000"/>
                </a:solidFill>
                <a:latin typeface="Tahoma" panose="020B0604030504040204" pitchFamily="34" charset="0"/>
                <a:ea typeface="Tahoma" panose="020B0604030504040204" pitchFamily="34" charset="0"/>
                <a:cs typeface="Tahoma" panose="020B0604030504040204" pitchFamily="34" charset="0"/>
              </a:rPr>
              <a:t>gian</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tiết</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tx1"/>
                </a:solidFill>
                <a:latin typeface="Tahoma" panose="020B0604030504040204" pitchFamily="34" charset="0"/>
                <a:ea typeface="Tahoma" panose="020B0604030504040204" pitchFamily="34" charset="0"/>
                <a:cs typeface="Tahoma" panose="020B0604030504040204" pitchFamily="34" charset="0"/>
              </a:rPr>
              <a:t>nộp</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449257F8-D00C-44DE-AC4A-2983287D7709}"/>
              </a:ext>
            </a:extLst>
          </p:cNvPr>
          <p:cNvPicPr>
            <a:picLocks noChangeAspect="1"/>
          </p:cNvPicPr>
          <p:nvPr/>
        </p:nvPicPr>
        <p:blipFill>
          <a:blip r:embed="rId3"/>
          <a:stretch>
            <a:fillRect/>
          </a:stretch>
        </p:blipFill>
        <p:spPr>
          <a:xfrm>
            <a:off x="528605" y="468079"/>
            <a:ext cx="1888516" cy="16256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4"/>
          <a:stretch>
            <a:fillRect/>
          </a:stretch>
        </p:blipFill>
        <p:spPr>
          <a:xfrm>
            <a:off x="2614282" y="331228"/>
            <a:ext cx="1888516" cy="1899302"/>
          </a:xfrm>
          <a:prstGeom prst="rect">
            <a:avLst/>
          </a:prstGeom>
        </p:spPr>
      </p:pic>
      <p:sp>
        <p:nvSpPr>
          <p:cNvPr id="8" name="TextBox 7">
            <a:extLst>
              <a:ext uri="{FF2B5EF4-FFF2-40B4-BE49-F238E27FC236}">
                <a16:creationId xmlns:a16="http://schemas.microsoft.com/office/drawing/2014/main" id="{DF8D89F0-E857-4C1D-BE17-A634E3FBB6C2}"/>
              </a:ext>
            </a:extLst>
          </p:cNvPr>
          <p:cNvSpPr txBox="1"/>
          <p:nvPr/>
        </p:nvSpPr>
        <p:spPr>
          <a:xfrm>
            <a:off x="430024" y="4218448"/>
            <a:ext cx="4991062" cy="2308324"/>
          </a:xfrm>
          <a:prstGeom prst="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Tiêu</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chí</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ội</a:t>
            </a: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dung: 5 </a:t>
            </a:r>
            <a:r>
              <a:rPr lang="en-US" sz="2400" b="1"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điểm</a:t>
            </a: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thức</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1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trang</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A4,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số</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liệu</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khoa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học</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3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điểm</a:t>
            </a:r>
            <a:endPar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tính</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khả</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thi</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2 </a:t>
            </a:r>
            <a:r>
              <a:rPr 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điểm</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2" name="Frame 11">
            <a:extLst>
              <a:ext uri="{FF2B5EF4-FFF2-40B4-BE49-F238E27FC236}">
                <a16:creationId xmlns:a16="http://schemas.microsoft.com/office/drawing/2014/main" id="{63BA5A82-7C15-4A5D-9DB4-F4C681EE7EC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a:lstStyle/>
            <a:p>
              <a:endParaRPr lang="en-US"/>
            </a:p>
          </p:txBody>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a:lstStyle/>
            <a:p>
              <a:endParaRPr lang="en-US"/>
            </a:p>
          </p:txBody>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pic>
        <p:nvPicPr>
          <p:cNvPr id="3" name="Picture 2">
            <a:extLst>
              <a:ext uri="{FF2B5EF4-FFF2-40B4-BE49-F238E27FC236}">
                <a16:creationId xmlns:a16="http://schemas.microsoft.com/office/drawing/2014/main" id="{D0CD1EB5-68F5-4296-83AF-4FE44F34F2A9}"/>
              </a:ext>
            </a:extLst>
          </p:cNvPr>
          <p:cNvPicPr>
            <a:picLocks noChangeAspect="1"/>
          </p:cNvPicPr>
          <p:nvPr/>
        </p:nvPicPr>
        <p:blipFill>
          <a:blip r:embed="rId3"/>
          <a:stretch>
            <a:fillRect/>
          </a:stretch>
        </p:blipFill>
        <p:spPr>
          <a:xfrm>
            <a:off x="379259" y="135514"/>
            <a:ext cx="11145805" cy="10288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D3F1AF-65BD-29E8-5615-1D3109DB6340}"/>
              </a:ext>
            </a:extLst>
          </p:cNvPr>
          <p:cNvSpPr txBox="1"/>
          <p:nvPr/>
        </p:nvSpPr>
        <p:spPr>
          <a:xfrm>
            <a:off x="3806456" y="0"/>
            <a:ext cx="7325832" cy="707886"/>
          </a:xfrm>
          <a:prstGeom prst="rect">
            <a:avLst/>
          </a:prstGeom>
          <a:noFill/>
        </p:spPr>
        <p:txBody>
          <a:bodyPr wrap="square" rtlCol="0">
            <a:spAutoFit/>
          </a:bodyPr>
          <a:lstStyle/>
          <a:p>
            <a:r>
              <a:rPr lang="en-US" sz="4000">
                <a:solidFill>
                  <a:srgbClr val="00B050"/>
                </a:solidFill>
                <a:latin typeface="#9Slide03 IcielNovecento sans E" panose="00000900000000000000" pitchFamily="2" charset="0"/>
              </a:rPr>
              <a:t>THÔNG TIN GIÁO ÁN </a:t>
            </a:r>
            <a:r>
              <a:rPr lang="en-US" sz="3600">
                <a:solidFill>
                  <a:srgbClr val="00B050"/>
                </a:solidFill>
                <a:latin typeface="#9Slide03 IcielNovecento sans E" panose="00000900000000000000" pitchFamily="2" charset="0"/>
              </a:rPr>
              <a:t>LỚP </a:t>
            </a:r>
            <a:r>
              <a:rPr lang="en-US" sz="4000">
                <a:solidFill>
                  <a:srgbClr val="00B050"/>
                </a:solidFill>
                <a:latin typeface="#9Slide03 FS Neusa Bold" panose="00000800000000000000" pitchFamily="2" charset="0"/>
              </a:rPr>
              <a:t>9</a:t>
            </a:r>
          </a:p>
        </p:txBody>
      </p:sp>
      <p:sp>
        <p:nvSpPr>
          <p:cNvPr id="2" name="TextBox 1">
            <a:extLst>
              <a:ext uri="{FF2B5EF4-FFF2-40B4-BE49-F238E27FC236}">
                <a16:creationId xmlns:a16="http://schemas.microsoft.com/office/drawing/2014/main" id="{E82DA2DF-2DE1-07A1-424D-736AFEE15E1C}"/>
              </a:ext>
            </a:extLst>
          </p:cNvPr>
          <p:cNvSpPr txBox="1"/>
          <p:nvPr/>
        </p:nvSpPr>
        <p:spPr>
          <a:xfrm>
            <a:off x="154835" y="619698"/>
            <a:ext cx="12148143" cy="400110"/>
          </a:xfrm>
          <a:prstGeom prst="rect">
            <a:avLst/>
          </a:prstGeom>
          <a:noFill/>
        </p:spPr>
        <p:txBody>
          <a:bodyPr wrap="square" rtlCol="0">
            <a:spAutoFit/>
          </a:bodyPr>
          <a:lstStyle/>
          <a:p>
            <a:r>
              <a:rPr lang="en-US" sz="2000">
                <a:solidFill>
                  <a:srgbClr val="FF0000"/>
                </a:solidFill>
                <a:latin typeface="#9Slide03 IcielPanton Black" panose="00000A00000000000000" pitchFamily="2" charset="0"/>
              </a:rPr>
              <a:t>KHO GIÁO ÁN ĐỊA LÍ THCS LÊ CHINH – 0982 276 629-  SÁNG KIẾN KINH NGHIỆM, BIỆN PHÁP GVG</a:t>
            </a:r>
          </a:p>
        </p:txBody>
      </p:sp>
      <p:sp>
        <p:nvSpPr>
          <p:cNvPr id="3" name="Rectangle 2">
            <a:extLst>
              <a:ext uri="{FF2B5EF4-FFF2-40B4-BE49-F238E27FC236}">
                <a16:creationId xmlns:a16="http://schemas.microsoft.com/office/drawing/2014/main" id="{F43F19C7-D4B2-6A90-9A6D-9EC3A5D0C040}"/>
              </a:ext>
            </a:extLst>
          </p:cNvPr>
          <p:cNvSpPr/>
          <p:nvPr/>
        </p:nvSpPr>
        <p:spPr>
          <a:xfrm>
            <a:off x="411127" y="1101403"/>
            <a:ext cx="11635561" cy="568557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6C36DD-490F-C7CF-6484-8130D55C17F8}"/>
              </a:ext>
            </a:extLst>
          </p:cNvPr>
          <p:cNvSpPr txBox="1"/>
          <p:nvPr/>
        </p:nvSpPr>
        <p:spPr>
          <a:xfrm>
            <a:off x="695990" y="1101403"/>
            <a:ext cx="11331650" cy="5909310"/>
          </a:xfrm>
          <a:prstGeom prst="rect">
            <a:avLst/>
          </a:prstGeom>
          <a:noFill/>
        </p:spPr>
        <p:txBody>
          <a:bodyPr wrap="square" rtlCol="0">
            <a:spAutoFit/>
          </a:bodyPr>
          <a:lstStyle/>
          <a:p>
            <a:pPr marL="285750" indent="-285750">
              <a:buFont typeface="Wingdings" panose="05000000000000000000" pitchFamily="2" charset="2"/>
              <a:buChar char="q"/>
            </a:pPr>
            <a:r>
              <a:rPr lang="en-US" sz="2400" b="1">
                <a:solidFill>
                  <a:srgbClr val="00B050"/>
                </a:solidFill>
                <a:latin typeface="#9Slide05 Fourth" panose="00000500000000000000" pitchFamily="2" charset="0"/>
              </a:rPr>
              <a:t>Thời gian gửi giáo án: </a:t>
            </a:r>
            <a:r>
              <a:rPr lang="en-US" sz="2400">
                <a:solidFill>
                  <a:srgbClr val="0000CC"/>
                </a:solidFill>
                <a:latin typeface="#9Slide05 Fourth" panose="00000500000000000000" pitchFamily="2" charset="0"/>
              </a:rPr>
              <a:t>Do các bộ giáo án được mua đi và bán lại choộc lợi cá nhân và để đảm bảo chất lượng giáo án nên sẽ gửi theo từng đợt như sau:</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Đợt 1: </a:t>
            </a:r>
            <a:r>
              <a:rPr lang="en-US" sz="2400">
                <a:solidFill>
                  <a:srgbClr val="C00000"/>
                </a:solidFill>
                <a:latin typeface="#9Slide05 Fourth" panose="00000500000000000000" pitchFamily="2" charset="0"/>
              </a:rPr>
              <a:t>Chương 1 </a:t>
            </a:r>
            <a:r>
              <a:rPr lang="en-US" sz="2400">
                <a:solidFill>
                  <a:srgbClr val="0000CC"/>
                </a:solidFill>
                <a:latin typeface="#9Slide05 Fourth" panose="00000500000000000000" pitchFamily="2" charset="0"/>
              </a:rPr>
              <a:t>(sau khi quý thầy cô đặt giáo án và chuyển khoản)</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Đợt 2: </a:t>
            </a:r>
            <a:r>
              <a:rPr lang="en-US" sz="2400">
                <a:solidFill>
                  <a:srgbClr val="C00000"/>
                </a:solidFill>
                <a:latin typeface="#9Slide05 Fourth" panose="00000500000000000000" pitchFamily="2" charset="0"/>
              </a:rPr>
              <a:t> Chương 2 </a:t>
            </a:r>
            <a:r>
              <a:rPr lang="en-US" sz="2400">
                <a:solidFill>
                  <a:srgbClr val="0000CC"/>
                </a:solidFill>
                <a:latin typeface="#9Slide05 Fourth" panose="00000500000000000000" pitchFamily="2" charset="0"/>
              </a:rPr>
              <a:t>( ngày  gửi 5/9)</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Đợt 3: </a:t>
            </a:r>
            <a:r>
              <a:rPr lang="en-US" sz="2400">
                <a:solidFill>
                  <a:srgbClr val="C00000"/>
                </a:solidFill>
                <a:latin typeface="#9Slide05 Fourth" panose="00000500000000000000" pitchFamily="2" charset="0"/>
              </a:rPr>
              <a:t>Chương 3</a:t>
            </a:r>
            <a:r>
              <a:rPr lang="en-US" sz="2400">
                <a:solidFill>
                  <a:srgbClr val="0000CC"/>
                </a:solidFill>
                <a:latin typeface="#9Slide05 Fourth" panose="00000500000000000000" pitchFamily="2" charset="0"/>
              </a:rPr>
              <a:t> ( ngày  gửi 5/10)</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Đợt 4: </a:t>
            </a:r>
            <a:r>
              <a:rPr lang="en-US" sz="2400">
                <a:solidFill>
                  <a:srgbClr val="C00000"/>
                </a:solidFill>
                <a:latin typeface="#9Slide05 Fourth" panose="00000500000000000000" pitchFamily="2" charset="0"/>
              </a:rPr>
              <a:t>Chương 3  tiếp theo + Chủ đề chung </a:t>
            </a:r>
            <a:r>
              <a:rPr lang="en-US" sz="2400">
                <a:solidFill>
                  <a:srgbClr val="0000CC"/>
                </a:solidFill>
                <a:latin typeface="#9Slide05 Fourth" panose="00000500000000000000" pitchFamily="2" charset="0"/>
              </a:rPr>
              <a:t>( ngày  gửi 01/01)</a:t>
            </a:r>
          </a:p>
          <a:p>
            <a:pPr marL="285750" indent="-285750">
              <a:buFont typeface="Wingdings" panose="05000000000000000000" pitchFamily="2" charset="2"/>
              <a:buChar char="q"/>
            </a:pPr>
            <a:r>
              <a:rPr lang="en-US" sz="2400" b="1">
                <a:solidFill>
                  <a:srgbClr val="00B050"/>
                </a:solidFill>
                <a:latin typeface="#9Slide05 Fourth" panose="00000500000000000000" pitchFamily="2" charset="0"/>
              </a:rPr>
              <a:t>Phí giáo án:</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Giáo án ppt: </a:t>
            </a:r>
            <a:r>
              <a:rPr lang="en-US" sz="2400">
                <a:solidFill>
                  <a:srgbClr val="C00000"/>
                </a:solidFill>
                <a:latin typeface="#9Slide05 Fourth" panose="00000500000000000000" pitchFamily="2" charset="0"/>
              </a:rPr>
              <a:t>200k/ học kì</a:t>
            </a:r>
            <a:r>
              <a:rPr lang="en-US" sz="2400">
                <a:solidFill>
                  <a:srgbClr val="0000CC"/>
                </a:solidFill>
                <a:latin typeface="#9Slide05 Fourth" panose="00000500000000000000" pitchFamily="2" charset="0"/>
              </a:rPr>
              <a:t>. Nếu chuyển đặt trước: </a:t>
            </a:r>
            <a:r>
              <a:rPr lang="en-US" sz="2400">
                <a:solidFill>
                  <a:srgbClr val="C00000"/>
                </a:solidFill>
                <a:latin typeface="#9Slide05 Fourth" panose="00000500000000000000" pitchFamily="2" charset="0"/>
              </a:rPr>
              <a:t>300k/cả năm  </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Giáo án word: </a:t>
            </a:r>
            <a:r>
              <a:rPr lang="en-US" sz="2400">
                <a:solidFill>
                  <a:srgbClr val="C00000"/>
                </a:solidFill>
                <a:latin typeface="#9Slide05 Fourth" panose="00000500000000000000" pitchFamily="2" charset="0"/>
              </a:rPr>
              <a:t>200k/ cả năm</a:t>
            </a:r>
            <a:r>
              <a:rPr lang="en-US" sz="2400">
                <a:solidFill>
                  <a:srgbClr val="0000CC"/>
                </a:solidFill>
                <a:latin typeface="#9Slide05 Fourth" panose="00000500000000000000" pitchFamily="2" charset="0"/>
              </a:rPr>
              <a:t>. Nếu chuyển đặt trước</a:t>
            </a:r>
            <a:r>
              <a:rPr lang="en-US" sz="2400">
                <a:solidFill>
                  <a:srgbClr val="C00000"/>
                </a:solidFill>
                <a:latin typeface="#9Slide05 Fourth" panose="00000500000000000000" pitchFamily="2" charset="0"/>
              </a:rPr>
              <a:t>: 150k/cả năm  </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Trọn bộ ppt kèm w: nếu chuyến đặt trước : </a:t>
            </a:r>
            <a:r>
              <a:rPr lang="en-US" sz="2400">
                <a:solidFill>
                  <a:srgbClr val="C00000"/>
                </a:solidFill>
                <a:latin typeface="#9Slide05 Fourth" panose="00000500000000000000" pitchFamily="2" charset="0"/>
              </a:rPr>
              <a:t>400k/cả năm </a:t>
            </a:r>
            <a:r>
              <a:rPr lang="en-US" sz="2400">
                <a:solidFill>
                  <a:srgbClr val="00B050"/>
                </a:solidFill>
                <a:latin typeface="#9Slide05 Fourth" panose="00000500000000000000" pitchFamily="2" charset="0"/>
              </a:rPr>
              <a:t>tặng kèm ôn tập và kiểm tra cả năm.</a:t>
            </a:r>
          </a:p>
          <a:p>
            <a:pPr marL="285750" indent="-285750">
              <a:buFont typeface="Wingdings" panose="05000000000000000000" pitchFamily="2" charset="2"/>
              <a:buChar char="q"/>
            </a:pPr>
            <a:r>
              <a:rPr lang="en-US" sz="2400">
                <a:solidFill>
                  <a:srgbClr val="0000CC"/>
                </a:solidFill>
                <a:latin typeface="#9Slide05 Fourth" panose="00000500000000000000" pitchFamily="2" charset="0"/>
              </a:rPr>
              <a:t>Bảo hành trọn đời</a:t>
            </a:r>
          </a:p>
          <a:p>
            <a:pPr marL="285750" indent="-285750">
              <a:buFont typeface="Wingdings" panose="05000000000000000000" pitchFamily="2" charset="2"/>
              <a:buChar char="ü"/>
            </a:pPr>
            <a:r>
              <a:rPr lang="en-US" sz="2400">
                <a:solidFill>
                  <a:srgbClr val="0000CC"/>
                </a:solidFill>
                <a:latin typeface="#9Slide05 Fourth" panose="00000500000000000000" pitchFamily="2" charset="0"/>
              </a:rPr>
              <a:t>Giáo án chỉnh sửa hàng năm được cập nhật và hỗ trợ giáo án thi gvg, dự giờ…</a:t>
            </a:r>
          </a:p>
          <a:p>
            <a:pPr marL="285750" indent="-285750">
              <a:buFont typeface="Wingdings" panose="05000000000000000000" pitchFamily="2" charset="2"/>
              <a:buChar char="q"/>
            </a:pPr>
            <a:r>
              <a:rPr lang="en-US" sz="2400">
                <a:solidFill>
                  <a:srgbClr val="00B050"/>
                </a:solidFill>
                <a:latin typeface="#9Slide05 Fourth" panose="00000500000000000000" pitchFamily="2" charset="0"/>
              </a:rPr>
              <a:t>Nếu trong quá trình chuyển giao giáo án phát hiện quý thầy cô chia sẻ, bán lại sẽ ngừng không gửi bài và không hoàn lại tiền!</a:t>
            </a:r>
          </a:p>
          <a:p>
            <a:r>
              <a:rPr lang="en-US">
                <a:solidFill>
                  <a:srgbClr val="FF0000"/>
                </a:solidFill>
                <a:latin typeface="#9Slide05 Fourth" panose="00000500000000000000" pitchFamily="2" charset="0"/>
              </a:rPr>
              <a:t> 	</a:t>
            </a:r>
            <a:r>
              <a:rPr lang="en-US" sz="2400">
                <a:solidFill>
                  <a:srgbClr val="002060"/>
                </a:solidFill>
                <a:latin typeface="#9Slide05 Fourth" panose="00000500000000000000" pitchFamily="2" charset="0"/>
              </a:rPr>
              <a:t>Trân trọng và biết ơn quý thầy cô đã đồng hành cùng em trong những năm học  qua!</a:t>
            </a:r>
            <a:r>
              <a:rPr lang="en-US">
                <a:solidFill>
                  <a:srgbClr val="FF0000"/>
                </a:solidFill>
              </a:rPr>
              <a:t>		</a:t>
            </a:r>
          </a:p>
        </p:txBody>
      </p:sp>
    </p:spTree>
    <p:extLst>
      <p:ext uri="{BB962C8B-B14F-4D97-AF65-F5344CB8AC3E}">
        <p14:creationId xmlns:p14="http://schemas.microsoft.com/office/powerpoint/2010/main" val="3582399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04E5C6-314E-4FD7-96D1-22102ABE2A5C}"/>
              </a:ext>
            </a:extLst>
          </p:cNvPr>
          <p:cNvGrpSpPr/>
          <p:nvPr/>
        </p:nvGrpSpPr>
        <p:grpSpPr>
          <a:xfrm>
            <a:off x="3490877" y="1270920"/>
            <a:ext cx="8123408" cy="2215991"/>
            <a:chOff x="3355263" y="750604"/>
            <a:chExt cx="8123408" cy="2215991"/>
          </a:xfrm>
        </p:grpSpPr>
        <p:sp>
          <p:nvSpPr>
            <p:cNvPr id="3" name="Rectangle: Rounded Corners 4">
              <a:extLst>
                <a:ext uri="{FF2B5EF4-FFF2-40B4-BE49-F238E27FC236}">
                  <a16:creationId xmlns:a16="http://schemas.microsoft.com/office/drawing/2014/main" id="{478D1C8F-034C-46B1-B3EC-6175E586A8DC}"/>
                </a:ext>
              </a:extLst>
            </p:cNvPr>
            <p:cNvSpPr/>
            <p:nvPr/>
          </p:nvSpPr>
          <p:spPr>
            <a:xfrm>
              <a:off x="4044394" y="765182"/>
              <a:ext cx="7434277" cy="1794137"/>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800" kern="0" dirty="0">
                <a:solidFill>
                  <a:srgbClr val="0000CC"/>
                </a:solidFill>
                <a:latin typeface="#9Slide03 SFU Futura_12" panose="00000400000000000000" pitchFamily="2" charset="0"/>
                <a:ea typeface="#9Slide03 Roboto Medium" panose="02000000000000000000" pitchFamily="2" charset="0"/>
              </a:endParaRPr>
            </a:p>
          </p:txBody>
        </p:sp>
        <p:sp>
          <p:nvSpPr>
            <p:cNvPr id="4" name="TextBox 3">
              <a:extLst>
                <a:ext uri="{FF2B5EF4-FFF2-40B4-BE49-F238E27FC236}">
                  <a16:creationId xmlns:a16="http://schemas.microsoft.com/office/drawing/2014/main" id="{FDF4B7F2-819A-45C1-BF1F-ECD009C2EB2A}"/>
                </a:ext>
              </a:extLst>
            </p:cNvPr>
            <p:cNvSpPr txBox="1"/>
            <p:nvPr/>
          </p:nvSpPr>
          <p:spPr>
            <a:xfrm>
              <a:off x="4159711" y="750604"/>
              <a:ext cx="7208011" cy="2215991"/>
            </a:xfrm>
            <a:prstGeom prst="rect">
              <a:avLst/>
            </a:prstGeom>
            <a:noFill/>
            <a:ln>
              <a:noFill/>
            </a:ln>
          </p:spPr>
          <p:txBody>
            <a:bodyPr wrap="square" rtlCol="0">
              <a:spAutoFit/>
            </a:bodyPr>
            <a:lstStyle/>
            <a:p>
              <a:pPr algn="just"/>
              <a:r>
                <a:rPr lang="vi-VN" sz="2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rPr>
                <a:t>- </a:t>
              </a:r>
              <a:r>
                <a:rPr lang="en-US" sz="2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rPr>
                <a:t>Xác định được trên bản đồ vị tri địa lí và phạm vi lãnh thổ của vùng.</a:t>
              </a:r>
            </a:p>
            <a:p>
              <a:pPr algn="just"/>
              <a:r>
                <a:rPr lang="en-US" sz="2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rPr>
                <a:t>- Trình bày được đặc điểm phân hoá thiên nhiên giữa Đông Bắc và Tây Bắc; thế mạnh để phát triển nông nghiệp, lâm – nông – thuỷ sản, du lịch.</a:t>
              </a:r>
            </a:p>
            <a:p>
              <a:pPr algn="just"/>
              <a:endParaRPr lang="en-US" sz="28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endParaRPr>
            </a:p>
          </p:txBody>
        </p:sp>
        <p:sp>
          <p:nvSpPr>
            <p:cNvPr id="5" name="Arrow: Right 11">
              <a:extLst>
                <a:ext uri="{FF2B5EF4-FFF2-40B4-BE49-F238E27FC236}">
                  <a16:creationId xmlns:a16="http://schemas.microsoft.com/office/drawing/2014/main" id="{FDC59428-F1A4-4D53-A29E-FE4ABE91BE95}"/>
                </a:ext>
              </a:extLst>
            </p:cNvPr>
            <p:cNvSpPr/>
            <p:nvPr/>
          </p:nvSpPr>
          <p:spPr>
            <a:xfrm>
              <a:off x="3355263" y="1515664"/>
              <a:ext cx="388533" cy="396568"/>
            </a:xfrm>
            <a:prstGeom prst="rightArrow">
              <a:avLst/>
            </a:prstGeom>
            <a:solidFill>
              <a:srgbClr val="FFFF99"/>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800" kern="0">
                <a:solidFill>
                  <a:srgbClr val="0000CC"/>
                </a:solidFill>
                <a:latin typeface="#9Slide03 SFU Futura_12" panose="00000400000000000000" pitchFamily="2" charset="0"/>
                <a:ea typeface="#9Slide03 Roboto Medium" panose="02000000000000000000" pitchFamily="2" charset="0"/>
              </a:endParaRPr>
            </a:p>
          </p:txBody>
        </p:sp>
      </p:grpSp>
      <p:sp>
        <p:nvSpPr>
          <p:cNvPr id="14" name="Freeform: Shape 18">
            <a:extLst>
              <a:ext uri="{FF2B5EF4-FFF2-40B4-BE49-F238E27FC236}">
                <a16:creationId xmlns:a16="http://schemas.microsoft.com/office/drawing/2014/main" id="{0C023742-CFD9-4149-A464-38618F8C7A4A}"/>
              </a:ext>
            </a:extLst>
          </p:cNvPr>
          <p:cNvSpPr/>
          <p:nvPr/>
        </p:nvSpPr>
        <p:spPr>
          <a:xfrm>
            <a:off x="0" y="0"/>
            <a:ext cx="5355377" cy="7051430"/>
          </a:xfrm>
          <a:custGeom>
            <a:avLst/>
            <a:gdLst>
              <a:gd name="connsiteX0" fmla="*/ 0 w 5167341"/>
              <a:gd name="connsiteY0" fmla="*/ 0 h 6858000"/>
              <a:gd name="connsiteX1" fmla="*/ 2110154 w 5167341"/>
              <a:gd name="connsiteY1" fmla="*/ 0 h 6858000"/>
              <a:gd name="connsiteX2" fmla="*/ 5167341 w 5167341"/>
              <a:gd name="connsiteY2" fmla="*/ 6858000 h 6858000"/>
              <a:gd name="connsiteX3" fmla="*/ 2110154 w 5167341"/>
              <a:gd name="connsiteY3" fmla="*/ 6858000 h 6858000"/>
              <a:gd name="connsiteX4" fmla="*/ 0 w 516734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341" h="6858000">
                <a:moveTo>
                  <a:pt x="0" y="0"/>
                </a:moveTo>
                <a:lnTo>
                  <a:pt x="2110154" y="0"/>
                </a:lnTo>
                <a:lnTo>
                  <a:pt x="5167341" y="6858000"/>
                </a:lnTo>
                <a:lnTo>
                  <a:pt x="2110154" y="6858000"/>
                </a:lnTo>
                <a:lnTo>
                  <a:pt x="0" y="6858000"/>
                </a:lnTo>
                <a:close/>
              </a:path>
            </a:pathLst>
          </a:custGeom>
          <a:blipFill>
            <a:blip r:embed="rId2"/>
            <a:srcRect/>
            <a:stretch>
              <a:fillRect l="-27071" t="204" r="-102263" b="2624"/>
            </a:stretch>
          </a:blipFill>
          <a:ln w="12700" cap="flat" cmpd="sng" algn="ctr">
            <a:noFill/>
            <a:prstDash val="solid"/>
            <a:miter lim="800000"/>
          </a:ln>
          <a:effectLst/>
        </p:spPr>
        <p:txBody>
          <a:bodyPr wrap="square" rtlCol="0" anchor="ctr">
            <a:noAutofit/>
          </a:bodyP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nvGrpSpPr>
          <p:cNvPr id="15" name="Group 14">
            <a:extLst>
              <a:ext uri="{FF2B5EF4-FFF2-40B4-BE49-F238E27FC236}">
                <a16:creationId xmlns:a16="http://schemas.microsoft.com/office/drawing/2014/main" id="{B050FB4A-A3C9-4E2B-90E2-154D139D7AA7}"/>
              </a:ext>
            </a:extLst>
          </p:cNvPr>
          <p:cNvGrpSpPr/>
          <p:nvPr/>
        </p:nvGrpSpPr>
        <p:grpSpPr>
          <a:xfrm>
            <a:off x="10443283" y="-1298748"/>
            <a:ext cx="2756911" cy="2154530"/>
            <a:chOff x="9837179" y="-1247554"/>
            <a:chExt cx="2756911" cy="2154530"/>
          </a:xfrm>
        </p:grpSpPr>
        <p:sp>
          <p:nvSpPr>
            <p:cNvPr id="16" name="Oval 15">
              <a:extLst>
                <a:ext uri="{FF2B5EF4-FFF2-40B4-BE49-F238E27FC236}">
                  <a16:creationId xmlns:a16="http://schemas.microsoft.com/office/drawing/2014/main" id="{1CE58374-1E04-4FFC-8B04-9BA144E80B96}"/>
                </a:ext>
              </a:extLst>
            </p:cNvPr>
            <p:cNvSpPr/>
            <p:nvPr/>
          </p:nvSpPr>
          <p:spPr>
            <a:xfrm>
              <a:off x="10476532" y="-1247554"/>
              <a:ext cx="2117558" cy="2117558"/>
            </a:xfrm>
            <a:prstGeom prst="ellipse">
              <a:avLst/>
            </a:prstGeom>
            <a:no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7" name="Oval 16">
              <a:extLst>
                <a:ext uri="{FF2B5EF4-FFF2-40B4-BE49-F238E27FC236}">
                  <a16:creationId xmlns:a16="http://schemas.microsoft.com/office/drawing/2014/main" id="{5DC69F50-CC55-4BCC-AF97-21EEF682FA60}"/>
                </a:ext>
              </a:extLst>
            </p:cNvPr>
            <p:cNvSpPr/>
            <p:nvPr/>
          </p:nvSpPr>
          <p:spPr>
            <a:xfrm>
              <a:off x="9837179" y="203290"/>
              <a:ext cx="310057" cy="310057"/>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sp>
          <p:nvSpPr>
            <p:cNvPr id="18" name="Oval 17">
              <a:extLst>
                <a:ext uri="{FF2B5EF4-FFF2-40B4-BE49-F238E27FC236}">
                  <a16:creationId xmlns:a16="http://schemas.microsoft.com/office/drawing/2014/main" id="{610C8BA6-202D-48E8-82A4-129C01DC26BE}"/>
                </a:ext>
              </a:extLst>
            </p:cNvPr>
            <p:cNvSpPr/>
            <p:nvPr/>
          </p:nvSpPr>
          <p:spPr>
            <a:xfrm>
              <a:off x="10424247" y="802406"/>
              <a:ext cx="104570" cy="104570"/>
            </a:xfrm>
            <a:prstGeom prst="ellipse">
              <a:avLst/>
            </a:prstGeom>
            <a:solidFill>
              <a:srgbClr val="54489E"/>
            </a:solidFill>
            <a:ln w="38100" cap="flat" cmpd="sng" algn="ctr">
              <a:solidFill>
                <a:srgbClr val="54489E"/>
              </a:solidFill>
              <a:prstDash val="solid"/>
              <a:miter lim="800000"/>
            </a:ln>
            <a:effectLst/>
          </p:spPr>
          <p:txBody>
            <a:bodyPr rtlCol="0" anchor="ctr"/>
            <a:lstStyle/>
            <a:p>
              <a:pPr algn="ctr">
                <a:defRPr/>
              </a:pPr>
              <a:endParaRPr lang="en-US" kern="0">
                <a:solidFill>
                  <a:prstClr val="white"/>
                </a:solidFill>
                <a:latin typeface="#9Slide03 Roboto" panose="02000000000000000000" pitchFamily="2" charset="0"/>
                <a:ea typeface="#9Slide03 Roboto" panose="02000000000000000000" pitchFamily="2" charset="0"/>
              </a:endParaRPr>
            </a:p>
          </p:txBody>
        </p:sp>
      </p:grpSp>
      <p:sp>
        <p:nvSpPr>
          <p:cNvPr id="19" name="TextBox 18">
            <a:extLst>
              <a:ext uri="{FF2B5EF4-FFF2-40B4-BE49-F238E27FC236}">
                <a16:creationId xmlns:a16="http://schemas.microsoft.com/office/drawing/2014/main" id="{53C9F5D0-2F42-4FE4-A848-6072A4E6BEB8}"/>
              </a:ext>
            </a:extLst>
          </p:cNvPr>
          <p:cNvSpPr txBox="1"/>
          <p:nvPr/>
        </p:nvSpPr>
        <p:spPr>
          <a:xfrm>
            <a:off x="5493957" y="391210"/>
            <a:ext cx="5057795" cy="830997"/>
          </a:xfrm>
          <a:prstGeom prst="rect">
            <a:avLst/>
          </a:prstGeom>
          <a:noFill/>
        </p:spPr>
        <p:txBody>
          <a:bodyPr wrap="none" rtlCol="0">
            <a:spAutoFit/>
          </a:bodyPr>
          <a:lstStyle/>
          <a:p>
            <a:r>
              <a:rPr lang="en-US" sz="4800" b="1" dirty="0">
                <a:solidFill>
                  <a:srgbClr val="FF0000"/>
                </a:solidFill>
                <a:latin typeface="#9Slide03 SFU DIN Mittelschrift" panose="00000400000000000000" pitchFamily="2" charset="0"/>
                <a:ea typeface="#9Slide03 Roboto Medium" panose="02000000000000000000" pitchFamily="2" charset="0"/>
              </a:rPr>
              <a:t>MỤC TIÊU BÀI HỌC</a:t>
            </a:r>
          </a:p>
        </p:txBody>
      </p:sp>
      <p:grpSp>
        <p:nvGrpSpPr>
          <p:cNvPr id="27" name="Group 26">
            <a:extLst>
              <a:ext uri="{FF2B5EF4-FFF2-40B4-BE49-F238E27FC236}">
                <a16:creationId xmlns:a16="http://schemas.microsoft.com/office/drawing/2014/main" id="{F7B6F82E-6100-E9D2-CFB4-D6DF3A3F3DCC}"/>
              </a:ext>
            </a:extLst>
          </p:cNvPr>
          <p:cNvGrpSpPr/>
          <p:nvPr/>
        </p:nvGrpSpPr>
        <p:grpSpPr>
          <a:xfrm>
            <a:off x="4243913" y="3381757"/>
            <a:ext cx="7797370" cy="1562286"/>
            <a:chOff x="4243913" y="3381757"/>
            <a:chExt cx="7797370" cy="1562286"/>
          </a:xfrm>
        </p:grpSpPr>
        <p:grpSp>
          <p:nvGrpSpPr>
            <p:cNvPr id="6" name="Group 5">
              <a:extLst>
                <a:ext uri="{FF2B5EF4-FFF2-40B4-BE49-F238E27FC236}">
                  <a16:creationId xmlns:a16="http://schemas.microsoft.com/office/drawing/2014/main" id="{FECD2A28-7623-45D3-8541-78977219878F}"/>
                </a:ext>
              </a:extLst>
            </p:cNvPr>
            <p:cNvGrpSpPr/>
            <p:nvPr/>
          </p:nvGrpSpPr>
          <p:grpSpPr>
            <a:xfrm>
              <a:off x="4243913" y="3381757"/>
              <a:ext cx="7736020" cy="1539362"/>
              <a:chOff x="4004997" y="2688790"/>
              <a:chExt cx="7163182" cy="1251043"/>
            </a:xfrm>
            <a:solidFill>
              <a:srgbClr val="FFFF99">
                <a:alpha val="95686"/>
              </a:srgbClr>
            </a:solidFill>
          </p:grpSpPr>
          <p:sp>
            <p:nvSpPr>
              <p:cNvPr id="7" name="Rectangle: Rounded Corners 22">
                <a:extLst>
                  <a:ext uri="{FF2B5EF4-FFF2-40B4-BE49-F238E27FC236}">
                    <a16:creationId xmlns:a16="http://schemas.microsoft.com/office/drawing/2014/main" id="{87FC3C18-8EBE-4D85-8C96-EA1A4D3D6F61}"/>
                  </a:ext>
                </a:extLst>
              </p:cNvPr>
              <p:cNvSpPr/>
              <p:nvPr/>
            </p:nvSpPr>
            <p:spPr>
              <a:xfrm>
                <a:off x="4772157" y="2688790"/>
                <a:ext cx="6396022" cy="1251043"/>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9Slide03 Roboto Medium" panose="02000000000000000000" pitchFamily="2" charset="0"/>
                  <a:ea typeface="#9Slide03 Roboto Medium" panose="02000000000000000000" pitchFamily="2" charset="0"/>
                </a:endParaRPr>
              </a:p>
            </p:txBody>
          </p:sp>
          <p:sp>
            <p:nvSpPr>
              <p:cNvPr id="9" name="Arrow: Right 12">
                <a:extLst>
                  <a:ext uri="{FF2B5EF4-FFF2-40B4-BE49-F238E27FC236}">
                    <a16:creationId xmlns:a16="http://schemas.microsoft.com/office/drawing/2014/main" id="{E2AF0407-B0ED-4F44-986C-78BA1F00E228}"/>
                  </a:ext>
                </a:extLst>
              </p:cNvPr>
              <p:cNvSpPr/>
              <p:nvPr/>
            </p:nvSpPr>
            <p:spPr>
              <a:xfrm>
                <a:off x="4004997" y="3231997"/>
                <a:ext cx="388533" cy="396568"/>
              </a:xfrm>
              <a:prstGeom prst="rightArrow">
                <a:avLst/>
              </a:prstGeom>
              <a:grp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9Slide03 Roboto Medium" panose="02000000000000000000" pitchFamily="2" charset="0"/>
                  <a:ea typeface="#9Slide03 Roboto Medium" panose="02000000000000000000" pitchFamily="2" charset="0"/>
                </a:endParaRPr>
              </a:p>
            </p:txBody>
          </p:sp>
        </p:grpSp>
        <p:sp>
          <p:nvSpPr>
            <p:cNvPr id="21" name="Rectangle 20"/>
            <p:cNvSpPr/>
            <p:nvPr/>
          </p:nvSpPr>
          <p:spPr>
            <a:xfrm>
              <a:off x="5072423" y="3497493"/>
              <a:ext cx="6968860" cy="1446550"/>
            </a:xfrm>
            <a:prstGeom prst="rect">
              <a:avLst/>
            </a:prstGeom>
          </p:spPr>
          <p:txBody>
            <a:bodyPr wrap="square">
              <a:spAutoFit/>
            </a:bodyPr>
            <a:lstStyle/>
            <a:p>
              <a:pPr marL="285750" indent="-285750" algn="just">
                <a:buFontTx/>
                <a:buChar char="-"/>
              </a:pPr>
              <a:r>
                <a:rPr lang="en-US" sz="2200">
                  <a:solidFill>
                    <a:srgbClr val="0000CC"/>
                  </a:solidFill>
                  <a:effectLst/>
                  <a:latin typeface="#9Slide03 SFU Futura_12" panose="00000400000000000000" pitchFamily="2" charset="0"/>
                  <a:ea typeface="Aptos" panose="020B0004020202020204" pitchFamily="34" charset="0"/>
                </a:rPr>
                <a:t>Nhận xét được đặc điểm nổi bật về thành phần dân tộc, phân bố dân cư và chất lượng cuộc sống dân cư.</a:t>
              </a:r>
            </a:p>
            <a:p>
              <a:pPr marL="457200" indent="-457200" algn="just">
                <a:buFontTx/>
                <a:buChar char="-"/>
              </a:pPr>
              <a:r>
                <a:rPr lang="en-US" sz="2200">
                  <a:solidFill>
                    <a:srgbClr val="0000CC"/>
                  </a:solidFill>
                  <a:effectLst/>
                  <a:latin typeface="#9Slide03 SFU Futura_12" panose="00000400000000000000" pitchFamily="2" charset="0"/>
                  <a:ea typeface="Aptos" panose="020B0004020202020204" pitchFamily="34" charset="0"/>
                </a:rPr>
                <a:t>Trình bày được sự phát triển và phân bố một trong các ngành kinh tế của vùng</a:t>
              </a:r>
              <a:endParaRPr lang="en-US" sz="2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45D71AB6-703E-6514-81D3-E95F307716C7}"/>
              </a:ext>
            </a:extLst>
          </p:cNvPr>
          <p:cNvGrpSpPr/>
          <p:nvPr/>
        </p:nvGrpSpPr>
        <p:grpSpPr>
          <a:xfrm>
            <a:off x="4823837" y="5162370"/>
            <a:ext cx="7150050" cy="1366401"/>
            <a:chOff x="4823837" y="5162370"/>
            <a:chExt cx="7150050" cy="1366401"/>
          </a:xfrm>
        </p:grpSpPr>
        <p:grpSp>
          <p:nvGrpSpPr>
            <p:cNvPr id="20" name="Group 19">
              <a:extLst>
                <a:ext uri="{FF2B5EF4-FFF2-40B4-BE49-F238E27FC236}">
                  <a16:creationId xmlns:a16="http://schemas.microsoft.com/office/drawing/2014/main" id="{ADF3AF46-0A43-AD24-2458-96FEB30E142A}"/>
                </a:ext>
              </a:extLst>
            </p:cNvPr>
            <p:cNvGrpSpPr/>
            <p:nvPr/>
          </p:nvGrpSpPr>
          <p:grpSpPr>
            <a:xfrm>
              <a:off x="4823837" y="5240789"/>
              <a:ext cx="7150050" cy="1287982"/>
              <a:chOff x="4004997" y="2920729"/>
              <a:chExt cx="7163182" cy="1085173"/>
            </a:xfrm>
          </p:grpSpPr>
          <p:sp>
            <p:nvSpPr>
              <p:cNvPr id="22" name="Rectangle: Rounded Corners 22">
                <a:extLst>
                  <a:ext uri="{FF2B5EF4-FFF2-40B4-BE49-F238E27FC236}">
                    <a16:creationId xmlns:a16="http://schemas.microsoft.com/office/drawing/2014/main" id="{893D5CB2-8E34-A5CA-6E4B-E02A4431E6F8}"/>
                  </a:ext>
                </a:extLst>
              </p:cNvPr>
              <p:cNvSpPr/>
              <p:nvPr/>
            </p:nvSpPr>
            <p:spPr>
              <a:xfrm>
                <a:off x="4772157" y="2920729"/>
                <a:ext cx="6396022" cy="1085173"/>
              </a:xfrm>
              <a:prstGeom prst="roundRect">
                <a:avLst>
                  <a:gd name="adj" fmla="val 17309"/>
                </a:avLst>
              </a:prstGeom>
              <a:solidFill>
                <a:srgbClr val="FFFFCC"/>
              </a:solidFill>
              <a:ln w="12700" cap="flat" cmpd="sng" algn="ctr">
                <a:solidFill>
                  <a:srgbClr val="FFC20C"/>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400" kern="0" dirty="0">
                  <a:solidFill>
                    <a:prstClr val="white"/>
                  </a:solidFill>
                  <a:latin typeface="#9Slide03 Roboto Medium" panose="02000000000000000000" pitchFamily="2" charset="0"/>
                  <a:ea typeface="#9Slide03 Roboto Medium" panose="02000000000000000000" pitchFamily="2" charset="0"/>
                </a:endParaRPr>
              </a:p>
            </p:txBody>
          </p:sp>
          <p:sp>
            <p:nvSpPr>
              <p:cNvPr id="23" name="TextBox 22">
                <a:extLst>
                  <a:ext uri="{FF2B5EF4-FFF2-40B4-BE49-F238E27FC236}">
                    <a16:creationId xmlns:a16="http://schemas.microsoft.com/office/drawing/2014/main" id="{20C7FC3A-7CAE-3367-DDA5-F0ABDBC138D0}"/>
                  </a:ext>
                </a:extLst>
              </p:cNvPr>
              <p:cNvSpPr txBox="1"/>
              <p:nvPr/>
            </p:nvSpPr>
            <p:spPr>
              <a:xfrm>
                <a:off x="4777755" y="2961104"/>
                <a:ext cx="6384826" cy="433452"/>
              </a:xfrm>
              <a:prstGeom prst="rect">
                <a:avLst/>
              </a:prstGeom>
              <a:noFill/>
              <a:ln>
                <a:noFill/>
              </a:ln>
            </p:spPr>
            <p:txBody>
              <a:bodyPr wrap="square" rtlCol="0">
                <a:spAutoFit/>
              </a:bodyPr>
              <a:lstStyle/>
              <a:p>
                <a:pPr indent="180340" algn="just">
                  <a:lnSpc>
                    <a:spcPct val="120000"/>
                  </a:lnSpc>
                  <a:tabLst>
                    <a:tab pos="4629150" algn="l"/>
                  </a:tabLst>
                </a:pPr>
                <a:endParaRPr lang="en-US" sz="2000" dirty="0">
                  <a:solidFill>
                    <a:prstClr val="white"/>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4" name="Arrow: Right 12">
                <a:extLst>
                  <a:ext uri="{FF2B5EF4-FFF2-40B4-BE49-F238E27FC236}">
                    <a16:creationId xmlns:a16="http://schemas.microsoft.com/office/drawing/2014/main" id="{C1EB8675-E8DE-EE42-F679-7D136A5C2E73}"/>
                  </a:ext>
                </a:extLst>
              </p:cNvPr>
              <p:cNvSpPr/>
              <p:nvPr/>
            </p:nvSpPr>
            <p:spPr>
              <a:xfrm>
                <a:off x="4004997" y="3231997"/>
                <a:ext cx="388533" cy="396568"/>
              </a:xfrm>
              <a:prstGeom prst="rightArrow">
                <a:avLst/>
              </a:prstGeom>
              <a:solidFill>
                <a:srgbClr val="FFFF99"/>
              </a:solidFill>
              <a:ln w="12700" cap="flat" cmpd="sng" algn="ctr">
                <a:solidFill>
                  <a:srgbClr val="FFC20C"/>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US" sz="2400" kern="0">
                  <a:solidFill>
                    <a:prstClr val="white"/>
                  </a:solidFill>
                  <a:latin typeface="#9Slide03 Roboto Medium" panose="02000000000000000000" pitchFamily="2" charset="0"/>
                  <a:ea typeface="#9Slide03 Roboto Medium" panose="02000000000000000000" pitchFamily="2" charset="0"/>
                </a:endParaRPr>
              </a:p>
            </p:txBody>
          </p:sp>
        </p:grpSp>
        <p:sp>
          <p:nvSpPr>
            <p:cNvPr id="26" name="TextBox 25">
              <a:extLst>
                <a:ext uri="{FF2B5EF4-FFF2-40B4-BE49-F238E27FC236}">
                  <a16:creationId xmlns:a16="http://schemas.microsoft.com/office/drawing/2014/main" id="{E9B87096-6668-6331-FCBB-F9EB63F07C02}"/>
                </a:ext>
              </a:extLst>
            </p:cNvPr>
            <p:cNvSpPr txBox="1"/>
            <p:nvPr/>
          </p:nvSpPr>
          <p:spPr>
            <a:xfrm>
              <a:off x="5842948" y="5162370"/>
              <a:ext cx="6125351" cy="1366400"/>
            </a:xfrm>
            <a:prstGeom prst="rect">
              <a:avLst/>
            </a:prstGeom>
            <a:noFill/>
          </p:spPr>
          <p:txBody>
            <a:bodyPr wrap="square">
              <a:spAutoFit/>
            </a:bodyPr>
            <a:lstStyle/>
            <a:p>
              <a:pPr algn="just">
                <a:lnSpc>
                  <a:spcPct val="130000"/>
                </a:lnSpc>
                <a:spcBef>
                  <a:spcPts val="300"/>
                </a:spcBef>
                <a:spcAft>
                  <a:spcPts val="300"/>
                </a:spcAft>
              </a:pPr>
              <a:r>
                <a:rPr lang="en-US" sz="2200" kern="100">
                  <a:solidFill>
                    <a:srgbClr val="0000CC"/>
                  </a:solidFill>
                  <a:effectLst/>
                  <a:latin typeface="#9Slide03 SFU Futura_12" panose="00000400000000000000" pitchFamily="2" charset="0"/>
                  <a:ea typeface="Aptos" panose="020B0004020202020204" pitchFamily="34" charset="0"/>
                  <a:cs typeface="Times New Roman" panose="02020603050405020304" pitchFamily="18" charset="0"/>
                </a:rPr>
                <a:t>- Vẽ được sơ đồ tư duy thể hiện các thế mạnh về tự nhiên để phát triển kinh tế - xã hội của vùng Trung du và miền núi Bắc Bộ.</a:t>
              </a:r>
            </a:p>
          </p:txBody>
        </p:sp>
      </p:grpSp>
    </p:spTree>
    <p:extLst>
      <p:ext uri="{BB962C8B-B14F-4D97-AF65-F5344CB8AC3E}">
        <p14:creationId xmlns:p14="http://schemas.microsoft.com/office/powerpoint/2010/main" val="4515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75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ppt_x</p:attrName>
                                        </p:attrNameLst>
                                      </p:cBhvr>
                                      <p:tavLst>
                                        <p:tav tm="0">
                                          <p:val>
                                            <p:strVal val="#ppt_x-#ppt_w*1.125000"/>
                                          </p:val>
                                        </p:tav>
                                        <p:tav tm="100000">
                                          <p:val>
                                            <p:strVal val="#ppt_x"/>
                                          </p:val>
                                        </p:tav>
                                      </p:tavLst>
                                    </p:anim>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ppt_x</p:attrName>
                                        </p:attrNameLst>
                                      </p:cBhvr>
                                      <p:tavLst>
                                        <p:tav tm="0">
                                          <p:val>
                                            <p:strVal val="#ppt_x-#ppt_w*1.125000"/>
                                          </p:val>
                                        </p:tav>
                                        <p:tav tm="100000">
                                          <p:val>
                                            <p:strVal val="#ppt_x"/>
                                          </p:val>
                                        </p:tav>
                                      </p:tavLst>
                                    </p:anim>
                                    <p:animEffect transition="in" filter="wipe(right)">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D3F1AF-65BD-29E8-5615-1D3109DB6340}"/>
              </a:ext>
            </a:extLst>
          </p:cNvPr>
          <p:cNvSpPr txBox="1"/>
          <p:nvPr/>
        </p:nvSpPr>
        <p:spPr>
          <a:xfrm>
            <a:off x="3806456" y="244551"/>
            <a:ext cx="5858540" cy="707886"/>
          </a:xfrm>
          <a:prstGeom prst="rect">
            <a:avLst/>
          </a:prstGeom>
          <a:noFill/>
        </p:spPr>
        <p:txBody>
          <a:bodyPr wrap="square" rtlCol="0">
            <a:spAutoFit/>
          </a:bodyPr>
          <a:lstStyle/>
          <a:p>
            <a:r>
              <a:rPr lang="en-US" sz="4000">
                <a:solidFill>
                  <a:srgbClr val="00B050"/>
                </a:solidFill>
                <a:latin typeface="#9Slide03 IcielNovecento sans E" panose="00000900000000000000" pitchFamily="2" charset="0"/>
              </a:rPr>
              <a:t>THÔNG TIN GIÁO ÁN</a:t>
            </a:r>
          </a:p>
        </p:txBody>
      </p:sp>
      <p:sp>
        <p:nvSpPr>
          <p:cNvPr id="2" name="TextBox 1">
            <a:extLst>
              <a:ext uri="{FF2B5EF4-FFF2-40B4-BE49-F238E27FC236}">
                <a16:creationId xmlns:a16="http://schemas.microsoft.com/office/drawing/2014/main" id="{E82DA2DF-2DE1-07A1-424D-736AFEE15E1C}"/>
              </a:ext>
            </a:extLst>
          </p:cNvPr>
          <p:cNvSpPr txBox="1"/>
          <p:nvPr/>
        </p:nvSpPr>
        <p:spPr>
          <a:xfrm>
            <a:off x="154835" y="864249"/>
            <a:ext cx="12148143" cy="400110"/>
          </a:xfrm>
          <a:prstGeom prst="rect">
            <a:avLst/>
          </a:prstGeom>
          <a:noFill/>
        </p:spPr>
        <p:txBody>
          <a:bodyPr wrap="square" rtlCol="0">
            <a:spAutoFit/>
          </a:bodyPr>
          <a:lstStyle/>
          <a:p>
            <a:r>
              <a:rPr lang="en-US" sz="2000">
                <a:solidFill>
                  <a:srgbClr val="FF0000"/>
                </a:solidFill>
                <a:latin typeface="#9Slide03 IcielPanton Black" panose="00000A00000000000000" pitchFamily="2" charset="0"/>
              </a:rPr>
              <a:t>KHO GIÁO ÁN ĐỊA LÍ THCS LÊ CHINH – 0982 276 629-  SÁNG KIẾN KINH NGHIỆM, BIỆN PHÁP GVG</a:t>
            </a:r>
          </a:p>
        </p:txBody>
      </p:sp>
      <p:graphicFrame>
        <p:nvGraphicFramePr>
          <p:cNvPr id="6" name="Table 5">
            <a:extLst>
              <a:ext uri="{FF2B5EF4-FFF2-40B4-BE49-F238E27FC236}">
                <a16:creationId xmlns:a16="http://schemas.microsoft.com/office/drawing/2014/main" id="{244286BD-E094-27EB-D056-A7D6E4DB073F}"/>
              </a:ext>
            </a:extLst>
          </p:cNvPr>
          <p:cNvGraphicFramePr>
            <a:graphicFrameLocks noGrp="1"/>
          </p:cNvGraphicFramePr>
          <p:nvPr>
            <p:extLst>
              <p:ext uri="{D42A27DB-BD31-4B8C-83A1-F6EECF244321}">
                <p14:modId xmlns:p14="http://schemas.microsoft.com/office/powerpoint/2010/main" val="330087780"/>
              </p:ext>
            </p:extLst>
          </p:nvPr>
        </p:nvGraphicFramePr>
        <p:xfrm>
          <a:off x="412897" y="1338481"/>
          <a:ext cx="11559364" cy="4670140"/>
        </p:xfrm>
        <a:graphic>
          <a:graphicData uri="http://schemas.openxmlformats.org/drawingml/2006/table">
            <a:tbl>
              <a:tblPr firstRow="1" bandRow="1">
                <a:tableStyleId>{5C22544A-7EE6-4342-B048-85BDC9FD1C3A}</a:tableStyleId>
              </a:tblPr>
              <a:tblGrid>
                <a:gridCol w="1232942">
                  <a:extLst>
                    <a:ext uri="{9D8B030D-6E8A-4147-A177-3AD203B41FA5}">
                      <a16:colId xmlns:a16="http://schemas.microsoft.com/office/drawing/2014/main" val="3558585713"/>
                    </a:ext>
                  </a:extLst>
                </a:gridCol>
                <a:gridCol w="2068157">
                  <a:extLst>
                    <a:ext uri="{9D8B030D-6E8A-4147-A177-3AD203B41FA5}">
                      <a16:colId xmlns:a16="http://schemas.microsoft.com/office/drawing/2014/main" val="2044964117"/>
                    </a:ext>
                  </a:extLst>
                </a:gridCol>
                <a:gridCol w="2478584">
                  <a:extLst>
                    <a:ext uri="{9D8B030D-6E8A-4147-A177-3AD203B41FA5}">
                      <a16:colId xmlns:a16="http://schemas.microsoft.com/office/drawing/2014/main" val="3316486528"/>
                    </a:ext>
                  </a:extLst>
                </a:gridCol>
                <a:gridCol w="1674471">
                  <a:extLst>
                    <a:ext uri="{9D8B030D-6E8A-4147-A177-3AD203B41FA5}">
                      <a16:colId xmlns:a16="http://schemas.microsoft.com/office/drawing/2014/main" val="3255662768"/>
                    </a:ext>
                  </a:extLst>
                </a:gridCol>
                <a:gridCol w="4105210">
                  <a:extLst>
                    <a:ext uri="{9D8B030D-6E8A-4147-A177-3AD203B41FA5}">
                      <a16:colId xmlns:a16="http://schemas.microsoft.com/office/drawing/2014/main" val="2209069752"/>
                    </a:ext>
                  </a:extLst>
                </a:gridCol>
              </a:tblGrid>
              <a:tr h="735510">
                <a:tc>
                  <a:txBody>
                    <a:bodyPr/>
                    <a:lstStyle/>
                    <a:p>
                      <a:r>
                        <a:rPr lang="en-US" sz="2400">
                          <a:latin typeface="#9Slide03 SFU Futura_12" panose="00000400000000000000" pitchFamily="2" charset="0"/>
                        </a:rPr>
                        <a:t>Khối lớp</a:t>
                      </a:r>
                    </a:p>
                  </a:txBody>
                  <a:tcPr>
                    <a:solidFill>
                      <a:srgbClr val="00B050"/>
                    </a:solidFill>
                  </a:tcPr>
                </a:tc>
                <a:tc>
                  <a:txBody>
                    <a:bodyPr/>
                    <a:lstStyle/>
                    <a:p>
                      <a:pPr algn="ctr"/>
                      <a:r>
                        <a:rPr lang="en-US" sz="2400">
                          <a:latin typeface="#9Slide03 SFU Futura_12" panose="00000400000000000000" pitchFamily="2" charset="0"/>
                        </a:rPr>
                        <a:t>Giáo án Word cả năm</a:t>
                      </a:r>
                    </a:p>
                  </a:txBody>
                  <a:tcPr>
                    <a:solidFill>
                      <a:srgbClr val="00B050"/>
                    </a:solidFill>
                  </a:tcPr>
                </a:tc>
                <a:tc>
                  <a:txBody>
                    <a:bodyPr/>
                    <a:lstStyle/>
                    <a:p>
                      <a:pPr algn="ctr"/>
                      <a:r>
                        <a:rPr lang="en-US" sz="2400">
                          <a:latin typeface="#9Slide03 SFU Futura_12" panose="00000400000000000000" pitchFamily="2" charset="0"/>
                        </a:rPr>
                        <a:t>Giáo án ppt</a:t>
                      </a:r>
                    </a:p>
                    <a:p>
                      <a:pPr algn="ctr"/>
                      <a:r>
                        <a:rPr lang="en-US" sz="2400">
                          <a:latin typeface="#9Slide03 SFU Futura_12" panose="00000400000000000000" pitchFamily="2" charset="0"/>
                        </a:rPr>
                        <a:t>Học kì</a:t>
                      </a:r>
                    </a:p>
                  </a:txBody>
                  <a:tcPr>
                    <a:solidFill>
                      <a:srgbClr val="00B050"/>
                    </a:solidFill>
                  </a:tcPr>
                </a:tc>
                <a:tc>
                  <a:txBody>
                    <a:bodyPr/>
                    <a:lstStyle/>
                    <a:p>
                      <a:pPr algn="ctr"/>
                      <a:r>
                        <a:rPr lang="en-US" sz="2400">
                          <a:latin typeface="#9Slide03 SFU Futura_12" panose="00000400000000000000" pitchFamily="2" charset="0"/>
                        </a:rPr>
                        <a:t>Ghi chú</a:t>
                      </a:r>
                    </a:p>
                  </a:txBody>
                  <a:tcP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9Slide03 SFU Futura_12" panose="00000400000000000000" pitchFamily="2" charset="0"/>
                        </a:rPr>
                        <a:t>Giáo án Word và ppt cả năm</a:t>
                      </a:r>
                    </a:p>
                    <a:p>
                      <a:pPr algn="ctr"/>
                      <a:endParaRPr lang="en-US" sz="2400">
                        <a:latin typeface="#9Slide03 SFU Futura_12" panose="00000400000000000000" pitchFamily="2" charset="0"/>
                      </a:endParaRPr>
                    </a:p>
                  </a:txBody>
                  <a:tcPr>
                    <a:solidFill>
                      <a:srgbClr val="00B050"/>
                    </a:solidFill>
                  </a:tcPr>
                </a:tc>
                <a:extLst>
                  <a:ext uri="{0D108BD9-81ED-4DB2-BD59-A6C34878D82A}">
                    <a16:rowId xmlns:a16="http://schemas.microsoft.com/office/drawing/2014/main" val="2526002010"/>
                  </a:ext>
                </a:extLst>
              </a:tr>
              <a:tr h="646780">
                <a:tc>
                  <a:txBody>
                    <a:bodyPr/>
                    <a:lstStyle/>
                    <a:p>
                      <a:r>
                        <a:rPr lang="en-US" sz="2400">
                          <a:solidFill>
                            <a:srgbClr val="5429F3"/>
                          </a:solidFill>
                          <a:latin typeface="#9Slide03 SFU Futura_12" panose="00000400000000000000" pitchFamily="2" charset="0"/>
                        </a:rPr>
                        <a:t>Lớp 6</a:t>
                      </a:r>
                    </a:p>
                  </a:txBody>
                  <a:tcPr>
                    <a:solidFill>
                      <a:srgbClr val="EFF78D"/>
                    </a:solidFill>
                  </a:tcPr>
                </a:tc>
                <a:tc>
                  <a:txBody>
                    <a:bodyPr/>
                    <a:lstStyle/>
                    <a:p>
                      <a:pPr algn="ctr"/>
                      <a:r>
                        <a:rPr lang="en-US" sz="2400">
                          <a:solidFill>
                            <a:srgbClr val="5429F3"/>
                          </a:solidFill>
                          <a:latin typeface="#9Slide03 SFU Futura_12" panose="00000400000000000000" pitchFamily="2" charset="0"/>
                        </a:rPr>
                        <a:t>100k</a:t>
                      </a:r>
                    </a:p>
                  </a:txBody>
                  <a:tcPr>
                    <a:solidFill>
                      <a:srgbClr val="EFF78D"/>
                    </a:solidFill>
                  </a:tcPr>
                </a:tc>
                <a:tc>
                  <a:txBody>
                    <a:bodyPr/>
                    <a:lstStyle/>
                    <a:p>
                      <a:pPr algn="ctr"/>
                      <a:r>
                        <a:rPr lang="en-US" sz="2400">
                          <a:solidFill>
                            <a:srgbClr val="5429F3"/>
                          </a:solidFill>
                          <a:latin typeface="#9Slide03 SFU Futura_12" panose="00000400000000000000" pitchFamily="2" charset="0"/>
                        </a:rPr>
                        <a:t>150k</a:t>
                      </a:r>
                    </a:p>
                  </a:txBody>
                  <a:tcPr>
                    <a:solidFill>
                      <a:srgbClr val="EFF78D"/>
                    </a:solidFill>
                  </a:tcPr>
                </a:tc>
                <a:tc>
                  <a:txBody>
                    <a:bodyPr/>
                    <a:lstStyle/>
                    <a:p>
                      <a:r>
                        <a:rPr lang="en-US" sz="2400">
                          <a:solidFill>
                            <a:srgbClr val="5429F3"/>
                          </a:solidFill>
                          <a:latin typeface="#9Slide03 SFU Futura_12" panose="00000400000000000000" pitchFamily="2" charset="0"/>
                        </a:rPr>
                        <a:t>Kntt, ctts</a:t>
                      </a:r>
                    </a:p>
                  </a:txBody>
                  <a:tcPr>
                    <a:solidFill>
                      <a:srgbClr val="EFF78D"/>
                    </a:solidFill>
                  </a:tcPr>
                </a:tc>
                <a:tc>
                  <a:txBody>
                    <a:bodyPr/>
                    <a:lstStyle/>
                    <a:p>
                      <a:pPr algn="ctr"/>
                      <a:r>
                        <a:rPr lang="en-US" sz="2400">
                          <a:solidFill>
                            <a:srgbClr val="5429F3"/>
                          </a:solidFill>
                          <a:latin typeface="#9Slide03 SFU Futura_12" panose="00000400000000000000" pitchFamily="2" charset="0"/>
                        </a:rPr>
                        <a:t>300k</a:t>
                      </a:r>
                    </a:p>
                  </a:txBody>
                  <a:tcPr>
                    <a:solidFill>
                      <a:srgbClr val="EFF78D"/>
                    </a:solidFill>
                  </a:tcPr>
                </a:tc>
                <a:extLst>
                  <a:ext uri="{0D108BD9-81ED-4DB2-BD59-A6C34878D82A}">
                    <a16:rowId xmlns:a16="http://schemas.microsoft.com/office/drawing/2014/main" val="1001541161"/>
                  </a:ext>
                </a:extLst>
              </a:tr>
              <a:tr h="646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Lớp 7</a:t>
                      </a:r>
                    </a:p>
                    <a:p>
                      <a:endParaRPr lang="en-US" sz="2400">
                        <a:solidFill>
                          <a:srgbClr val="5429F3"/>
                        </a:solidFill>
                        <a:latin typeface="#9Slide03 SFU Futura_12" panose="00000400000000000000" pitchFamily="2" charset="0"/>
                      </a:endParaRP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429F3"/>
                          </a:solidFill>
                          <a:effectLst/>
                          <a:uLnTx/>
                          <a:uFillTx/>
                          <a:latin typeface="#9Slide03 SFU Futura_12" panose="00000400000000000000" pitchFamily="2" charset="0"/>
                          <a:ea typeface="+mn-ea"/>
                          <a:cs typeface="+mn-cs"/>
                        </a:rPr>
                        <a:t>100k</a:t>
                      </a:r>
                    </a:p>
                  </a:txBody>
                  <a:tcPr>
                    <a:solidFill>
                      <a:schemeClr val="accent3">
                        <a:lumMod val="20000"/>
                        <a:lumOff val="80000"/>
                      </a:schemeClr>
                    </a:solidFill>
                  </a:tcPr>
                </a:tc>
                <a:tc>
                  <a:txBody>
                    <a:bodyPr/>
                    <a:lstStyle/>
                    <a:p>
                      <a:pPr algn="ctr"/>
                      <a:r>
                        <a:rPr lang="en-US" sz="2400">
                          <a:solidFill>
                            <a:srgbClr val="5429F3"/>
                          </a:solidFill>
                          <a:latin typeface="#9Slide03 SFU Futura_12" panose="00000400000000000000" pitchFamily="2" charset="0"/>
                        </a:rPr>
                        <a:t>150k</a:t>
                      </a:r>
                    </a:p>
                  </a:txBody>
                  <a:tcPr>
                    <a:solidFill>
                      <a:schemeClr val="accent3">
                        <a:lumMod val="20000"/>
                        <a:lumOff val="80000"/>
                      </a:schemeClr>
                    </a:solidFill>
                  </a:tcPr>
                </a:tc>
                <a:tc>
                  <a:txBody>
                    <a:bodyPr/>
                    <a:lstStyle/>
                    <a:p>
                      <a:r>
                        <a:rPr lang="en-US" sz="2400">
                          <a:solidFill>
                            <a:srgbClr val="5429F3"/>
                          </a:solidFill>
                          <a:latin typeface="#9Slide03 SFU Futura_12" panose="00000400000000000000" pitchFamily="2" charset="0"/>
                        </a:rPr>
                        <a:t>3 bộ sách</a:t>
                      </a:r>
                    </a:p>
                  </a:txBody>
                  <a:tcP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300k</a:t>
                      </a:r>
                    </a:p>
                    <a:p>
                      <a:pPr algn="ctr"/>
                      <a:endParaRPr lang="en-US" sz="2400">
                        <a:solidFill>
                          <a:srgbClr val="5429F3"/>
                        </a:solidFill>
                        <a:latin typeface="#9Slide03 SFU Futura_12" panose="00000400000000000000" pitchFamily="2" charset="0"/>
                      </a:endParaRPr>
                    </a:p>
                  </a:txBody>
                  <a:tcPr>
                    <a:solidFill>
                      <a:schemeClr val="accent3">
                        <a:lumMod val="20000"/>
                        <a:lumOff val="80000"/>
                      </a:schemeClr>
                    </a:solidFill>
                  </a:tcPr>
                </a:tc>
                <a:extLst>
                  <a:ext uri="{0D108BD9-81ED-4DB2-BD59-A6C34878D82A}">
                    <a16:rowId xmlns:a16="http://schemas.microsoft.com/office/drawing/2014/main" val="2870368662"/>
                  </a:ext>
                </a:extLst>
              </a:tr>
              <a:tr h="646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Lớp 8</a:t>
                      </a:r>
                    </a:p>
                    <a:p>
                      <a:endParaRPr lang="en-US" sz="2400">
                        <a:solidFill>
                          <a:srgbClr val="5429F3"/>
                        </a:solidFill>
                        <a:latin typeface="#9Slide03 SFU Futura_12" panose="00000400000000000000" pitchFamily="2" charset="0"/>
                      </a:endParaRP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429F3"/>
                          </a:solidFill>
                          <a:effectLst/>
                          <a:uLnTx/>
                          <a:uFillTx/>
                          <a:latin typeface="#9Slide03 SFU Futura_12" panose="00000400000000000000" pitchFamily="2" charset="0"/>
                          <a:ea typeface="+mn-ea"/>
                          <a:cs typeface="+mn-cs"/>
                        </a:rPr>
                        <a:t>200k</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200k</a:t>
                      </a:r>
                    </a:p>
                    <a:p>
                      <a:pPr algn="ctr"/>
                      <a:endParaRPr lang="en-US" sz="2400">
                        <a:solidFill>
                          <a:srgbClr val="5429F3"/>
                        </a:solidFill>
                        <a:latin typeface="#9Slide03 SFU Futura_12" panose="00000400000000000000" pitchFamily="2" charset="0"/>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429F3"/>
                          </a:solidFill>
                          <a:effectLst/>
                          <a:uLnTx/>
                          <a:uFillTx/>
                          <a:latin typeface="#9Slide03 SFU Futura_12" panose="00000400000000000000" pitchFamily="2" charset="0"/>
                          <a:ea typeface="+mn-ea"/>
                          <a:cs typeface="+mn-cs"/>
                        </a:rPr>
                        <a:t>3 bộ sách</a:t>
                      </a:r>
                    </a:p>
                  </a:txBody>
                  <a:tcPr>
                    <a:solidFill>
                      <a:schemeClr val="accent4">
                        <a:lumMod val="20000"/>
                        <a:lumOff val="80000"/>
                      </a:schemeClr>
                    </a:solidFill>
                  </a:tcPr>
                </a:tc>
                <a:tc>
                  <a:txBody>
                    <a:bodyPr/>
                    <a:lstStyle/>
                    <a:p>
                      <a:pPr algn="ctr"/>
                      <a:r>
                        <a:rPr lang="en-US" sz="2400">
                          <a:solidFill>
                            <a:srgbClr val="5429F3"/>
                          </a:solidFill>
                          <a:latin typeface="#9Slide03 SFU Futura_12" panose="00000400000000000000" pitchFamily="2" charset="0"/>
                        </a:rPr>
                        <a:t>400k</a:t>
                      </a:r>
                    </a:p>
                  </a:txBody>
                  <a:tcPr>
                    <a:solidFill>
                      <a:schemeClr val="accent4">
                        <a:lumMod val="20000"/>
                        <a:lumOff val="80000"/>
                      </a:schemeClr>
                    </a:solidFill>
                  </a:tcPr>
                </a:tc>
                <a:extLst>
                  <a:ext uri="{0D108BD9-81ED-4DB2-BD59-A6C34878D82A}">
                    <a16:rowId xmlns:a16="http://schemas.microsoft.com/office/drawing/2014/main" val="2098309591"/>
                  </a:ext>
                </a:extLst>
              </a:tr>
              <a:tr h="646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Lớp 9</a:t>
                      </a:r>
                    </a:p>
                    <a:p>
                      <a:endParaRPr lang="en-US" sz="2400">
                        <a:solidFill>
                          <a:srgbClr val="5429F3"/>
                        </a:solidFill>
                        <a:latin typeface="#9Slide03 SFU Futura_12" panose="00000400000000000000" pitchFamily="2" charset="0"/>
                      </a:endParaRPr>
                    </a:p>
                  </a:txBody>
                  <a:tcPr>
                    <a:solidFill>
                      <a:srgbClr val="EFF78D"/>
                    </a:solidFill>
                  </a:tcPr>
                </a:tc>
                <a:tc>
                  <a:txBody>
                    <a:bodyPr/>
                    <a:lstStyle/>
                    <a:p>
                      <a:pPr algn="ctr"/>
                      <a:r>
                        <a:rPr lang="en-US" sz="2400">
                          <a:solidFill>
                            <a:srgbClr val="5429F3"/>
                          </a:solidFill>
                          <a:latin typeface="#9Slide03 SFU Futura_12" panose="00000400000000000000" pitchFamily="2" charset="0"/>
                        </a:rPr>
                        <a:t>200k</a:t>
                      </a:r>
                    </a:p>
                  </a:txBody>
                  <a:tcPr>
                    <a:solidFill>
                      <a:srgbClr val="EFF7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200k</a:t>
                      </a:r>
                    </a:p>
                    <a:p>
                      <a:pPr algn="ctr"/>
                      <a:endParaRPr lang="en-US" sz="2400">
                        <a:solidFill>
                          <a:srgbClr val="5429F3"/>
                        </a:solidFill>
                        <a:latin typeface="#9Slide03 SFU Futura_12" panose="00000400000000000000" pitchFamily="2" charset="0"/>
                      </a:endParaRPr>
                    </a:p>
                  </a:txBody>
                  <a:tcPr>
                    <a:solidFill>
                      <a:srgbClr val="EFF78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429F3"/>
                          </a:solidFill>
                          <a:effectLst/>
                          <a:uLnTx/>
                          <a:uFillTx/>
                          <a:latin typeface="#9Slide03 SFU Futura_12" panose="00000400000000000000" pitchFamily="2" charset="0"/>
                          <a:ea typeface="+mn-ea"/>
                          <a:cs typeface="+mn-cs"/>
                        </a:rPr>
                        <a:t>3 bộ sách</a:t>
                      </a:r>
                    </a:p>
                  </a:txBody>
                  <a:tcPr>
                    <a:solidFill>
                      <a:srgbClr val="EFF7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500k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5429F3"/>
                          </a:solidFill>
                          <a:latin typeface="#9Slide03 SFU Futura_12" panose="00000400000000000000" pitchFamily="2" charset="0"/>
                        </a:rPr>
                        <a:t>Khối 9 chuyển giao theo học kì, chuyển đặt trước cả năm phí ưu đãi 400k/cả năm</a:t>
                      </a:r>
                    </a:p>
                  </a:txBody>
                  <a:tcPr>
                    <a:solidFill>
                      <a:srgbClr val="EFF78D"/>
                    </a:solidFill>
                  </a:tcPr>
                </a:tc>
                <a:extLst>
                  <a:ext uri="{0D108BD9-81ED-4DB2-BD59-A6C34878D82A}">
                    <a16:rowId xmlns:a16="http://schemas.microsoft.com/office/drawing/2014/main" val="2623484249"/>
                  </a:ext>
                </a:extLst>
              </a:tr>
            </a:tbl>
          </a:graphicData>
        </a:graphic>
      </p:graphicFrame>
      <p:sp>
        <p:nvSpPr>
          <p:cNvPr id="8" name="TextBox 7">
            <a:extLst>
              <a:ext uri="{FF2B5EF4-FFF2-40B4-BE49-F238E27FC236}">
                <a16:creationId xmlns:a16="http://schemas.microsoft.com/office/drawing/2014/main" id="{0E2267F4-ACC7-5D71-DB0A-6CE1E9831A71}"/>
              </a:ext>
            </a:extLst>
          </p:cNvPr>
          <p:cNvSpPr txBox="1"/>
          <p:nvPr/>
        </p:nvSpPr>
        <p:spPr>
          <a:xfrm>
            <a:off x="294389" y="6082743"/>
            <a:ext cx="12305191" cy="553998"/>
          </a:xfrm>
          <a:prstGeom prst="rect">
            <a:avLst/>
          </a:prstGeom>
          <a:noFill/>
        </p:spPr>
        <p:txBody>
          <a:bodyPr wrap="square">
            <a:spAutoFit/>
          </a:bodyPr>
          <a:lstStyle/>
          <a:p>
            <a:pPr marL="285750" indent="-285750">
              <a:buFont typeface="Wingdings" panose="05000000000000000000" pitchFamily="2" charset="2"/>
              <a:buChar char="q"/>
            </a:pPr>
            <a:r>
              <a:rPr lang="en-US" sz="3000">
                <a:solidFill>
                  <a:srgbClr val="00B050"/>
                </a:solidFill>
                <a:latin typeface="#9Slide05 Fourth" panose="00000500000000000000" pitchFamily="2" charset="0"/>
              </a:rPr>
              <a:t> Tặng kèm </a:t>
            </a:r>
            <a:r>
              <a:rPr lang="en-US" sz="3000">
                <a:solidFill>
                  <a:srgbClr val="FF0000"/>
                </a:solidFill>
                <a:latin typeface="#9Slide05 Fourth" panose="00000500000000000000" pitchFamily="2" charset="0"/>
              </a:rPr>
              <a:t>ôn tập và kiểm tra cả năm </a:t>
            </a:r>
            <a:r>
              <a:rPr lang="en-US" sz="3000">
                <a:solidFill>
                  <a:srgbClr val="00B050"/>
                </a:solidFill>
                <a:latin typeface="#9Slide05 Fourth" panose="00000500000000000000" pitchFamily="2" charset="0"/>
              </a:rPr>
              <a:t>khi quý thầy cô đăng kí gián án cả năm.</a:t>
            </a:r>
          </a:p>
        </p:txBody>
      </p:sp>
    </p:spTree>
    <p:extLst>
      <p:ext uri="{BB962C8B-B14F-4D97-AF65-F5344CB8AC3E}">
        <p14:creationId xmlns:p14="http://schemas.microsoft.com/office/powerpoint/2010/main" val="3011374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3627"/>
        <p:cNvGrpSpPr/>
        <p:nvPr/>
      </p:nvGrpSpPr>
      <p:grpSpPr>
        <a:xfrm>
          <a:off x="0" y="0"/>
          <a:ext cx="0" cy="0"/>
          <a:chOff x="0" y="0"/>
          <a:chExt cx="0" cy="0"/>
        </a:xfrm>
      </p:grpSpPr>
      <p:sp>
        <p:nvSpPr>
          <p:cNvPr id="3631" name="Google Shape;3631;p80"/>
          <p:cNvSpPr/>
          <p:nvPr/>
        </p:nvSpPr>
        <p:spPr>
          <a:xfrm rot="10800000" flipH="1">
            <a:off x="-86616" y="5050623"/>
            <a:ext cx="12852432" cy="7238952"/>
          </a:xfrm>
          <a:prstGeom prst="flowChartDocument">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2" name="Google Shape;3632;p80"/>
          <p:cNvSpPr/>
          <p:nvPr/>
        </p:nvSpPr>
        <p:spPr>
          <a:xfrm rot="10800000">
            <a:off x="-86617" y="5930561"/>
            <a:ext cx="12852432" cy="5467392"/>
          </a:xfrm>
          <a:prstGeom prst="flowChartDocumen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74" name="Google Shape;2840;p77"/>
          <p:cNvCxnSpPr>
            <a:cxnSpLocks/>
            <a:endCxn id="79" idx="1"/>
          </p:cNvCxnSpPr>
          <p:nvPr/>
        </p:nvCxnSpPr>
        <p:spPr>
          <a:xfrm rot="5400000">
            <a:off x="5818979" y="3466945"/>
            <a:ext cx="2172839" cy="1007397"/>
          </a:xfrm>
          <a:prstGeom prst="curvedConnector4">
            <a:avLst>
              <a:gd name="adj1" fmla="val 27386"/>
              <a:gd name="adj2" fmla="val 122692"/>
            </a:avLst>
          </a:prstGeom>
          <a:noFill/>
          <a:ln w="28575" cap="rnd" cmpd="sng">
            <a:solidFill>
              <a:schemeClr val="lt1"/>
            </a:solidFill>
            <a:prstDash val="solid"/>
            <a:round/>
            <a:headEnd type="none" w="med" len="med"/>
            <a:tailEnd type="triangle" w="med" len="med"/>
          </a:ln>
        </p:spPr>
      </p:cxnSp>
      <p:cxnSp>
        <p:nvCxnSpPr>
          <p:cNvPr id="75" name="Google Shape;2843;p77"/>
          <p:cNvCxnSpPr>
            <a:cxnSpLocks/>
            <a:stCxn id="79" idx="3"/>
          </p:cNvCxnSpPr>
          <p:nvPr/>
        </p:nvCxnSpPr>
        <p:spPr>
          <a:xfrm flipH="1" flipV="1">
            <a:off x="9368084" y="2884326"/>
            <a:ext cx="951063" cy="2171799"/>
          </a:xfrm>
          <a:prstGeom prst="curvedConnector4">
            <a:avLst>
              <a:gd name="adj1" fmla="val -24036"/>
              <a:gd name="adj2" fmla="val 72603"/>
            </a:avLst>
          </a:prstGeom>
          <a:noFill/>
          <a:ln w="28575" cap="rnd" cmpd="sng">
            <a:solidFill>
              <a:schemeClr val="lt1"/>
            </a:solidFill>
            <a:prstDash val="solid"/>
            <a:round/>
            <a:headEnd type="none" w="med" len="med"/>
            <a:tailEnd type="triangle" w="med" len="med"/>
          </a:ln>
        </p:spPr>
      </p:cxnSp>
      <p:cxnSp>
        <p:nvCxnSpPr>
          <p:cNvPr id="76" name="Google Shape;2844;p77"/>
          <p:cNvCxnSpPr>
            <a:cxnSpLocks/>
            <a:endCxn id="78" idx="1"/>
          </p:cNvCxnSpPr>
          <p:nvPr/>
        </p:nvCxnSpPr>
        <p:spPr>
          <a:xfrm rot="5400000">
            <a:off x="1237478" y="3519628"/>
            <a:ext cx="2172841" cy="902034"/>
          </a:xfrm>
          <a:prstGeom prst="curvedConnector4">
            <a:avLst>
              <a:gd name="adj1" fmla="val 27386"/>
              <a:gd name="adj2" fmla="val 125343"/>
            </a:avLst>
          </a:prstGeom>
          <a:noFill/>
          <a:ln w="28575" cap="rnd" cmpd="sng">
            <a:solidFill>
              <a:schemeClr val="lt1"/>
            </a:solidFill>
            <a:prstDash val="solid"/>
            <a:round/>
            <a:headEnd type="none" w="med" len="med"/>
            <a:tailEnd type="triangle" w="med" len="med"/>
          </a:ln>
        </p:spPr>
      </p:cxnSp>
      <p:cxnSp>
        <p:nvCxnSpPr>
          <p:cNvPr id="77" name="Google Shape;2847;p77"/>
          <p:cNvCxnSpPr>
            <a:cxnSpLocks/>
            <a:stCxn id="78" idx="3"/>
          </p:cNvCxnSpPr>
          <p:nvPr/>
        </p:nvCxnSpPr>
        <p:spPr>
          <a:xfrm flipH="1" flipV="1">
            <a:off x="4733904" y="2884326"/>
            <a:ext cx="797253" cy="2171864"/>
          </a:xfrm>
          <a:prstGeom prst="curvedConnector4">
            <a:avLst>
              <a:gd name="adj1" fmla="val -28673"/>
              <a:gd name="adj2" fmla="val 72604"/>
            </a:avLst>
          </a:prstGeom>
          <a:noFill/>
          <a:ln w="28575" cap="rnd" cmpd="sng">
            <a:solidFill>
              <a:schemeClr val="lt1"/>
            </a:solidFill>
            <a:prstDash val="solid"/>
            <a:round/>
            <a:headEnd type="none" w="med" len="med"/>
            <a:tailEnd type="triangle" w="med" len="med"/>
          </a:ln>
        </p:spPr>
      </p:cxnSp>
      <p:sp>
        <p:nvSpPr>
          <p:cNvPr id="78" name="Google Shape;2846;p77"/>
          <p:cNvSpPr/>
          <p:nvPr/>
        </p:nvSpPr>
        <p:spPr>
          <a:xfrm rot="-823">
            <a:off x="1872881" y="4074336"/>
            <a:ext cx="3658276" cy="1964583"/>
          </a:xfrm>
          <a:prstGeom prst="roundRect">
            <a:avLst>
              <a:gd name="adj" fmla="val 23688"/>
            </a:avLst>
          </a:prstGeom>
          <a:solidFill>
            <a:srgbClr val="FFFFCC"/>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CC"/>
              </a:solidFill>
              <a:latin typeface="Arial"/>
              <a:cs typeface="Arial"/>
              <a:sym typeface="Arial"/>
            </a:endParaRPr>
          </a:p>
        </p:txBody>
      </p:sp>
      <p:sp>
        <p:nvSpPr>
          <p:cNvPr id="79" name="Google Shape;2842;p77"/>
          <p:cNvSpPr/>
          <p:nvPr/>
        </p:nvSpPr>
        <p:spPr>
          <a:xfrm rot="-823">
            <a:off x="6401699" y="4074332"/>
            <a:ext cx="3917448" cy="1964524"/>
          </a:xfrm>
          <a:prstGeom prst="roundRect">
            <a:avLst>
              <a:gd name="adj" fmla="val 23688"/>
            </a:avLst>
          </a:prstGeom>
          <a:solidFill>
            <a:srgbClr val="FFFFCC"/>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CC"/>
              </a:solidFill>
              <a:latin typeface="Arial"/>
              <a:cs typeface="Arial"/>
              <a:sym typeface="Arial"/>
            </a:endParaRPr>
          </a:p>
        </p:txBody>
      </p:sp>
      <p:sp>
        <p:nvSpPr>
          <p:cNvPr id="81" name="Google Shape;2850;p77"/>
          <p:cNvSpPr txBox="1">
            <a:spLocks/>
          </p:cNvSpPr>
          <p:nvPr/>
        </p:nvSpPr>
        <p:spPr>
          <a:xfrm>
            <a:off x="2073349" y="4683278"/>
            <a:ext cx="3436199"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2800" b="1" kern="0" dirty="0">
                <a:solidFill>
                  <a:srgbClr val="0000CC"/>
                </a:solidFill>
                <a:latin typeface="#9Slide03 SFU Futura_12" panose="00000400000000000000" pitchFamily="2" charset="0"/>
                <a:ea typeface="#9Slide03 Roboto Medium" panose="02000000000000000000" pitchFamily="2" charset="0"/>
              </a:rPr>
              <a:t>1</a:t>
            </a:r>
            <a:r>
              <a:rPr lang="vi-VN" sz="2800" b="1" kern="0">
                <a:solidFill>
                  <a:srgbClr val="0000CC"/>
                </a:solidFill>
                <a:latin typeface="#9Slide03 SFU Futura_12" panose="00000400000000000000" pitchFamily="2" charset="0"/>
                <a:ea typeface="#9Slide03 Roboto Medium" panose="02000000000000000000" pitchFamily="2" charset="0"/>
              </a:rPr>
              <a:t>. </a:t>
            </a:r>
            <a:r>
              <a:rPr lang="en-US" sz="2800" b="1">
                <a:solidFill>
                  <a:srgbClr val="0000CC"/>
                </a:solidFill>
                <a:latin typeface="#9Slide03 SFU Futura_12" panose="00000400000000000000" pitchFamily="2" charset="0"/>
              </a:rPr>
              <a:t>Vị trí địa lí và phạm vi lãnh thổ</a:t>
            </a:r>
            <a:endParaRPr lang="vi-VN" sz="2800" b="1" kern="0" dirty="0">
              <a:solidFill>
                <a:srgbClr val="0000CC"/>
              </a:solidFill>
              <a:latin typeface="#9Slide03 SFU Futura_12" panose="00000400000000000000" pitchFamily="2" charset="0"/>
              <a:ea typeface="#9Slide03 Roboto Medium" panose="02000000000000000000" pitchFamily="2" charset="0"/>
            </a:endParaRPr>
          </a:p>
        </p:txBody>
      </p:sp>
      <p:sp>
        <p:nvSpPr>
          <p:cNvPr id="82" name="Google Shape;2850;p77"/>
          <p:cNvSpPr txBox="1">
            <a:spLocks/>
          </p:cNvSpPr>
          <p:nvPr/>
        </p:nvSpPr>
        <p:spPr>
          <a:xfrm>
            <a:off x="6429631" y="4560786"/>
            <a:ext cx="3917920" cy="63229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rgbClr val="0000CC"/>
                </a:solidFill>
                <a:latin typeface="#9Slide03 SFU DIN Mittelschrift" panose="00000400000000000000" pitchFamily="2" charset="0"/>
                <a:ea typeface="#9Slide03 Roboto Medium" panose="02000000000000000000" pitchFamily="2" charset="0"/>
              </a:rPr>
              <a:t>2</a:t>
            </a:r>
            <a:r>
              <a:rPr lang="en-US" sz="2800" b="1" kern="0">
                <a:solidFill>
                  <a:srgbClr val="0000CC"/>
                </a:solidFill>
                <a:latin typeface="#9Slide03 SFU Futura_12" panose="00000400000000000000" pitchFamily="2" charset="0"/>
                <a:ea typeface="#9Slide03 Roboto Medium" panose="02000000000000000000" pitchFamily="2" charset="0"/>
              </a:rPr>
              <a:t>. </a:t>
            </a:r>
            <a:r>
              <a:rPr lang="en-US" sz="2800" b="1">
                <a:solidFill>
                  <a:srgbClr val="0000CC"/>
                </a:solidFill>
                <a:latin typeface="#9Slide03 SFU Futura_12" panose="00000400000000000000" pitchFamily="2" charset="0"/>
                <a:ea typeface="#9Slide03 Roboto Medium" panose="02000000000000000000" pitchFamily="2" charset="0"/>
              </a:rPr>
              <a:t>Điều kiện tự nhiên và tài nguyên thiên nhiên</a:t>
            </a:r>
            <a:endParaRPr lang="en-US" sz="2800" b="1" kern="0" dirty="0">
              <a:solidFill>
                <a:srgbClr val="0000CC"/>
              </a:solidFill>
              <a:latin typeface="#9Slide03 SFU Futura_12" panose="00000400000000000000" pitchFamily="2" charset="0"/>
              <a:ea typeface="#9Slide03 Roboto Medium" panose="02000000000000000000" pitchFamily="2" charset="0"/>
            </a:endParaRPr>
          </a:p>
        </p:txBody>
      </p:sp>
      <p:sp>
        <p:nvSpPr>
          <p:cNvPr id="83" name="Oval 82"/>
          <p:cNvSpPr/>
          <p:nvPr/>
        </p:nvSpPr>
        <p:spPr>
          <a:xfrm>
            <a:off x="2769072" y="18332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465718" y="1644758"/>
            <a:ext cx="1983180" cy="1965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1719;p49"/>
          <p:cNvSpPr txBox="1">
            <a:spLocks/>
          </p:cNvSpPr>
          <p:nvPr/>
        </p:nvSpPr>
        <p:spPr>
          <a:xfrm>
            <a:off x="3890726" y="514585"/>
            <a:ext cx="5306551" cy="1042947"/>
          </a:xfrm>
          <a:prstGeom prst="rect">
            <a:avLst/>
          </a:prstGeom>
          <a:solidFill>
            <a:srgbClr val="FFFFFF"/>
          </a:solidFill>
          <a:ln>
            <a:noFill/>
          </a:ln>
        </p:spPr>
        <p:txBody>
          <a:bodyPr spcFirstLastPara="1" wrap="square" lIns="182875" tIns="45700" rIns="18287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Jura Medium"/>
              <a:buNone/>
              <a:defRPr sz="1600" b="0" i="0" u="none" strike="noStrike" cap="none">
                <a:solidFill>
                  <a:schemeClr val="dk1"/>
                </a:solidFill>
                <a:latin typeface="Jura Medium"/>
                <a:ea typeface="Jura Medium"/>
                <a:cs typeface="Jura Medium"/>
                <a:sym typeface="Jura Medium"/>
              </a:defRPr>
            </a:lvl1pPr>
            <a:lvl2pPr marL="914400" marR="0" lvl="1"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2pPr>
            <a:lvl3pPr marL="1371600" marR="0" lvl="2"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3pPr>
            <a:lvl4pPr marL="1828800" marR="0" lvl="3"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4pPr>
            <a:lvl5pPr marL="2286000" marR="0" lvl="4"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5pPr>
            <a:lvl6pPr marL="2743200" marR="0" lvl="5"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6pPr>
            <a:lvl7pPr marL="3200400" marR="0" lvl="6"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7pPr>
            <a:lvl8pPr marL="3657600" marR="0" lvl="7"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8pPr>
            <a:lvl9pPr marL="4114800" marR="0" lvl="8" indent="-317500" algn="ctr" rtl="0">
              <a:lnSpc>
                <a:spcPct val="100000"/>
              </a:lnSpc>
              <a:spcBef>
                <a:spcPts val="0"/>
              </a:spcBef>
              <a:spcAft>
                <a:spcPts val="0"/>
              </a:spcAft>
              <a:buClr>
                <a:schemeClr val="dk1"/>
              </a:buClr>
              <a:buSzPts val="1400"/>
              <a:buFont typeface="Jura Medium"/>
              <a:buNone/>
              <a:defRPr sz="1400" b="0" i="0" u="none" strike="noStrike" cap="none">
                <a:solidFill>
                  <a:schemeClr val="dk1"/>
                </a:solidFill>
                <a:latin typeface="Jura Medium"/>
                <a:ea typeface="Jura Medium"/>
                <a:cs typeface="Jura Medium"/>
                <a:sym typeface="Jura Medium"/>
              </a:defRPr>
            </a:lvl9pPr>
          </a:lstStyle>
          <a:p>
            <a:pPr marL="0" marR="0" lvl="0" indent="0" algn="r" defTabSz="914400" rtl="0" eaLnBrk="1" fontAlgn="auto" latinLnBrk="0" hangingPunct="1">
              <a:lnSpc>
                <a:spcPct val="100000"/>
              </a:lnSpc>
              <a:spcBef>
                <a:spcPts val="0"/>
              </a:spcBef>
              <a:spcAft>
                <a:spcPts val="0"/>
              </a:spcAft>
              <a:buClr>
                <a:srgbClr val="172C45"/>
              </a:buClr>
              <a:buSzPts val="1400"/>
              <a:buFont typeface="Jura Medium"/>
              <a:buNone/>
              <a:tabLst/>
              <a:defRPr/>
            </a:pPr>
            <a:endParaRPr kumimoji="0" lang="en-US" sz="1600" b="0" i="0" u="none" strike="noStrike" kern="0" cap="none" spc="0" normalizeH="0" baseline="0" noProof="0" dirty="0">
              <a:ln>
                <a:noFill/>
              </a:ln>
              <a:solidFill>
                <a:srgbClr val="172C45"/>
              </a:solidFill>
              <a:effectLst/>
              <a:uLnTx/>
              <a:uFillTx/>
              <a:latin typeface="Jura Medium"/>
              <a:ea typeface="Jura Medium"/>
              <a:sym typeface="Jura Medium"/>
            </a:endParaRPr>
          </a:p>
        </p:txBody>
      </p:sp>
      <p:grpSp>
        <p:nvGrpSpPr>
          <p:cNvPr id="88" name="Google Shape;1789;p49"/>
          <p:cNvGrpSpPr/>
          <p:nvPr/>
        </p:nvGrpSpPr>
        <p:grpSpPr>
          <a:xfrm>
            <a:off x="8933046" y="1267454"/>
            <a:ext cx="448034" cy="447956"/>
            <a:chOff x="10333025" y="2667100"/>
            <a:chExt cx="191100" cy="191075"/>
          </a:xfrm>
        </p:grpSpPr>
        <p:sp>
          <p:nvSpPr>
            <p:cNvPr id="89"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93" name="Google Shape;1789;p49"/>
          <p:cNvGrpSpPr/>
          <p:nvPr/>
        </p:nvGrpSpPr>
        <p:grpSpPr>
          <a:xfrm>
            <a:off x="3448595" y="239936"/>
            <a:ext cx="448034" cy="447956"/>
            <a:chOff x="10333025" y="2667100"/>
            <a:chExt cx="191100" cy="191075"/>
          </a:xfrm>
        </p:grpSpPr>
        <p:sp>
          <p:nvSpPr>
            <p:cNvPr id="94" name="Google Shape;1790;p49"/>
            <p:cNvSpPr/>
            <p:nvPr/>
          </p:nvSpPr>
          <p:spPr>
            <a:xfrm>
              <a:off x="10423075" y="2667100"/>
              <a:ext cx="11050" cy="191075"/>
            </a:xfrm>
            <a:custGeom>
              <a:avLst/>
              <a:gdLst/>
              <a:ahLst/>
              <a:cxnLst/>
              <a:rect l="l" t="t" r="r" b="b"/>
              <a:pathLst>
                <a:path w="442" h="7643" extrusionOk="0">
                  <a:moveTo>
                    <a:pt x="218" y="0"/>
                  </a:moveTo>
                  <a:cubicBezTo>
                    <a:pt x="100" y="0"/>
                    <a:pt x="0" y="98"/>
                    <a:pt x="0" y="224"/>
                  </a:cubicBezTo>
                  <a:lnTo>
                    <a:pt x="0" y="7425"/>
                  </a:lnTo>
                  <a:cubicBezTo>
                    <a:pt x="0" y="7543"/>
                    <a:pt x="100" y="7643"/>
                    <a:pt x="218" y="7643"/>
                  </a:cubicBezTo>
                  <a:cubicBezTo>
                    <a:pt x="342" y="7643"/>
                    <a:pt x="441" y="7543"/>
                    <a:pt x="441" y="7425"/>
                  </a:cubicBezTo>
                  <a:lnTo>
                    <a:pt x="441" y="224"/>
                  </a:lnTo>
                  <a:cubicBezTo>
                    <a:pt x="441" y="98"/>
                    <a:pt x="342" y="0"/>
                    <a:pt x="218"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791;p49"/>
            <p:cNvSpPr/>
            <p:nvPr/>
          </p:nvSpPr>
          <p:spPr>
            <a:xfrm>
              <a:off x="10333025" y="2757100"/>
              <a:ext cx="191100" cy="11050"/>
            </a:xfrm>
            <a:custGeom>
              <a:avLst/>
              <a:gdLst/>
              <a:ahLst/>
              <a:cxnLst/>
              <a:rect l="l" t="t" r="r" b="b"/>
              <a:pathLst>
                <a:path w="7644" h="442" extrusionOk="0">
                  <a:moveTo>
                    <a:pt x="218" y="0"/>
                  </a:moveTo>
                  <a:cubicBezTo>
                    <a:pt x="101" y="0"/>
                    <a:pt x="1" y="100"/>
                    <a:pt x="1" y="224"/>
                  </a:cubicBezTo>
                  <a:cubicBezTo>
                    <a:pt x="1" y="341"/>
                    <a:pt x="101" y="441"/>
                    <a:pt x="218" y="441"/>
                  </a:cubicBezTo>
                  <a:lnTo>
                    <a:pt x="7420" y="441"/>
                  </a:lnTo>
                  <a:cubicBezTo>
                    <a:pt x="7545" y="441"/>
                    <a:pt x="7643" y="341"/>
                    <a:pt x="7643" y="224"/>
                  </a:cubicBezTo>
                  <a:cubicBezTo>
                    <a:pt x="7643" y="100"/>
                    <a:pt x="7545" y="0"/>
                    <a:pt x="7420"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792;p49"/>
            <p:cNvSpPr/>
            <p:nvPr/>
          </p:nvSpPr>
          <p:spPr>
            <a:xfrm>
              <a:off x="10379450" y="2709800"/>
              <a:ext cx="102325" cy="113000"/>
            </a:xfrm>
            <a:custGeom>
              <a:avLst/>
              <a:gdLst/>
              <a:ahLst/>
              <a:cxnLst/>
              <a:rect l="l" t="t" r="r" b="b"/>
              <a:pathLst>
                <a:path w="4093" h="4520" extrusionOk="0">
                  <a:moveTo>
                    <a:pt x="245" y="1"/>
                  </a:moveTo>
                  <a:cubicBezTo>
                    <a:pt x="194" y="1"/>
                    <a:pt x="142" y="18"/>
                    <a:pt x="100" y="55"/>
                  </a:cubicBezTo>
                  <a:cubicBezTo>
                    <a:pt x="12" y="135"/>
                    <a:pt x="0" y="278"/>
                    <a:pt x="81" y="365"/>
                  </a:cubicBezTo>
                  <a:lnTo>
                    <a:pt x="3682" y="4445"/>
                  </a:lnTo>
                  <a:cubicBezTo>
                    <a:pt x="3726" y="4494"/>
                    <a:pt x="3788" y="4519"/>
                    <a:pt x="3849" y="4519"/>
                  </a:cubicBezTo>
                  <a:cubicBezTo>
                    <a:pt x="3900" y="4519"/>
                    <a:pt x="3955" y="4500"/>
                    <a:pt x="3992" y="4463"/>
                  </a:cubicBezTo>
                  <a:cubicBezTo>
                    <a:pt x="4086" y="4382"/>
                    <a:pt x="4092" y="4245"/>
                    <a:pt x="4012" y="4153"/>
                  </a:cubicBezTo>
                  <a:lnTo>
                    <a:pt x="410" y="73"/>
                  </a:lnTo>
                  <a:cubicBezTo>
                    <a:pt x="366" y="26"/>
                    <a:pt x="306" y="1"/>
                    <a:pt x="245" y="1"/>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793;p49"/>
            <p:cNvSpPr/>
            <p:nvPr/>
          </p:nvSpPr>
          <p:spPr>
            <a:xfrm>
              <a:off x="10373550" y="2715800"/>
              <a:ext cx="114250" cy="101075"/>
            </a:xfrm>
            <a:custGeom>
              <a:avLst/>
              <a:gdLst/>
              <a:ahLst/>
              <a:cxnLst/>
              <a:rect l="l" t="t" r="r" b="b"/>
              <a:pathLst>
                <a:path w="4570" h="4043" extrusionOk="0">
                  <a:moveTo>
                    <a:pt x="4324" y="0"/>
                  </a:moveTo>
                  <a:cubicBezTo>
                    <a:pt x="4271" y="0"/>
                    <a:pt x="4219" y="19"/>
                    <a:pt x="4179" y="56"/>
                  </a:cubicBezTo>
                  <a:lnTo>
                    <a:pt x="99" y="3658"/>
                  </a:lnTo>
                  <a:cubicBezTo>
                    <a:pt x="7" y="3738"/>
                    <a:pt x="1" y="3875"/>
                    <a:pt x="81" y="3968"/>
                  </a:cubicBezTo>
                  <a:cubicBezTo>
                    <a:pt x="125" y="4018"/>
                    <a:pt x="181" y="4042"/>
                    <a:pt x="242" y="4042"/>
                  </a:cubicBezTo>
                  <a:cubicBezTo>
                    <a:pt x="299" y="4042"/>
                    <a:pt x="348" y="4024"/>
                    <a:pt x="391" y="3987"/>
                  </a:cubicBezTo>
                  <a:lnTo>
                    <a:pt x="4471" y="386"/>
                  </a:lnTo>
                  <a:cubicBezTo>
                    <a:pt x="4558" y="305"/>
                    <a:pt x="4570" y="168"/>
                    <a:pt x="4489" y="76"/>
                  </a:cubicBezTo>
                  <a:cubicBezTo>
                    <a:pt x="4446" y="25"/>
                    <a:pt x="4385" y="0"/>
                    <a:pt x="4324" y="0"/>
                  </a:cubicBezTo>
                  <a:close/>
                </a:path>
              </a:pathLst>
            </a:custGeom>
            <a:solidFill>
              <a:srgbClr val="76B3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99" name="Google Shape;2848;p77"/>
          <p:cNvSpPr txBox="1">
            <a:spLocks/>
          </p:cNvSpPr>
          <p:nvPr/>
        </p:nvSpPr>
        <p:spPr>
          <a:xfrm>
            <a:off x="3316913" y="664420"/>
            <a:ext cx="6454175" cy="68003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Fredoka One"/>
              <a:buNone/>
              <a:defRPr sz="4667" b="0"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2pPr>
            <a:lvl3pPr marR="0" lvl="2"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3pPr>
            <a:lvl4pPr marR="0" lvl="3"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4pPr>
            <a:lvl5pPr marR="0" lvl="4"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5pPr>
            <a:lvl6pPr marR="0" lvl="5"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6pPr>
            <a:lvl7pPr marR="0" lvl="6"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7pPr>
            <a:lvl8pPr marR="0" lvl="7"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8pPr>
            <a:lvl9pPr marR="0" lvl="8" algn="l" rtl="0">
              <a:lnSpc>
                <a:spcPct val="100000"/>
              </a:lnSpc>
              <a:spcBef>
                <a:spcPts val="0"/>
              </a:spcBef>
              <a:spcAft>
                <a:spcPts val="0"/>
              </a:spcAft>
              <a:buClr>
                <a:schemeClr val="dk2"/>
              </a:buClr>
              <a:buSzPts val="2800"/>
              <a:buFont typeface="Fredoka One"/>
              <a:buNone/>
              <a:defRPr sz="3733" b="0" i="0" u="none" strike="noStrike" cap="none">
                <a:solidFill>
                  <a:schemeClr val="dk2"/>
                </a:solidFill>
                <a:latin typeface="Fredoka One"/>
                <a:ea typeface="Fredoka One"/>
                <a:cs typeface="Fredoka One"/>
                <a:sym typeface="Fredoka One"/>
              </a:defRPr>
            </a:lvl9pPr>
          </a:lstStyle>
          <a:p>
            <a:r>
              <a:rPr lang="en-US" sz="4800" b="1" kern="0" dirty="0">
                <a:solidFill>
                  <a:srgbClr val="FF0000"/>
                </a:solidFill>
                <a:latin typeface="#9Slide03 SFU DIN Mittelschrift" panose="00000400000000000000" pitchFamily="2" charset="0"/>
                <a:ea typeface="#9Slide03 Roboto Medium" panose="02000000000000000000" pitchFamily="2" charset="0"/>
              </a:rPr>
              <a:t>NỘI DUNG BÀI HỌC</a:t>
            </a:r>
          </a:p>
        </p:txBody>
      </p:sp>
      <p:pic>
        <p:nvPicPr>
          <p:cNvPr id="1026" name="Picture 2" descr="Hình ảnh Biểu Tượng Hình Vẽ Phấn Trắng Trong Thương Mại điện Tử Online Dịch  Vụ Đi Mua Sắm PNG , Túi, Giỏ, Kinh Doanh PNG và Vector với nền trong suốt">
            <a:extLst>
              <a:ext uri="{FF2B5EF4-FFF2-40B4-BE49-F238E27FC236}">
                <a16:creationId xmlns:a16="http://schemas.microsoft.com/office/drawing/2014/main" id="{B9E12495-9A70-E865-9E03-BBD3D35D9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02" t="18263" r="15951" b="16630"/>
          <a:stretch/>
        </p:blipFill>
        <p:spPr bwMode="auto">
          <a:xfrm>
            <a:off x="2701700" y="1779815"/>
            <a:ext cx="2105419" cy="201844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5" name="Picture 34" descr="A globe with icons on it&#10;&#10;Description automatically generated">
            <a:extLst>
              <a:ext uri="{FF2B5EF4-FFF2-40B4-BE49-F238E27FC236}">
                <a16:creationId xmlns:a16="http://schemas.microsoft.com/office/drawing/2014/main" id="{65E715B3-6F9A-4160-F4BB-82F25C3FA713}"/>
              </a:ext>
            </a:extLst>
          </p:cNvPr>
          <p:cNvPicPr>
            <a:picLocks noChangeAspect="1"/>
          </p:cNvPicPr>
          <p:nvPr/>
        </p:nvPicPr>
        <p:blipFill rotWithShape="1">
          <a:blip r:embed="rId4">
            <a:extLst>
              <a:ext uri="{28A0092B-C50C-407E-A947-70E740481C1C}">
                <a14:useLocalDpi xmlns:a14="http://schemas.microsoft.com/office/drawing/2010/main" val="0"/>
              </a:ext>
            </a:extLst>
          </a:blip>
          <a:srcRect l="14250" r="8729"/>
          <a:stretch/>
        </p:blipFill>
        <p:spPr>
          <a:xfrm>
            <a:off x="7461273" y="1638352"/>
            <a:ext cx="1992069" cy="1997578"/>
          </a:xfrm>
          <a:prstGeom prst="flowChartConnector">
            <a:avLst/>
          </a:prstGeom>
        </p:spPr>
      </p:pic>
    </p:spTree>
    <p:extLst>
      <p:ext uri="{BB962C8B-B14F-4D97-AF65-F5344CB8AC3E}">
        <p14:creationId xmlns:p14="http://schemas.microsoft.com/office/powerpoint/2010/main" val="9164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53" presetClass="entr" presetSubtype="16"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animEffect transition="in" filter="fade">
                                      <p:cBhvr>
                                        <p:cTn id="24" dur="500"/>
                                        <p:tgtEl>
                                          <p:spTgt spid="8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p:cTn id="27" dur="500" fill="hold"/>
                                        <p:tgtEl>
                                          <p:spTgt spid="83"/>
                                        </p:tgtEl>
                                        <p:attrNameLst>
                                          <p:attrName>ppt_w</p:attrName>
                                        </p:attrNameLst>
                                      </p:cBhvr>
                                      <p:tavLst>
                                        <p:tav tm="0">
                                          <p:val>
                                            <p:fltVal val="0"/>
                                          </p:val>
                                        </p:tav>
                                        <p:tav tm="100000">
                                          <p:val>
                                            <p:strVal val="#ppt_w"/>
                                          </p:val>
                                        </p:tav>
                                      </p:tavLst>
                                    </p:anim>
                                    <p:anim calcmode="lin" valueType="num">
                                      <p:cBhvr>
                                        <p:cTn id="28" dur="500" fill="hold"/>
                                        <p:tgtEl>
                                          <p:spTgt spid="83"/>
                                        </p:tgtEl>
                                        <p:attrNameLst>
                                          <p:attrName>ppt_h</p:attrName>
                                        </p:attrNameLst>
                                      </p:cBhvr>
                                      <p:tavLst>
                                        <p:tav tm="0">
                                          <p:val>
                                            <p:fltVal val="0"/>
                                          </p:val>
                                        </p:tav>
                                        <p:tav tm="100000">
                                          <p:val>
                                            <p:strVal val="#ppt_h"/>
                                          </p:val>
                                        </p:tav>
                                      </p:tavLst>
                                    </p:anim>
                                    <p:animEffect transition="in" filter="fade">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p:cTn id="34" dur="500" fill="hold"/>
                                        <p:tgtEl>
                                          <p:spTgt spid="74"/>
                                        </p:tgtEl>
                                        <p:attrNameLst>
                                          <p:attrName>ppt_w</p:attrName>
                                        </p:attrNameLst>
                                      </p:cBhvr>
                                      <p:tavLst>
                                        <p:tav tm="0">
                                          <p:val>
                                            <p:fltVal val="0"/>
                                          </p:val>
                                        </p:tav>
                                        <p:tav tm="100000">
                                          <p:val>
                                            <p:strVal val="#ppt_w"/>
                                          </p:val>
                                        </p:tav>
                                      </p:tavLst>
                                    </p:anim>
                                    <p:anim calcmode="lin" valueType="num">
                                      <p:cBhvr>
                                        <p:cTn id="35" dur="500" fill="hold"/>
                                        <p:tgtEl>
                                          <p:spTgt spid="74"/>
                                        </p:tgtEl>
                                        <p:attrNameLst>
                                          <p:attrName>ppt_h</p:attrName>
                                        </p:attrNameLst>
                                      </p:cBhvr>
                                      <p:tavLst>
                                        <p:tav tm="0">
                                          <p:val>
                                            <p:fltVal val="0"/>
                                          </p:val>
                                        </p:tav>
                                        <p:tav tm="100000">
                                          <p:val>
                                            <p:strVal val="#ppt_h"/>
                                          </p:val>
                                        </p:tav>
                                      </p:tavLst>
                                    </p:anim>
                                    <p:animEffect transition="in" filter="fade">
                                      <p:cBhvr>
                                        <p:cTn id="36" dur="500"/>
                                        <p:tgtEl>
                                          <p:spTgt spid="74"/>
                                        </p:tgtEl>
                                      </p:cBhvr>
                                    </p:animEffect>
                                  </p:childTnLst>
                                </p:cTn>
                              </p:par>
                              <p:par>
                                <p:cTn id="37" presetID="53" presetClass="entr" presetSubtype="16"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anim calcmode="lin" valueType="num">
                                      <p:cBhvr>
                                        <p:cTn id="39" dur="500" fill="hold"/>
                                        <p:tgtEl>
                                          <p:spTgt spid="75"/>
                                        </p:tgtEl>
                                        <p:attrNameLst>
                                          <p:attrName>ppt_w</p:attrName>
                                        </p:attrNameLst>
                                      </p:cBhvr>
                                      <p:tavLst>
                                        <p:tav tm="0">
                                          <p:val>
                                            <p:fltVal val="0"/>
                                          </p:val>
                                        </p:tav>
                                        <p:tav tm="100000">
                                          <p:val>
                                            <p:strVal val="#ppt_w"/>
                                          </p:val>
                                        </p:tav>
                                      </p:tavLst>
                                    </p:anim>
                                    <p:anim calcmode="lin" valueType="num">
                                      <p:cBhvr>
                                        <p:cTn id="40" dur="500" fill="hold"/>
                                        <p:tgtEl>
                                          <p:spTgt spid="75"/>
                                        </p:tgtEl>
                                        <p:attrNameLst>
                                          <p:attrName>ppt_h</p:attrName>
                                        </p:attrNameLst>
                                      </p:cBhvr>
                                      <p:tavLst>
                                        <p:tav tm="0">
                                          <p:val>
                                            <p:fltVal val="0"/>
                                          </p:val>
                                        </p:tav>
                                        <p:tav tm="100000">
                                          <p:val>
                                            <p:strVal val="#ppt_h"/>
                                          </p:val>
                                        </p:tav>
                                      </p:tavLst>
                                    </p:anim>
                                    <p:animEffect transition="in" filter="fade">
                                      <p:cBhvr>
                                        <p:cTn id="41" dur="500"/>
                                        <p:tgtEl>
                                          <p:spTgt spid="7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p:cTn id="44" dur="500" fill="hold"/>
                                        <p:tgtEl>
                                          <p:spTgt spid="79"/>
                                        </p:tgtEl>
                                        <p:attrNameLst>
                                          <p:attrName>ppt_w</p:attrName>
                                        </p:attrNameLst>
                                      </p:cBhvr>
                                      <p:tavLst>
                                        <p:tav tm="0">
                                          <p:val>
                                            <p:fltVal val="0"/>
                                          </p:val>
                                        </p:tav>
                                        <p:tav tm="100000">
                                          <p:val>
                                            <p:strVal val="#ppt_w"/>
                                          </p:val>
                                        </p:tav>
                                      </p:tavLst>
                                    </p:anim>
                                    <p:anim calcmode="lin" valueType="num">
                                      <p:cBhvr>
                                        <p:cTn id="45" dur="500" fill="hold"/>
                                        <p:tgtEl>
                                          <p:spTgt spid="79"/>
                                        </p:tgtEl>
                                        <p:attrNameLst>
                                          <p:attrName>ppt_h</p:attrName>
                                        </p:attrNameLst>
                                      </p:cBhvr>
                                      <p:tavLst>
                                        <p:tav tm="0">
                                          <p:val>
                                            <p:fltVal val="0"/>
                                          </p:val>
                                        </p:tav>
                                        <p:tav tm="100000">
                                          <p:val>
                                            <p:strVal val="#ppt_h"/>
                                          </p:val>
                                        </p:tav>
                                      </p:tavLst>
                                    </p:anim>
                                    <p:animEffect transition="in" filter="fade">
                                      <p:cBhvr>
                                        <p:cTn id="46" dur="500"/>
                                        <p:tgtEl>
                                          <p:spTgt spid="7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500" fill="hold"/>
                                        <p:tgtEl>
                                          <p:spTgt spid="82"/>
                                        </p:tgtEl>
                                        <p:attrNameLst>
                                          <p:attrName>ppt_w</p:attrName>
                                        </p:attrNameLst>
                                      </p:cBhvr>
                                      <p:tavLst>
                                        <p:tav tm="0">
                                          <p:val>
                                            <p:fltVal val="0"/>
                                          </p:val>
                                        </p:tav>
                                        <p:tav tm="100000">
                                          <p:val>
                                            <p:strVal val="#ppt_w"/>
                                          </p:val>
                                        </p:tav>
                                      </p:tavLst>
                                    </p:anim>
                                    <p:anim calcmode="lin" valueType="num">
                                      <p:cBhvr>
                                        <p:cTn id="50" dur="500" fill="hold"/>
                                        <p:tgtEl>
                                          <p:spTgt spid="82"/>
                                        </p:tgtEl>
                                        <p:attrNameLst>
                                          <p:attrName>ppt_h</p:attrName>
                                        </p:attrNameLst>
                                      </p:cBhvr>
                                      <p:tavLst>
                                        <p:tav tm="0">
                                          <p:val>
                                            <p:fltVal val="0"/>
                                          </p:val>
                                        </p:tav>
                                        <p:tav tm="100000">
                                          <p:val>
                                            <p:strVal val="#ppt_h"/>
                                          </p:val>
                                        </p:tav>
                                      </p:tavLst>
                                    </p:anim>
                                    <p:animEffect transition="in" filter="fade">
                                      <p:cBhvr>
                                        <p:cTn id="51" dur="500"/>
                                        <p:tgtEl>
                                          <p:spTgt spid="8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p:bldP spid="82" grpId="0"/>
      <p:bldP spid="83" grpId="0" animBg="1"/>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7" name="Rectangle 310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ột Cờ Lũng Cú và những thông tin du lịch hữu ích - BestPrice">
            <a:extLst>
              <a:ext uri="{FF2B5EF4-FFF2-40B4-BE49-F238E27FC236}">
                <a16:creationId xmlns:a16="http://schemas.microsoft.com/office/drawing/2014/main" id="{D8DB5E0D-3F25-9599-A59C-51F516F59CF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0102" r="6808" b="1"/>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394F35-38EA-9D39-13A9-E851D479CA0C}"/>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a:solidFill>
                  <a:schemeClr val="bg1"/>
                </a:solidFill>
                <a:effectLst/>
                <a:latin typeface="+mj-lt"/>
                <a:ea typeface="+mj-ea"/>
                <a:cs typeface="+mj-cs"/>
              </a:rPr>
              <a:t>1. </a:t>
            </a:r>
            <a:r>
              <a:rPr lang="en-US" sz="6600" b="1">
                <a:solidFill>
                  <a:schemeClr val="bg1"/>
                </a:solidFill>
                <a:latin typeface="+mj-lt"/>
                <a:ea typeface="+mj-ea"/>
                <a:cs typeface="+mj-cs"/>
              </a:rPr>
              <a:t>VỊ TRÍ ĐỊA LÍ VÀ PHẠM VI LÃNH THỔ</a:t>
            </a:r>
            <a:endParaRPr lang="en-US" sz="6600">
              <a:solidFill>
                <a:schemeClr val="bg1"/>
              </a:solidFill>
              <a:latin typeface="+mj-lt"/>
              <a:ea typeface="+mj-ea"/>
              <a:cs typeface="+mj-cs"/>
            </a:endParaRPr>
          </a:p>
        </p:txBody>
      </p:sp>
      <p:sp>
        <p:nvSpPr>
          <p:cNvPr id="310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E07405-FB98-B605-3B1E-AD05B4F9B591}"/>
              </a:ext>
            </a:extLst>
          </p:cNvPr>
          <p:cNvSpPr txBox="1"/>
          <p:nvPr/>
        </p:nvSpPr>
        <p:spPr>
          <a:xfrm>
            <a:off x="3048886" y="3105835"/>
            <a:ext cx="6097772" cy="369332"/>
          </a:xfrm>
          <a:prstGeom prst="rect">
            <a:avLst/>
          </a:prstGeom>
          <a:noFill/>
        </p:spPr>
        <p:txBody>
          <a:bodyPr wrap="square">
            <a:spAutoFit/>
          </a:bodyPr>
          <a:lstStyle/>
          <a:p>
            <a:pPr>
              <a:spcAft>
                <a:spcPts val="600"/>
              </a:spcAft>
            </a:pPr>
            <a:r>
              <a:rPr lang="en-US" b="0" i="0">
                <a:solidFill>
                  <a:srgbClr val="202124"/>
                </a:solidFill>
                <a:effectLst/>
                <a:highlight>
                  <a:srgbClr val="FFFFFF"/>
                </a:highlight>
                <a:latin typeface="Google Sans"/>
              </a:rPr>
              <a:t> </a:t>
            </a:r>
            <a:endParaRPr lang="en-US"/>
          </a:p>
        </p:txBody>
      </p:sp>
    </p:spTree>
    <p:extLst>
      <p:ext uri="{BB962C8B-B14F-4D97-AF65-F5344CB8AC3E}">
        <p14:creationId xmlns:p14="http://schemas.microsoft.com/office/powerpoint/2010/main" val="89176335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B24AA-9D34-C491-C00D-104EE0EEFB4A}"/>
              </a:ext>
            </a:extLst>
          </p:cNvPr>
          <p:cNvSpPr txBox="1"/>
          <p:nvPr/>
        </p:nvSpPr>
        <p:spPr>
          <a:xfrm>
            <a:off x="0" y="1116420"/>
            <a:ext cx="8176437" cy="5632311"/>
          </a:xfrm>
          <a:prstGeom prst="rect">
            <a:avLst/>
          </a:prstGeom>
          <a:solidFill>
            <a:schemeClr val="accent2">
              <a:lumMod val="20000"/>
              <a:lumOff val="80000"/>
              <a:alpha val="24000"/>
            </a:schemeClr>
          </a:solidFill>
          <a:ln>
            <a:noFill/>
          </a:ln>
        </p:spPr>
        <p:txBody>
          <a:bodyPr wrap="square" rtlCol="0">
            <a:spAutoFit/>
          </a:bodyPr>
          <a:lstStyle/>
          <a:p>
            <a:r>
              <a:rPr lang="en-US" sz="3600">
                <a:solidFill>
                  <a:srgbClr val="0000FF"/>
                </a:solidFill>
                <a:latin typeface="#9Slide03 SFU Futura_12" panose="00000400000000000000" pitchFamily="2" charset="0"/>
              </a:rPr>
              <a:t>Chia lớp làm 8 nhóm, mỗi nhóm nhận một bảng tên và phiếu học tập.</a:t>
            </a:r>
          </a:p>
          <a:p>
            <a:pPr marL="285750" indent="-285750">
              <a:buFontTx/>
              <a:buChar char="-"/>
            </a:pPr>
            <a:r>
              <a:rPr lang="en-US" sz="3600">
                <a:solidFill>
                  <a:srgbClr val="0000FF"/>
                </a:solidFill>
                <a:latin typeface="#9Slide03 SFU Futura_12" panose="00000400000000000000" pitchFamily="2" charset="0"/>
              </a:rPr>
              <a:t>Các nhóm cùng nhận mật thư đầu tiên, mật thư được hoàn thành khi gián vào PHT và giơ bảng cùng PHT lên</a:t>
            </a:r>
          </a:p>
          <a:p>
            <a:pPr marL="285750" indent="-285750">
              <a:buFontTx/>
              <a:buChar char="-"/>
            </a:pPr>
            <a:r>
              <a:rPr lang="en-US" sz="3600">
                <a:solidFill>
                  <a:srgbClr val="0000FF"/>
                </a:solidFill>
                <a:latin typeface="#9Slide03 SFU Futura_12" panose="00000400000000000000" pitchFamily="2" charset="0"/>
              </a:rPr>
              <a:t>Hoàn thành </a:t>
            </a:r>
            <a:r>
              <a:rPr lang="vi-VN" sz="3600">
                <a:solidFill>
                  <a:srgbClr val="0000FF"/>
                </a:solidFill>
                <a:latin typeface="#9Slide03 SFU Futura_12" panose="00000400000000000000" pitchFamily="2" charset="0"/>
              </a:rPr>
              <a:t>mật thư mới nhận được mật thư tiếp theo từ GV, cứ lần lượt như vậy cho đến mật thư cuối cùng</a:t>
            </a:r>
          </a:p>
          <a:p>
            <a:pPr marL="285750" indent="-285750">
              <a:buFontTx/>
              <a:buChar char="-"/>
            </a:pPr>
            <a:r>
              <a:rPr lang="vi-VN" sz="3600">
                <a:solidFill>
                  <a:srgbClr val="0000FF"/>
                </a:solidFill>
                <a:latin typeface="#9Slide03 SFU Futura_12" panose="00000400000000000000" pitchFamily="2" charset="0"/>
              </a:rPr>
              <a:t>4 nhóm đầu tiên hoàn thành cuộc đua siêu tốc sẽ được phần thưởng giá trị</a:t>
            </a:r>
            <a:endParaRPr lang="en-US" sz="3600">
              <a:solidFill>
                <a:srgbClr val="0000FF"/>
              </a:solidFill>
              <a:latin typeface="#9Slide03 SFU Futura_12" panose="00000400000000000000" pitchFamily="2" charset="0"/>
            </a:endParaRPr>
          </a:p>
        </p:txBody>
      </p:sp>
      <p:pic>
        <p:nvPicPr>
          <p:cNvPr id="6" name="Picture 5">
            <a:extLst>
              <a:ext uri="{FF2B5EF4-FFF2-40B4-BE49-F238E27FC236}">
                <a16:creationId xmlns:a16="http://schemas.microsoft.com/office/drawing/2014/main" id="{82022179-CA9C-2155-1B85-9625B9E3615E}"/>
              </a:ext>
            </a:extLst>
          </p:cNvPr>
          <p:cNvPicPr>
            <a:picLocks noChangeAspect="1"/>
          </p:cNvPicPr>
          <p:nvPr/>
        </p:nvPicPr>
        <p:blipFill>
          <a:blip r:embed="rId2"/>
          <a:stretch>
            <a:fillRect/>
          </a:stretch>
        </p:blipFill>
        <p:spPr>
          <a:xfrm>
            <a:off x="8088939" y="2991551"/>
            <a:ext cx="4103061" cy="2941415"/>
          </a:xfrm>
          <a:prstGeom prst="rect">
            <a:avLst/>
          </a:prstGeom>
        </p:spPr>
      </p:pic>
      <p:sp>
        <p:nvSpPr>
          <p:cNvPr id="7" name="TextBox 6">
            <a:extLst>
              <a:ext uri="{FF2B5EF4-FFF2-40B4-BE49-F238E27FC236}">
                <a16:creationId xmlns:a16="http://schemas.microsoft.com/office/drawing/2014/main" id="{9F98A0C6-B45C-0FF0-AED9-418D60B249F8}"/>
              </a:ext>
            </a:extLst>
          </p:cNvPr>
          <p:cNvSpPr txBox="1"/>
          <p:nvPr/>
        </p:nvSpPr>
        <p:spPr>
          <a:xfrm>
            <a:off x="3317358" y="2943"/>
            <a:ext cx="6592186" cy="1015663"/>
          </a:xfrm>
          <a:prstGeom prst="rect">
            <a:avLst/>
          </a:prstGeom>
          <a:noFill/>
        </p:spPr>
        <p:txBody>
          <a:bodyPr wrap="square" rtlCol="0">
            <a:spAutoFit/>
          </a:bodyPr>
          <a:lstStyle/>
          <a:p>
            <a:r>
              <a:rPr lang="en-US" sz="6000">
                <a:solidFill>
                  <a:srgbClr val="FF0000"/>
                </a:solidFill>
                <a:latin typeface="#9Slide07 IcielBaliho Script" pitchFamily="2" charset="0"/>
              </a:rPr>
              <a:t>CUỘC ĐUA SIÊU TỐC</a:t>
            </a:r>
          </a:p>
        </p:txBody>
      </p:sp>
    </p:spTree>
    <p:extLst>
      <p:ext uri="{BB962C8B-B14F-4D97-AF65-F5344CB8AC3E}">
        <p14:creationId xmlns:p14="http://schemas.microsoft.com/office/powerpoint/2010/main" val="211881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C4CC666-FBC2-7A5E-2640-0C1302840798}"/>
              </a:ext>
            </a:extLst>
          </p:cNvPr>
          <p:cNvGraphicFramePr>
            <a:graphicFrameLocks noGrp="1"/>
          </p:cNvGraphicFramePr>
          <p:nvPr>
            <p:extLst>
              <p:ext uri="{D42A27DB-BD31-4B8C-83A1-F6EECF244321}">
                <p14:modId xmlns:p14="http://schemas.microsoft.com/office/powerpoint/2010/main" val="2639208906"/>
              </p:ext>
            </p:extLst>
          </p:nvPr>
        </p:nvGraphicFramePr>
        <p:xfrm>
          <a:off x="70166" y="125"/>
          <a:ext cx="12019168" cy="546869"/>
        </p:xfrm>
        <a:graphic>
          <a:graphicData uri="http://schemas.openxmlformats.org/drawingml/2006/table">
            <a:tbl>
              <a:tblPr firstRow="1" bandRow="1">
                <a:tableStyleId>{5C22544A-7EE6-4342-B048-85BDC9FD1C3A}</a:tableStyleId>
              </a:tblPr>
              <a:tblGrid>
                <a:gridCol w="12019168">
                  <a:extLst>
                    <a:ext uri="{9D8B030D-6E8A-4147-A177-3AD203B41FA5}">
                      <a16:colId xmlns:a16="http://schemas.microsoft.com/office/drawing/2014/main" val="947888772"/>
                    </a:ext>
                  </a:extLst>
                </a:gridCol>
              </a:tblGrid>
              <a:tr h="546869">
                <a:tc>
                  <a:txBody>
                    <a:bodyPr/>
                    <a:lstStyle/>
                    <a:p>
                      <a:endParaRPr lang="en-US" sz="2800" b="1" kern="1200">
                        <a:solidFill>
                          <a:schemeClr val="lt1"/>
                        </a:solidFill>
                        <a:effectLst/>
                        <a:latin typeface="#9Slide03 SFU Futura_12" panose="00000400000000000000" pitchFamily="2" charset="0"/>
                        <a:ea typeface="+mn-ea"/>
                        <a:cs typeface="+mn-cs"/>
                      </a:endParaRPr>
                    </a:p>
                  </a:txBody>
                  <a:tcPr>
                    <a:solidFill>
                      <a:schemeClr val="accent6">
                        <a:lumMod val="75000"/>
                      </a:schemeClr>
                    </a:solidFill>
                  </a:tcPr>
                </a:tc>
                <a:extLst>
                  <a:ext uri="{0D108BD9-81ED-4DB2-BD59-A6C34878D82A}">
                    <a16:rowId xmlns:a16="http://schemas.microsoft.com/office/drawing/2014/main" val="2652223744"/>
                  </a:ext>
                </a:extLst>
              </a:tr>
            </a:tbl>
          </a:graphicData>
        </a:graphic>
      </p:graphicFrame>
      <p:grpSp>
        <p:nvGrpSpPr>
          <p:cNvPr id="19" name="Group 18">
            <a:extLst>
              <a:ext uri="{FF2B5EF4-FFF2-40B4-BE49-F238E27FC236}">
                <a16:creationId xmlns:a16="http://schemas.microsoft.com/office/drawing/2014/main" id="{8B9C4AB3-2EDA-8C4B-2B48-1FFA71AE93FB}"/>
              </a:ext>
            </a:extLst>
          </p:cNvPr>
          <p:cNvGrpSpPr/>
          <p:nvPr/>
        </p:nvGrpSpPr>
        <p:grpSpPr>
          <a:xfrm>
            <a:off x="95695" y="680678"/>
            <a:ext cx="12026139" cy="546868"/>
            <a:chOff x="95695" y="680678"/>
            <a:chExt cx="12026139" cy="546868"/>
          </a:xfrm>
        </p:grpSpPr>
        <p:sp>
          <p:nvSpPr>
            <p:cNvPr id="8" name="Rectangle 7">
              <a:extLst>
                <a:ext uri="{FF2B5EF4-FFF2-40B4-BE49-F238E27FC236}">
                  <a16:creationId xmlns:a16="http://schemas.microsoft.com/office/drawing/2014/main" id="{7258C002-ECEA-B5DF-FC7A-325FAB2EC197}"/>
                </a:ext>
              </a:extLst>
            </p:cNvPr>
            <p:cNvSpPr/>
            <p:nvPr/>
          </p:nvSpPr>
          <p:spPr>
            <a:xfrm>
              <a:off x="95695" y="680678"/>
              <a:ext cx="5153498" cy="5468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1,2,3,4</a:t>
              </a:r>
            </a:p>
          </p:txBody>
        </p:sp>
        <p:sp>
          <p:nvSpPr>
            <p:cNvPr id="10" name="Rectangle 9">
              <a:extLst>
                <a:ext uri="{FF2B5EF4-FFF2-40B4-BE49-F238E27FC236}">
                  <a16:creationId xmlns:a16="http://schemas.microsoft.com/office/drawing/2014/main" id="{4EFE5C57-8F43-5B52-C25F-170A0630B009}"/>
                </a:ext>
              </a:extLst>
            </p:cNvPr>
            <p:cNvSpPr/>
            <p:nvPr/>
          </p:nvSpPr>
          <p:spPr>
            <a:xfrm>
              <a:off x="6968336" y="680678"/>
              <a:ext cx="5153498" cy="546868"/>
            </a:xfrm>
            <a:prstGeom prst="rect">
              <a:avLst/>
            </a:prstGeom>
            <a:solidFill>
              <a:srgbClr val="0E9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5,6,7,8</a:t>
              </a:r>
            </a:p>
          </p:txBody>
        </p:sp>
        <p:sp>
          <p:nvSpPr>
            <p:cNvPr id="11" name="Rectangle 10">
              <a:extLst>
                <a:ext uri="{FF2B5EF4-FFF2-40B4-BE49-F238E27FC236}">
                  <a16:creationId xmlns:a16="http://schemas.microsoft.com/office/drawing/2014/main" id="{04B4B7E4-C3D1-F50C-78C0-4BAE8CE4D0AF}"/>
                </a:ext>
              </a:extLst>
            </p:cNvPr>
            <p:cNvSpPr/>
            <p:nvPr/>
          </p:nvSpPr>
          <p:spPr>
            <a:xfrm>
              <a:off x="5330921" y="680678"/>
              <a:ext cx="1562056" cy="546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9Slide03 SFU Futura_12" panose="00000400000000000000" pitchFamily="2" charset="0"/>
                </a:rPr>
                <a:t>MẬT THƯ</a:t>
              </a:r>
            </a:p>
          </p:txBody>
        </p:sp>
      </p:grpSp>
      <p:grpSp>
        <p:nvGrpSpPr>
          <p:cNvPr id="20" name="Group 19">
            <a:extLst>
              <a:ext uri="{FF2B5EF4-FFF2-40B4-BE49-F238E27FC236}">
                <a16:creationId xmlns:a16="http://schemas.microsoft.com/office/drawing/2014/main" id="{E7DE7D4F-3D03-A25B-6211-1FBC334F08D3}"/>
              </a:ext>
            </a:extLst>
          </p:cNvPr>
          <p:cNvGrpSpPr/>
          <p:nvPr/>
        </p:nvGrpSpPr>
        <p:grpSpPr>
          <a:xfrm>
            <a:off x="128195" y="1264059"/>
            <a:ext cx="11961139" cy="1328028"/>
            <a:chOff x="128195" y="1264059"/>
            <a:chExt cx="11961139" cy="1328028"/>
          </a:xfrm>
        </p:grpSpPr>
        <p:sp>
          <p:nvSpPr>
            <p:cNvPr id="12" name="Rectangle 11">
              <a:hlinkClick r:id="rId2" action="ppaction://hlinksldjump"/>
              <a:extLst>
                <a:ext uri="{FF2B5EF4-FFF2-40B4-BE49-F238E27FC236}">
                  <a16:creationId xmlns:a16="http://schemas.microsoft.com/office/drawing/2014/main" id="{6C5EE788-94A7-EC34-0E0E-30239788BB52}"/>
                </a:ext>
              </a:extLst>
            </p:cNvPr>
            <p:cNvSpPr/>
            <p:nvPr/>
          </p:nvSpPr>
          <p:spPr>
            <a:xfrm>
              <a:off x="128195" y="1264059"/>
              <a:ext cx="5120998" cy="1328028"/>
            </a:xfrm>
            <a:prstGeom prst="rect">
              <a:avLst/>
            </a:prstGeom>
            <a:solidFill>
              <a:srgbClr val="D9F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9Slide03 SFU Futura_12" panose="00000400000000000000" pitchFamily="2" charset="0"/>
                </a:rPr>
                <a:t>THỬ TÀI HIỂU BIẾT</a:t>
              </a:r>
            </a:p>
          </p:txBody>
        </p:sp>
        <p:sp>
          <p:nvSpPr>
            <p:cNvPr id="28" name="Rectangle 27">
              <a:extLst>
                <a:ext uri="{FF2B5EF4-FFF2-40B4-BE49-F238E27FC236}">
                  <a16:creationId xmlns:a16="http://schemas.microsoft.com/office/drawing/2014/main" id="{8B4252ED-C697-CF00-CD25-C9C47A687079}"/>
                </a:ext>
              </a:extLst>
            </p:cNvPr>
            <p:cNvSpPr/>
            <p:nvPr/>
          </p:nvSpPr>
          <p:spPr>
            <a:xfrm>
              <a:off x="6968336" y="1264059"/>
              <a:ext cx="5120998" cy="1328028"/>
            </a:xfrm>
            <a:prstGeom prst="rect">
              <a:avLst/>
            </a:prstGeom>
            <a:solidFill>
              <a:srgbClr val="C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9Slide03 SFU Futura_12" panose="00000400000000000000" pitchFamily="2" charset="0"/>
                </a:rPr>
                <a:t>THỬ TÀI HIỂU BIẾT</a:t>
              </a:r>
            </a:p>
          </p:txBody>
        </p:sp>
        <p:sp>
          <p:nvSpPr>
            <p:cNvPr id="15" name="Rectangle 14">
              <a:extLst>
                <a:ext uri="{FF2B5EF4-FFF2-40B4-BE49-F238E27FC236}">
                  <a16:creationId xmlns:a16="http://schemas.microsoft.com/office/drawing/2014/main" id="{71E36953-D024-FFE0-5FD4-E98E55A97D01}"/>
                </a:ext>
              </a:extLst>
            </p:cNvPr>
            <p:cNvSpPr/>
            <p:nvPr/>
          </p:nvSpPr>
          <p:spPr>
            <a:xfrm>
              <a:off x="5330921" y="1264059"/>
              <a:ext cx="1562057" cy="1328028"/>
            </a:xfrm>
            <a:prstGeom prst="rect">
              <a:avLst/>
            </a:prstGeom>
            <a:solidFill>
              <a:schemeClr val="accent2">
                <a:lumMod val="20000"/>
                <a:lumOff val="8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B050"/>
                  </a:solidFill>
                  <a:latin typeface="#9Slide03 SFU Futura_12" panose="00000400000000000000" pitchFamily="2" charset="0"/>
                </a:rPr>
                <a:t>MẬT THƯ 1</a:t>
              </a:r>
            </a:p>
          </p:txBody>
        </p:sp>
      </p:grpSp>
      <p:grpSp>
        <p:nvGrpSpPr>
          <p:cNvPr id="21" name="Group 20">
            <a:extLst>
              <a:ext uri="{FF2B5EF4-FFF2-40B4-BE49-F238E27FC236}">
                <a16:creationId xmlns:a16="http://schemas.microsoft.com/office/drawing/2014/main" id="{D659FCCE-FF44-37F3-B418-510D6E71DFA4}"/>
              </a:ext>
            </a:extLst>
          </p:cNvPr>
          <p:cNvGrpSpPr/>
          <p:nvPr/>
        </p:nvGrpSpPr>
        <p:grpSpPr>
          <a:xfrm>
            <a:off x="128195" y="2669657"/>
            <a:ext cx="11961139" cy="1328028"/>
            <a:chOff x="128195" y="2669657"/>
            <a:chExt cx="11961139" cy="1328028"/>
          </a:xfrm>
        </p:grpSpPr>
        <p:sp>
          <p:nvSpPr>
            <p:cNvPr id="26" name="Rectangle 25">
              <a:hlinkClick r:id="rId3" action="ppaction://hlinksldjump"/>
              <a:extLst>
                <a:ext uri="{FF2B5EF4-FFF2-40B4-BE49-F238E27FC236}">
                  <a16:creationId xmlns:a16="http://schemas.microsoft.com/office/drawing/2014/main" id="{590A936C-08E6-8D18-25D4-30925212A55E}"/>
                </a:ext>
              </a:extLst>
            </p:cNvPr>
            <p:cNvSpPr/>
            <p:nvPr/>
          </p:nvSpPr>
          <p:spPr>
            <a:xfrm>
              <a:off x="128195" y="2669657"/>
              <a:ext cx="5120998" cy="1328028"/>
            </a:xfrm>
            <a:prstGeom prst="rect">
              <a:avLst/>
            </a:prstGeom>
            <a:solidFill>
              <a:srgbClr val="B4E5A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9Slide03 SFU Futura_12" panose="00000400000000000000" pitchFamily="2" charset="0"/>
                </a:rPr>
                <a:t>THỬ TÀI PHÂN TÍCH</a:t>
              </a:r>
            </a:p>
            <a:p>
              <a:pPr algn="ctr"/>
              <a:endParaRPr lang="en-US" sz="3200">
                <a:solidFill>
                  <a:srgbClr val="00B050"/>
                </a:solidFill>
              </a:endParaRPr>
            </a:p>
          </p:txBody>
        </p:sp>
        <p:sp>
          <p:nvSpPr>
            <p:cNvPr id="30" name="Rectangle 29">
              <a:extLst>
                <a:ext uri="{FF2B5EF4-FFF2-40B4-BE49-F238E27FC236}">
                  <a16:creationId xmlns:a16="http://schemas.microsoft.com/office/drawing/2014/main" id="{42F583B2-3AD8-32EB-FE31-801D151C542F}"/>
                </a:ext>
              </a:extLst>
            </p:cNvPr>
            <p:cNvSpPr/>
            <p:nvPr/>
          </p:nvSpPr>
          <p:spPr>
            <a:xfrm>
              <a:off x="6968336" y="2669657"/>
              <a:ext cx="5120998" cy="1328028"/>
            </a:xfrm>
            <a:prstGeom prst="rect">
              <a:avLst/>
            </a:prstGeom>
            <a:solidFill>
              <a:srgbClr val="98DAFA">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9Slide03 SFU Futura_12" panose="00000400000000000000" pitchFamily="2" charset="0"/>
                </a:rPr>
                <a:t>THỬ TÀI PHÂN TÍCH</a:t>
              </a:r>
            </a:p>
            <a:p>
              <a:pPr algn="ctr"/>
              <a:endParaRPr lang="en-US" sz="3200">
                <a:ln>
                  <a:solidFill>
                    <a:srgbClr val="98DAFA"/>
                  </a:solidFill>
                </a:ln>
                <a:solidFill>
                  <a:srgbClr val="00B050"/>
                </a:solidFill>
              </a:endParaRPr>
            </a:p>
          </p:txBody>
        </p:sp>
        <p:sp>
          <p:nvSpPr>
            <p:cNvPr id="16" name="Rectangle 15">
              <a:extLst>
                <a:ext uri="{FF2B5EF4-FFF2-40B4-BE49-F238E27FC236}">
                  <a16:creationId xmlns:a16="http://schemas.microsoft.com/office/drawing/2014/main" id="{56561904-973C-E653-9EB3-884CAC872439}"/>
                </a:ext>
              </a:extLst>
            </p:cNvPr>
            <p:cNvSpPr/>
            <p:nvPr/>
          </p:nvSpPr>
          <p:spPr>
            <a:xfrm>
              <a:off x="5330921" y="2669657"/>
              <a:ext cx="1562057" cy="1328028"/>
            </a:xfrm>
            <a:prstGeom prst="rect">
              <a:avLst/>
            </a:prstGeom>
            <a:solidFill>
              <a:schemeClr val="accent2">
                <a:lumMod val="20000"/>
                <a:lumOff val="8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B050"/>
                  </a:solidFill>
                  <a:latin typeface="#9Slide03 SFU Futura_12" panose="00000400000000000000" pitchFamily="2" charset="0"/>
                </a:rPr>
                <a:t>MẬT THƯ 2</a:t>
              </a:r>
            </a:p>
            <a:p>
              <a:pPr algn="ctr"/>
              <a:endParaRPr lang="en-US">
                <a:solidFill>
                  <a:srgbClr val="00B050"/>
                </a:solidFill>
              </a:endParaRPr>
            </a:p>
          </p:txBody>
        </p:sp>
      </p:grpSp>
      <p:grpSp>
        <p:nvGrpSpPr>
          <p:cNvPr id="22" name="Group 21">
            <a:extLst>
              <a:ext uri="{FF2B5EF4-FFF2-40B4-BE49-F238E27FC236}">
                <a16:creationId xmlns:a16="http://schemas.microsoft.com/office/drawing/2014/main" id="{A418EFDC-A78C-4423-8990-D6848A7502CC}"/>
              </a:ext>
            </a:extLst>
          </p:cNvPr>
          <p:cNvGrpSpPr/>
          <p:nvPr/>
        </p:nvGrpSpPr>
        <p:grpSpPr>
          <a:xfrm>
            <a:off x="128195" y="4064622"/>
            <a:ext cx="11961139" cy="1328028"/>
            <a:chOff x="128195" y="4064622"/>
            <a:chExt cx="11961139" cy="1328028"/>
          </a:xfrm>
        </p:grpSpPr>
        <p:sp>
          <p:nvSpPr>
            <p:cNvPr id="13" name="Rectangle 12">
              <a:hlinkClick r:id="rId4" action="ppaction://hlinksldjump"/>
              <a:extLst>
                <a:ext uri="{FF2B5EF4-FFF2-40B4-BE49-F238E27FC236}">
                  <a16:creationId xmlns:a16="http://schemas.microsoft.com/office/drawing/2014/main" id="{5896EFF4-3DC0-51A7-CEAA-0F390FF90063}"/>
                </a:ext>
              </a:extLst>
            </p:cNvPr>
            <p:cNvSpPr/>
            <p:nvPr/>
          </p:nvSpPr>
          <p:spPr>
            <a:xfrm>
              <a:off x="128195" y="4064622"/>
              <a:ext cx="5120998" cy="1328028"/>
            </a:xfrm>
            <a:prstGeom prst="rect">
              <a:avLst/>
            </a:prstGeom>
            <a:solidFill>
              <a:srgbClr val="96DC7C">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rgbClr val="96DC7C"/>
                    </a:solidFill>
                  </a:ln>
                  <a:solidFill>
                    <a:srgbClr val="00B050"/>
                  </a:solidFill>
                  <a:latin typeface="#9Slide03 SFU Futura_12" panose="00000400000000000000" pitchFamily="2" charset="0"/>
                </a:rPr>
                <a:t>THỂ HIỆN TÀI NĂNG</a:t>
              </a:r>
            </a:p>
          </p:txBody>
        </p:sp>
        <p:sp>
          <p:nvSpPr>
            <p:cNvPr id="29" name="Rectangle 28">
              <a:extLst>
                <a:ext uri="{FF2B5EF4-FFF2-40B4-BE49-F238E27FC236}">
                  <a16:creationId xmlns:a16="http://schemas.microsoft.com/office/drawing/2014/main" id="{FE015870-7074-9180-9524-765C71C35C70}"/>
                </a:ext>
              </a:extLst>
            </p:cNvPr>
            <p:cNvSpPr/>
            <p:nvPr/>
          </p:nvSpPr>
          <p:spPr>
            <a:xfrm>
              <a:off x="6968336" y="4064622"/>
              <a:ext cx="5120998" cy="1328028"/>
            </a:xfrm>
            <a:prstGeom prst="rect">
              <a:avLst/>
            </a:prstGeom>
            <a:solidFill>
              <a:srgbClr val="61CBF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rgbClr val="96DC7C"/>
                    </a:solidFill>
                  </a:ln>
                  <a:solidFill>
                    <a:srgbClr val="00B050"/>
                  </a:solidFill>
                  <a:latin typeface="#9Slide03 SFU Futura_12" panose="00000400000000000000" pitchFamily="2" charset="0"/>
                </a:rPr>
                <a:t>THỂ HIỆN TÀI NĂNG</a:t>
              </a:r>
            </a:p>
            <a:p>
              <a:pPr algn="ctr"/>
              <a:endParaRPr lang="en-US">
                <a:ln>
                  <a:solidFill>
                    <a:srgbClr val="61CBF3"/>
                  </a:solidFill>
                </a:ln>
                <a:solidFill>
                  <a:srgbClr val="00B050"/>
                </a:solidFill>
              </a:endParaRPr>
            </a:p>
          </p:txBody>
        </p:sp>
        <p:sp>
          <p:nvSpPr>
            <p:cNvPr id="17" name="Rectangle 16">
              <a:extLst>
                <a:ext uri="{FF2B5EF4-FFF2-40B4-BE49-F238E27FC236}">
                  <a16:creationId xmlns:a16="http://schemas.microsoft.com/office/drawing/2014/main" id="{FC515EB5-65A3-24D1-2FDB-7C11C57A2BA2}"/>
                </a:ext>
              </a:extLst>
            </p:cNvPr>
            <p:cNvSpPr/>
            <p:nvPr/>
          </p:nvSpPr>
          <p:spPr>
            <a:xfrm>
              <a:off x="5330921" y="4064622"/>
              <a:ext cx="1562057" cy="1328028"/>
            </a:xfrm>
            <a:prstGeom prst="rect">
              <a:avLst/>
            </a:prstGeom>
            <a:solidFill>
              <a:schemeClr val="accent2">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B050"/>
                  </a:solidFill>
                  <a:latin typeface="#9Slide03 SFU Futura_12" panose="00000400000000000000" pitchFamily="2" charset="0"/>
                </a:rPr>
                <a:t>MẬT THƯ 3</a:t>
              </a:r>
            </a:p>
            <a:p>
              <a:pPr algn="ctr"/>
              <a:endParaRPr lang="en-US">
                <a:solidFill>
                  <a:srgbClr val="00B050"/>
                </a:solidFill>
              </a:endParaRPr>
            </a:p>
          </p:txBody>
        </p:sp>
      </p:grpSp>
      <p:grpSp>
        <p:nvGrpSpPr>
          <p:cNvPr id="23" name="Group 22">
            <a:extLst>
              <a:ext uri="{FF2B5EF4-FFF2-40B4-BE49-F238E27FC236}">
                <a16:creationId xmlns:a16="http://schemas.microsoft.com/office/drawing/2014/main" id="{D83E5410-921F-0F60-6CFC-99C1A3B674A3}"/>
              </a:ext>
            </a:extLst>
          </p:cNvPr>
          <p:cNvGrpSpPr/>
          <p:nvPr/>
        </p:nvGrpSpPr>
        <p:grpSpPr>
          <a:xfrm>
            <a:off x="128195" y="5444914"/>
            <a:ext cx="11961139" cy="1328028"/>
            <a:chOff x="128195" y="5444914"/>
            <a:chExt cx="11961139" cy="1328028"/>
          </a:xfrm>
        </p:grpSpPr>
        <p:sp>
          <p:nvSpPr>
            <p:cNvPr id="27" name="Rectangle 26">
              <a:hlinkClick r:id="rId5" action="ppaction://hlinksldjump"/>
              <a:extLst>
                <a:ext uri="{FF2B5EF4-FFF2-40B4-BE49-F238E27FC236}">
                  <a16:creationId xmlns:a16="http://schemas.microsoft.com/office/drawing/2014/main" id="{F0645497-E034-7186-6339-8F023CB87A46}"/>
                </a:ext>
              </a:extLst>
            </p:cNvPr>
            <p:cNvSpPr/>
            <p:nvPr/>
          </p:nvSpPr>
          <p:spPr>
            <a:xfrm>
              <a:off x="128195" y="5444914"/>
              <a:ext cx="5120998" cy="1328028"/>
            </a:xfrm>
            <a:prstGeom prst="rect">
              <a:avLst/>
            </a:prstGeom>
            <a:solidFill>
              <a:srgbClr val="5CAE4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n>
                    <a:solidFill>
                      <a:srgbClr val="5CAE40"/>
                    </a:solidFill>
                  </a:ln>
                  <a:solidFill>
                    <a:srgbClr val="00B050"/>
                  </a:solidFill>
                  <a:latin typeface="#9Slide03 SFU Futura_12" panose="00000400000000000000" pitchFamily="2" charset="0"/>
                </a:rPr>
                <a:t>NHÀ ĐẦU TƯ TÀI BA</a:t>
              </a:r>
              <a:endParaRPr lang="en-US" sz="3200">
                <a:ln>
                  <a:solidFill>
                    <a:srgbClr val="5CAE40"/>
                  </a:solidFill>
                </a:ln>
                <a:solidFill>
                  <a:srgbClr val="00B050"/>
                </a:solidFill>
                <a:latin typeface="#9Slide03 SFU Futura_12" panose="00000400000000000000" pitchFamily="2" charset="0"/>
              </a:endParaRPr>
            </a:p>
          </p:txBody>
        </p:sp>
        <p:sp>
          <p:nvSpPr>
            <p:cNvPr id="31" name="Rectangle 30">
              <a:extLst>
                <a:ext uri="{FF2B5EF4-FFF2-40B4-BE49-F238E27FC236}">
                  <a16:creationId xmlns:a16="http://schemas.microsoft.com/office/drawing/2014/main" id="{8F1AD061-D3AF-6602-07DF-84E6AE4D2308}"/>
                </a:ext>
              </a:extLst>
            </p:cNvPr>
            <p:cNvSpPr/>
            <p:nvPr/>
          </p:nvSpPr>
          <p:spPr>
            <a:xfrm>
              <a:off x="6968336" y="5444914"/>
              <a:ext cx="5120998" cy="1328028"/>
            </a:xfrm>
            <a:prstGeom prst="rect">
              <a:avLst/>
            </a:prstGeom>
            <a:solidFill>
              <a:srgbClr val="6DC2E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ln>
                    <a:solidFill>
                      <a:srgbClr val="5CAE40"/>
                    </a:solidFill>
                  </a:ln>
                  <a:solidFill>
                    <a:srgbClr val="00B050"/>
                  </a:solidFill>
                  <a:latin typeface="#9Slide03 SFU Futura_12" panose="00000400000000000000" pitchFamily="2" charset="0"/>
                </a:rPr>
                <a:t>NHÀ ĐẦU TƯ TÀI BA</a:t>
              </a:r>
              <a:endParaRPr lang="en-US" sz="3200">
                <a:ln>
                  <a:solidFill>
                    <a:srgbClr val="5CAE40"/>
                  </a:solidFill>
                </a:ln>
                <a:solidFill>
                  <a:srgbClr val="00B050"/>
                </a:solidFill>
                <a:latin typeface="#9Slide03 SFU Futura_12" panose="00000400000000000000" pitchFamily="2" charset="0"/>
              </a:endParaRPr>
            </a:p>
            <a:p>
              <a:pPr algn="ctr"/>
              <a:endParaRPr lang="en-US">
                <a:ln>
                  <a:solidFill>
                    <a:srgbClr val="6DC2E3"/>
                  </a:solidFill>
                </a:ln>
                <a:solidFill>
                  <a:srgbClr val="00B050"/>
                </a:solidFill>
              </a:endParaRPr>
            </a:p>
          </p:txBody>
        </p:sp>
        <p:sp>
          <p:nvSpPr>
            <p:cNvPr id="18" name="Rectangle 17">
              <a:extLst>
                <a:ext uri="{FF2B5EF4-FFF2-40B4-BE49-F238E27FC236}">
                  <a16:creationId xmlns:a16="http://schemas.microsoft.com/office/drawing/2014/main" id="{319B5DA2-E3E7-DF62-8EE8-19B0940D6110}"/>
                </a:ext>
              </a:extLst>
            </p:cNvPr>
            <p:cNvSpPr/>
            <p:nvPr/>
          </p:nvSpPr>
          <p:spPr>
            <a:xfrm>
              <a:off x="5330921" y="5444914"/>
              <a:ext cx="1562057" cy="1328028"/>
            </a:xfrm>
            <a:prstGeom prst="rect">
              <a:avLst/>
            </a:prstGeom>
            <a:solidFill>
              <a:schemeClr val="accent2">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B050"/>
                  </a:solidFill>
                  <a:latin typeface="#9Slide03 SFU Futura_12" panose="00000400000000000000" pitchFamily="2" charset="0"/>
                </a:rPr>
                <a:t>MẬT THƯ 4</a:t>
              </a:r>
            </a:p>
            <a:p>
              <a:pPr algn="ctr"/>
              <a:endParaRPr lang="en-US">
                <a:solidFill>
                  <a:srgbClr val="D9F3D0"/>
                </a:solidFill>
              </a:endParaRPr>
            </a:p>
          </p:txBody>
        </p:sp>
      </p:grpSp>
    </p:spTree>
    <p:extLst>
      <p:ext uri="{BB962C8B-B14F-4D97-AF65-F5344CB8AC3E}">
        <p14:creationId xmlns:p14="http://schemas.microsoft.com/office/powerpoint/2010/main" val="4077208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B9C4AB3-2EDA-8C4B-2B48-1FFA71AE93FB}"/>
              </a:ext>
            </a:extLst>
          </p:cNvPr>
          <p:cNvGrpSpPr/>
          <p:nvPr/>
        </p:nvGrpSpPr>
        <p:grpSpPr>
          <a:xfrm>
            <a:off x="102069" y="21457"/>
            <a:ext cx="12026139" cy="546868"/>
            <a:chOff x="95695" y="680678"/>
            <a:chExt cx="12026139" cy="546868"/>
          </a:xfrm>
        </p:grpSpPr>
        <p:sp>
          <p:nvSpPr>
            <p:cNvPr id="8" name="Rectangle 7">
              <a:hlinkClick r:id="rId3" action="ppaction://hlinksldjump"/>
              <a:extLst>
                <a:ext uri="{FF2B5EF4-FFF2-40B4-BE49-F238E27FC236}">
                  <a16:creationId xmlns:a16="http://schemas.microsoft.com/office/drawing/2014/main" id="{7258C002-ECEA-B5DF-FC7A-325FAB2EC197}"/>
                </a:ext>
              </a:extLst>
            </p:cNvPr>
            <p:cNvSpPr/>
            <p:nvPr/>
          </p:nvSpPr>
          <p:spPr>
            <a:xfrm>
              <a:off x="95695" y="680678"/>
              <a:ext cx="5153498" cy="54686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1,2,3,4</a:t>
              </a:r>
            </a:p>
          </p:txBody>
        </p:sp>
        <p:sp>
          <p:nvSpPr>
            <p:cNvPr id="10" name="Rectangle 9">
              <a:extLst>
                <a:ext uri="{FF2B5EF4-FFF2-40B4-BE49-F238E27FC236}">
                  <a16:creationId xmlns:a16="http://schemas.microsoft.com/office/drawing/2014/main" id="{4EFE5C57-8F43-5B52-C25F-170A0630B009}"/>
                </a:ext>
              </a:extLst>
            </p:cNvPr>
            <p:cNvSpPr/>
            <p:nvPr/>
          </p:nvSpPr>
          <p:spPr>
            <a:xfrm>
              <a:off x="6968336" y="680678"/>
              <a:ext cx="5153498" cy="546868"/>
            </a:xfrm>
            <a:prstGeom prst="rect">
              <a:avLst/>
            </a:prstGeom>
            <a:solidFill>
              <a:srgbClr val="0E9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12" panose="00000400000000000000" pitchFamily="2" charset="0"/>
                </a:rPr>
                <a:t>Nhóm 5,6,7,8</a:t>
              </a:r>
            </a:p>
          </p:txBody>
        </p:sp>
        <p:sp>
          <p:nvSpPr>
            <p:cNvPr id="11" name="Rectangle 10">
              <a:extLst>
                <a:ext uri="{FF2B5EF4-FFF2-40B4-BE49-F238E27FC236}">
                  <a16:creationId xmlns:a16="http://schemas.microsoft.com/office/drawing/2014/main" id="{04B4B7E4-C3D1-F50C-78C0-4BAE8CE4D0AF}"/>
                </a:ext>
              </a:extLst>
            </p:cNvPr>
            <p:cNvSpPr/>
            <p:nvPr/>
          </p:nvSpPr>
          <p:spPr>
            <a:xfrm>
              <a:off x="5330921" y="680678"/>
              <a:ext cx="1562056" cy="546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9Slide03 SFU Futura_12" panose="00000400000000000000" pitchFamily="2" charset="0"/>
                </a:rPr>
                <a:t>MẬT THƯ</a:t>
              </a:r>
            </a:p>
          </p:txBody>
        </p:sp>
      </p:grpSp>
      <p:grpSp>
        <p:nvGrpSpPr>
          <p:cNvPr id="20" name="Group 19">
            <a:extLst>
              <a:ext uri="{FF2B5EF4-FFF2-40B4-BE49-F238E27FC236}">
                <a16:creationId xmlns:a16="http://schemas.microsoft.com/office/drawing/2014/main" id="{E7DE7D4F-3D03-A25B-6211-1FBC334F08D3}"/>
              </a:ext>
            </a:extLst>
          </p:cNvPr>
          <p:cNvGrpSpPr/>
          <p:nvPr/>
        </p:nvGrpSpPr>
        <p:grpSpPr>
          <a:xfrm>
            <a:off x="134569" y="604838"/>
            <a:ext cx="11961139" cy="719242"/>
            <a:chOff x="128195" y="1264059"/>
            <a:chExt cx="11961139" cy="1328028"/>
          </a:xfrm>
        </p:grpSpPr>
        <p:sp>
          <p:nvSpPr>
            <p:cNvPr id="12" name="Rectangle 11">
              <a:extLst>
                <a:ext uri="{FF2B5EF4-FFF2-40B4-BE49-F238E27FC236}">
                  <a16:creationId xmlns:a16="http://schemas.microsoft.com/office/drawing/2014/main" id="{6C5EE788-94A7-EC34-0E0E-30239788BB52}"/>
                </a:ext>
              </a:extLst>
            </p:cNvPr>
            <p:cNvSpPr/>
            <p:nvPr/>
          </p:nvSpPr>
          <p:spPr>
            <a:xfrm>
              <a:off x="128195" y="1264059"/>
              <a:ext cx="5120998" cy="1328028"/>
            </a:xfrm>
            <a:prstGeom prst="rect">
              <a:avLst/>
            </a:prstGeom>
            <a:solidFill>
              <a:srgbClr val="D9F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9Slide03 SFU Futura_12" panose="00000400000000000000" pitchFamily="2" charset="0"/>
                </a:rPr>
                <a:t>THỬ TÀI HIỂU BIẾT</a:t>
              </a:r>
            </a:p>
          </p:txBody>
        </p:sp>
        <p:sp>
          <p:nvSpPr>
            <p:cNvPr id="28" name="Rectangle 27">
              <a:extLst>
                <a:ext uri="{FF2B5EF4-FFF2-40B4-BE49-F238E27FC236}">
                  <a16:creationId xmlns:a16="http://schemas.microsoft.com/office/drawing/2014/main" id="{8B4252ED-C697-CF00-CD25-C9C47A687079}"/>
                </a:ext>
              </a:extLst>
            </p:cNvPr>
            <p:cNvSpPr/>
            <p:nvPr/>
          </p:nvSpPr>
          <p:spPr>
            <a:xfrm>
              <a:off x="6968336" y="1264059"/>
              <a:ext cx="5120998" cy="1328028"/>
            </a:xfrm>
            <a:prstGeom prst="rect">
              <a:avLst/>
            </a:prstGeom>
            <a:solidFill>
              <a:srgbClr val="C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9Slide03 SFU Futura_12" panose="00000400000000000000" pitchFamily="2" charset="0"/>
                </a:rPr>
                <a:t>THỬ TÀI HIỂU BIẾT</a:t>
              </a:r>
            </a:p>
          </p:txBody>
        </p:sp>
        <p:sp>
          <p:nvSpPr>
            <p:cNvPr id="15" name="Rectangle 14">
              <a:extLst>
                <a:ext uri="{FF2B5EF4-FFF2-40B4-BE49-F238E27FC236}">
                  <a16:creationId xmlns:a16="http://schemas.microsoft.com/office/drawing/2014/main" id="{71E36953-D024-FFE0-5FD4-E98E55A97D01}"/>
                </a:ext>
              </a:extLst>
            </p:cNvPr>
            <p:cNvSpPr/>
            <p:nvPr/>
          </p:nvSpPr>
          <p:spPr>
            <a:xfrm>
              <a:off x="5330921" y="1264059"/>
              <a:ext cx="1562057" cy="1328028"/>
            </a:xfrm>
            <a:prstGeom prst="rect">
              <a:avLst/>
            </a:prstGeom>
            <a:solidFill>
              <a:schemeClr val="accent2">
                <a:lumMod val="20000"/>
                <a:lumOff val="8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9Slide03 SFU Futura_12" panose="00000400000000000000" pitchFamily="2" charset="0"/>
                </a:rPr>
                <a:t>MẬT THƯ 1</a:t>
              </a:r>
            </a:p>
          </p:txBody>
        </p:sp>
      </p:grpSp>
      <p:sp>
        <p:nvSpPr>
          <p:cNvPr id="2" name="Rectangle 1">
            <a:extLst>
              <a:ext uri="{FF2B5EF4-FFF2-40B4-BE49-F238E27FC236}">
                <a16:creationId xmlns:a16="http://schemas.microsoft.com/office/drawing/2014/main" id="{35D46D10-DA2D-636D-FE8B-195384FE1188}"/>
              </a:ext>
            </a:extLst>
          </p:cNvPr>
          <p:cNvSpPr/>
          <p:nvPr/>
        </p:nvSpPr>
        <p:spPr>
          <a:xfrm>
            <a:off x="102067" y="1392857"/>
            <a:ext cx="11987866" cy="5443686"/>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99F3E9-A3E9-4C82-2668-63A171F46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8" y="1467399"/>
            <a:ext cx="5753667" cy="3564147"/>
          </a:xfrm>
          <a:prstGeom prst="rect">
            <a:avLst/>
          </a:prstGeom>
          <a:ln>
            <a:solidFill>
              <a:srgbClr val="E2CCE3"/>
            </a:solidFill>
          </a:ln>
        </p:spPr>
      </p:pic>
      <p:graphicFrame>
        <p:nvGraphicFramePr>
          <p:cNvPr id="5" name="Table 13">
            <a:extLst>
              <a:ext uri="{FF2B5EF4-FFF2-40B4-BE49-F238E27FC236}">
                <a16:creationId xmlns:a16="http://schemas.microsoft.com/office/drawing/2014/main" id="{D6DFE5C6-E03A-D1A8-CA96-8C409A26B9D5}"/>
              </a:ext>
            </a:extLst>
          </p:cNvPr>
          <p:cNvGraphicFramePr>
            <a:graphicFrameLocks noGrp="1"/>
          </p:cNvGraphicFramePr>
          <p:nvPr>
            <p:extLst>
              <p:ext uri="{D42A27DB-BD31-4B8C-83A1-F6EECF244321}">
                <p14:modId xmlns:p14="http://schemas.microsoft.com/office/powerpoint/2010/main" val="2779648184"/>
              </p:ext>
            </p:extLst>
          </p:nvPr>
        </p:nvGraphicFramePr>
        <p:xfrm>
          <a:off x="5979043" y="1467401"/>
          <a:ext cx="5876260" cy="3214272"/>
        </p:xfrm>
        <a:graphic>
          <a:graphicData uri="http://schemas.openxmlformats.org/drawingml/2006/table">
            <a:tbl>
              <a:tblPr firstRow="1" bandRow="1">
                <a:tableStyleId>{5C22544A-7EE6-4342-B048-85BDC9FD1C3A}</a:tableStyleId>
              </a:tblPr>
              <a:tblGrid>
                <a:gridCol w="2697899">
                  <a:extLst>
                    <a:ext uri="{9D8B030D-6E8A-4147-A177-3AD203B41FA5}">
                      <a16:colId xmlns:a16="http://schemas.microsoft.com/office/drawing/2014/main" val="4058092803"/>
                    </a:ext>
                  </a:extLst>
                </a:gridCol>
                <a:gridCol w="3178361">
                  <a:extLst>
                    <a:ext uri="{9D8B030D-6E8A-4147-A177-3AD203B41FA5}">
                      <a16:colId xmlns:a16="http://schemas.microsoft.com/office/drawing/2014/main" val="3466896045"/>
                    </a:ext>
                  </a:extLst>
                </a:gridCol>
              </a:tblGrid>
              <a:tr h="464533">
                <a:tc>
                  <a:txBody>
                    <a:bodyPr/>
                    <a:lstStyle/>
                    <a:p>
                      <a:pPr algn="ctr"/>
                      <a:r>
                        <a:rPr lang="en-US" sz="2000" b="1" dirty="0" err="1">
                          <a:latin typeface="Arial" panose="020B0604020202020204" pitchFamily="34" charset="0"/>
                          <a:cs typeface="Arial" panose="020B0604020202020204" pitchFamily="34" charset="0"/>
                        </a:rPr>
                        <a:t>Câu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hỏi</a:t>
                      </a:r>
                      <a:r>
                        <a:rPr lang="en-US" sz="2000" b="1" dirty="0">
                          <a:latin typeface="Arial" panose="020B0604020202020204" pitchFamily="34" charset="0"/>
                          <a:cs typeface="Arial" panose="020B0604020202020204" pitchFamily="34" charset="0"/>
                        </a:rPr>
                        <a:t> </a:t>
                      </a:r>
                    </a:p>
                  </a:txBody>
                  <a:tcPr/>
                </a:tc>
                <a:tc>
                  <a:txBody>
                    <a:bodyPr/>
                    <a:lstStyle/>
                    <a:p>
                      <a:pPr algn="ctr"/>
                      <a:r>
                        <a:rPr lang="en-US" sz="2000" b="1" dirty="0" err="1">
                          <a:latin typeface="Arial" panose="020B0604020202020204" pitchFamily="34" charset="0"/>
                          <a:cs typeface="Arial" panose="020B0604020202020204" pitchFamily="34" charset="0"/>
                        </a:rPr>
                        <a:t>Thông</a:t>
                      </a:r>
                      <a:r>
                        <a:rPr lang="en-US" sz="2000" b="1" dirty="0">
                          <a:latin typeface="Arial" panose="020B0604020202020204" pitchFamily="34" charset="0"/>
                          <a:cs typeface="Arial" panose="020B0604020202020204" pitchFamily="34" charset="0"/>
                        </a:rPr>
                        <a:t> tin</a:t>
                      </a:r>
                    </a:p>
                  </a:txBody>
                  <a:tcPr/>
                </a:tc>
                <a:extLst>
                  <a:ext uri="{0D108BD9-81ED-4DB2-BD59-A6C34878D82A}">
                    <a16:rowId xmlns:a16="http://schemas.microsoft.com/office/drawing/2014/main" val="3914302014"/>
                  </a:ext>
                </a:extLst>
              </a:tr>
              <a:tr h="464533">
                <a:tc>
                  <a:txBody>
                    <a:bodyPr/>
                    <a:lstStyle/>
                    <a:p>
                      <a:r>
                        <a:rPr lang="en-US" sz="2400" b="0">
                          <a:solidFill>
                            <a:srgbClr val="5429F3"/>
                          </a:solidFill>
                          <a:latin typeface="#9Slide03 SFU Futura_12" panose="00000400000000000000" pitchFamily="2" charset="0"/>
                          <a:cs typeface="Arial" panose="020B0604020202020204" pitchFamily="34" charset="0"/>
                        </a:rPr>
                        <a:t>Diện tích</a:t>
                      </a:r>
                      <a:endParaRPr lang="en-US" sz="2400" b="0" dirty="0">
                        <a:solidFill>
                          <a:srgbClr val="5429F3"/>
                        </a:solidFill>
                        <a:latin typeface="#9Slide03 SFU Futura_12" panose="00000400000000000000" pitchFamily="2" charset="0"/>
                        <a:cs typeface="Arial" panose="020B0604020202020204" pitchFamily="34" charset="0"/>
                      </a:endParaRPr>
                    </a:p>
                  </a:txBody>
                  <a:tcPr>
                    <a:solidFill>
                      <a:schemeClr val="accent4">
                        <a:lumMod val="20000"/>
                        <a:lumOff val="80000"/>
                      </a:schemeClr>
                    </a:solidFill>
                  </a:tcPr>
                </a:tc>
                <a:tc>
                  <a:txBody>
                    <a:bodyPr/>
                    <a:lstStyle/>
                    <a:p>
                      <a:endParaRPr lang="en-US" sz="2000" b="1" dirty="0">
                        <a:latin typeface="Arial" panose="020B0604020202020204" pitchFamily="34" charset="0"/>
                        <a:cs typeface="Arial" panose="020B0604020202020204" pitchFamily="34" charset="0"/>
                      </a:endParaRPr>
                    </a:p>
                  </a:txBody>
                  <a:tcPr>
                    <a:solidFill>
                      <a:schemeClr val="accent4">
                        <a:lumMod val="20000"/>
                        <a:lumOff val="80000"/>
                      </a:schemeClr>
                    </a:solidFill>
                  </a:tcPr>
                </a:tc>
                <a:extLst>
                  <a:ext uri="{0D108BD9-81ED-4DB2-BD59-A6C34878D82A}">
                    <a16:rowId xmlns:a16="http://schemas.microsoft.com/office/drawing/2014/main" val="2327266213"/>
                  </a:ext>
                </a:extLst>
              </a:tr>
              <a:tr h="778063">
                <a:tc>
                  <a:txBody>
                    <a:bodyPr/>
                    <a:lstStyle/>
                    <a:p>
                      <a:r>
                        <a:rPr lang="en-US" sz="2400" b="0" kern="1200">
                          <a:solidFill>
                            <a:srgbClr val="5429F3"/>
                          </a:solidFill>
                          <a:effectLst/>
                          <a:latin typeface="#9Slide03 SFU Futura_12" panose="00000400000000000000" pitchFamily="2" charset="0"/>
                          <a:ea typeface="+mn-ea"/>
                          <a:cs typeface="+mn-cs"/>
                        </a:rPr>
                        <a:t>Tỉ lệ diện tích so với cả nước</a:t>
                      </a:r>
                      <a:endParaRPr lang="en-US" sz="2400" b="0" dirty="0">
                        <a:solidFill>
                          <a:srgbClr val="5429F3"/>
                        </a:solidFill>
                        <a:latin typeface="#9Slide03 SFU Futura_12" panose="00000400000000000000" pitchFamily="2" charset="0"/>
                        <a:cs typeface="Arial" panose="020B0604020202020204" pitchFamily="34" charset="0"/>
                      </a:endParaRP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44889583"/>
                  </a:ext>
                </a:extLst>
              </a:tr>
              <a:tr h="778063">
                <a:tc>
                  <a:txBody>
                    <a:bodyPr/>
                    <a:lstStyle/>
                    <a:p>
                      <a:r>
                        <a:rPr lang="en-US" sz="2400" kern="1200">
                          <a:solidFill>
                            <a:srgbClr val="5429F3"/>
                          </a:solidFill>
                          <a:effectLst/>
                          <a:latin typeface="#9Slide03 SFU Futura_12" panose="00000400000000000000" pitchFamily="2" charset="0"/>
                          <a:ea typeface="+mn-ea"/>
                          <a:cs typeface="+mn-cs"/>
                        </a:rPr>
                        <a:t>Đặc điểm vị trí và phạm vi lãnh thổ</a:t>
                      </a:r>
                      <a:endParaRPr lang="en-US" sz="2400" b="0" dirty="0">
                        <a:solidFill>
                          <a:srgbClr val="5429F3"/>
                        </a:solidFill>
                        <a:latin typeface="#9Slide03 SFU Futura_12" panose="00000400000000000000" pitchFamily="2" charset="0"/>
                        <a:cs typeface="Arial" panose="020B0604020202020204" pitchFamily="34" charset="0"/>
                      </a:endParaRPr>
                    </a:p>
                  </a:txBody>
                  <a:tcPr>
                    <a:solidFill>
                      <a:srgbClr val="F6FAC0"/>
                    </a:solidFill>
                  </a:tcPr>
                </a:tc>
                <a:tc>
                  <a:txBody>
                    <a:bodyPr/>
                    <a:lstStyle/>
                    <a:p>
                      <a:endParaRPr lang="en-US" sz="2000" b="1" dirty="0">
                        <a:latin typeface="Arial" panose="020B0604020202020204" pitchFamily="34" charset="0"/>
                        <a:cs typeface="Arial" panose="020B0604020202020204" pitchFamily="34" charset="0"/>
                      </a:endParaRPr>
                    </a:p>
                  </a:txBody>
                  <a:tcPr>
                    <a:solidFill>
                      <a:srgbClr val="F6FAC0"/>
                    </a:solidFill>
                  </a:tcPr>
                </a:tc>
                <a:extLst>
                  <a:ext uri="{0D108BD9-81ED-4DB2-BD59-A6C34878D82A}">
                    <a16:rowId xmlns:a16="http://schemas.microsoft.com/office/drawing/2014/main" val="1305023752"/>
                  </a:ext>
                </a:extLst>
              </a:tr>
              <a:tr h="639286">
                <a:tc>
                  <a:txBody>
                    <a:bodyPr/>
                    <a:lstStyle/>
                    <a:p>
                      <a:r>
                        <a:rPr lang="en-US" sz="2400" b="0">
                          <a:solidFill>
                            <a:srgbClr val="5429F3"/>
                          </a:solidFill>
                          <a:latin typeface="#9Slide03 SFU Futura_12" panose="00000400000000000000" pitchFamily="2" charset="0"/>
                          <a:cs typeface="Arial" panose="020B0604020202020204" pitchFamily="34" charset="0"/>
                        </a:rPr>
                        <a:t>Ý nghĩa</a:t>
                      </a:r>
                      <a:endParaRPr lang="en-US" sz="2400" b="0" dirty="0">
                        <a:solidFill>
                          <a:srgbClr val="5429F3"/>
                        </a:solidFill>
                        <a:latin typeface="#9Slide03 SFU Futura_12" panose="00000400000000000000" pitchFamily="2" charset="0"/>
                        <a:cs typeface="Arial" panose="020B0604020202020204" pitchFamily="34" charset="0"/>
                      </a:endParaRPr>
                    </a:p>
                  </a:txBody>
                  <a:tcPr/>
                </a:tc>
                <a:tc>
                  <a:txBody>
                    <a:bodyPr/>
                    <a:lstStyle/>
                    <a:p>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3324763"/>
                  </a:ext>
                </a:extLst>
              </a:tr>
            </a:tbl>
          </a:graphicData>
        </a:graphic>
      </p:graphicFrame>
      <p:sp>
        <p:nvSpPr>
          <p:cNvPr id="7" name="TextBox 6">
            <a:extLst>
              <a:ext uri="{FF2B5EF4-FFF2-40B4-BE49-F238E27FC236}">
                <a16:creationId xmlns:a16="http://schemas.microsoft.com/office/drawing/2014/main" id="{096D930F-5567-FF39-C31B-6FAAA08C7529}"/>
              </a:ext>
            </a:extLst>
          </p:cNvPr>
          <p:cNvSpPr txBox="1"/>
          <p:nvPr/>
        </p:nvSpPr>
        <p:spPr>
          <a:xfrm>
            <a:off x="247698" y="4981851"/>
            <a:ext cx="11607605" cy="1815882"/>
          </a:xfrm>
          <a:prstGeom prst="rect">
            <a:avLst/>
          </a:prstGeom>
          <a:noFill/>
          <a:ln>
            <a:solidFill>
              <a:srgbClr val="00B0F0"/>
            </a:solidFill>
            <a:prstDash val="dash"/>
          </a:ln>
        </p:spPr>
        <p:txBody>
          <a:bodyPr wrap="square">
            <a:spAutoFit/>
          </a:bodyPr>
          <a:lstStyle/>
          <a:p>
            <a:pPr marL="457200" indent="-457200" algn="just">
              <a:buFont typeface="Wingdings" panose="05000000000000000000" pitchFamily="2" charset="2"/>
              <a:buChar char="q"/>
            </a:pPr>
            <a:r>
              <a:rPr lang="en-US" sz="2800">
                <a:solidFill>
                  <a:srgbClr val="0000CC"/>
                </a:solidFill>
                <a:latin typeface="#9Slide03 SFU Futura_12" panose="00000400000000000000" pitchFamily="2" charset="0"/>
                <a:cs typeface="Arial" panose="020B0604020202020204" pitchFamily="34" charset="0"/>
              </a:rPr>
              <a:t>Dựa vào thông tin SGK, hình 11.1 SGK, tập bản đồ/ Atlat. Hoàn thành phiếu học tập (tô màu và ghi tên các tỉnh, trả lời câu hỏi)</a:t>
            </a:r>
          </a:p>
          <a:p>
            <a:pPr marL="457200" indent="-457200" algn="just">
              <a:buFont typeface="Wingdings" panose="05000000000000000000" pitchFamily="2" charset="2"/>
              <a:buChar char="q"/>
            </a:pPr>
            <a:r>
              <a:rPr lang="en-US" sz="2800">
                <a:solidFill>
                  <a:srgbClr val="0000CC"/>
                </a:solidFill>
                <a:latin typeface="#9Slide03 SFU Futura_12" panose="00000400000000000000" pitchFamily="2" charset="0"/>
                <a:ea typeface="Arial" panose="020B0604020202020204" pitchFamily="34" charset="0"/>
              </a:rPr>
              <a:t>X</a:t>
            </a:r>
            <a:r>
              <a:rPr lang="vi-VN" sz="2800">
                <a:solidFill>
                  <a:srgbClr val="0000CC"/>
                </a:solidFill>
                <a:effectLst/>
                <a:latin typeface="#9Slide03 SFU Futura_12" panose="00000400000000000000" pitchFamily="2" charset="0"/>
                <a:ea typeface="Arial" panose="020B0604020202020204" pitchFamily="34" charset="0"/>
              </a:rPr>
              <a:t>ác định trên bản đồ vị trí địa lí và phạm vi lãnh thổ của vùng Trung du và miền núi Bắc Bộ.</a:t>
            </a:r>
            <a:endParaRPr lang="en-US" sz="2800" dirty="0">
              <a:solidFill>
                <a:srgbClr val="0000CC"/>
              </a:solidFill>
              <a:latin typeface="#9Slide03 SFU Futura_12" panose="00000400000000000000" pitchFamily="2" charset="0"/>
              <a:cs typeface="Arial" panose="020B0604020202020204" pitchFamily="34" charset="0"/>
            </a:endParaRPr>
          </a:p>
        </p:txBody>
      </p:sp>
      <p:sp>
        <p:nvSpPr>
          <p:cNvPr id="24" name="Freeform: Shape 23">
            <a:extLst>
              <a:ext uri="{FF2B5EF4-FFF2-40B4-BE49-F238E27FC236}">
                <a16:creationId xmlns:a16="http://schemas.microsoft.com/office/drawing/2014/main" id="{BC733FB7-E648-2E1D-B2F1-1AF069C221D6}"/>
              </a:ext>
            </a:extLst>
          </p:cNvPr>
          <p:cNvSpPr/>
          <p:nvPr/>
        </p:nvSpPr>
        <p:spPr>
          <a:xfrm>
            <a:off x="4184542" y="3281621"/>
            <a:ext cx="1290234" cy="441847"/>
          </a:xfrm>
          <a:custGeom>
            <a:avLst/>
            <a:gdLst>
              <a:gd name="connsiteX0" fmla="*/ 0 w 1290234"/>
              <a:gd name="connsiteY0" fmla="*/ 387603 h 441847"/>
              <a:gd name="connsiteX1" fmla="*/ 0 w 1290234"/>
              <a:gd name="connsiteY1" fmla="*/ 387603 h 441847"/>
              <a:gd name="connsiteX2" fmla="*/ 54244 w 1290234"/>
              <a:gd name="connsiteY2" fmla="*/ 406976 h 441847"/>
              <a:gd name="connsiteX3" fmla="*/ 54244 w 1290234"/>
              <a:gd name="connsiteY3" fmla="*/ 406976 h 441847"/>
              <a:gd name="connsiteX4" fmla="*/ 92990 w 1290234"/>
              <a:gd name="connsiteY4" fmla="*/ 410850 h 441847"/>
              <a:gd name="connsiteX5" fmla="*/ 104614 w 1290234"/>
              <a:gd name="connsiteY5" fmla="*/ 414725 h 441847"/>
              <a:gd name="connsiteX6" fmla="*/ 120112 w 1290234"/>
              <a:gd name="connsiteY6" fmla="*/ 418599 h 441847"/>
              <a:gd name="connsiteX7" fmla="*/ 120112 w 1290234"/>
              <a:gd name="connsiteY7" fmla="*/ 418599 h 441847"/>
              <a:gd name="connsiteX8" fmla="*/ 189855 w 1290234"/>
              <a:gd name="connsiteY8" fmla="*/ 418599 h 441847"/>
              <a:gd name="connsiteX9" fmla="*/ 189855 w 1290234"/>
              <a:gd name="connsiteY9" fmla="*/ 418599 h 441847"/>
              <a:gd name="connsiteX10" fmla="*/ 228600 w 1290234"/>
              <a:gd name="connsiteY10" fmla="*/ 441847 h 441847"/>
              <a:gd name="connsiteX11" fmla="*/ 228600 w 1290234"/>
              <a:gd name="connsiteY11" fmla="*/ 441847 h 441847"/>
              <a:gd name="connsiteX12" fmla="*/ 263472 w 1290234"/>
              <a:gd name="connsiteY12" fmla="*/ 430223 h 441847"/>
              <a:gd name="connsiteX13" fmla="*/ 271221 w 1290234"/>
              <a:gd name="connsiteY13" fmla="*/ 410850 h 441847"/>
              <a:gd name="connsiteX14" fmla="*/ 271221 w 1290234"/>
              <a:gd name="connsiteY14" fmla="*/ 410850 h 441847"/>
              <a:gd name="connsiteX15" fmla="*/ 364211 w 1290234"/>
              <a:gd name="connsiteY15" fmla="*/ 406976 h 441847"/>
              <a:gd name="connsiteX16" fmla="*/ 364211 w 1290234"/>
              <a:gd name="connsiteY16" fmla="*/ 406976 h 441847"/>
              <a:gd name="connsiteX17" fmla="*/ 406831 w 1290234"/>
              <a:gd name="connsiteY17" fmla="*/ 387603 h 441847"/>
              <a:gd name="connsiteX18" fmla="*/ 406831 w 1290234"/>
              <a:gd name="connsiteY18" fmla="*/ 360481 h 441847"/>
              <a:gd name="connsiteX19" fmla="*/ 406831 w 1290234"/>
              <a:gd name="connsiteY19" fmla="*/ 360481 h 441847"/>
              <a:gd name="connsiteX20" fmla="*/ 426204 w 1290234"/>
              <a:gd name="connsiteY20" fmla="*/ 302362 h 441847"/>
              <a:gd name="connsiteX21" fmla="*/ 426204 w 1290234"/>
              <a:gd name="connsiteY21" fmla="*/ 302362 h 441847"/>
              <a:gd name="connsiteX22" fmla="*/ 453326 w 1290234"/>
              <a:gd name="connsiteY22" fmla="*/ 275240 h 441847"/>
              <a:gd name="connsiteX23" fmla="*/ 472699 w 1290234"/>
              <a:gd name="connsiteY23" fmla="*/ 263616 h 441847"/>
              <a:gd name="connsiteX24" fmla="*/ 472699 w 1290234"/>
              <a:gd name="connsiteY24" fmla="*/ 263616 h 441847"/>
              <a:gd name="connsiteX25" fmla="*/ 503695 w 1290234"/>
              <a:gd name="connsiteY25" fmla="*/ 251993 h 441847"/>
              <a:gd name="connsiteX26" fmla="*/ 519194 w 1290234"/>
              <a:gd name="connsiteY26" fmla="*/ 248118 h 441847"/>
              <a:gd name="connsiteX27" fmla="*/ 542441 w 1290234"/>
              <a:gd name="connsiteY27" fmla="*/ 236494 h 441847"/>
              <a:gd name="connsiteX28" fmla="*/ 542441 w 1290234"/>
              <a:gd name="connsiteY28" fmla="*/ 236494 h 441847"/>
              <a:gd name="connsiteX29" fmla="*/ 619933 w 1290234"/>
              <a:gd name="connsiteY29" fmla="*/ 232620 h 441847"/>
              <a:gd name="connsiteX30" fmla="*/ 623807 w 1290234"/>
              <a:gd name="connsiteY30" fmla="*/ 232620 h 441847"/>
              <a:gd name="connsiteX31" fmla="*/ 650929 w 1290234"/>
              <a:gd name="connsiteY31" fmla="*/ 193874 h 441847"/>
              <a:gd name="connsiteX32" fmla="*/ 650929 w 1290234"/>
              <a:gd name="connsiteY32" fmla="*/ 193874 h 441847"/>
              <a:gd name="connsiteX33" fmla="*/ 623807 w 1290234"/>
              <a:gd name="connsiteY33" fmla="*/ 128006 h 441847"/>
              <a:gd name="connsiteX34" fmla="*/ 619933 w 1290234"/>
              <a:gd name="connsiteY34" fmla="*/ 116382 h 441847"/>
              <a:gd name="connsiteX35" fmla="*/ 619933 w 1290234"/>
              <a:gd name="connsiteY35" fmla="*/ 108633 h 441847"/>
              <a:gd name="connsiteX36" fmla="*/ 619933 w 1290234"/>
              <a:gd name="connsiteY36" fmla="*/ 104759 h 441847"/>
              <a:gd name="connsiteX37" fmla="*/ 619933 w 1290234"/>
              <a:gd name="connsiteY37" fmla="*/ 81511 h 441847"/>
              <a:gd name="connsiteX38" fmla="*/ 662553 w 1290234"/>
              <a:gd name="connsiteY38" fmla="*/ 66013 h 441847"/>
              <a:gd name="connsiteX39" fmla="*/ 662553 w 1290234"/>
              <a:gd name="connsiteY39" fmla="*/ 46640 h 441847"/>
              <a:gd name="connsiteX40" fmla="*/ 666427 w 1290234"/>
              <a:gd name="connsiteY40" fmla="*/ 42765 h 441847"/>
              <a:gd name="connsiteX41" fmla="*/ 771041 w 1290234"/>
              <a:gd name="connsiteY41" fmla="*/ 38891 h 441847"/>
              <a:gd name="connsiteX42" fmla="*/ 771041 w 1290234"/>
              <a:gd name="connsiteY42" fmla="*/ 38891 h 441847"/>
              <a:gd name="connsiteX43" fmla="*/ 805912 w 1290234"/>
              <a:gd name="connsiteY43" fmla="*/ 7894 h 441847"/>
              <a:gd name="connsiteX44" fmla="*/ 805912 w 1290234"/>
              <a:gd name="connsiteY44" fmla="*/ 7894 h 441847"/>
              <a:gd name="connsiteX45" fmla="*/ 840783 w 1290234"/>
              <a:gd name="connsiteY45" fmla="*/ 145 h 441847"/>
              <a:gd name="connsiteX46" fmla="*/ 844658 w 1290234"/>
              <a:gd name="connsiteY46" fmla="*/ 11769 h 441847"/>
              <a:gd name="connsiteX47" fmla="*/ 848533 w 1290234"/>
              <a:gd name="connsiteY47" fmla="*/ 27267 h 441847"/>
              <a:gd name="connsiteX48" fmla="*/ 848533 w 1290234"/>
              <a:gd name="connsiteY48" fmla="*/ 31142 h 441847"/>
              <a:gd name="connsiteX49" fmla="*/ 879529 w 1290234"/>
              <a:gd name="connsiteY49" fmla="*/ 62138 h 441847"/>
              <a:gd name="connsiteX50" fmla="*/ 879529 w 1290234"/>
              <a:gd name="connsiteY50" fmla="*/ 62138 h 441847"/>
              <a:gd name="connsiteX51" fmla="*/ 949272 w 1290234"/>
              <a:gd name="connsiteY51" fmla="*/ 54389 h 441847"/>
              <a:gd name="connsiteX52" fmla="*/ 964770 w 1290234"/>
              <a:gd name="connsiteY52" fmla="*/ 46640 h 441847"/>
              <a:gd name="connsiteX53" fmla="*/ 980268 w 1290234"/>
              <a:gd name="connsiteY53" fmla="*/ 42765 h 441847"/>
              <a:gd name="connsiteX54" fmla="*/ 980268 w 1290234"/>
              <a:gd name="connsiteY54" fmla="*/ 42765 h 441847"/>
              <a:gd name="connsiteX55" fmla="*/ 1019014 w 1290234"/>
              <a:gd name="connsiteY55" fmla="*/ 38891 h 441847"/>
              <a:gd name="connsiteX56" fmla="*/ 1065509 w 1290234"/>
              <a:gd name="connsiteY56" fmla="*/ 27267 h 441847"/>
              <a:gd name="connsiteX57" fmla="*/ 1065509 w 1290234"/>
              <a:gd name="connsiteY57" fmla="*/ 27267 h 441847"/>
              <a:gd name="connsiteX58" fmla="*/ 1115878 w 1290234"/>
              <a:gd name="connsiteY58" fmla="*/ 19518 h 441847"/>
              <a:gd name="connsiteX59" fmla="*/ 1135251 w 1290234"/>
              <a:gd name="connsiteY59" fmla="*/ 11769 h 441847"/>
              <a:gd name="connsiteX60" fmla="*/ 1135251 w 1290234"/>
              <a:gd name="connsiteY60" fmla="*/ 11769 h 441847"/>
              <a:gd name="connsiteX61" fmla="*/ 1170122 w 1290234"/>
              <a:gd name="connsiteY61" fmla="*/ 31142 h 441847"/>
              <a:gd name="connsiteX62" fmla="*/ 1181746 w 1290234"/>
              <a:gd name="connsiteY62" fmla="*/ 38891 h 441847"/>
              <a:gd name="connsiteX63" fmla="*/ 1185621 w 1290234"/>
              <a:gd name="connsiteY63" fmla="*/ 46640 h 441847"/>
              <a:gd name="connsiteX64" fmla="*/ 1185621 w 1290234"/>
              <a:gd name="connsiteY64" fmla="*/ 46640 h 441847"/>
              <a:gd name="connsiteX65" fmla="*/ 1235990 w 1290234"/>
              <a:gd name="connsiteY65" fmla="*/ 77637 h 441847"/>
              <a:gd name="connsiteX66" fmla="*/ 1270861 w 1290234"/>
              <a:gd name="connsiteY66" fmla="*/ 89260 h 441847"/>
              <a:gd name="connsiteX67" fmla="*/ 1270861 w 1290234"/>
              <a:gd name="connsiteY67" fmla="*/ 89260 h 441847"/>
              <a:gd name="connsiteX68" fmla="*/ 1290234 w 1290234"/>
              <a:gd name="connsiteY68" fmla="*/ 100884 h 44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90234" h="441847">
                <a:moveTo>
                  <a:pt x="0" y="387603"/>
                </a:moveTo>
                <a:lnTo>
                  <a:pt x="0" y="387603"/>
                </a:lnTo>
                <a:cubicBezTo>
                  <a:pt x="49235" y="404014"/>
                  <a:pt x="31883" y="395794"/>
                  <a:pt x="54244" y="406976"/>
                </a:cubicBezTo>
                <a:lnTo>
                  <a:pt x="54244" y="406976"/>
                </a:lnTo>
                <a:cubicBezTo>
                  <a:pt x="67159" y="408267"/>
                  <a:pt x="80161" y="408876"/>
                  <a:pt x="92990" y="410850"/>
                </a:cubicBezTo>
                <a:cubicBezTo>
                  <a:pt x="97027" y="411471"/>
                  <a:pt x="100687" y="413603"/>
                  <a:pt x="104614" y="414725"/>
                </a:cubicBezTo>
                <a:cubicBezTo>
                  <a:pt x="109734" y="416188"/>
                  <a:pt x="120112" y="418599"/>
                  <a:pt x="120112" y="418599"/>
                </a:cubicBezTo>
                <a:lnTo>
                  <a:pt x="120112" y="418599"/>
                </a:lnTo>
                <a:lnTo>
                  <a:pt x="189855" y="418599"/>
                </a:lnTo>
                <a:lnTo>
                  <a:pt x="189855" y="418599"/>
                </a:lnTo>
                <a:cubicBezTo>
                  <a:pt x="223300" y="439503"/>
                  <a:pt x="209954" y="432523"/>
                  <a:pt x="228600" y="441847"/>
                </a:cubicBezTo>
                <a:lnTo>
                  <a:pt x="228600" y="441847"/>
                </a:lnTo>
                <a:cubicBezTo>
                  <a:pt x="240224" y="437972"/>
                  <a:pt x="253563" y="437430"/>
                  <a:pt x="263472" y="430223"/>
                </a:cubicBezTo>
                <a:cubicBezTo>
                  <a:pt x="269097" y="426132"/>
                  <a:pt x="271221" y="410850"/>
                  <a:pt x="271221" y="410850"/>
                </a:cubicBezTo>
                <a:lnTo>
                  <a:pt x="271221" y="410850"/>
                </a:lnTo>
                <a:cubicBezTo>
                  <a:pt x="330562" y="405456"/>
                  <a:pt x="299576" y="406976"/>
                  <a:pt x="364211" y="406976"/>
                </a:cubicBezTo>
                <a:lnTo>
                  <a:pt x="364211" y="406976"/>
                </a:lnTo>
                <a:cubicBezTo>
                  <a:pt x="376738" y="404192"/>
                  <a:pt x="402992" y="406796"/>
                  <a:pt x="406831" y="387603"/>
                </a:cubicBezTo>
                <a:cubicBezTo>
                  <a:pt x="408604" y="378738"/>
                  <a:pt x="406831" y="369522"/>
                  <a:pt x="406831" y="360481"/>
                </a:cubicBezTo>
                <a:lnTo>
                  <a:pt x="406831" y="360481"/>
                </a:lnTo>
                <a:lnTo>
                  <a:pt x="426204" y="302362"/>
                </a:lnTo>
                <a:lnTo>
                  <a:pt x="426204" y="302362"/>
                </a:lnTo>
                <a:cubicBezTo>
                  <a:pt x="435245" y="293321"/>
                  <a:pt x="443823" y="283793"/>
                  <a:pt x="453326" y="275240"/>
                </a:cubicBezTo>
                <a:cubicBezTo>
                  <a:pt x="459168" y="269982"/>
                  <a:pt x="465861" y="267036"/>
                  <a:pt x="472699" y="263616"/>
                </a:cubicBezTo>
                <a:lnTo>
                  <a:pt x="472699" y="263616"/>
                </a:lnTo>
                <a:cubicBezTo>
                  <a:pt x="483031" y="259742"/>
                  <a:pt x="493227" y="255482"/>
                  <a:pt x="503695" y="251993"/>
                </a:cubicBezTo>
                <a:cubicBezTo>
                  <a:pt x="508747" y="250309"/>
                  <a:pt x="514250" y="250096"/>
                  <a:pt x="519194" y="248118"/>
                </a:cubicBezTo>
                <a:cubicBezTo>
                  <a:pt x="527238" y="244900"/>
                  <a:pt x="542441" y="236494"/>
                  <a:pt x="542441" y="236494"/>
                </a:cubicBezTo>
                <a:lnTo>
                  <a:pt x="542441" y="236494"/>
                </a:lnTo>
                <a:cubicBezTo>
                  <a:pt x="596637" y="231568"/>
                  <a:pt x="570796" y="232620"/>
                  <a:pt x="619933" y="232620"/>
                </a:cubicBezTo>
                <a:lnTo>
                  <a:pt x="623807" y="232620"/>
                </a:lnTo>
                <a:cubicBezTo>
                  <a:pt x="648788" y="199313"/>
                  <a:pt x="641280" y="213175"/>
                  <a:pt x="650929" y="193874"/>
                </a:cubicBezTo>
                <a:lnTo>
                  <a:pt x="650929" y="193874"/>
                </a:lnTo>
                <a:cubicBezTo>
                  <a:pt x="641888" y="171918"/>
                  <a:pt x="631314" y="150532"/>
                  <a:pt x="623807" y="128006"/>
                </a:cubicBezTo>
                <a:cubicBezTo>
                  <a:pt x="622516" y="124131"/>
                  <a:pt x="620734" y="120387"/>
                  <a:pt x="619933" y="116382"/>
                </a:cubicBezTo>
                <a:cubicBezTo>
                  <a:pt x="619427" y="113849"/>
                  <a:pt x="619933" y="111216"/>
                  <a:pt x="619933" y="108633"/>
                </a:cubicBezTo>
                <a:lnTo>
                  <a:pt x="619933" y="104759"/>
                </a:lnTo>
                <a:lnTo>
                  <a:pt x="619933" y="81511"/>
                </a:lnTo>
                <a:cubicBezTo>
                  <a:pt x="636448" y="79676"/>
                  <a:pt x="657469" y="86351"/>
                  <a:pt x="662553" y="66013"/>
                </a:cubicBezTo>
                <a:cubicBezTo>
                  <a:pt x="664119" y="59748"/>
                  <a:pt x="662553" y="53098"/>
                  <a:pt x="662553" y="46640"/>
                </a:cubicBezTo>
                <a:lnTo>
                  <a:pt x="666427" y="42765"/>
                </a:lnTo>
                <a:cubicBezTo>
                  <a:pt x="701296" y="41424"/>
                  <a:pt x="736146" y="38891"/>
                  <a:pt x="771041" y="38891"/>
                </a:cubicBezTo>
                <a:lnTo>
                  <a:pt x="771041" y="38891"/>
                </a:lnTo>
                <a:cubicBezTo>
                  <a:pt x="799864" y="5950"/>
                  <a:pt x="784434" y="7894"/>
                  <a:pt x="805912" y="7894"/>
                </a:cubicBezTo>
                <a:lnTo>
                  <a:pt x="805912" y="7894"/>
                </a:lnTo>
                <a:cubicBezTo>
                  <a:pt x="817536" y="5311"/>
                  <a:pt x="828935" y="-1040"/>
                  <a:pt x="840783" y="145"/>
                </a:cubicBezTo>
                <a:cubicBezTo>
                  <a:pt x="844847" y="551"/>
                  <a:pt x="843536" y="7842"/>
                  <a:pt x="844658" y="11769"/>
                </a:cubicBezTo>
                <a:cubicBezTo>
                  <a:pt x="846121" y="16889"/>
                  <a:pt x="848533" y="27267"/>
                  <a:pt x="848533" y="27267"/>
                </a:cubicBezTo>
                <a:lnTo>
                  <a:pt x="848533" y="31142"/>
                </a:lnTo>
                <a:cubicBezTo>
                  <a:pt x="876505" y="63110"/>
                  <a:pt x="861926" y="62138"/>
                  <a:pt x="879529" y="62138"/>
                </a:cubicBezTo>
                <a:lnTo>
                  <a:pt x="879529" y="62138"/>
                </a:lnTo>
                <a:cubicBezTo>
                  <a:pt x="902777" y="59555"/>
                  <a:pt x="926259" y="58573"/>
                  <a:pt x="949272" y="54389"/>
                </a:cubicBezTo>
                <a:cubicBezTo>
                  <a:pt x="954955" y="53356"/>
                  <a:pt x="959362" y="48668"/>
                  <a:pt x="964770" y="46640"/>
                </a:cubicBezTo>
                <a:cubicBezTo>
                  <a:pt x="969756" y="44770"/>
                  <a:pt x="975102" y="44057"/>
                  <a:pt x="980268" y="42765"/>
                </a:cubicBezTo>
                <a:lnTo>
                  <a:pt x="980268" y="42765"/>
                </a:lnTo>
                <a:cubicBezTo>
                  <a:pt x="993183" y="41474"/>
                  <a:pt x="1006286" y="41436"/>
                  <a:pt x="1019014" y="38891"/>
                </a:cubicBezTo>
                <a:cubicBezTo>
                  <a:pt x="1080847" y="26525"/>
                  <a:pt x="1040327" y="27267"/>
                  <a:pt x="1065509" y="27267"/>
                </a:cubicBezTo>
                <a:lnTo>
                  <a:pt x="1065509" y="27267"/>
                </a:lnTo>
                <a:cubicBezTo>
                  <a:pt x="1077754" y="25907"/>
                  <a:pt x="1101746" y="24818"/>
                  <a:pt x="1115878" y="19518"/>
                </a:cubicBezTo>
                <a:cubicBezTo>
                  <a:pt x="1138082" y="11192"/>
                  <a:pt x="1124360" y="11769"/>
                  <a:pt x="1135251" y="11769"/>
                </a:cubicBezTo>
                <a:lnTo>
                  <a:pt x="1135251" y="11769"/>
                </a:lnTo>
                <a:cubicBezTo>
                  <a:pt x="1146875" y="18227"/>
                  <a:pt x="1158636" y="24442"/>
                  <a:pt x="1170122" y="31142"/>
                </a:cubicBezTo>
                <a:cubicBezTo>
                  <a:pt x="1174144" y="33488"/>
                  <a:pt x="1178453" y="35598"/>
                  <a:pt x="1181746" y="38891"/>
                </a:cubicBezTo>
                <a:cubicBezTo>
                  <a:pt x="1183788" y="40933"/>
                  <a:pt x="1184329" y="44057"/>
                  <a:pt x="1185621" y="46640"/>
                </a:cubicBezTo>
                <a:lnTo>
                  <a:pt x="1185621" y="46640"/>
                </a:lnTo>
                <a:cubicBezTo>
                  <a:pt x="1206250" y="61375"/>
                  <a:pt x="1213367" y="68588"/>
                  <a:pt x="1235990" y="77637"/>
                </a:cubicBezTo>
                <a:cubicBezTo>
                  <a:pt x="1247366" y="82187"/>
                  <a:pt x="1270861" y="89260"/>
                  <a:pt x="1270861" y="89260"/>
                </a:cubicBezTo>
                <a:lnTo>
                  <a:pt x="1270861" y="89260"/>
                </a:lnTo>
                <a:lnTo>
                  <a:pt x="1290234" y="100884"/>
                </a:lnTo>
              </a:path>
            </a:pathLst>
          </a:custGeom>
          <a:noFill/>
          <a:ln w="19050">
            <a:solidFill>
              <a:srgbClr val="DD0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1536BA2-3931-E57B-8D15-280D852D91CB}"/>
              </a:ext>
            </a:extLst>
          </p:cNvPr>
          <p:cNvSpPr/>
          <p:nvPr/>
        </p:nvSpPr>
        <p:spPr>
          <a:xfrm>
            <a:off x="4184542" y="3323598"/>
            <a:ext cx="1307339" cy="613250"/>
          </a:xfrm>
          <a:custGeom>
            <a:avLst/>
            <a:gdLst>
              <a:gd name="connsiteX0" fmla="*/ 43804 w 1330541"/>
              <a:gd name="connsiteY0" fmla="*/ 372593 h 646366"/>
              <a:gd name="connsiteX1" fmla="*/ 43804 w 1330541"/>
              <a:gd name="connsiteY1" fmla="*/ 372593 h 646366"/>
              <a:gd name="connsiteX2" fmla="*/ 21902 w 1330541"/>
              <a:gd name="connsiteY2" fmla="*/ 421872 h 646366"/>
              <a:gd name="connsiteX3" fmla="*/ 16426 w 1330541"/>
              <a:gd name="connsiteY3" fmla="*/ 438299 h 646366"/>
              <a:gd name="connsiteX4" fmla="*/ 0 w 1330541"/>
              <a:gd name="connsiteY4" fmla="*/ 465676 h 646366"/>
              <a:gd name="connsiteX5" fmla="*/ 0 w 1330541"/>
              <a:gd name="connsiteY5" fmla="*/ 465676 h 646366"/>
              <a:gd name="connsiteX6" fmla="*/ 21902 w 1330541"/>
              <a:gd name="connsiteY6" fmla="*/ 509480 h 646366"/>
              <a:gd name="connsiteX7" fmla="*/ 38328 w 1330541"/>
              <a:gd name="connsiteY7" fmla="*/ 514955 h 646366"/>
              <a:gd name="connsiteX8" fmla="*/ 65705 w 1330541"/>
              <a:gd name="connsiteY8" fmla="*/ 509480 h 646366"/>
              <a:gd name="connsiteX9" fmla="*/ 82132 w 1330541"/>
              <a:gd name="connsiteY9" fmla="*/ 509480 h 646366"/>
              <a:gd name="connsiteX10" fmla="*/ 93083 w 1330541"/>
              <a:gd name="connsiteY10" fmla="*/ 509480 h 646366"/>
              <a:gd name="connsiteX11" fmla="*/ 125935 w 1330541"/>
              <a:gd name="connsiteY11" fmla="*/ 520431 h 646366"/>
              <a:gd name="connsiteX12" fmla="*/ 180690 w 1330541"/>
              <a:gd name="connsiteY12" fmla="*/ 542332 h 646366"/>
              <a:gd name="connsiteX13" fmla="*/ 273772 w 1330541"/>
              <a:gd name="connsiteY13" fmla="*/ 564234 h 646366"/>
              <a:gd name="connsiteX14" fmla="*/ 295674 w 1330541"/>
              <a:gd name="connsiteY14" fmla="*/ 575185 h 646366"/>
              <a:gd name="connsiteX15" fmla="*/ 257346 w 1330541"/>
              <a:gd name="connsiteY15" fmla="*/ 635415 h 646366"/>
              <a:gd name="connsiteX16" fmla="*/ 257346 w 1330541"/>
              <a:gd name="connsiteY16" fmla="*/ 635415 h 646366"/>
              <a:gd name="connsiteX17" fmla="*/ 323051 w 1330541"/>
              <a:gd name="connsiteY17" fmla="*/ 646366 h 646366"/>
              <a:gd name="connsiteX18" fmla="*/ 323051 w 1330541"/>
              <a:gd name="connsiteY18" fmla="*/ 646366 h 646366"/>
              <a:gd name="connsiteX19" fmla="*/ 366855 w 1330541"/>
              <a:gd name="connsiteY19" fmla="*/ 597087 h 646366"/>
              <a:gd name="connsiteX20" fmla="*/ 388757 w 1330541"/>
              <a:gd name="connsiteY20" fmla="*/ 586136 h 646366"/>
              <a:gd name="connsiteX21" fmla="*/ 388757 w 1330541"/>
              <a:gd name="connsiteY21" fmla="*/ 586136 h 646366"/>
              <a:gd name="connsiteX22" fmla="*/ 481839 w 1330541"/>
              <a:gd name="connsiteY22" fmla="*/ 558759 h 646366"/>
              <a:gd name="connsiteX23" fmla="*/ 487315 w 1330541"/>
              <a:gd name="connsiteY23" fmla="*/ 547808 h 646366"/>
              <a:gd name="connsiteX24" fmla="*/ 487315 w 1330541"/>
              <a:gd name="connsiteY24" fmla="*/ 547808 h 646366"/>
              <a:gd name="connsiteX25" fmla="*/ 558496 w 1330541"/>
              <a:gd name="connsiteY25" fmla="*/ 493053 h 646366"/>
              <a:gd name="connsiteX26" fmla="*/ 574922 w 1330541"/>
              <a:gd name="connsiteY26" fmla="*/ 509480 h 646366"/>
              <a:gd name="connsiteX27" fmla="*/ 574922 w 1330541"/>
              <a:gd name="connsiteY27" fmla="*/ 509480 h 646366"/>
              <a:gd name="connsiteX28" fmla="*/ 563971 w 1330541"/>
              <a:gd name="connsiteY28" fmla="*/ 558759 h 646366"/>
              <a:gd name="connsiteX29" fmla="*/ 547545 w 1330541"/>
              <a:gd name="connsiteY29" fmla="*/ 575185 h 646366"/>
              <a:gd name="connsiteX30" fmla="*/ 547545 w 1330541"/>
              <a:gd name="connsiteY30" fmla="*/ 575185 h 646366"/>
              <a:gd name="connsiteX31" fmla="*/ 646103 w 1330541"/>
              <a:gd name="connsiteY31" fmla="*/ 580661 h 646366"/>
              <a:gd name="connsiteX32" fmla="*/ 668005 w 1330541"/>
              <a:gd name="connsiteY32" fmla="*/ 553283 h 646366"/>
              <a:gd name="connsiteX33" fmla="*/ 668005 w 1330541"/>
              <a:gd name="connsiteY33" fmla="*/ 553283 h 646366"/>
              <a:gd name="connsiteX34" fmla="*/ 733710 w 1330541"/>
              <a:gd name="connsiteY34" fmla="*/ 542332 h 646366"/>
              <a:gd name="connsiteX35" fmla="*/ 761087 w 1330541"/>
              <a:gd name="connsiteY35" fmla="*/ 531381 h 646366"/>
              <a:gd name="connsiteX36" fmla="*/ 761087 w 1330541"/>
              <a:gd name="connsiteY36" fmla="*/ 531381 h 646366"/>
              <a:gd name="connsiteX37" fmla="*/ 766563 w 1330541"/>
              <a:gd name="connsiteY37" fmla="*/ 454725 h 646366"/>
              <a:gd name="connsiteX38" fmla="*/ 766563 w 1330541"/>
              <a:gd name="connsiteY38" fmla="*/ 454725 h 646366"/>
              <a:gd name="connsiteX39" fmla="*/ 777514 w 1330541"/>
              <a:gd name="connsiteY39" fmla="*/ 394495 h 646366"/>
              <a:gd name="connsiteX40" fmla="*/ 788465 w 1330541"/>
              <a:gd name="connsiteY40" fmla="*/ 367118 h 646366"/>
              <a:gd name="connsiteX41" fmla="*/ 788465 w 1330541"/>
              <a:gd name="connsiteY41" fmla="*/ 367118 h 646366"/>
              <a:gd name="connsiteX42" fmla="*/ 788465 w 1330541"/>
              <a:gd name="connsiteY42" fmla="*/ 257609 h 646366"/>
              <a:gd name="connsiteX43" fmla="*/ 788465 w 1330541"/>
              <a:gd name="connsiteY43" fmla="*/ 257609 h 646366"/>
              <a:gd name="connsiteX44" fmla="*/ 843219 w 1330541"/>
              <a:gd name="connsiteY44" fmla="*/ 252134 h 646366"/>
              <a:gd name="connsiteX45" fmla="*/ 881547 w 1330541"/>
              <a:gd name="connsiteY45" fmla="*/ 263084 h 646366"/>
              <a:gd name="connsiteX46" fmla="*/ 952728 w 1330541"/>
              <a:gd name="connsiteY46" fmla="*/ 274035 h 646366"/>
              <a:gd name="connsiteX47" fmla="*/ 963679 w 1330541"/>
              <a:gd name="connsiteY47" fmla="*/ 290462 h 646366"/>
              <a:gd name="connsiteX48" fmla="*/ 963679 w 1330541"/>
              <a:gd name="connsiteY48" fmla="*/ 290462 h 646366"/>
              <a:gd name="connsiteX49" fmla="*/ 1018434 w 1330541"/>
              <a:gd name="connsiteY49" fmla="*/ 235707 h 646366"/>
              <a:gd name="connsiteX50" fmla="*/ 1018434 w 1330541"/>
              <a:gd name="connsiteY50" fmla="*/ 235707 h 646366"/>
              <a:gd name="connsiteX51" fmla="*/ 1056762 w 1330541"/>
              <a:gd name="connsiteY51" fmla="*/ 202855 h 646366"/>
              <a:gd name="connsiteX52" fmla="*/ 1111516 w 1330541"/>
              <a:gd name="connsiteY52" fmla="*/ 180953 h 646366"/>
              <a:gd name="connsiteX53" fmla="*/ 1111516 w 1330541"/>
              <a:gd name="connsiteY53" fmla="*/ 180953 h 646366"/>
              <a:gd name="connsiteX54" fmla="*/ 1133418 w 1330541"/>
              <a:gd name="connsiteY54" fmla="*/ 120723 h 646366"/>
              <a:gd name="connsiteX55" fmla="*/ 1144369 w 1330541"/>
              <a:gd name="connsiteY55" fmla="*/ 87870 h 646366"/>
              <a:gd name="connsiteX56" fmla="*/ 1144369 w 1330541"/>
              <a:gd name="connsiteY56" fmla="*/ 87870 h 646366"/>
              <a:gd name="connsiteX57" fmla="*/ 1231976 w 1330541"/>
              <a:gd name="connsiteY57" fmla="*/ 98821 h 646366"/>
              <a:gd name="connsiteX58" fmla="*/ 1264829 w 1330541"/>
              <a:gd name="connsiteY58" fmla="*/ 115247 h 646366"/>
              <a:gd name="connsiteX59" fmla="*/ 1286731 w 1330541"/>
              <a:gd name="connsiteY59" fmla="*/ 120723 h 646366"/>
              <a:gd name="connsiteX60" fmla="*/ 1286731 w 1330541"/>
              <a:gd name="connsiteY60" fmla="*/ 120723 h 646366"/>
              <a:gd name="connsiteX61" fmla="*/ 1330534 w 1330541"/>
              <a:gd name="connsiteY61" fmla="*/ 93346 h 646366"/>
              <a:gd name="connsiteX62" fmla="*/ 1325059 w 1330541"/>
              <a:gd name="connsiteY62" fmla="*/ 87870 h 646366"/>
              <a:gd name="connsiteX63" fmla="*/ 1270304 w 1330541"/>
              <a:gd name="connsiteY63" fmla="*/ 65968 h 646366"/>
              <a:gd name="connsiteX64" fmla="*/ 1242927 w 1330541"/>
              <a:gd name="connsiteY64" fmla="*/ 49542 h 646366"/>
              <a:gd name="connsiteX65" fmla="*/ 1226501 w 1330541"/>
              <a:gd name="connsiteY65" fmla="*/ 38591 h 646366"/>
              <a:gd name="connsiteX66" fmla="*/ 1226501 w 1330541"/>
              <a:gd name="connsiteY66" fmla="*/ 38591 h 646366"/>
              <a:gd name="connsiteX67" fmla="*/ 1160795 w 1330541"/>
              <a:gd name="connsiteY67" fmla="*/ 11214 h 646366"/>
              <a:gd name="connsiteX68" fmla="*/ 1144369 w 1330541"/>
              <a:gd name="connsiteY68" fmla="*/ 11214 h 646366"/>
              <a:gd name="connsiteX69" fmla="*/ 1056762 w 1330541"/>
              <a:gd name="connsiteY69" fmla="*/ 5738 h 646366"/>
              <a:gd name="connsiteX70" fmla="*/ 1018434 w 1330541"/>
              <a:gd name="connsiteY70" fmla="*/ 38591 h 646366"/>
              <a:gd name="connsiteX71" fmla="*/ 1012958 w 1330541"/>
              <a:gd name="connsiteY71" fmla="*/ 38591 h 646366"/>
              <a:gd name="connsiteX72" fmla="*/ 925351 w 1330541"/>
              <a:gd name="connsiteY72" fmla="*/ 44067 h 646366"/>
              <a:gd name="connsiteX73" fmla="*/ 897974 w 1330541"/>
              <a:gd name="connsiteY73" fmla="*/ 49542 h 646366"/>
              <a:gd name="connsiteX74" fmla="*/ 897974 w 1330541"/>
              <a:gd name="connsiteY74" fmla="*/ 49542 h 646366"/>
              <a:gd name="connsiteX75" fmla="*/ 897974 w 1330541"/>
              <a:gd name="connsiteY75" fmla="*/ 49542 h 646366"/>
              <a:gd name="connsiteX76" fmla="*/ 859645 w 1330541"/>
              <a:gd name="connsiteY76" fmla="*/ 263 h 646366"/>
              <a:gd name="connsiteX77" fmla="*/ 859645 w 1330541"/>
              <a:gd name="connsiteY77" fmla="*/ 263 h 646366"/>
              <a:gd name="connsiteX78" fmla="*/ 804891 w 1330541"/>
              <a:gd name="connsiteY78" fmla="*/ 11214 h 646366"/>
              <a:gd name="connsiteX79" fmla="*/ 793940 w 1330541"/>
              <a:gd name="connsiteY79" fmla="*/ 27640 h 646366"/>
              <a:gd name="connsiteX80" fmla="*/ 793940 w 1330541"/>
              <a:gd name="connsiteY80" fmla="*/ 27640 h 646366"/>
              <a:gd name="connsiteX81" fmla="*/ 728235 w 1330541"/>
              <a:gd name="connsiteY81" fmla="*/ 33116 h 646366"/>
              <a:gd name="connsiteX82" fmla="*/ 728235 w 1330541"/>
              <a:gd name="connsiteY82" fmla="*/ 33116 h 646366"/>
              <a:gd name="connsiteX83" fmla="*/ 657054 w 1330541"/>
              <a:gd name="connsiteY83" fmla="*/ 76919 h 646366"/>
              <a:gd name="connsiteX84" fmla="*/ 657054 w 1330541"/>
              <a:gd name="connsiteY84" fmla="*/ 76919 h 646366"/>
              <a:gd name="connsiteX85" fmla="*/ 689907 w 1330541"/>
              <a:gd name="connsiteY85" fmla="*/ 120723 h 646366"/>
              <a:gd name="connsiteX86" fmla="*/ 689907 w 1330541"/>
              <a:gd name="connsiteY86" fmla="*/ 120723 h 646366"/>
              <a:gd name="connsiteX87" fmla="*/ 678956 w 1330541"/>
              <a:gd name="connsiteY87" fmla="*/ 208330 h 646366"/>
              <a:gd name="connsiteX88" fmla="*/ 668005 w 1330541"/>
              <a:gd name="connsiteY88" fmla="*/ 224756 h 646366"/>
              <a:gd name="connsiteX89" fmla="*/ 646103 w 1330541"/>
              <a:gd name="connsiteY89" fmla="*/ 246658 h 646366"/>
              <a:gd name="connsiteX90" fmla="*/ 646103 w 1330541"/>
              <a:gd name="connsiteY90" fmla="*/ 246658 h 646366"/>
              <a:gd name="connsiteX91" fmla="*/ 646103 w 1330541"/>
              <a:gd name="connsiteY91" fmla="*/ 246658 h 646366"/>
              <a:gd name="connsiteX92" fmla="*/ 563971 w 1330541"/>
              <a:gd name="connsiteY92" fmla="*/ 252134 h 646366"/>
              <a:gd name="connsiteX93" fmla="*/ 558496 w 1330541"/>
              <a:gd name="connsiteY93" fmla="*/ 252134 h 646366"/>
              <a:gd name="connsiteX94" fmla="*/ 476364 w 1330541"/>
              <a:gd name="connsiteY94" fmla="*/ 268560 h 646366"/>
              <a:gd name="connsiteX95" fmla="*/ 476364 w 1330541"/>
              <a:gd name="connsiteY95" fmla="*/ 268560 h 646366"/>
              <a:gd name="connsiteX96" fmla="*/ 448987 w 1330541"/>
              <a:gd name="connsiteY96" fmla="*/ 339741 h 646366"/>
              <a:gd name="connsiteX97" fmla="*/ 448987 w 1330541"/>
              <a:gd name="connsiteY97" fmla="*/ 345216 h 646366"/>
              <a:gd name="connsiteX98" fmla="*/ 448987 w 1330541"/>
              <a:gd name="connsiteY98" fmla="*/ 345216 h 646366"/>
              <a:gd name="connsiteX99" fmla="*/ 427085 w 1330541"/>
              <a:gd name="connsiteY99" fmla="*/ 389020 h 646366"/>
              <a:gd name="connsiteX100" fmla="*/ 421610 w 1330541"/>
              <a:gd name="connsiteY100" fmla="*/ 405446 h 646366"/>
              <a:gd name="connsiteX101" fmla="*/ 421610 w 1330541"/>
              <a:gd name="connsiteY101" fmla="*/ 405446 h 646366"/>
              <a:gd name="connsiteX102" fmla="*/ 344953 w 1330541"/>
              <a:gd name="connsiteY102" fmla="*/ 394495 h 646366"/>
              <a:gd name="connsiteX103" fmla="*/ 334002 w 1330541"/>
              <a:gd name="connsiteY103" fmla="*/ 389020 h 646366"/>
              <a:gd name="connsiteX104" fmla="*/ 317576 w 1330541"/>
              <a:gd name="connsiteY104" fmla="*/ 432823 h 646366"/>
              <a:gd name="connsiteX105" fmla="*/ 317576 w 1330541"/>
              <a:gd name="connsiteY105" fmla="*/ 432823 h 646366"/>
              <a:gd name="connsiteX106" fmla="*/ 268297 w 1330541"/>
              <a:gd name="connsiteY106" fmla="*/ 432823 h 646366"/>
              <a:gd name="connsiteX107" fmla="*/ 262822 w 1330541"/>
              <a:gd name="connsiteY107" fmla="*/ 432823 h 646366"/>
              <a:gd name="connsiteX108" fmla="*/ 175214 w 1330541"/>
              <a:gd name="connsiteY108" fmla="*/ 410922 h 646366"/>
              <a:gd name="connsiteX109" fmla="*/ 136886 w 1330541"/>
              <a:gd name="connsiteY109" fmla="*/ 410922 h 646366"/>
              <a:gd name="connsiteX110" fmla="*/ 125935 w 1330541"/>
              <a:gd name="connsiteY110" fmla="*/ 410922 h 646366"/>
              <a:gd name="connsiteX111" fmla="*/ 43804 w 1330541"/>
              <a:gd name="connsiteY111" fmla="*/ 372593 h 6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330541" h="646366">
                <a:moveTo>
                  <a:pt x="43804" y="372593"/>
                </a:moveTo>
                <a:lnTo>
                  <a:pt x="43804" y="372593"/>
                </a:lnTo>
                <a:cubicBezTo>
                  <a:pt x="36503" y="389019"/>
                  <a:pt x="28816" y="405279"/>
                  <a:pt x="21902" y="421872"/>
                </a:cubicBezTo>
                <a:cubicBezTo>
                  <a:pt x="19682" y="427200"/>
                  <a:pt x="18453" y="432895"/>
                  <a:pt x="16426" y="438299"/>
                </a:cubicBezTo>
                <a:cubicBezTo>
                  <a:pt x="5524" y="467370"/>
                  <a:pt x="15169" y="465676"/>
                  <a:pt x="0" y="465676"/>
                </a:cubicBezTo>
                <a:lnTo>
                  <a:pt x="0" y="465676"/>
                </a:lnTo>
                <a:cubicBezTo>
                  <a:pt x="7301" y="480277"/>
                  <a:pt x="11880" y="496594"/>
                  <a:pt x="21902" y="509480"/>
                </a:cubicBezTo>
                <a:cubicBezTo>
                  <a:pt x="25445" y="514036"/>
                  <a:pt x="32557" y="514955"/>
                  <a:pt x="38328" y="514955"/>
                </a:cubicBezTo>
                <a:cubicBezTo>
                  <a:pt x="47634" y="514955"/>
                  <a:pt x="56470" y="510634"/>
                  <a:pt x="65705" y="509480"/>
                </a:cubicBezTo>
                <a:cubicBezTo>
                  <a:pt x="71138" y="508801"/>
                  <a:pt x="76656" y="509480"/>
                  <a:pt x="82132" y="509480"/>
                </a:cubicBezTo>
                <a:lnTo>
                  <a:pt x="93083" y="509480"/>
                </a:lnTo>
                <a:lnTo>
                  <a:pt x="125935" y="520431"/>
                </a:lnTo>
                <a:cubicBezTo>
                  <a:pt x="144187" y="527731"/>
                  <a:pt x="161680" y="537329"/>
                  <a:pt x="180690" y="542332"/>
                </a:cubicBezTo>
                <a:cubicBezTo>
                  <a:pt x="333522" y="582550"/>
                  <a:pt x="131413" y="510850"/>
                  <a:pt x="273772" y="564234"/>
                </a:cubicBezTo>
                <a:lnTo>
                  <a:pt x="295674" y="575185"/>
                </a:lnTo>
                <a:cubicBezTo>
                  <a:pt x="260558" y="627860"/>
                  <a:pt x="271651" y="606807"/>
                  <a:pt x="257346" y="635415"/>
                </a:cubicBezTo>
                <a:lnTo>
                  <a:pt x="257346" y="635415"/>
                </a:lnTo>
                <a:cubicBezTo>
                  <a:pt x="319372" y="646692"/>
                  <a:pt x="297170" y="646366"/>
                  <a:pt x="323051" y="646366"/>
                </a:cubicBezTo>
                <a:lnTo>
                  <a:pt x="323051" y="646366"/>
                </a:lnTo>
                <a:cubicBezTo>
                  <a:pt x="337652" y="629940"/>
                  <a:pt x="350654" y="611938"/>
                  <a:pt x="366855" y="597087"/>
                </a:cubicBezTo>
                <a:cubicBezTo>
                  <a:pt x="372872" y="591571"/>
                  <a:pt x="388757" y="586136"/>
                  <a:pt x="388757" y="586136"/>
                </a:cubicBezTo>
                <a:lnTo>
                  <a:pt x="388757" y="586136"/>
                </a:lnTo>
                <a:cubicBezTo>
                  <a:pt x="454338" y="581092"/>
                  <a:pt x="450007" y="596958"/>
                  <a:pt x="481839" y="558759"/>
                </a:cubicBezTo>
                <a:cubicBezTo>
                  <a:pt x="484452" y="555624"/>
                  <a:pt x="485490" y="551458"/>
                  <a:pt x="487315" y="547808"/>
                </a:cubicBezTo>
                <a:lnTo>
                  <a:pt x="487315" y="547808"/>
                </a:lnTo>
                <a:cubicBezTo>
                  <a:pt x="514966" y="504357"/>
                  <a:pt x="509932" y="471469"/>
                  <a:pt x="558496" y="493053"/>
                </a:cubicBezTo>
                <a:cubicBezTo>
                  <a:pt x="565572" y="496198"/>
                  <a:pt x="569447" y="504004"/>
                  <a:pt x="574922" y="509480"/>
                </a:cubicBezTo>
                <a:lnTo>
                  <a:pt x="574922" y="509480"/>
                </a:lnTo>
                <a:cubicBezTo>
                  <a:pt x="571272" y="525906"/>
                  <a:pt x="570934" y="543440"/>
                  <a:pt x="563971" y="558759"/>
                </a:cubicBezTo>
                <a:cubicBezTo>
                  <a:pt x="546027" y="598237"/>
                  <a:pt x="547545" y="555499"/>
                  <a:pt x="547545" y="575185"/>
                </a:cubicBezTo>
                <a:lnTo>
                  <a:pt x="547545" y="575185"/>
                </a:lnTo>
                <a:cubicBezTo>
                  <a:pt x="586077" y="583748"/>
                  <a:pt x="606502" y="593861"/>
                  <a:pt x="646103" y="580661"/>
                </a:cubicBezTo>
                <a:cubicBezTo>
                  <a:pt x="657689" y="576799"/>
                  <a:pt x="663138" y="563016"/>
                  <a:pt x="668005" y="553283"/>
                </a:cubicBezTo>
                <a:lnTo>
                  <a:pt x="668005" y="553283"/>
                </a:lnTo>
                <a:cubicBezTo>
                  <a:pt x="689907" y="549633"/>
                  <a:pt x="712169" y="547717"/>
                  <a:pt x="733710" y="542332"/>
                </a:cubicBezTo>
                <a:cubicBezTo>
                  <a:pt x="780778" y="530565"/>
                  <a:pt x="742188" y="531381"/>
                  <a:pt x="761087" y="531381"/>
                </a:cubicBezTo>
                <a:lnTo>
                  <a:pt x="761087" y="531381"/>
                </a:lnTo>
                <a:cubicBezTo>
                  <a:pt x="766703" y="458381"/>
                  <a:pt x="766563" y="483998"/>
                  <a:pt x="766563" y="454725"/>
                </a:cubicBezTo>
                <a:lnTo>
                  <a:pt x="766563" y="454725"/>
                </a:lnTo>
                <a:cubicBezTo>
                  <a:pt x="770213" y="434648"/>
                  <a:pt x="771908" y="414116"/>
                  <a:pt x="777514" y="394495"/>
                </a:cubicBezTo>
                <a:cubicBezTo>
                  <a:pt x="790490" y="349080"/>
                  <a:pt x="788465" y="399045"/>
                  <a:pt x="788465" y="367118"/>
                </a:cubicBezTo>
                <a:lnTo>
                  <a:pt x="788465" y="367118"/>
                </a:lnTo>
                <a:lnTo>
                  <a:pt x="788465" y="257609"/>
                </a:lnTo>
                <a:lnTo>
                  <a:pt x="788465" y="257609"/>
                </a:lnTo>
                <a:cubicBezTo>
                  <a:pt x="806716" y="255784"/>
                  <a:pt x="824908" y="251057"/>
                  <a:pt x="843219" y="252134"/>
                </a:cubicBezTo>
                <a:cubicBezTo>
                  <a:pt x="856483" y="252914"/>
                  <a:pt x="868657" y="259861"/>
                  <a:pt x="881547" y="263084"/>
                </a:cubicBezTo>
                <a:cubicBezTo>
                  <a:pt x="906639" y="269357"/>
                  <a:pt x="926118" y="270709"/>
                  <a:pt x="952728" y="274035"/>
                </a:cubicBezTo>
                <a:lnTo>
                  <a:pt x="963679" y="290462"/>
                </a:lnTo>
                <a:lnTo>
                  <a:pt x="963679" y="290462"/>
                </a:lnTo>
                <a:cubicBezTo>
                  <a:pt x="1028602" y="264493"/>
                  <a:pt x="1018434" y="288218"/>
                  <a:pt x="1018434" y="235707"/>
                </a:cubicBezTo>
                <a:lnTo>
                  <a:pt x="1018434" y="235707"/>
                </a:lnTo>
                <a:cubicBezTo>
                  <a:pt x="1031210" y="224756"/>
                  <a:pt x="1042927" y="212433"/>
                  <a:pt x="1056762" y="202855"/>
                </a:cubicBezTo>
                <a:cubicBezTo>
                  <a:pt x="1079138" y="187364"/>
                  <a:pt x="1088312" y="186753"/>
                  <a:pt x="1111516" y="180953"/>
                </a:cubicBezTo>
                <a:lnTo>
                  <a:pt x="1111516" y="180953"/>
                </a:lnTo>
                <a:cubicBezTo>
                  <a:pt x="1118817" y="160876"/>
                  <a:pt x="1126663" y="140990"/>
                  <a:pt x="1133418" y="120723"/>
                </a:cubicBezTo>
                <a:cubicBezTo>
                  <a:pt x="1146348" y="81932"/>
                  <a:pt x="1132021" y="112564"/>
                  <a:pt x="1144369" y="87870"/>
                </a:cubicBezTo>
                <a:lnTo>
                  <a:pt x="1144369" y="87870"/>
                </a:lnTo>
                <a:cubicBezTo>
                  <a:pt x="1152271" y="88529"/>
                  <a:pt x="1211112" y="89880"/>
                  <a:pt x="1231976" y="98821"/>
                </a:cubicBezTo>
                <a:cubicBezTo>
                  <a:pt x="1279981" y="119394"/>
                  <a:pt x="1218674" y="102060"/>
                  <a:pt x="1264829" y="115247"/>
                </a:cubicBezTo>
                <a:cubicBezTo>
                  <a:pt x="1272065" y="117314"/>
                  <a:pt x="1286731" y="120723"/>
                  <a:pt x="1286731" y="120723"/>
                </a:cubicBezTo>
                <a:lnTo>
                  <a:pt x="1286731" y="120723"/>
                </a:lnTo>
                <a:cubicBezTo>
                  <a:pt x="1332166" y="98005"/>
                  <a:pt x="1330534" y="115145"/>
                  <a:pt x="1330534" y="93346"/>
                </a:cubicBezTo>
                <a:lnTo>
                  <a:pt x="1325059" y="87870"/>
                </a:lnTo>
                <a:cubicBezTo>
                  <a:pt x="1306807" y="80569"/>
                  <a:pt x="1288117" y="74281"/>
                  <a:pt x="1270304" y="65968"/>
                </a:cubicBezTo>
                <a:cubicBezTo>
                  <a:pt x="1260660" y="61468"/>
                  <a:pt x="1251952" y="55182"/>
                  <a:pt x="1242927" y="49542"/>
                </a:cubicBezTo>
                <a:cubicBezTo>
                  <a:pt x="1237347" y="46054"/>
                  <a:pt x="1226501" y="38591"/>
                  <a:pt x="1226501" y="38591"/>
                </a:cubicBezTo>
                <a:lnTo>
                  <a:pt x="1226501" y="38591"/>
                </a:lnTo>
                <a:cubicBezTo>
                  <a:pt x="1180746" y="5910"/>
                  <a:pt x="1203873" y="11214"/>
                  <a:pt x="1160795" y="11214"/>
                </a:cubicBezTo>
                <a:lnTo>
                  <a:pt x="1144369" y="11214"/>
                </a:lnTo>
                <a:cubicBezTo>
                  <a:pt x="1124400" y="7220"/>
                  <a:pt x="1080733" y="-8245"/>
                  <a:pt x="1056762" y="5738"/>
                </a:cubicBezTo>
                <a:cubicBezTo>
                  <a:pt x="998230" y="39881"/>
                  <a:pt x="1042270" y="38591"/>
                  <a:pt x="1018434" y="38591"/>
                </a:cubicBezTo>
                <a:lnTo>
                  <a:pt x="1012958" y="38591"/>
                </a:lnTo>
                <a:cubicBezTo>
                  <a:pt x="983756" y="40416"/>
                  <a:pt x="954479" y="41293"/>
                  <a:pt x="925351" y="44067"/>
                </a:cubicBezTo>
                <a:cubicBezTo>
                  <a:pt x="916087" y="44949"/>
                  <a:pt x="897974" y="49542"/>
                  <a:pt x="897974" y="49542"/>
                </a:cubicBezTo>
                <a:lnTo>
                  <a:pt x="897974" y="49542"/>
                </a:lnTo>
                <a:lnTo>
                  <a:pt x="897974" y="49542"/>
                </a:lnTo>
                <a:cubicBezTo>
                  <a:pt x="855488" y="13126"/>
                  <a:pt x="859645" y="33516"/>
                  <a:pt x="859645" y="263"/>
                </a:cubicBezTo>
                <a:lnTo>
                  <a:pt x="859645" y="263"/>
                </a:lnTo>
                <a:cubicBezTo>
                  <a:pt x="841394" y="3913"/>
                  <a:pt x="822072" y="4055"/>
                  <a:pt x="804891" y="11214"/>
                </a:cubicBezTo>
                <a:cubicBezTo>
                  <a:pt x="798817" y="13745"/>
                  <a:pt x="793940" y="27640"/>
                  <a:pt x="793940" y="27640"/>
                </a:cubicBezTo>
                <a:lnTo>
                  <a:pt x="793940" y="27640"/>
                </a:lnTo>
                <a:cubicBezTo>
                  <a:pt x="735554" y="33479"/>
                  <a:pt x="757528" y="33116"/>
                  <a:pt x="728235" y="33116"/>
                </a:cubicBezTo>
                <a:lnTo>
                  <a:pt x="728235" y="33116"/>
                </a:lnTo>
                <a:cubicBezTo>
                  <a:pt x="672164" y="70496"/>
                  <a:pt x="696614" y="57139"/>
                  <a:pt x="657054" y="76919"/>
                </a:cubicBezTo>
                <a:lnTo>
                  <a:pt x="657054" y="76919"/>
                </a:lnTo>
                <a:lnTo>
                  <a:pt x="689907" y="120723"/>
                </a:lnTo>
                <a:lnTo>
                  <a:pt x="689907" y="120723"/>
                </a:lnTo>
                <a:cubicBezTo>
                  <a:pt x="686257" y="149925"/>
                  <a:pt x="685019" y="179532"/>
                  <a:pt x="678956" y="208330"/>
                </a:cubicBezTo>
                <a:cubicBezTo>
                  <a:pt x="677600" y="214769"/>
                  <a:pt x="672288" y="219760"/>
                  <a:pt x="668005" y="224756"/>
                </a:cubicBezTo>
                <a:cubicBezTo>
                  <a:pt x="661286" y="232595"/>
                  <a:pt x="646103" y="246658"/>
                  <a:pt x="646103" y="246658"/>
                </a:cubicBezTo>
                <a:lnTo>
                  <a:pt x="646103" y="246658"/>
                </a:lnTo>
                <a:lnTo>
                  <a:pt x="646103" y="246658"/>
                </a:lnTo>
                <a:cubicBezTo>
                  <a:pt x="585940" y="253343"/>
                  <a:pt x="613351" y="252134"/>
                  <a:pt x="563971" y="252134"/>
                </a:cubicBezTo>
                <a:lnTo>
                  <a:pt x="558496" y="252134"/>
                </a:lnTo>
                <a:cubicBezTo>
                  <a:pt x="479284" y="263449"/>
                  <a:pt x="500089" y="244831"/>
                  <a:pt x="476364" y="268560"/>
                </a:cubicBezTo>
                <a:lnTo>
                  <a:pt x="476364" y="268560"/>
                </a:lnTo>
                <a:cubicBezTo>
                  <a:pt x="459947" y="305498"/>
                  <a:pt x="455246" y="308445"/>
                  <a:pt x="448987" y="339741"/>
                </a:cubicBezTo>
                <a:cubicBezTo>
                  <a:pt x="448629" y="341531"/>
                  <a:pt x="448987" y="343391"/>
                  <a:pt x="448987" y="345216"/>
                </a:cubicBezTo>
                <a:lnTo>
                  <a:pt x="448987" y="345216"/>
                </a:lnTo>
                <a:cubicBezTo>
                  <a:pt x="441686" y="359817"/>
                  <a:pt x="433840" y="374158"/>
                  <a:pt x="427085" y="389020"/>
                </a:cubicBezTo>
                <a:cubicBezTo>
                  <a:pt x="424697" y="394274"/>
                  <a:pt x="421610" y="405446"/>
                  <a:pt x="421610" y="405446"/>
                </a:cubicBezTo>
                <a:lnTo>
                  <a:pt x="421610" y="405446"/>
                </a:lnTo>
                <a:cubicBezTo>
                  <a:pt x="351837" y="399632"/>
                  <a:pt x="375561" y="409801"/>
                  <a:pt x="344953" y="394495"/>
                </a:cubicBezTo>
                <a:lnTo>
                  <a:pt x="334002" y="389020"/>
                </a:lnTo>
                <a:lnTo>
                  <a:pt x="317576" y="432823"/>
                </a:lnTo>
                <a:lnTo>
                  <a:pt x="317576" y="432823"/>
                </a:lnTo>
                <a:lnTo>
                  <a:pt x="268297" y="432823"/>
                </a:lnTo>
                <a:lnTo>
                  <a:pt x="262822" y="432823"/>
                </a:lnTo>
                <a:cubicBezTo>
                  <a:pt x="259421" y="431896"/>
                  <a:pt x="193567" y="412451"/>
                  <a:pt x="175214" y="410922"/>
                </a:cubicBezTo>
                <a:cubicBezTo>
                  <a:pt x="162482" y="409861"/>
                  <a:pt x="149662" y="410922"/>
                  <a:pt x="136886" y="410922"/>
                </a:cubicBezTo>
                <a:lnTo>
                  <a:pt x="125935" y="410922"/>
                </a:lnTo>
                <a:cubicBezTo>
                  <a:pt x="41273" y="393989"/>
                  <a:pt x="57492" y="378981"/>
                  <a:pt x="43804" y="372593"/>
                </a:cubicBezTo>
                <a:close/>
              </a:path>
            </a:pathLst>
          </a:custGeom>
          <a:solidFill>
            <a:srgbClr val="E2C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1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4E07405-FB98-B605-3B1E-AD05B4F9B591}"/>
              </a:ext>
            </a:extLst>
          </p:cNvPr>
          <p:cNvSpPr txBox="1"/>
          <p:nvPr/>
        </p:nvSpPr>
        <p:spPr>
          <a:xfrm>
            <a:off x="3048886" y="3105835"/>
            <a:ext cx="6097772" cy="369332"/>
          </a:xfrm>
          <a:prstGeom prst="rect">
            <a:avLst/>
          </a:prstGeom>
          <a:noFill/>
        </p:spPr>
        <p:txBody>
          <a:bodyPr wrap="square">
            <a:spAutoFit/>
          </a:bodyPr>
          <a:lstStyle/>
          <a:p>
            <a:pPr>
              <a:spcAft>
                <a:spcPts val="600"/>
              </a:spcAft>
            </a:pPr>
            <a:r>
              <a:rPr lang="en-US" b="0" i="0">
                <a:solidFill>
                  <a:srgbClr val="202124"/>
                </a:solidFill>
                <a:effectLst/>
                <a:highlight>
                  <a:srgbClr val="FFFFFF"/>
                </a:highlight>
                <a:latin typeface="Google Sans"/>
              </a:rPr>
              <a:t> </a:t>
            </a:r>
            <a:endParaRPr lang="en-US"/>
          </a:p>
        </p:txBody>
      </p:sp>
      <p:pic>
        <p:nvPicPr>
          <p:cNvPr id="3" name="Picture 2">
            <a:extLst>
              <a:ext uri="{FF2B5EF4-FFF2-40B4-BE49-F238E27FC236}">
                <a16:creationId xmlns:a16="http://schemas.microsoft.com/office/drawing/2014/main" id="{8FE37B87-0503-031B-E37C-BC8488C9E6FE}"/>
              </a:ext>
            </a:extLst>
          </p:cNvPr>
          <p:cNvPicPr>
            <a:picLocks noChangeAspect="1"/>
          </p:cNvPicPr>
          <p:nvPr/>
        </p:nvPicPr>
        <p:blipFill>
          <a:blip r:embed="rId3"/>
          <a:stretch>
            <a:fillRect/>
          </a:stretch>
        </p:blipFill>
        <p:spPr>
          <a:xfrm>
            <a:off x="4577365" y="69574"/>
            <a:ext cx="7482378" cy="6681838"/>
          </a:xfrm>
          <a:prstGeom prst="rect">
            <a:avLst/>
          </a:prstGeom>
        </p:spPr>
      </p:pic>
      <p:pic>
        <p:nvPicPr>
          <p:cNvPr id="5" name="Picture 4">
            <a:extLst>
              <a:ext uri="{FF2B5EF4-FFF2-40B4-BE49-F238E27FC236}">
                <a16:creationId xmlns:a16="http://schemas.microsoft.com/office/drawing/2014/main" id="{476CF4B5-DD4B-9A57-0FD5-2F94634528A8}"/>
              </a:ext>
            </a:extLst>
          </p:cNvPr>
          <p:cNvPicPr>
            <a:picLocks noChangeAspect="1"/>
          </p:cNvPicPr>
          <p:nvPr/>
        </p:nvPicPr>
        <p:blipFill>
          <a:blip r:embed="rId4"/>
          <a:stretch>
            <a:fillRect/>
          </a:stretch>
        </p:blipFill>
        <p:spPr>
          <a:xfrm>
            <a:off x="132257" y="191989"/>
            <a:ext cx="939034" cy="939034"/>
          </a:xfrm>
          <a:prstGeom prst="rect">
            <a:avLst/>
          </a:prstGeom>
        </p:spPr>
      </p:pic>
      <p:sp>
        <p:nvSpPr>
          <p:cNvPr id="6" name="TextBox 5">
            <a:extLst>
              <a:ext uri="{FF2B5EF4-FFF2-40B4-BE49-F238E27FC236}">
                <a16:creationId xmlns:a16="http://schemas.microsoft.com/office/drawing/2014/main" id="{B7F34A97-4C24-85C1-1E9A-84045EB3928B}"/>
              </a:ext>
            </a:extLst>
          </p:cNvPr>
          <p:cNvSpPr txBox="1"/>
          <p:nvPr/>
        </p:nvSpPr>
        <p:spPr>
          <a:xfrm>
            <a:off x="256722" y="2321101"/>
            <a:ext cx="4408570" cy="1077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Đây</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là</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vùng</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p>
          <a:p>
            <a:pPr algn="ct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vô</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cùng</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đặc</a:t>
            </a:r>
            <a:r>
              <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rPr>
              <a:t> </a:t>
            </a:r>
            <a:r>
              <a:rPr lang="en-US" sz="3200" b="1" dirty="0" err="1">
                <a:solidFill>
                  <a:srgbClr val="7030A0"/>
                </a:solidFill>
                <a:latin typeface="#9Slide03 SFU Futura_12" panose="00000400000000000000" pitchFamily="2" charset="0"/>
                <a:ea typeface="Tahoma" panose="020B0604030504040204" pitchFamily="34" charset="0"/>
                <a:cs typeface="Tahoma" panose="020B0604030504040204" pitchFamily="34" charset="0"/>
              </a:rPr>
              <a:t>biệt</a:t>
            </a:r>
            <a:endParaRPr lang="en-US" sz="3200" b="1" dirty="0">
              <a:solidFill>
                <a:srgbClr val="7030A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0F6D339-E800-3E0E-341F-315967D84CDA}"/>
              </a:ext>
            </a:extLst>
          </p:cNvPr>
          <p:cNvSpPr txBox="1"/>
          <p:nvPr/>
        </p:nvSpPr>
        <p:spPr>
          <a:xfrm>
            <a:off x="1200499" y="361957"/>
            <a:ext cx="3375341" cy="646331"/>
          </a:xfrm>
          <a:prstGeom prst="rect">
            <a:avLst/>
          </a:prstGeom>
          <a:solidFill>
            <a:schemeClr val="accent6">
              <a:lumMod val="20000"/>
              <a:lumOff val="80000"/>
            </a:schemeClr>
          </a:solidFill>
          <a:ln>
            <a:solidFill>
              <a:schemeClr val="accent3">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nchor="ctr">
            <a:spAutoFit/>
          </a:bodyPr>
          <a:lstStyle/>
          <a:p>
            <a:pPr algn="ctr"/>
            <a:r>
              <a:rPr lang="en-US" sz="3600" b="1" dirty="0" err="1">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Vị</a:t>
            </a:r>
            <a:r>
              <a:rPr lang="en-US" sz="3600" b="1" dirty="0">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 </a:t>
            </a:r>
            <a:r>
              <a:rPr lang="en-US" sz="3600" b="1" dirty="0" err="1">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trí</a:t>
            </a:r>
            <a:r>
              <a:rPr lang="en-US" sz="3600" b="1" dirty="0">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 </a:t>
            </a:r>
            <a:r>
              <a:rPr lang="en-US" sz="3600" b="1" dirty="0" err="1">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phạm</a:t>
            </a:r>
            <a:r>
              <a:rPr lang="en-US" sz="3600" b="1" dirty="0">
                <a:solidFill>
                  <a:srgbClr val="0000CC"/>
                </a:solidFill>
                <a:latin typeface="#9Slide07 IcielBC Cubano Normal" panose="00000500000000000000" pitchFamily="2" charset="0"/>
                <a:ea typeface="Tahoma" panose="020B0604030504040204" pitchFamily="34" charset="0"/>
                <a:cs typeface="Tahoma" panose="020B0604030504040204" pitchFamily="34" charset="0"/>
              </a:rPr>
              <a:t> vi </a:t>
            </a:r>
          </a:p>
        </p:txBody>
      </p:sp>
    </p:spTree>
    <p:extLst>
      <p:ext uri="{BB962C8B-B14F-4D97-AF65-F5344CB8AC3E}">
        <p14:creationId xmlns:p14="http://schemas.microsoft.com/office/powerpoint/2010/main" val="340842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2654</TotalTime>
  <Words>2144</Words>
  <Application>Microsoft Office PowerPoint</Application>
  <PresentationFormat>Widescreen</PresentationFormat>
  <Paragraphs>368</Paragraphs>
  <Slides>30</Slides>
  <Notes>17</Notes>
  <HiddenSlides>0</HiddenSlides>
  <MMClips>5</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30</vt:i4>
      </vt:variant>
    </vt:vector>
  </HeadingPairs>
  <TitlesOfParts>
    <vt:vector size="59" baseType="lpstr">
      <vt:lpstr>#9Slide03 Bebas Neue ZSmall</vt:lpstr>
      <vt:lpstr>#9Slide03 FS Neusa Bold</vt:lpstr>
      <vt:lpstr>#9Slide03 IcielNovecento sans E</vt:lpstr>
      <vt:lpstr>#9Slide03 IcielPanton Black</vt:lpstr>
      <vt:lpstr>#9Slide03 Roboto</vt:lpstr>
      <vt:lpstr>#9Slide03 Roboto Medium</vt:lpstr>
      <vt:lpstr>#9Slide03 SFU DIN Mittelschrift</vt:lpstr>
      <vt:lpstr>#9Slide03 SFU Futura_12</vt:lpstr>
      <vt:lpstr>#9Slide05 Fourth</vt:lpstr>
      <vt:lpstr>#9Slide05 Fourth Light</vt:lpstr>
      <vt:lpstr>#9Slide05 FS Blonde Script</vt:lpstr>
      <vt:lpstr>#9Slide05 Great Vibes</vt:lpstr>
      <vt:lpstr>#9Slide07 IcielBaliho Script</vt:lpstr>
      <vt:lpstr>#9Slide07 IcielBC Cubano Normal</vt:lpstr>
      <vt:lpstr>Aptos</vt:lpstr>
      <vt:lpstr>Aptos Display</vt:lpstr>
      <vt:lpstr>Arial</vt:lpstr>
      <vt:lpstr>Cambria</vt:lpstr>
      <vt:lpstr>Fira Sans Extra Condensed</vt:lpstr>
      <vt:lpstr>Fira Sans Extra Condensed Medium</vt:lpstr>
      <vt:lpstr>Fredoka One</vt:lpstr>
      <vt:lpstr>Google Sans</vt:lpstr>
      <vt:lpstr>Jura Medium</vt:lpstr>
      <vt:lpstr>Roboto</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42</cp:revision>
  <dcterms:created xsi:type="dcterms:W3CDTF">2024-06-07T13:28:11Z</dcterms:created>
  <dcterms:modified xsi:type="dcterms:W3CDTF">2025-11-21T03:22:08Z</dcterms:modified>
</cp:coreProperties>
</file>