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6"/>
  </p:notesMasterIdLst>
  <p:sldIdLst>
    <p:sldId id="256" r:id="rId5"/>
    <p:sldId id="257" r:id="rId6"/>
    <p:sldId id="258" r:id="rId7"/>
    <p:sldId id="310" r:id="rId8"/>
    <p:sldId id="319" r:id="rId9"/>
    <p:sldId id="311" r:id="rId10"/>
    <p:sldId id="312" r:id="rId11"/>
    <p:sldId id="313" r:id="rId12"/>
    <p:sldId id="314" r:id="rId13"/>
    <p:sldId id="316" r:id="rId14"/>
    <p:sldId id="317" r:id="rId15"/>
    <p:sldId id="318" r:id="rId16"/>
    <p:sldId id="301" r:id="rId17"/>
    <p:sldId id="302" r:id="rId18"/>
    <p:sldId id="303" r:id="rId19"/>
    <p:sldId id="304" r:id="rId20"/>
    <p:sldId id="305" r:id="rId21"/>
    <p:sldId id="306" r:id="rId22"/>
    <p:sldId id="281" r:id="rId23"/>
    <p:sldId id="308" r:id="rId24"/>
    <p:sldId id="279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uzhenbo" initials="y" lastIdx="1" clrIdx="0">
    <p:extLst>
      <p:ext uri="{19B8F6BF-5375-455C-9EA6-DF929625EA0E}">
        <p15:presenceInfo xmlns:p15="http://schemas.microsoft.com/office/powerpoint/2012/main" userId="S-1-5-21-2973485031-1523744116-3428423271-100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416529"/>
    <a:srgbClr val="AF519F"/>
    <a:srgbClr val="E2891E"/>
    <a:srgbClr val="000000"/>
    <a:srgbClr val="B6954A"/>
    <a:srgbClr val="4112EE"/>
    <a:srgbClr val="3CC453"/>
    <a:srgbClr val="16EA76"/>
    <a:srgbClr val="F709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77806" autoAdjust="0"/>
  </p:normalViewPr>
  <p:slideViewPr>
    <p:cSldViewPr snapToGrid="0">
      <p:cViewPr varScale="1">
        <p:scale>
          <a:sx n="81" d="100"/>
          <a:sy n="81" d="100"/>
        </p:scale>
        <p:origin x="754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9B0E6-B9BF-4E2D-AE08-8C7EBB196A2E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3816F-A1CF-4485-B308-1B9F14B36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839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4" Type="http://schemas.openxmlformats.org/officeDocument/2006/relationships/image" Target="../media/image45.emf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7693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en-US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7022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en-US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0338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1176F2-7970-4C3C-8975-3748DEF1CF92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791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42125C-19E7-459C-B88A-92F49B278D1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9299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613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2068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024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en-US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8588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en-US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3162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en-US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9588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en-US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6</a:t>
            </a:fld>
            <a:endParaRPr lang="en-US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ABC0CAD3-2F05-6945-E3E3-02AA7B72D76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1261659"/>
              </p:ext>
            </p:extLst>
          </p:nvPr>
        </p:nvGraphicFramePr>
        <p:xfrm>
          <a:off x="2100263" y="4194175"/>
          <a:ext cx="2655887" cy="754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656290" imgH="753479" progId="Equation.DSMT4">
                  <p:embed/>
                </p:oleObj>
              </mc:Choice>
              <mc:Fallback>
                <p:oleObj name="Equation" r:id="rId3" imgW="2656290" imgH="753479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ABC0CAD3-2F05-6945-E3E3-02AA7B72D76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00263" y="4194175"/>
                        <a:ext cx="2655887" cy="754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987286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en-US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778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en-US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1158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en-US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3966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en-US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7007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0C5E7-B1A1-4648-89D2-17B0F1E7F5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140298-3E00-4E73-B947-697E69282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BB99EB-0E86-4FEA-A9C4-501D4E755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9/16/2024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31F536-58DF-4935-AE3B-7A08C0312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95127-BE30-42B7-9BE5-B83CC6A2E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751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AE108-9C7F-4CDC-AD71-B576580A1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03746-779A-435F-995A-5BF82C86C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84E866-B322-455F-AC32-8C164B8CD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9/16/2024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0D61E0-F80F-48E7-A817-F1CECBEE9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F34AFC-4299-43F1-A312-79EF0102C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746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E1D3E-E4B6-4EAA-BFB4-25A0557A6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7E0856-45A8-4EAD-A9D6-8A993968A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0EEBE1-2BAF-4C94-8403-6E8454F9B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9/16/2024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358F46-E931-4D79-94A5-037AFD073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130D95-EF5F-4A0A-93BD-73AEE2C2F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256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ABEC0-6253-4360-B586-B9D20933D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46E20B-8661-4C60-84FB-4892E8B486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32BE45-79E4-479B-BD2F-46CCB0BEE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89105E-DF25-4F38-BDE2-9B00C2C44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9/16/2024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D9C4A8-7467-4BAD-98A2-0B63CAC19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C5C5C0-08E4-4F7B-9E80-8925539D2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407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FF641-A5CC-4263-A394-2112D623A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4D6865-C632-473C-AEC8-8D3F71562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FDBD19-4D33-4F6A-9938-6A04B3888E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697E46-CE4D-480E-A997-2B53B2DF55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8B7E36-823F-4FD4-B826-E450A12480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BB3B14-C886-4F84-9FD5-11C8320E1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9/16/2024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9AF591-4BBF-4BF2-9EF7-F8B114DFA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2B1A04-B244-4AE3-8997-9B075B105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44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408F1-BB29-4C6F-91C9-653A730BE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54FEF9-8D09-4091-BE99-B6264EBD3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9/16/2024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5F49AA-83D5-4063-9CDE-AA7763048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A2B27C-3C99-4208-B425-775413C53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03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2A62B2-A6D1-4A6F-8B20-80606F478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9/16/2024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2E4958-7A46-4331-B2D8-2C31D8FCB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C8548B-339B-46B2-BF01-1EE3DDC72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661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F408F-8083-4F07-9628-074C7AFE4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0477E0-A333-439D-A531-30B39A813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D59501-D187-414C-AACE-F838720036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35F890-BB8A-49E1-880A-924FD6FE4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9/16/2024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CA38FE-429A-41E7-942D-ECCE639D3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01D9BC-0038-4041-AE2C-657BF99D4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561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56CFD-7F35-482C-A50F-B3D43ACB0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D7F3EF-0FE9-46C4-A116-5DA6E26B0D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0B4041-0F17-42D8-AF16-AB099A39FF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AF67FF-F8F1-4B22-A471-9317ED3A2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9/16/2024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3D6993-98F8-4234-B24A-02D4DB41C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A34037-0E7D-4379-ACA0-98611B2F7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197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45B175-C851-453B-B2A0-9A5CFCADC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F4A2-0E4F-4E49-A0BF-BEEC72203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28AA27-3F13-4BFD-B949-21CF319108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3F5E9-5DAC-4C4A-9DF5-C2B87276BCC8}" type="datetimeFigureOut">
              <a:rPr lang="en-US" smtClean="0"/>
              <a:t>9/16/2024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EE99A2-0FED-42D4-9FBD-08CC1C3F81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2468D4-5440-4CE2-BAB3-61D83F628C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C617D0E3-7879-4E51-9843-14E11D752E40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9411307" y="5438588"/>
            <a:ext cx="2086303" cy="165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039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wmf"/><Relationship Id="rId13" Type="http://schemas.openxmlformats.org/officeDocument/2006/relationships/oleObject" Target="../embeddings/oleObject59.bin"/><Relationship Id="rId3" Type="http://schemas.openxmlformats.org/officeDocument/2006/relationships/oleObject" Target="../embeddings/oleObject54.bin"/><Relationship Id="rId7" Type="http://schemas.openxmlformats.org/officeDocument/2006/relationships/oleObject" Target="../embeddings/oleObject56.bin"/><Relationship Id="rId12" Type="http://schemas.openxmlformats.org/officeDocument/2006/relationships/image" Target="../media/image65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wmf"/><Relationship Id="rId11" Type="http://schemas.openxmlformats.org/officeDocument/2006/relationships/oleObject" Target="../embeddings/oleObject58.bin"/><Relationship Id="rId5" Type="http://schemas.openxmlformats.org/officeDocument/2006/relationships/oleObject" Target="../embeddings/oleObject55.bin"/><Relationship Id="rId10" Type="http://schemas.openxmlformats.org/officeDocument/2006/relationships/image" Target="../media/image64.wmf"/><Relationship Id="rId4" Type="http://schemas.openxmlformats.org/officeDocument/2006/relationships/image" Target="../media/image61.wmf"/><Relationship Id="rId9" Type="http://schemas.openxmlformats.org/officeDocument/2006/relationships/oleObject" Target="../embeddings/oleObject57.bin"/><Relationship Id="rId14" Type="http://schemas.openxmlformats.org/officeDocument/2006/relationships/image" Target="../media/image66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wmf"/><Relationship Id="rId3" Type="http://schemas.openxmlformats.org/officeDocument/2006/relationships/oleObject" Target="../embeddings/oleObject60.bin"/><Relationship Id="rId7" Type="http://schemas.openxmlformats.org/officeDocument/2006/relationships/oleObject" Target="../embeddings/oleObject62.bin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wmf"/><Relationship Id="rId5" Type="http://schemas.openxmlformats.org/officeDocument/2006/relationships/oleObject" Target="../embeddings/oleObject61.bin"/><Relationship Id="rId10" Type="http://schemas.openxmlformats.org/officeDocument/2006/relationships/image" Target="../media/image70.wmf"/><Relationship Id="rId4" Type="http://schemas.openxmlformats.org/officeDocument/2006/relationships/image" Target="../media/image67.wmf"/><Relationship Id="rId9" Type="http://schemas.openxmlformats.org/officeDocument/2006/relationships/oleObject" Target="../embeddings/oleObject63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wmf"/><Relationship Id="rId3" Type="http://schemas.openxmlformats.org/officeDocument/2006/relationships/oleObject" Target="../embeddings/oleObject64.bin"/><Relationship Id="rId7" Type="http://schemas.openxmlformats.org/officeDocument/2006/relationships/oleObject" Target="../embeddings/oleObject66.bin"/><Relationship Id="rId12" Type="http://schemas.openxmlformats.org/officeDocument/2006/relationships/image" Target="../media/image75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wmf"/><Relationship Id="rId11" Type="http://schemas.openxmlformats.org/officeDocument/2006/relationships/oleObject" Target="../embeddings/oleObject68.bin"/><Relationship Id="rId5" Type="http://schemas.openxmlformats.org/officeDocument/2006/relationships/oleObject" Target="../embeddings/oleObject65.bin"/><Relationship Id="rId10" Type="http://schemas.openxmlformats.org/officeDocument/2006/relationships/image" Target="../media/image74.wmf"/><Relationship Id="rId4" Type="http://schemas.openxmlformats.org/officeDocument/2006/relationships/image" Target="../media/image71.wmf"/><Relationship Id="rId9" Type="http://schemas.openxmlformats.org/officeDocument/2006/relationships/oleObject" Target="../embeddings/oleObject67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jpeg"/><Relationship Id="rId3" Type="http://schemas.openxmlformats.org/officeDocument/2006/relationships/image" Target="../media/image76.jpeg"/><Relationship Id="rId7" Type="http://schemas.openxmlformats.org/officeDocument/2006/relationships/slide" Target="slide1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77.png"/><Relationship Id="rId4" Type="http://schemas.openxmlformats.org/officeDocument/2006/relationships/slide" Target="slide1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13" Type="http://schemas.openxmlformats.org/officeDocument/2006/relationships/image" Target="../media/image84.png"/><Relationship Id="rId3" Type="http://schemas.openxmlformats.org/officeDocument/2006/relationships/image" Target="../media/image79.jpeg"/><Relationship Id="rId7" Type="http://schemas.openxmlformats.org/officeDocument/2006/relationships/slide" Target="slide18.xml"/><Relationship Id="rId12" Type="http://schemas.openxmlformats.org/officeDocument/2006/relationships/image" Target="../media/image83.png"/><Relationship Id="rId2" Type="http://schemas.openxmlformats.org/officeDocument/2006/relationships/notesSlide" Target="../notesSlides/notesSlide13.xml"/><Relationship Id="rId16" Type="http://schemas.microsoft.com/office/2007/relationships/hdphoto" Target="../media/hdphoto3.wdp"/><Relationship Id="rId1" Type="http://schemas.openxmlformats.org/officeDocument/2006/relationships/slideLayout" Target="../slideLayouts/slideLayout2.xml"/><Relationship Id="rId6" Type="http://schemas.openxmlformats.org/officeDocument/2006/relationships/slide" Target="slide17.xml"/><Relationship Id="rId11" Type="http://schemas.openxmlformats.org/officeDocument/2006/relationships/image" Target="../media/image82.png"/><Relationship Id="rId5" Type="http://schemas.openxmlformats.org/officeDocument/2006/relationships/slide" Target="slide16.xml"/><Relationship Id="rId15" Type="http://schemas.openxmlformats.org/officeDocument/2006/relationships/image" Target="../media/image85.png"/><Relationship Id="rId10" Type="http://schemas.microsoft.com/office/2007/relationships/hdphoto" Target="../media/hdphoto2.wdp"/><Relationship Id="rId4" Type="http://schemas.openxmlformats.org/officeDocument/2006/relationships/image" Target="../media/image80.jpeg"/><Relationship Id="rId9" Type="http://schemas.openxmlformats.org/officeDocument/2006/relationships/image" Target="../media/image81.png"/><Relationship Id="rId14" Type="http://schemas.openxmlformats.org/officeDocument/2006/relationships/slide" Target="slide20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13" Type="http://schemas.openxmlformats.org/officeDocument/2006/relationships/oleObject" Target="../embeddings/oleObject71.bin"/><Relationship Id="rId3" Type="http://schemas.openxmlformats.org/officeDocument/2006/relationships/slideLayout" Target="../slideLayouts/slideLayout2.xml"/><Relationship Id="rId7" Type="http://schemas.microsoft.com/office/2007/relationships/hdphoto" Target="../media/hdphoto3.wdp"/><Relationship Id="rId12" Type="http://schemas.openxmlformats.org/officeDocument/2006/relationships/image" Target="../media/image89.wmf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85.png"/><Relationship Id="rId11" Type="http://schemas.openxmlformats.org/officeDocument/2006/relationships/oleObject" Target="../embeddings/oleObject70.bin"/><Relationship Id="rId5" Type="http://schemas.openxmlformats.org/officeDocument/2006/relationships/slide" Target="slide15.xml"/><Relationship Id="rId10" Type="http://schemas.openxmlformats.org/officeDocument/2006/relationships/image" Target="../media/image88.wmf"/><Relationship Id="rId4" Type="http://schemas.openxmlformats.org/officeDocument/2006/relationships/image" Target="../media/image86.png"/><Relationship Id="rId9" Type="http://schemas.openxmlformats.org/officeDocument/2006/relationships/oleObject" Target="../embeddings/oleObject69.bin"/><Relationship Id="rId14" Type="http://schemas.openxmlformats.org/officeDocument/2006/relationships/image" Target="../media/image90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13" Type="http://schemas.openxmlformats.org/officeDocument/2006/relationships/image" Target="../media/image87.png"/><Relationship Id="rId3" Type="http://schemas.openxmlformats.org/officeDocument/2006/relationships/slideLayout" Target="../slideLayouts/slideLayout2.xml"/><Relationship Id="rId7" Type="http://schemas.microsoft.com/office/2007/relationships/hdphoto" Target="../media/hdphoto3.wdp"/><Relationship Id="rId12" Type="http://schemas.openxmlformats.org/officeDocument/2006/relationships/image" Target="../media/image93.wmf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85.png"/><Relationship Id="rId11" Type="http://schemas.openxmlformats.org/officeDocument/2006/relationships/oleObject" Target="../embeddings/oleObject73.bin"/><Relationship Id="rId5" Type="http://schemas.openxmlformats.org/officeDocument/2006/relationships/slide" Target="slide15.xml"/><Relationship Id="rId15" Type="http://schemas.openxmlformats.org/officeDocument/2006/relationships/image" Target="../media/image90.wmf"/><Relationship Id="rId10" Type="http://schemas.openxmlformats.org/officeDocument/2006/relationships/image" Target="../media/image92.wmf"/><Relationship Id="rId4" Type="http://schemas.openxmlformats.org/officeDocument/2006/relationships/notesSlide" Target="../notesSlides/notesSlide14.xml"/><Relationship Id="rId9" Type="http://schemas.openxmlformats.org/officeDocument/2006/relationships/oleObject" Target="../embeddings/oleObject72.bin"/><Relationship Id="rId14" Type="http://schemas.openxmlformats.org/officeDocument/2006/relationships/oleObject" Target="../embeddings/oleObject74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5.bin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4.jpe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microsoft.com/office/2007/relationships/hdphoto" Target="../media/hdphoto3.wdp"/><Relationship Id="rId11" Type="http://schemas.openxmlformats.org/officeDocument/2006/relationships/image" Target="../media/image96.emf"/><Relationship Id="rId5" Type="http://schemas.openxmlformats.org/officeDocument/2006/relationships/image" Target="../media/image85.png"/><Relationship Id="rId10" Type="http://schemas.openxmlformats.org/officeDocument/2006/relationships/image" Target="../media/image87.png"/><Relationship Id="rId4" Type="http://schemas.openxmlformats.org/officeDocument/2006/relationships/slide" Target="slide15.xml"/><Relationship Id="rId9" Type="http://schemas.openxmlformats.org/officeDocument/2006/relationships/image" Target="../media/image95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jpeg"/><Relationship Id="rId3" Type="http://schemas.openxmlformats.org/officeDocument/2006/relationships/slideLayout" Target="../slideLayouts/slideLayout2.xml"/><Relationship Id="rId7" Type="http://schemas.microsoft.com/office/2007/relationships/hdphoto" Target="../media/hdphoto3.wdp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85.png"/><Relationship Id="rId11" Type="http://schemas.openxmlformats.org/officeDocument/2006/relationships/image" Target="../media/image87.png"/><Relationship Id="rId5" Type="http://schemas.openxmlformats.org/officeDocument/2006/relationships/slide" Target="slide15.xml"/><Relationship Id="rId10" Type="http://schemas.openxmlformats.org/officeDocument/2006/relationships/image" Target="../media/image97.wmf"/><Relationship Id="rId4" Type="http://schemas.openxmlformats.org/officeDocument/2006/relationships/notesSlide" Target="../notesSlides/notesSlide15.xml"/><Relationship Id="rId9" Type="http://schemas.openxmlformats.org/officeDocument/2006/relationships/oleObject" Target="../embeddings/oleObject76.bin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.wmf"/><Relationship Id="rId18" Type="http://schemas.openxmlformats.org/officeDocument/2006/relationships/oleObject" Target="../embeddings/oleObject8.bin"/><Relationship Id="rId26" Type="http://schemas.openxmlformats.org/officeDocument/2006/relationships/oleObject" Target="../embeddings/oleObject12.bin"/><Relationship Id="rId39" Type="http://schemas.openxmlformats.org/officeDocument/2006/relationships/image" Target="../media/image26.wmf"/><Relationship Id="rId21" Type="http://schemas.openxmlformats.org/officeDocument/2006/relationships/image" Target="../media/image17.wmf"/><Relationship Id="rId34" Type="http://schemas.openxmlformats.org/officeDocument/2006/relationships/oleObject" Target="../embeddings/oleObject16.bin"/><Relationship Id="rId7" Type="http://schemas.openxmlformats.org/officeDocument/2006/relationships/image" Target="../media/image10.wmf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15.wmf"/><Relationship Id="rId25" Type="http://schemas.openxmlformats.org/officeDocument/2006/relationships/image" Target="../media/image19.wmf"/><Relationship Id="rId33" Type="http://schemas.openxmlformats.org/officeDocument/2006/relationships/image" Target="../media/image23.wmf"/><Relationship Id="rId38" Type="http://schemas.openxmlformats.org/officeDocument/2006/relationships/oleObject" Target="../embeddings/oleObject18.bin"/><Relationship Id="rId2" Type="http://schemas.openxmlformats.org/officeDocument/2006/relationships/notesSlide" Target="../notesSlides/notesSlide1.xml"/><Relationship Id="rId16" Type="http://schemas.openxmlformats.org/officeDocument/2006/relationships/oleObject" Target="../embeddings/oleObject7.bin"/><Relationship Id="rId20" Type="http://schemas.openxmlformats.org/officeDocument/2006/relationships/oleObject" Target="../embeddings/oleObject9.bin"/><Relationship Id="rId29" Type="http://schemas.openxmlformats.org/officeDocument/2006/relationships/image" Target="../media/image21.wmf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2.wmf"/><Relationship Id="rId24" Type="http://schemas.openxmlformats.org/officeDocument/2006/relationships/oleObject" Target="../embeddings/oleObject11.bin"/><Relationship Id="rId32" Type="http://schemas.openxmlformats.org/officeDocument/2006/relationships/oleObject" Target="../embeddings/oleObject15.bin"/><Relationship Id="rId37" Type="http://schemas.openxmlformats.org/officeDocument/2006/relationships/image" Target="../media/image25.wmf"/><Relationship Id="rId40" Type="http://schemas.openxmlformats.org/officeDocument/2006/relationships/image" Target="../media/image27.png"/><Relationship Id="rId5" Type="http://schemas.openxmlformats.org/officeDocument/2006/relationships/image" Target="../media/image9.wmf"/><Relationship Id="rId15" Type="http://schemas.openxmlformats.org/officeDocument/2006/relationships/image" Target="../media/image14.wmf"/><Relationship Id="rId23" Type="http://schemas.openxmlformats.org/officeDocument/2006/relationships/image" Target="../media/image18.wmf"/><Relationship Id="rId28" Type="http://schemas.openxmlformats.org/officeDocument/2006/relationships/oleObject" Target="../embeddings/oleObject13.bin"/><Relationship Id="rId36" Type="http://schemas.openxmlformats.org/officeDocument/2006/relationships/oleObject" Target="../embeddings/oleObject17.bin"/><Relationship Id="rId10" Type="http://schemas.openxmlformats.org/officeDocument/2006/relationships/oleObject" Target="../embeddings/oleObject4.bin"/><Relationship Id="rId19" Type="http://schemas.openxmlformats.org/officeDocument/2006/relationships/image" Target="../media/image16.wmf"/><Relationship Id="rId31" Type="http://schemas.openxmlformats.org/officeDocument/2006/relationships/image" Target="../media/image22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11.wmf"/><Relationship Id="rId14" Type="http://schemas.openxmlformats.org/officeDocument/2006/relationships/oleObject" Target="../embeddings/oleObject6.bin"/><Relationship Id="rId22" Type="http://schemas.openxmlformats.org/officeDocument/2006/relationships/oleObject" Target="../embeddings/oleObject10.bin"/><Relationship Id="rId27" Type="http://schemas.openxmlformats.org/officeDocument/2006/relationships/image" Target="../media/image20.wmf"/><Relationship Id="rId30" Type="http://schemas.openxmlformats.org/officeDocument/2006/relationships/oleObject" Target="../embeddings/oleObject14.bin"/><Relationship Id="rId35" Type="http://schemas.openxmlformats.org/officeDocument/2006/relationships/image" Target="../media/image24.wmf"/><Relationship Id="rId8" Type="http://schemas.openxmlformats.org/officeDocument/2006/relationships/oleObject" Target="../embeddings/oleObject3.bin"/><Relationship Id="rId3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gif"/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13" Type="http://schemas.openxmlformats.org/officeDocument/2006/relationships/oleObject" Target="../embeddings/oleObject24.bin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1.bin"/><Relationship Id="rId12" Type="http://schemas.openxmlformats.org/officeDocument/2006/relationships/image" Target="../media/image32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wmf"/><Relationship Id="rId11" Type="http://schemas.openxmlformats.org/officeDocument/2006/relationships/oleObject" Target="../embeddings/oleObject23.bin"/><Relationship Id="rId5" Type="http://schemas.openxmlformats.org/officeDocument/2006/relationships/oleObject" Target="../embeddings/oleObject20.bin"/><Relationship Id="rId10" Type="http://schemas.openxmlformats.org/officeDocument/2006/relationships/image" Target="../media/image31.wmf"/><Relationship Id="rId4" Type="http://schemas.openxmlformats.org/officeDocument/2006/relationships/image" Target="../media/image28.wmf"/><Relationship Id="rId9" Type="http://schemas.openxmlformats.org/officeDocument/2006/relationships/oleObject" Target="../embeddings/oleObject22.bin"/><Relationship Id="rId14" Type="http://schemas.openxmlformats.org/officeDocument/2006/relationships/image" Target="../media/image33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3" Type="http://schemas.openxmlformats.org/officeDocument/2006/relationships/oleObject" Target="../embeddings/oleObject25.bin"/><Relationship Id="rId7" Type="http://schemas.openxmlformats.org/officeDocument/2006/relationships/oleObject" Target="../embeddings/oleObject27.bin"/><Relationship Id="rId12" Type="http://schemas.openxmlformats.org/officeDocument/2006/relationships/image" Target="../media/image38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wmf"/><Relationship Id="rId11" Type="http://schemas.openxmlformats.org/officeDocument/2006/relationships/oleObject" Target="../embeddings/oleObject29.bin"/><Relationship Id="rId5" Type="http://schemas.openxmlformats.org/officeDocument/2006/relationships/oleObject" Target="../embeddings/oleObject26.bin"/><Relationship Id="rId10" Type="http://schemas.openxmlformats.org/officeDocument/2006/relationships/image" Target="../media/image37.wmf"/><Relationship Id="rId4" Type="http://schemas.openxmlformats.org/officeDocument/2006/relationships/image" Target="../media/image34.wmf"/><Relationship Id="rId9" Type="http://schemas.openxmlformats.org/officeDocument/2006/relationships/oleObject" Target="../embeddings/oleObject28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13" Type="http://schemas.openxmlformats.org/officeDocument/2006/relationships/oleObject" Target="../embeddings/oleObject35.bin"/><Relationship Id="rId3" Type="http://schemas.openxmlformats.org/officeDocument/2006/relationships/oleObject" Target="../embeddings/oleObject30.bin"/><Relationship Id="rId7" Type="http://schemas.openxmlformats.org/officeDocument/2006/relationships/oleObject" Target="../embeddings/oleObject32.bin"/><Relationship Id="rId12" Type="http://schemas.openxmlformats.org/officeDocument/2006/relationships/image" Target="../media/image4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wmf"/><Relationship Id="rId11" Type="http://schemas.openxmlformats.org/officeDocument/2006/relationships/oleObject" Target="../embeddings/oleObject34.bin"/><Relationship Id="rId5" Type="http://schemas.openxmlformats.org/officeDocument/2006/relationships/oleObject" Target="../embeddings/oleObject31.bin"/><Relationship Id="rId10" Type="http://schemas.openxmlformats.org/officeDocument/2006/relationships/image" Target="../media/image42.wmf"/><Relationship Id="rId4" Type="http://schemas.openxmlformats.org/officeDocument/2006/relationships/image" Target="../media/image39.wmf"/><Relationship Id="rId9" Type="http://schemas.openxmlformats.org/officeDocument/2006/relationships/oleObject" Target="../embeddings/oleObject33.bin"/><Relationship Id="rId14" Type="http://schemas.openxmlformats.org/officeDocument/2006/relationships/image" Target="../media/image4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13" Type="http://schemas.openxmlformats.org/officeDocument/2006/relationships/oleObject" Target="../embeddings/oleObject42.bin"/><Relationship Id="rId3" Type="http://schemas.openxmlformats.org/officeDocument/2006/relationships/oleObject" Target="../embeddings/oleObject37.bin"/><Relationship Id="rId7" Type="http://schemas.openxmlformats.org/officeDocument/2006/relationships/oleObject" Target="../embeddings/oleObject39.bin"/><Relationship Id="rId12" Type="http://schemas.openxmlformats.org/officeDocument/2006/relationships/image" Target="../media/image48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wmf"/><Relationship Id="rId11" Type="http://schemas.openxmlformats.org/officeDocument/2006/relationships/oleObject" Target="../embeddings/oleObject41.bin"/><Relationship Id="rId5" Type="http://schemas.openxmlformats.org/officeDocument/2006/relationships/oleObject" Target="../embeddings/oleObject38.bin"/><Relationship Id="rId10" Type="http://schemas.openxmlformats.org/officeDocument/2006/relationships/image" Target="../media/image47.wmf"/><Relationship Id="rId4" Type="http://schemas.openxmlformats.org/officeDocument/2006/relationships/image" Target="../media/image28.wmf"/><Relationship Id="rId9" Type="http://schemas.openxmlformats.org/officeDocument/2006/relationships/oleObject" Target="../embeddings/oleObject40.bin"/><Relationship Id="rId14" Type="http://schemas.openxmlformats.org/officeDocument/2006/relationships/image" Target="../media/image49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wmf"/><Relationship Id="rId13" Type="http://schemas.openxmlformats.org/officeDocument/2006/relationships/oleObject" Target="../embeddings/oleObject48.bin"/><Relationship Id="rId18" Type="http://schemas.openxmlformats.org/officeDocument/2006/relationships/image" Target="../media/image57.wmf"/><Relationship Id="rId3" Type="http://schemas.openxmlformats.org/officeDocument/2006/relationships/oleObject" Target="../embeddings/oleObject43.bin"/><Relationship Id="rId21" Type="http://schemas.openxmlformats.org/officeDocument/2006/relationships/oleObject" Target="../embeddings/oleObject52.bin"/><Relationship Id="rId7" Type="http://schemas.openxmlformats.org/officeDocument/2006/relationships/oleObject" Target="../embeddings/oleObject45.bin"/><Relationship Id="rId12" Type="http://schemas.openxmlformats.org/officeDocument/2006/relationships/image" Target="../media/image54.wmf"/><Relationship Id="rId17" Type="http://schemas.openxmlformats.org/officeDocument/2006/relationships/oleObject" Target="../embeddings/oleObject50.bin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56.wmf"/><Relationship Id="rId20" Type="http://schemas.openxmlformats.org/officeDocument/2006/relationships/image" Target="../media/image58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wmf"/><Relationship Id="rId11" Type="http://schemas.openxmlformats.org/officeDocument/2006/relationships/oleObject" Target="../embeddings/oleObject47.bin"/><Relationship Id="rId24" Type="http://schemas.openxmlformats.org/officeDocument/2006/relationships/image" Target="../media/image60.wmf"/><Relationship Id="rId5" Type="http://schemas.openxmlformats.org/officeDocument/2006/relationships/oleObject" Target="../embeddings/oleObject44.bin"/><Relationship Id="rId15" Type="http://schemas.openxmlformats.org/officeDocument/2006/relationships/oleObject" Target="../embeddings/oleObject49.bin"/><Relationship Id="rId23" Type="http://schemas.openxmlformats.org/officeDocument/2006/relationships/oleObject" Target="../embeddings/oleObject53.bin"/><Relationship Id="rId10" Type="http://schemas.openxmlformats.org/officeDocument/2006/relationships/image" Target="../media/image53.wmf"/><Relationship Id="rId19" Type="http://schemas.openxmlformats.org/officeDocument/2006/relationships/oleObject" Target="../embeddings/oleObject51.bin"/><Relationship Id="rId4" Type="http://schemas.openxmlformats.org/officeDocument/2006/relationships/image" Target="../media/image50.wmf"/><Relationship Id="rId9" Type="http://schemas.openxmlformats.org/officeDocument/2006/relationships/oleObject" Target="../embeddings/oleObject46.bin"/><Relationship Id="rId14" Type="http://schemas.openxmlformats.org/officeDocument/2006/relationships/image" Target="../media/image55.wmf"/><Relationship Id="rId22" Type="http://schemas.openxmlformats.org/officeDocument/2006/relationships/image" Target="../media/image5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2">
            <a:extLst>
              <a:ext uri="{FF2B5EF4-FFF2-40B4-BE49-F238E27FC236}">
                <a16:creationId xmlns:a16="http://schemas.microsoft.com/office/drawing/2014/main" id="{F4B5F415-7490-4054-85B4-10F7AE6D3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580701"/>
            <a:ext cx="11952372" cy="1417123"/>
          </a:xfrm>
        </p:spPr>
        <p:txBody>
          <a:bodyPr>
            <a:noAutofit/>
          </a:bodyPr>
          <a:lstStyle/>
          <a:p>
            <a:br>
              <a:rPr lang="en-US" sz="4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2. </a:t>
            </a:r>
            <a:r>
              <a:rPr lang="en-US" sz="44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4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</a:t>
            </a:r>
            <a:r>
              <a:rPr lang="en-US" sz="4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4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4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biến</a:t>
            </a:r>
            <a:br>
              <a:rPr lang="en-US" sz="4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1)</a:t>
            </a:r>
            <a:endParaRPr lang="en-US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A65E432-C1E6-4C36-BF8E-2DA25E65D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579677" y="4747910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D05F6415-1E7C-453D-B6B7-DBF76BDA69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5127" y="5177912"/>
            <a:ext cx="9144000" cy="1655762"/>
          </a:xfrm>
        </p:spPr>
        <p:txBody>
          <a:bodyPr>
            <a:normAutofit/>
          </a:bodyPr>
          <a:lstStyle/>
          <a:p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Giáo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viên</a:t>
            </a:r>
            <a:r>
              <a:rPr lang="en-US" sz="280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: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1" descr="Clipboard">
            <a:extLst>
              <a:ext uri="{FF2B5EF4-FFF2-40B4-BE49-F238E27FC236}">
                <a16:creationId xmlns:a16="http://schemas.microsoft.com/office/drawing/2014/main" id="{2A123BD8-A09C-49C0-98E8-54B55610A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631394">
            <a:off x="-634327" y="3883012"/>
            <a:ext cx="3194131" cy="3194131"/>
          </a:xfrm>
          <a:prstGeom prst="rect">
            <a:avLst/>
          </a:prstGeom>
        </p:spPr>
      </p:pic>
      <p:pic>
        <p:nvPicPr>
          <p:cNvPr id="19" name="Graphic 18" descr="Ruler">
            <a:extLst>
              <a:ext uri="{FF2B5EF4-FFF2-40B4-BE49-F238E27FC236}">
                <a16:creationId xmlns:a16="http://schemas.microsoft.com/office/drawing/2014/main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8889495">
            <a:off x="10171718" y="145767"/>
            <a:ext cx="1574403" cy="1574403"/>
          </a:xfrm>
          <a:prstGeom prst="rect">
            <a:avLst/>
          </a:prstGeom>
        </p:spPr>
      </p:pic>
      <p:pic>
        <p:nvPicPr>
          <p:cNvPr id="21" name="Graphic 20" descr="Pencil">
            <a:extLst>
              <a:ext uri="{FF2B5EF4-FFF2-40B4-BE49-F238E27FC236}">
                <a16:creationId xmlns:a16="http://schemas.microsoft.com/office/drawing/2014/main" id="{FFEC1660-205F-490E-800A-0D57D250BA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CF2EB805-B981-47B9-9661-CF05DB551677}"/>
              </a:ext>
            </a:extLst>
          </p:cNvPr>
          <p:cNvSpPr txBox="1">
            <a:spLocks/>
          </p:cNvSpPr>
          <p:nvPr/>
        </p:nvSpPr>
        <p:spPr>
          <a:xfrm>
            <a:off x="262360" y="160893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   PHÒNG GD&amp;ĐT………..</a:t>
            </a:r>
          </a:p>
          <a:p>
            <a:pPr algn="l"/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TRƯỜNG THCS ………….……</a:t>
            </a:r>
          </a:p>
        </p:txBody>
      </p:sp>
      <p:sp>
        <p:nvSpPr>
          <p:cNvPr id="4" name="!!1">
            <a:extLst>
              <a:ext uri="{FF2B5EF4-FFF2-40B4-BE49-F238E27FC236}">
                <a16:creationId xmlns:a16="http://schemas.microsoft.com/office/drawing/2014/main" id="{E6D70511-0924-229B-3ADE-3AE876608279}"/>
              </a:ext>
            </a:extLst>
          </p:cNvPr>
          <p:cNvSpPr txBox="1"/>
          <p:nvPr/>
        </p:nvSpPr>
        <p:spPr>
          <a:xfrm>
            <a:off x="3262235" y="1721862"/>
            <a:ext cx="969472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ĐẠI SỐ 8 - CHƯƠNG I</a:t>
            </a:r>
            <a:endParaRPr lang="en-US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6397050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1ED5D934-1005-42E7-B9E8-65E9CE12B957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E77C13A5-0834-400F-A56E-4C74E35B6AE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512712A-CFC7-4140-8BF0-0E597115E51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 ĐỘNG LUYỆN TẬP</a:t>
              </a:r>
              <a:endPara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DF76D2BD-4504-80E5-7176-A5B6CF63480B}"/>
              </a:ext>
            </a:extLst>
          </p:cNvPr>
          <p:cNvSpPr txBox="1"/>
          <p:nvPr/>
        </p:nvSpPr>
        <p:spPr>
          <a:xfrm>
            <a:off x="845741" y="150085"/>
            <a:ext cx="10983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GB" sz="3600" b="1" dirty="0">
                <a:solidFill>
                  <a:srgbClr val="FF0000"/>
                </a:solidFill>
                <a:latin typeface="Arial" panose="020B0604020202020204" pitchFamily="34" charset="0"/>
                <a:ea typeface="思源黑体 Medium"/>
                <a:cs typeface="Arial" panose="020B0604020202020204" pitchFamily="34" charset="0"/>
                <a:sym typeface="Special Elite"/>
              </a:rPr>
              <a:t>LUYỆN TẬP</a:t>
            </a: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225AE2A5-5738-3580-5C7C-161964F9AC15}"/>
              </a:ext>
            </a:extLst>
          </p:cNvPr>
          <p:cNvSpPr txBox="1"/>
          <p:nvPr/>
        </p:nvSpPr>
        <p:spPr>
          <a:xfrm>
            <a:off x="566738" y="727899"/>
            <a:ext cx="10479482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1.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:                 </a:t>
            </a:r>
          </a:p>
          <a:p>
            <a:pPr algn="just">
              <a:lnSpc>
                <a:spcPct val="150000"/>
              </a:lnSpc>
            </a:pP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    	</a:t>
            </a: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178D3A86-DC53-D2A4-C2EE-30622F25EC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0700" y="137459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5">
            <a:extLst>
              <a:ext uri="{FF2B5EF4-FFF2-40B4-BE49-F238E27FC236}">
                <a16:creationId xmlns:a16="http://schemas.microsoft.com/office/drawing/2014/main" id="{78F4232C-2A07-F558-7392-47DB182DAF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2854" y="2151605"/>
            <a:ext cx="1041080" cy="661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3B20A2A1-931B-F3C8-AF80-B93F32532B5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8375537"/>
              </p:ext>
            </p:extLst>
          </p:nvPr>
        </p:nvGraphicFramePr>
        <p:xfrm>
          <a:off x="2822865" y="1534379"/>
          <a:ext cx="16002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600200" imgH="419040" progId="Equation.DSMT4">
                  <p:embed/>
                </p:oleObj>
              </mc:Choice>
              <mc:Fallback>
                <p:oleObj name="Equation" r:id="rId3" imgW="1600200" imgH="419040" progId="Equation.DSMT4">
                  <p:embed/>
                  <p:pic>
                    <p:nvPicPr>
                      <p:cNvPr id="20" name="Object 19">
                        <a:extLst>
                          <a:ext uri="{FF2B5EF4-FFF2-40B4-BE49-F238E27FC236}">
                            <a16:creationId xmlns:a16="http://schemas.microsoft.com/office/drawing/2014/main" id="{3B20A2A1-931B-F3C8-AF80-B93F32532B5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22865" y="1534379"/>
                        <a:ext cx="1600200" cy="41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FA4CC192-F7F7-E8CB-6A49-79DD8161692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9849338"/>
              </p:ext>
            </p:extLst>
          </p:nvPr>
        </p:nvGraphicFramePr>
        <p:xfrm>
          <a:off x="5171955" y="1593887"/>
          <a:ext cx="15240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523880" imgH="419040" progId="Equation.DSMT4">
                  <p:embed/>
                </p:oleObj>
              </mc:Choice>
              <mc:Fallback>
                <p:oleObj name="Equation" r:id="rId5" imgW="1523880" imgH="419040" progId="Equation.DSMT4">
                  <p:embed/>
                  <p:pic>
                    <p:nvPicPr>
                      <p:cNvPr id="21" name="Object 20">
                        <a:extLst>
                          <a:ext uri="{FF2B5EF4-FFF2-40B4-BE49-F238E27FC236}">
                            <a16:creationId xmlns:a16="http://schemas.microsoft.com/office/drawing/2014/main" id="{FA4CC192-F7F7-E8CB-6A49-79DD8161692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171955" y="1593887"/>
                        <a:ext cx="1524000" cy="41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8AEC71B8-A15D-1B79-F038-C329F5CB2DE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85881"/>
              </p:ext>
            </p:extLst>
          </p:nvPr>
        </p:nvGraphicFramePr>
        <p:xfrm>
          <a:off x="1614690" y="2944510"/>
          <a:ext cx="39751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3974760" imgH="482400" progId="Equation.DSMT4">
                  <p:embed/>
                </p:oleObj>
              </mc:Choice>
              <mc:Fallback>
                <p:oleObj name="Equation" r:id="rId7" imgW="3974760" imgH="48240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8AEC71B8-A15D-1B79-F038-C329F5CB2DE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614690" y="2944510"/>
                        <a:ext cx="3975100" cy="48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31ED645F-0E54-210F-FFD0-55548185C65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6147604"/>
              </p:ext>
            </p:extLst>
          </p:nvPr>
        </p:nvGraphicFramePr>
        <p:xfrm>
          <a:off x="2673354" y="3727830"/>
          <a:ext cx="23495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349360" imgH="939600" progId="Equation.DSMT4">
                  <p:embed/>
                </p:oleObj>
              </mc:Choice>
              <mc:Fallback>
                <p:oleObj name="Equation" r:id="rId9" imgW="2349360" imgH="93960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31ED645F-0E54-210F-FFD0-55548185C65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673354" y="3727830"/>
                        <a:ext cx="2349500" cy="939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5340295A-ADBD-DBD8-0695-8F4AC2B1E18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0147019"/>
              </p:ext>
            </p:extLst>
          </p:nvPr>
        </p:nvGraphicFramePr>
        <p:xfrm>
          <a:off x="2673354" y="4485468"/>
          <a:ext cx="29591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2958840" imgH="1015920" progId="Equation.DSMT4">
                  <p:embed/>
                </p:oleObj>
              </mc:Choice>
              <mc:Fallback>
                <p:oleObj name="Equation" r:id="rId11" imgW="2958840" imgH="101592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5340295A-ADBD-DBD8-0695-8F4AC2B1E18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673354" y="4485468"/>
                        <a:ext cx="2959100" cy="1016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761B960B-9F9A-B316-3BC9-AC184B022BA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7499694"/>
              </p:ext>
            </p:extLst>
          </p:nvPr>
        </p:nvGraphicFramePr>
        <p:xfrm>
          <a:off x="2683726" y="5247240"/>
          <a:ext cx="7366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736560" imgH="342720" progId="Equation.DSMT4">
                  <p:embed/>
                </p:oleObj>
              </mc:Choice>
              <mc:Fallback>
                <p:oleObj name="Equation" r:id="rId13" imgW="736560" imgH="34272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761B960B-9F9A-B316-3BC9-AC184B022BA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683726" y="5247240"/>
                        <a:ext cx="736600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799007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DF76D2BD-4504-80E5-7176-A5B6CF63480B}"/>
              </a:ext>
            </a:extLst>
          </p:cNvPr>
          <p:cNvSpPr txBox="1"/>
          <p:nvPr/>
        </p:nvSpPr>
        <p:spPr>
          <a:xfrm>
            <a:off x="845741" y="150085"/>
            <a:ext cx="10983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GB" sz="3600" b="1" dirty="0">
                <a:solidFill>
                  <a:srgbClr val="FF0000"/>
                </a:solidFill>
                <a:latin typeface="Arial" panose="020B0604020202020204" pitchFamily="34" charset="0"/>
                <a:ea typeface="思源黑体 Medium"/>
                <a:cs typeface="Arial" panose="020B0604020202020204" pitchFamily="34" charset="0"/>
                <a:sym typeface="Special Elite"/>
              </a:rPr>
              <a:t>LUYỆN TẬP</a:t>
            </a: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225AE2A5-5738-3580-5C7C-161964F9AC15}"/>
              </a:ext>
            </a:extLst>
          </p:cNvPr>
          <p:cNvSpPr txBox="1"/>
          <p:nvPr/>
        </p:nvSpPr>
        <p:spPr>
          <a:xfrm>
            <a:off x="566738" y="727899"/>
            <a:ext cx="10479482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2.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A, B, C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;					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) (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B – 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) + 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	</a:t>
            </a: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178D3A86-DC53-D2A4-C2EE-30622F25EC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0700" y="137459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5">
            <a:extLst>
              <a:ext uri="{FF2B5EF4-FFF2-40B4-BE49-F238E27FC236}">
                <a16:creationId xmlns:a16="http://schemas.microsoft.com/office/drawing/2014/main" id="{78F4232C-2A07-F558-7392-47DB182DAF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1459" y="2034951"/>
            <a:ext cx="1041080" cy="661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F22FD909-30EC-7B0D-6CA0-F6946F7A804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1876684"/>
              </p:ext>
            </p:extLst>
          </p:nvPr>
        </p:nvGraphicFramePr>
        <p:xfrm>
          <a:off x="672439" y="2915877"/>
          <a:ext cx="46101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609800" imgH="482400" progId="Equation.DSMT4">
                  <p:embed/>
                </p:oleObj>
              </mc:Choice>
              <mc:Fallback>
                <p:oleObj name="Equation" r:id="rId3" imgW="4609800" imgH="48240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F22FD909-30EC-7B0D-6CA0-F6946F7A804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72439" y="2915877"/>
                        <a:ext cx="4610100" cy="48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8CE7BF68-955D-10DE-363D-240002E81C6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9928067"/>
              </p:ext>
            </p:extLst>
          </p:nvPr>
        </p:nvGraphicFramePr>
        <p:xfrm>
          <a:off x="1963907" y="3577928"/>
          <a:ext cx="28067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806560" imgH="419040" progId="Equation.DSMT4">
                  <p:embed/>
                </p:oleObj>
              </mc:Choice>
              <mc:Fallback>
                <p:oleObj name="Equation" r:id="rId5" imgW="2806560" imgH="419040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8CE7BF68-955D-10DE-363D-240002E81C6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63907" y="3577928"/>
                        <a:ext cx="2806700" cy="41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5610289A-F052-2FC8-F1D2-C78351E4CD9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2273708"/>
              </p:ext>
            </p:extLst>
          </p:nvPr>
        </p:nvGraphicFramePr>
        <p:xfrm>
          <a:off x="1963907" y="4239668"/>
          <a:ext cx="30734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3073320" imgH="482400" progId="Equation.DSMT4">
                  <p:embed/>
                </p:oleObj>
              </mc:Choice>
              <mc:Fallback>
                <p:oleObj name="Equation" r:id="rId7" imgW="3073320" imgH="482400" progId="Equation.DSMT4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5610289A-F052-2FC8-F1D2-C78351E4CD9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963907" y="4239668"/>
                        <a:ext cx="3073400" cy="48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EEBCCB51-9B7B-55F6-98AB-4A8450633F2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6039340"/>
              </p:ext>
            </p:extLst>
          </p:nvPr>
        </p:nvGraphicFramePr>
        <p:xfrm>
          <a:off x="1974189" y="4924914"/>
          <a:ext cx="20066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006280" imgH="419040" progId="Equation.DSMT4">
                  <p:embed/>
                </p:oleObj>
              </mc:Choice>
              <mc:Fallback>
                <p:oleObj name="Equation" r:id="rId9" imgW="2006280" imgH="419040" progId="Equation.DSMT4">
                  <p:embed/>
                  <p:pic>
                    <p:nvPicPr>
                      <p:cNvPr id="19" name="Object 18">
                        <a:extLst>
                          <a:ext uri="{FF2B5EF4-FFF2-40B4-BE49-F238E27FC236}">
                            <a16:creationId xmlns:a16="http://schemas.microsoft.com/office/drawing/2014/main" id="{EEBCCB51-9B7B-55F6-98AB-4A8450633F2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974189" y="4924914"/>
                        <a:ext cx="2006600" cy="41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id="{E470B61D-FA36-90C6-B596-CD0F93973A49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C3A69889-710E-2EFC-101F-BC8E04E82E16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342EF9A-A7C7-1224-C40C-AC024756A344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 ĐỘNG LUYỆN TẬP</a:t>
              </a:r>
              <a:endPara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86177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DF76D2BD-4504-80E5-7176-A5B6CF63480B}"/>
              </a:ext>
            </a:extLst>
          </p:cNvPr>
          <p:cNvSpPr txBox="1"/>
          <p:nvPr/>
        </p:nvSpPr>
        <p:spPr>
          <a:xfrm>
            <a:off x="845741" y="150085"/>
            <a:ext cx="10983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GB" sz="3600" b="1" dirty="0">
                <a:solidFill>
                  <a:srgbClr val="FF0000"/>
                </a:solidFill>
                <a:latin typeface="Arial" panose="020B0604020202020204" pitchFamily="34" charset="0"/>
                <a:ea typeface="思源黑体 Medium"/>
                <a:cs typeface="Arial" panose="020B0604020202020204" pitchFamily="34" charset="0"/>
                <a:sym typeface="Special Elite"/>
              </a:rPr>
              <a:t>LUYỆN TẬP</a:t>
            </a: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225AE2A5-5738-3580-5C7C-161964F9AC15}"/>
              </a:ext>
            </a:extLst>
          </p:cNvPr>
          <p:cNvSpPr txBox="1"/>
          <p:nvPr/>
        </p:nvSpPr>
        <p:spPr>
          <a:xfrm>
            <a:off x="566738" y="727899"/>
            <a:ext cx="10479482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2.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A, B, C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;					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) (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B – 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) + 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	</a:t>
            </a: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178D3A86-DC53-D2A4-C2EE-30622F25EC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0700" y="137459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5">
            <a:extLst>
              <a:ext uri="{FF2B5EF4-FFF2-40B4-BE49-F238E27FC236}">
                <a16:creationId xmlns:a16="http://schemas.microsoft.com/office/drawing/2014/main" id="{78F4232C-2A07-F558-7392-47DB182DAF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01997" y="1912032"/>
            <a:ext cx="1041080" cy="661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5984829-BD9D-52BF-DED6-7EE629A4FE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3304" y="318241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E5746E9A-D70B-E9DF-56C6-8406CBD62C1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5797628"/>
              </p:ext>
            </p:extLst>
          </p:nvPr>
        </p:nvGraphicFramePr>
        <p:xfrm>
          <a:off x="604780" y="2719982"/>
          <a:ext cx="8077201" cy="585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8076960" imgH="558720" progId="Equation.DSMT4">
                  <p:embed/>
                </p:oleObj>
              </mc:Choice>
              <mc:Fallback>
                <p:oleObj name="Equation" r:id="rId3" imgW="8076960" imgH="55872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E5746E9A-D70B-E9DF-56C6-8406CBD62C1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780" y="2719982"/>
                        <a:ext cx="8077201" cy="585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93326EB3-5436-D831-E0DD-21E0731F007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1074433"/>
              </p:ext>
            </p:extLst>
          </p:nvPr>
        </p:nvGraphicFramePr>
        <p:xfrm>
          <a:off x="2728637" y="3541505"/>
          <a:ext cx="45466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4546440" imgH="482400" progId="Equation.DSMT4">
                  <p:embed/>
                </p:oleObj>
              </mc:Choice>
              <mc:Fallback>
                <p:oleObj name="Equation" r:id="rId5" imgW="4546440" imgH="48240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93326EB3-5436-D831-E0DD-21E0731F007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728637" y="3541505"/>
                        <a:ext cx="4546600" cy="48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4E1FEC0C-5A4C-C997-34A2-574FCF2D5FE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45242"/>
              </p:ext>
            </p:extLst>
          </p:nvPr>
        </p:nvGraphicFramePr>
        <p:xfrm>
          <a:off x="2728637" y="4397458"/>
          <a:ext cx="39878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3987720" imgH="419040" progId="Equation.DSMT4">
                  <p:embed/>
                </p:oleObj>
              </mc:Choice>
              <mc:Fallback>
                <p:oleObj name="Equation" r:id="rId7" imgW="3987720" imgH="419040" progId="Equation.DSMT4">
                  <p:embed/>
                  <p:pic>
                    <p:nvPicPr>
                      <p:cNvPr id="20" name="Object 19">
                        <a:extLst>
                          <a:ext uri="{FF2B5EF4-FFF2-40B4-BE49-F238E27FC236}">
                            <a16:creationId xmlns:a16="http://schemas.microsoft.com/office/drawing/2014/main" id="{4E1FEC0C-5A4C-C997-34A2-574FCF2D5FE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728637" y="4397458"/>
                        <a:ext cx="3987800" cy="41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A49C4E18-A05F-836D-8C88-A03DCA069D9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5395815"/>
              </p:ext>
            </p:extLst>
          </p:nvPr>
        </p:nvGraphicFramePr>
        <p:xfrm>
          <a:off x="2728637" y="5146761"/>
          <a:ext cx="51435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5143320" imgH="482400" progId="Equation.DSMT4">
                  <p:embed/>
                </p:oleObj>
              </mc:Choice>
              <mc:Fallback>
                <p:oleObj name="Equation" r:id="rId9" imgW="5143320" imgH="482400" progId="Equation.DSMT4">
                  <p:embed/>
                  <p:pic>
                    <p:nvPicPr>
                      <p:cNvPr id="21" name="Object 20">
                        <a:extLst>
                          <a:ext uri="{FF2B5EF4-FFF2-40B4-BE49-F238E27FC236}">
                            <a16:creationId xmlns:a16="http://schemas.microsoft.com/office/drawing/2014/main" id="{A49C4E18-A05F-836D-8C88-A03DCA069D9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728637" y="5146761"/>
                        <a:ext cx="5143500" cy="48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2647412E-74DF-3D87-A2A9-E0772415EBB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7322498"/>
              </p:ext>
            </p:extLst>
          </p:nvPr>
        </p:nvGraphicFramePr>
        <p:xfrm>
          <a:off x="2728637" y="5989374"/>
          <a:ext cx="14224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422360" imgH="419040" progId="Equation.DSMT4">
                  <p:embed/>
                </p:oleObj>
              </mc:Choice>
              <mc:Fallback>
                <p:oleObj name="Equation" r:id="rId11" imgW="1422360" imgH="419040" progId="Equation.DSMT4">
                  <p:embed/>
                  <p:pic>
                    <p:nvPicPr>
                      <p:cNvPr id="22" name="Object 21">
                        <a:extLst>
                          <a:ext uri="{FF2B5EF4-FFF2-40B4-BE49-F238E27FC236}">
                            <a16:creationId xmlns:a16="http://schemas.microsoft.com/office/drawing/2014/main" id="{2647412E-74DF-3D87-A2A9-E0772415EBB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728637" y="5989374"/>
                        <a:ext cx="1422400" cy="41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" name="Group 11">
            <a:extLst>
              <a:ext uri="{FF2B5EF4-FFF2-40B4-BE49-F238E27FC236}">
                <a16:creationId xmlns:a16="http://schemas.microsoft.com/office/drawing/2014/main" id="{680C9A25-15A0-5961-F108-7F9D292035DC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A7D03CBD-EE82-3762-E305-F28CE6D2AB68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B1EA760-1DF7-A679-1F75-329BB63A98BF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 ĐỘNG LUYỆN TẬP</a:t>
              </a:r>
              <a:endPara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606121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081" y="278679"/>
            <a:ext cx="8458557" cy="4752171"/>
          </a:xfrm>
          <a:prstGeom prst="rect">
            <a:avLst/>
          </a:prstGeom>
        </p:spPr>
      </p:pic>
      <p:pic>
        <p:nvPicPr>
          <p:cNvPr id="5" name="Picture 3" descr="C:\Users\ADMIN\Desktop\Tai nguyen thiet ke tro choi\Bảng gỗ\49f1b87228eb6bdb68e300357ebeb9ca (2)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86711" y1="13242" x2="90864" y2="83105"/>
                        <a14:foregroundMark x1="88870" y1="10959" x2="38040" y2="9132"/>
                        <a14:foregroundMark x1="50831" y1="6849" x2="79402" y2="4110"/>
                        <a14:foregroundMark x1="33887" y1="10959" x2="16944" y2="19178"/>
                        <a14:foregroundMark x1="15947" y1="34247" x2="11462" y2="55708"/>
                        <a14:foregroundMark x1="7973" y1="75342" x2="5150" y2="85845"/>
                        <a14:foregroundMark x1="15449" y1="31050" x2="18439" y2="30137"/>
                        <a14:foregroundMark x1="6478" y1="91781" x2="68771" y2="83105"/>
                        <a14:foregroundMark x1="67774" y1="89041" x2="94684" y2="94521"/>
                        <a14:foregroundMark x1="69767" y1="87671" x2="89867" y2="88584"/>
                        <a14:foregroundMark x1="98671" y1="44749" x2="87375" y2="54338"/>
                        <a14:foregroundMark x1="13953" y1="30137" x2="19767" y2="31050"/>
                        <a14:backgroundMark x1="88206" y1="19178" x2="85216" y2="18265"/>
                        <a14:backgroundMark x1="91362" y1="60274" x2="87375" y2="589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324" y="4962770"/>
            <a:ext cx="6875876" cy="1523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hlinkClick r:id="rId7" action="ppaction://hlinksldjump"/>
          </p:cNvPr>
          <p:cNvSpPr/>
          <p:nvPr/>
        </p:nvSpPr>
        <p:spPr>
          <a:xfrm>
            <a:off x="2321170" y="5466253"/>
            <a:ext cx="530826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THỬ TÀI TRẠNG TÍ</a:t>
            </a:r>
          </a:p>
        </p:txBody>
      </p:sp>
      <p:pic>
        <p:nvPicPr>
          <p:cNvPr id="7" name="Picture 6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3826" y="1"/>
            <a:ext cx="1571625" cy="157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252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GIỚI THIỆU</a:t>
            </a:r>
            <a:endParaRPr lang="vi-VN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6370" y="1677704"/>
            <a:ext cx="7574280" cy="4351338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hôm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Trạng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Tí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Sửu Ẹo, Dần Béo và Cả Mẹo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muốn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xin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nhưng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Kiết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chơi.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vượt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qua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Kiết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nhé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vi-V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78293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292678"/>
            <a:ext cx="9144000" cy="5565322"/>
          </a:xfrm>
          <a:prstGeom prst="rect">
            <a:avLst/>
          </a:prstGeom>
        </p:spPr>
      </p:pic>
      <p:pic>
        <p:nvPicPr>
          <p:cNvPr id="1026" name="1" descr="HÃ¬nh áº£nh cÃ³ liÃªn quan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2557" y="108856"/>
            <a:ext cx="675978" cy="678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2" descr="HÃ¬nh áº£nh cÃ³ liÃªn quan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3785" y="108856"/>
            <a:ext cx="675978" cy="678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3" descr="HÃ¬nh áº£nh cÃ³ liÃªn quan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4885" y="108856"/>
            <a:ext cx="675978" cy="678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4" descr="HÃ¬nh áº£nh cÃ³ liÃªn quan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729" y="109107"/>
            <a:ext cx="675978" cy="678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>
            <a:hlinkClick r:id="rId5" action="ppaction://hlinksldjump"/>
          </p:cNvPr>
          <p:cNvSpPr/>
          <p:nvPr/>
        </p:nvSpPr>
        <p:spPr>
          <a:xfrm>
            <a:off x="4519385" y="835613"/>
            <a:ext cx="365760" cy="36576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1</a:t>
            </a:r>
            <a:endParaRPr lang="vi-VN" b="1" dirty="0">
              <a:solidFill>
                <a:srgbClr val="FF0000"/>
              </a:solidFill>
            </a:endParaRPr>
          </a:p>
        </p:txBody>
      </p:sp>
      <p:sp>
        <p:nvSpPr>
          <p:cNvPr id="12" name="Oval 11">
            <a:hlinkClick r:id="rId6" action="ppaction://hlinksldjump"/>
          </p:cNvPr>
          <p:cNvSpPr/>
          <p:nvPr/>
        </p:nvSpPr>
        <p:spPr>
          <a:xfrm>
            <a:off x="5588894" y="822074"/>
            <a:ext cx="365760" cy="36576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2</a:t>
            </a:r>
            <a:endParaRPr lang="vi-VN" b="1" dirty="0">
              <a:solidFill>
                <a:srgbClr val="FF0000"/>
              </a:solidFill>
            </a:endParaRPr>
          </a:p>
        </p:txBody>
      </p:sp>
      <p:sp>
        <p:nvSpPr>
          <p:cNvPr id="13" name="Oval 12">
            <a:hlinkClick r:id="rId7" action="ppaction://hlinksldjump"/>
          </p:cNvPr>
          <p:cNvSpPr/>
          <p:nvPr/>
        </p:nvSpPr>
        <p:spPr>
          <a:xfrm>
            <a:off x="6784677" y="822074"/>
            <a:ext cx="365760" cy="36576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3</a:t>
            </a:r>
            <a:endParaRPr lang="vi-VN" b="1" dirty="0">
              <a:solidFill>
                <a:srgbClr val="FF0000"/>
              </a:solidFill>
            </a:endParaRPr>
          </a:p>
        </p:txBody>
      </p:sp>
      <p:sp>
        <p:nvSpPr>
          <p:cNvPr id="14" name="Oval 13">
            <a:hlinkClick r:id="rId8" action="ppaction://hlinksldjump"/>
          </p:cNvPr>
          <p:cNvSpPr/>
          <p:nvPr/>
        </p:nvSpPr>
        <p:spPr>
          <a:xfrm>
            <a:off x="8070838" y="815621"/>
            <a:ext cx="365760" cy="36576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4</a:t>
            </a:r>
            <a:endParaRPr lang="vi-VN" b="1" dirty="0">
              <a:solidFill>
                <a:srgbClr val="FF0000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896" b="93403" l="67383" r="98340">
                        <a14:foregroundMark x1="71582" y1="51563" x2="71582" y2="51563"/>
                        <a14:foregroundMark x1="72852" y1="62500" x2="72852" y2="62500"/>
                        <a14:backgroundMark x1="72754" y1="64583" x2="72754" y2="64583"/>
                        <a14:backgroundMark x1="72656" y1="63194" x2="72656" y2="63194"/>
                        <a14:backgroundMark x1="78711" y1="31597" x2="78711" y2="31597"/>
                        <a14:backgroundMark x1="75391" y1="48958" x2="75391" y2="489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258" t="15576" b="6771"/>
          <a:stretch/>
        </p:blipFill>
        <p:spPr>
          <a:xfrm>
            <a:off x="7765498" y="2144485"/>
            <a:ext cx="2902503" cy="432162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896" b="90625" l="38574" r="58008">
                        <a14:backgroundMark x1="55273" y1="85938" x2="55273" y2="85938"/>
                        <a14:backgroundMark x1="41992" y1="80382" x2="41992" y2="80382"/>
                        <a14:backgroundMark x1="43262" y1="73958" x2="43262" y2="73958"/>
                        <a14:backgroundMark x1="42285" y1="55556" x2="42285" y2="55556"/>
                        <a14:backgroundMark x1="40137" y1="54340" x2="40137" y2="54340"/>
                        <a14:backgroundMark x1="41797" y1="56424" x2="41797" y2="56424"/>
                        <a14:backgroundMark x1="46191" y1="17708" x2="46191" y2="17708"/>
                        <a14:backgroundMark x1="46875" y1="24653" x2="46875" y2="24653"/>
                        <a14:backgroundMark x1="46094" y1="31424" x2="46094" y2="31424"/>
                        <a14:backgroundMark x1="47070" y1="31944" x2="47070" y2="31944"/>
                        <a14:backgroundMark x1="46289" y1="43924" x2="46289" y2="439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286" t="38972" r="41548" b="4891"/>
          <a:stretch/>
        </p:blipFill>
        <p:spPr>
          <a:xfrm>
            <a:off x="5106461" y="3439886"/>
            <a:ext cx="1752600" cy="312420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896" b="95139" l="977" r="23730">
                        <a14:foregroundMark x1="12695" y1="55729" x2="12695" y2="55729"/>
                        <a14:foregroundMark x1="12598" y1="52083" x2="12598" y2="52083"/>
                        <a14:foregroundMark x1="16504" y1="54861" x2="16504" y2="54861"/>
                        <a14:foregroundMark x1="11230" y1="50174" x2="11230" y2="50174"/>
                        <a14:foregroundMark x1="9375" y1="51215" x2="9375" y2="51215"/>
                        <a14:foregroundMark x1="7422" y1="52778" x2="7422" y2="52778"/>
                        <a14:foregroundMark x1="2930" y1="71181" x2="2930" y2="71181"/>
                        <a14:foregroundMark x1="12793" y1="52951" x2="12793" y2="52951"/>
                        <a14:foregroundMark x1="15820" y1="56597" x2="15820" y2="56597"/>
                        <a14:backgroundMark x1="15137" y1="32292" x2="15137" y2="32292"/>
                        <a14:backgroundMark x1="14648" y1="20833" x2="14648" y2="20833"/>
                        <a14:backgroundMark x1="16895" y1="30208" x2="16895" y2="30208"/>
                        <a14:backgroundMark x1="17480" y1="45833" x2="17480" y2="45833"/>
                        <a14:backgroundMark x1="15332" y1="44097" x2="15332" y2="44097"/>
                        <a14:backgroundMark x1="18555" y1="63021" x2="18555" y2="63021"/>
                        <a14:backgroundMark x1="16797" y1="44965" x2="16797" y2="44965"/>
                        <a14:backgroundMark x1="21387" y1="72743" x2="21387" y2="72743"/>
                        <a14:backgroundMark x1="22070" y1="68576" x2="22070" y2="68576"/>
                        <a14:backgroundMark x1="20508" y1="71181" x2="20508" y2="71181"/>
                        <a14:backgroundMark x1="20996" y1="68576" x2="20996" y2="68576"/>
                        <a14:backgroundMark x1="16797" y1="49306" x2="16797" y2="49306"/>
                        <a14:backgroundMark x1="15723" y1="46354" x2="15723" y2="463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5004" r="74722"/>
          <a:stretch/>
        </p:blipFill>
        <p:spPr>
          <a:xfrm>
            <a:off x="1578428" y="3797300"/>
            <a:ext cx="2311400" cy="30607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91" t="43471" r="62619" b="2348"/>
          <a:stretch/>
        </p:blipFill>
        <p:spPr>
          <a:xfrm>
            <a:off x="3228144" y="3705996"/>
            <a:ext cx="1709057" cy="3015343"/>
          </a:xfrm>
          <a:prstGeom prst="rect">
            <a:avLst/>
          </a:prstGeom>
        </p:spPr>
      </p:pic>
      <p:pic>
        <p:nvPicPr>
          <p:cNvPr id="22" name="Picture 2" descr="Káº¿t quáº£ hÃ¬nh áº£nh cho tráº¡ng tÃ­">
            <a:hlinkClick r:id="rId14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2260" b="96875" l="2500" r="72262">
                        <a14:backgroundMark x1="6071" y1="47356" x2="6071" y2="473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5482"/>
          <a:stretch/>
        </p:blipFill>
        <p:spPr bwMode="auto">
          <a:xfrm>
            <a:off x="1485471" y="116182"/>
            <a:ext cx="1134382" cy="753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2647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1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50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5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13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80093" y="280366"/>
            <a:ext cx="8313476" cy="1042929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1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1.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en-US" sz="28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3931" y="423945"/>
            <a:ext cx="1108074" cy="1387309"/>
          </a:xfrm>
          <a:prstGeom prst="rect">
            <a:avLst/>
          </a:prstGeom>
        </p:spPr>
      </p:pic>
      <p:pic>
        <p:nvPicPr>
          <p:cNvPr id="1026" name="Picture 2" descr="Káº¿t quáº£ hÃ¬nh áº£nh cho tráº¡ng tÃ­">
            <a:hlinkClick r:id="rId5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2260" b="96875" l="2500" r="72262">
                        <a14:backgroundMark x1="6071" y1="47356" x2="6071" y2="473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5482"/>
          <a:stretch/>
        </p:blipFill>
        <p:spPr bwMode="auto">
          <a:xfrm>
            <a:off x="142226" y="423945"/>
            <a:ext cx="1538562" cy="1022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Đồng hồ đếm ngược 30 giấy có âm thanh sinh độn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923931" y="2035772"/>
            <a:ext cx="1168851" cy="657479"/>
          </a:xfrm>
          <a:prstGeom prst="rect">
            <a:avLst/>
          </a:prstGeom>
        </p:spPr>
      </p:pic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5889D3B3-7AA0-24A9-DD80-BEA565DD43D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0180366"/>
              </p:ext>
            </p:extLst>
          </p:nvPr>
        </p:nvGraphicFramePr>
        <p:xfrm>
          <a:off x="4350753" y="598630"/>
          <a:ext cx="43434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4343400" imgH="482400" progId="Equation.DSMT4">
                  <p:embed/>
                </p:oleObj>
              </mc:Choice>
              <mc:Fallback>
                <p:oleObj name="Equation" r:id="rId9" imgW="4343400" imgH="48240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5889D3B3-7AA0-24A9-DD80-BEA565DD43D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350753" y="598630"/>
                        <a:ext cx="4343400" cy="48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">
            <a:extLst>
              <a:ext uri="{FF2B5EF4-FFF2-40B4-BE49-F238E27FC236}">
                <a16:creationId xmlns:a16="http://schemas.microsoft.com/office/drawing/2014/main" id="{9CEC8964-3467-4585-E4C5-B002E24A2434}"/>
              </a:ext>
            </a:extLst>
          </p:cNvPr>
          <p:cNvSpPr/>
          <p:nvPr/>
        </p:nvSpPr>
        <p:spPr>
          <a:xfrm flipH="1">
            <a:off x="3213100" y="2364512"/>
            <a:ext cx="5143500" cy="794660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  <a:solidFill>
            <a:srgbClr val="CCCCFF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vi-VN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BEB3676C-10BC-7AD6-DA87-6DB355290E0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9333398"/>
              </p:ext>
            </p:extLst>
          </p:nvPr>
        </p:nvGraphicFramePr>
        <p:xfrm>
          <a:off x="5802631" y="2595563"/>
          <a:ext cx="20955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2095200" imgH="419040" progId="Equation.DSMT4">
                  <p:embed/>
                </p:oleObj>
              </mc:Choice>
              <mc:Fallback>
                <p:oleObj name="Equation" r:id="rId11" imgW="2095200" imgH="41904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BEB3676C-10BC-7AD6-DA87-6DB355290E0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802631" y="2595563"/>
                        <a:ext cx="2095500" cy="41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9C466A93-C03E-5365-85B0-9143C164A87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2820787"/>
              </p:ext>
            </p:extLst>
          </p:nvPr>
        </p:nvGraphicFramePr>
        <p:xfrm>
          <a:off x="3517900" y="3698829"/>
          <a:ext cx="5156200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5155920" imgH="2158920" progId="Equation.DSMT4">
                  <p:embed/>
                </p:oleObj>
              </mc:Choice>
              <mc:Fallback>
                <p:oleObj name="Equation" r:id="rId13" imgW="5155920" imgH="215892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9C466A93-C03E-5365-85B0-9143C164A87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517900" y="3698829"/>
                        <a:ext cx="5156200" cy="2159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F5FB005E-85B2-18ED-4143-607A05572844}"/>
              </a:ext>
            </a:extLst>
          </p:cNvPr>
          <p:cNvSpPr txBox="1"/>
          <p:nvPr/>
        </p:nvSpPr>
        <p:spPr>
          <a:xfrm>
            <a:off x="446445" y="3175609"/>
            <a:ext cx="28552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chi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004862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5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31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6" grpId="0" animBg="1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7950" y="357220"/>
            <a:ext cx="7829063" cy="1379741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1"/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2.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Tìm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đa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dấu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… :</a:t>
            </a:r>
          </a:p>
          <a:p>
            <a:pPr lvl="1"/>
            <a:endParaRPr lang="en-US" sz="2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21" name="Picture 2" descr="Káº¿t quáº£ hÃ¬nh áº£nh cho tráº¡ng tÃ­">
            <a:hlinkClick r:id="rId5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2260" b="96875" l="2500" r="72262">
                        <a14:backgroundMark x1="6071" y1="47356" x2="6071" y2="473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5482"/>
          <a:stretch/>
        </p:blipFill>
        <p:spPr bwMode="auto">
          <a:xfrm>
            <a:off x="597786" y="658437"/>
            <a:ext cx="1421401" cy="944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776" y="367270"/>
            <a:ext cx="1102030" cy="1379741"/>
          </a:xfrm>
          <a:prstGeom prst="rect">
            <a:avLst/>
          </a:prstGeom>
        </p:spPr>
      </p:pic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435D13FA-759F-15E4-2128-0E6E0890D0E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9888078"/>
              </p:ext>
            </p:extLst>
          </p:nvPr>
        </p:nvGraphicFramePr>
        <p:xfrm>
          <a:off x="4645131" y="1180566"/>
          <a:ext cx="33147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3314520" imgH="419040" progId="Equation.DSMT4">
                  <p:embed/>
                </p:oleObj>
              </mc:Choice>
              <mc:Fallback>
                <p:oleObj name="Equation" r:id="rId9" imgW="3314520" imgH="41904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435D13FA-759F-15E4-2128-0E6E0890D0E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645131" y="1180566"/>
                        <a:ext cx="3314700" cy="41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">
            <a:extLst>
              <a:ext uri="{FF2B5EF4-FFF2-40B4-BE49-F238E27FC236}">
                <a16:creationId xmlns:a16="http://schemas.microsoft.com/office/drawing/2014/main" id="{6FE8343C-F7FB-CFD7-4F92-7E3E5851F73B}"/>
              </a:ext>
            </a:extLst>
          </p:cNvPr>
          <p:cNvSpPr/>
          <p:nvPr/>
        </p:nvSpPr>
        <p:spPr>
          <a:xfrm flipH="1">
            <a:off x="3213100" y="2364512"/>
            <a:ext cx="5143500" cy="794660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  <a:solidFill>
            <a:srgbClr val="CCCCFF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vi-VN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60A47207-CFF0-97F9-8EC0-EAC0D187CA9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7554531"/>
              </p:ext>
            </p:extLst>
          </p:nvPr>
        </p:nvGraphicFramePr>
        <p:xfrm>
          <a:off x="5784850" y="2595563"/>
          <a:ext cx="17653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765080" imgH="419040" progId="Equation.DSMT4">
                  <p:embed/>
                </p:oleObj>
              </mc:Choice>
              <mc:Fallback>
                <p:oleObj name="Equation" r:id="rId11" imgW="1765080" imgH="41904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60A47207-CFF0-97F9-8EC0-EAC0D187CA9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784850" y="2595563"/>
                        <a:ext cx="1765300" cy="41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Đồng hồ đếm ngược 30 giấy có âm thanh sinh động">
            <a:hlinkClick r:id="" action="ppaction://media"/>
            <a:extLst>
              <a:ext uri="{FF2B5EF4-FFF2-40B4-BE49-F238E27FC236}">
                <a16:creationId xmlns:a16="http://schemas.microsoft.com/office/drawing/2014/main" id="{BC744C03-BF57-2D92-50F7-9E0010B4AF5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923931" y="2035772"/>
            <a:ext cx="1168851" cy="657479"/>
          </a:xfrm>
          <a:prstGeom prst="rect">
            <a:avLst/>
          </a:prstGeom>
        </p:spPr>
      </p:pic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55F194FF-8E44-0493-B1B2-919DBDE16CB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9382840"/>
              </p:ext>
            </p:extLst>
          </p:nvPr>
        </p:nvGraphicFramePr>
        <p:xfrm>
          <a:off x="3517900" y="3698829"/>
          <a:ext cx="5156200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5155920" imgH="2158920" progId="Equation.DSMT4">
                  <p:embed/>
                </p:oleObj>
              </mc:Choice>
              <mc:Fallback>
                <p:oleObj name="Equation" r:id="rId14" imgW="5155920" imgH="215892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55F194FF-8E44-0493-B1B2-919DBDE16CB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3517900" y="3698829"/>
                        <a:ext cx="5156200" cy="2159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01981D12-9E7D-771E-2B5E-FB9966F853AD}"/>
              </a:ext>
            </a:extLst>
          </p:cNvPr>
          <p:cNvSpPr txBox="1"/>
          <p:nvPr/>
        </p:nvSpPr>
        <p:spPr>
          <a:xfrm>
            <a:off x="446445" y="3175609"/>
            <a:ext cx="28552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chi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659657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5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6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6" grpId="0" animBg="1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3377" y="422774"/>
            <a:ext cx="7540554" cy="1656442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3.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Viết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biểu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biểu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thị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nửa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chu vi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mảnh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vườn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chữ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nhật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chiều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rộng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x(m)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chiều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dài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hơn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chiều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rộng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3(m).</a:t>
            </a:r>
            <a:endParaRPr lang="en-US" sz="2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7" name="Picture 2" descr="Káº¿t quáº£ hÃ¬nh áº£nh cho tráº¡ng tÃ­">
            <a:hlinkClick r:id="rId4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2260" b="96875" l="2500" r="72262">
                        <a14:backgroundMark x1="6071" y1="47356" x2="6071" y2="473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5482"/>
          <a:stretch/>
        </p:blipFill>
        <p:spPr bwMode="auto">
          <a:xfrm>
            <a:off x="399497" y="404078"/>
            <a:ext cx="1565370" cy="104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2270" y="117650"/>
            <a:ext cx="1062461" cy="1326754"/>
          </a:xfrm>
          <a:prstGeom prst="rect">
            <a:avLst/>
          </a:prstGeom>
        </p:spPr>
      </p:pic>
      <p:sp>
        <p:nvSpPr>
          <p:cNvPr id="4" name="C">
            <a:extLst>
              <a:ext uri="{FF2B5EF4-FFF2-40B4-BE49-F238E27FC236}">
                <a16:creationId xmlns:a16="http://schemas.microsoft.com/office/drawing/2014/main" id="{E336854B-E27D-4013-D4ED-8057F8BFDB45}"/>
              </a:ext>
            </a:extLst>
          </p:cNvPr>
          <p:cNvSpPr/>
          <p:nvPr/>
        </p:nvSpPr>
        <p:spPr>
          <a:xfrm flipH="1">
            <a:off x="3213100" y="2374900"/>
            <a:ext cx="5981700" cy="784272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  <a:solidFill>
            <a:srgbClr val="CCCCFF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vi-VN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5AEDDD2B-A6C3-480A-7E89-C729D0708B6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1845089"/>
              </p:ext>
            </p:extLst>
          </p:nvPr>
        </p:nvGraphicFramePr>
        <p:xfrm>
          <a:off x="5902559" y="2525736"/>
          <a:ext cx="29718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971800" imgH="482400" progId="Equation.DSMT4">
                  <p:embed/>
                </p:oleObj>
              </mc:Choice>
              <mc:Fallback>
                <p:oleObj name="Equation" r:id="rId8" imgW="2971800" imgH="48240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5AEDDD2B-A6C3-480A-7E89-C729D0708B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902559" y="2525736"/>
                        <a:ext cx="2971800" cy="48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Đồng hồ đếm ngược 30 giấy có âm thanh sinh động">
            <a:hlinkClick r:id="" action="ppaction://media"/>
            <a:extLst>
              <a:ext uri="{FF2B5EF4-FFF2-40B4-BE49-F238E27FC236}">
                <a16:creationId xmlns:a16="http://schemas.microsoft.com/office/drawing/2014/main" id="{62499BCA-2907-2DCC-9375-2DA2DFAA44A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923931" y="2035772"/>
            <a:ext cx="1168851" cy="65747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B6F8280-6440-4D86-1701-515F6B764F79}"/>
              </a:ext>
            </a:extLst>
          </p:cNvPr>
          <p:cNvSpPr txBox="1"/>
          <p:nvPr/>
        </p:nvSpPr>
        <p:spPr>
          <a:xfrm>
            <a:off x="446445" y="3175609"/>
            <a:ext cx="28552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chi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F1B7B15-D620-846F-7FD5-287064A9491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570211" y="3649974"/>
            <a:ext cx="3465856" cy="2274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691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3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6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4" grpId="0" animBg="1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36234" y="303944"/>
            <a:ext cx="7919531" cy="2526079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4.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Tuổi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Hùng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năm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nay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 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tuổi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).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Biết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tuổi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mẹ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gấp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6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lần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tuổi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Hùng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anh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trai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hơn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Hùng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6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tuổi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Viết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biểu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biểu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thị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hiệu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giữa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tuổi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mẹ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tổng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tuổi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hai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anh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2" descr="Káº¿t quáº£ hÃ¬nh áº£nh cho tráº¡ng tÃ­">
            <a:hlinkClick r:id="rId5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2260" b="96875" l="2500" r="72262">
                        <a14:backgroundMark x1="6071" y1="47356" x2="6071" y2="473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5482"/>
          <a:stretch/>
        </p:blipFill>
        <p:spPr bwMode="auto">
          <a:xfrm>
            <a:off x="206011" y="404078"/>
            <a:ext cx="1327833" cy="882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5945" y="404078"/>
            <a:ext cx="1062461" cy="1326754"/>
          </a:xfrm>
          <a:prstGeom prst="rect">
            <a:avLst/>
          </a:prstGeom>
        </p:spPr>
      </p:pic>
      <p:sp>
        <p:nvSpPr>
          <p:cNvPr id="14" name="C">
            <a:extLst>
              <a:ext uri="{FF2B5EF4-FFF2-40B4-BE49-F238E27FC236}">
                <a16:creationId xmlns:a16="http://schemas.microsoft.com/office/drawing/2014/main" id="{E8593373-5176-E0AB-54ED-2CC11AA7AD31}"/>
              </a:ext>
            </a:extLst>
          </p:cNvPr>
          <p:cNvSpPr/>
          <p:nvPr/>
        </p:nvSpPr>
        <p:spPr>
          <a:xfrm flipH="1">
            <a:off x="3213099" y="3276600"/>
            <a:ext cx="6749047" cy="784272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  <a:solidFill>
            <a:srgbClr val="CCCCFF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:                                     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tuổi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vi-VN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3D58B9D5-24AA-6E97-E983-3C0DFE7E6B0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2632974"/>
              </p:ext>
            </p:extLst>
          </p:nvPr>
        </p:nvGraphicFramePr>
        <p:xfrm>
          <a:off x="5391083" y="3531798"/>
          <a:ext cx="33528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3352680" imgH="393480" progId="Equation.DSMT4">
                  <p:embed/>
                </p:oleObj>
              </mc:Choice>
              <mc:Fallback>
                <p:oleObj name="Equation" r:id="rId9" imgW="3352680" imgH="39348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3D58B9D5-24AA-6E97-E983-3C0DFE7E6B0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391083" y="3531798"/>
                        <a:ext cx="3352800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Đồng hồ đếm ngược 30 giấy có âm thanh sinh động">
            <a:hlinkClick r:id="" action="ppaction://media"/>
            <a:extLst>
              <a:ext uri="{FF2B5EF4-FFF2-40B4-BE49-F238E27FC236}">
                <a16:creationId xmlns:a16="http://schemas.microsoft.com/office/drawing/2014/main" id="{2B174955-2BAA-4691-D274-7F2577EB28D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0278324" y="2465260"/>
            <a:ext cx="1168851" cy="65747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B8644F0-4991-B188-A59E-443E7D46E024}"/>
              </a:ext>
            </a:extLst>
          </p:cNvPr>
          <p:cNvSpPr txBox="1"/>
          <p:nvPr/>
        </p:nvSpPr>
        <p:spPr>
          <a:xfrm>
            <a:off x="792954" y="4281862"/>
            <a:ext cx="28552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chi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18F3C06-4B00-C951-A2BA-3D41F38BD620}"/>
              </a:ext>
            </a:extLst>
          </p:cNvPr>
          <p:cNvSpPr txBox="1"/>
          <p:nvPr/>
        </p:nvSpPr>
        <p:spPr>
          <a:xfrm>
            <a:off x="792953" y="4954026"/>
            <a:ext cx="831028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thị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tuổi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Hùng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 6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x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800" err="1">
                <a:latin typeface="Arial" panose="020B0604020202020204" pitchFamily="34" charset="0"/>
                <a:cs typeface="Arial" panose="020B0604020202020204" pitchFamily="34" charset="0"/>
              </a:rPr>
              <a:t>tuổi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thị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tuổi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trai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Hùng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x + 6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800" err="1">
                <a:latin typeface="Arial" panose="020B0604020202020204" pitchFamily="34" charset="0"/>
                <a:cs typeface="Arial" panose="020B0604020202020204" pitchFamily="34" charset="0"/>
              </a:rPr>
              <a:t>tuổi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5091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3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6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14" grpId="0" animBg="1"/>
      <p:bldP spid="3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F0B9D66F-5601-40B8-86B8-4B94AB7C2B0B}"/>
              </a:ext>
            </a:extLst>
          </p:cNvPr>
          <p:cNvSpPr/>
          <p:nvPr/>
        </p:nvSpPr>
        <p:spPr>
          <a:xfrm>
            <a:off x="83518" y="49875"/>
            <a:ext cx="4189224" cy="653685"/>
          </a:xfrm>
          <a:prstGeom prst="roundRect">
            <a:avLst/>
          </a:prstGeom>
          <a:solidFill>
            <a:srgbClr val="FFD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41947A2-8C4E-460E-A29C-30BD4B5DB041}"/>
              </a:ext>
            </a:extLst>
          </p:cNvPr>
          <p:cNvGrpSpPr/>
          <p:nvPr/>
        </p:nvGrpSpPr>
        <p:grpSpPr>
          <a:xfrm rot="19823548">
            <a:off x="10380265" y="-1758946"/>
            <a:ext cx="3136324" cy="8030311"/>
            <a:chOff x="9055676" y="0"/>
            <a:chExt cx="3136324" cy="6858000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EA5BD8AB-C5E3-48B8-8244-650D432A9D70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FA2DC627-8030-44BB-AF58-DA2E1D7FE52E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C7E7C356-12CC-418B-92DE-C3D776E2F383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0E126EC2-82B8-4C28-8457-E91069573314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3612BE79-8E59-4846-9676-1838738481B9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5" name="!!1">
            <a:extLst>
              <a:ext uri="{FF2B5EF4-FFF2-40B4-BE49-F238E27FC236}">
                <a16:creationId xmlns:a16="http://schemas.microsoft.com/office/drawing/2014/main" id="{4D3CFCA8-27ED-41FB-92A9-BA8CC0500364}"/>
              </a:ext>
            </a:extLst>
          </p:cNvPr>
          <p:cNvSpPr txBox="1"/>
          <p:nvPr/>
        </p:nvSpPr>
        <p:spPr>
          <a:xfrm>
            <a:off x="244204" y="107270"/>
            <a:ext cx="402853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800" b="1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endParaRPr lang="en-US" sz="2800" dirty="0">
              <a:solidFill>
                <a:srgbClr val="C55A11"/>
              </a:solidFill>
            </a:endParaRPr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1E67329B-ACF6-76AE-6301-71657A354A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3699" y="691167"/>
            <a:ext cx="6791531" cy="3246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Tìm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liệt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kê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hoặc đánh dấu các đơn thức đồng dạng trong các cặp đa thức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</a:p>
          <a:p>
            <a:pPr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a)                        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         </a:t>
            </a:r>
          </a:p>
          <a:p>
            <a:pPr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b)                                  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!!3" descr="Wondering | Grappige gezichten, Smiley, Grappige plaatjes">
            <a:extLst>
              <a:ext uri="{FF2B5EF4-FFF2-40B4-BE49-F238E27FC236}">
                <a16:creationId xmlns:a16="http://schemas.microsoft.com/office/drawing/2014/main" id="{6866FE00-0A43-8117-5F6C-0FF51BD57A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94" y="726717"/>
            <a:ext cx="1784971" cy="2061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CA0D1528-9EEA-2277-5CF4-F8B7B5F9F13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0810574"/>
              </p:ext>
            </p:extLst>
          </p:nvPr>
        </p:nvGraphicFramePr>
        <p:xfrm>
          <a:off x="2482850" y="2206625"/>
          <a:ext cx="23749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374560" imgH="419040" progId="Equation.DSMT4">
                  <p:embed/>
                </p:oleObj>
              </mc:Choice>
              <mc:Fallback>
                <p:oleObj name="Equation" r:id="rId4" imgW="2374560" imgH="41904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CA0D1528-9EEA-2277-5CF4-F8B7B5F9F13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482850" y="2206625"/>
                        <a:ext cx="2374900" cy="41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EDD4A4B2-2348-CCA4-36ED-C123D6E392E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4503647"/>
              </p:ext>
            </p:extLst>
          </p:nvPr>
        </p:nvGraphicFramePr>
        <p:xfrm>
          <a:off x="5359400" y="2206625"/>
          <a:ext cx="23114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311200" imgH="419040" progId="Equation.DSMT4">
                  <p:embed/>
                </p:oleObj>
              </mc:Choice>
              <mc:Fallback>
                <p:oleObj name="Equation" r:id="rId6" imgW="2311200" imgH="41904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EDD4A4B2-2348-CCA4-36ED-C123D6E392E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359400" y="2206625"/>
                        <a:ext cx="2311400" cy="41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4">
            <a:extLst>
              <a:ext uri="{FF2B5EF4-FFF2-40B4-BE49-F238E27FC236}">
                <a16:creationId xmlns:a16="http://schemas.microsoft.com/office/drawing/2014/main" id="{9F168954-6534-0466-104D-94B0F31E96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25BADCE5-97A7-C5D0-CEAC-D34D864DC44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2815411"/>
              </p:ext>
            </p:extLst>
          </p:nvPr>
        </p:nvGraphicFramePr>
        <p:xfrm>
          <a:off x="6375083" y="2868351"/>
          <a:ext cx="32766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276360" imgH="419040" progId="Equation.DSMT4">
                  <p:embed/>
                </p:oleObj>
              </mc:Choice>
              <mc:Fallback>
                <p:oleObj name="Equation" r:id="rId8" imgW="3276360" imgH="41904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25BADCE5-97A7-C5D0-CEAC-D34D864DC44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375083" y="2868351"/>
                        <a:ext cx="3276600" cy="41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9917CF66-2574-3CF9-4913-700C07439B4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8041022"/>
              </p:ext>
            </p:extLst>
          </p:nvPr>
        </p:nvGraphicFramePr>
        <p:xfrm>
          <a:off x="2482850" y="2861600"/>
          <a:ext cx="33274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3327120" imgH="419040" progId="Equation.DSMT4">
                  <p:embed/>
                </p:oleObj>
              </mc:Choice>
              <mc:Fallback>
                <p:oleObj name="Equation" r:id="rId10" imgW="3327120" imgH="41904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9917CF66-2574-3CF9-4913-700C07439B4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482850" y="2861600"/>
                        <a:ext cx="3327400" cy="41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5">
            <a:extLst>
              <a:ext uri="{FF2B5EF4-FFF2-40B4-BE49-F238E27FC236}">
                <a16:creationId xmlns:a16="http://schemas.microsoft.com/office/drawing/2014/main" id="{59784E3E-6B21-A519-54A4-860BB6DEF1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2880" y="3266103"/>
            <a:ext cx="1041080" cy="671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79696857-2BE1-57B1-4630-56DCC5C7EC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3908" y="3821784"/>
            <a:ext cx="5266691" cy="661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                          </a:t>
            </a:r>
            <a:r>
              <a:rPr lang="en-US" alt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5BEA07E5-C38E-B5A3-E81D-500C46806E5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1192484"/>
              </p:ext>
            </p:extLst>
          </p:nvPr>
        </p:nvGraphicFramePr>
        <p:xfrm>
          <a:off x="2640013" y="4050630"/>
          <a:ext cx="23749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374560" imgH="419040" progId="Equation.DSMT4">
                  <p:embed/>
                </p:oleObj>
              </mc:Choice>
              <mc:Fallback>
                <p:oleObj name="Equation" r:id="rId12" imgW="2374560" imgH="419040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5BEA07E5-C38E-B5A3-E81D-500C46806E5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640013" y="4050630"/>
                        <a:ext cx="2374900" cy="41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52413084-D76C-B8C5-C38C-099507A4A89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9407277"/>
              </p:ext>
            </p:extLst>
          </p:nvPr>
        </p:nvGraphicFramePr>
        <p:xfrm>
          <a:off x="5680039" y="4041994"/>
          <a:ext cx="23114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2311200" imgH="419040" progId="Equation.DSMT4">
                  <p:embed/>
                </p:oleObj>
              </mc:Choice>
              <mc:Fallback>
                <p:oleObj name="Equation" r:id="rId14" imgW="2311200" imgH="419040" progId="Equation.DSMT4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52413084-D76C-B8C5-C38C-099507A4A89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5680039" y="4041994"/>
                        <a:ext cx="2311400" cy="41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602DEF53-193E-4E41-F02B-D8B635D001E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9862392"/>
              </p:ext>
            </p:extLst>
          </p:nvPr>
        </p:nvGraphicFramePr>
        <p:xfrm>
          <a:off x="2641062" y="4034272"/>
          <a:ext cx="23749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2374560" imgH="419040" progId="Equation.DSMT4">
                  <p:embed/>
                </p:oleObj>
              </mc:Choice>
              <mc:Fallback>
                <p:oleObj name="Equation" r:id="rId16" imgW="2374560" imgH="419040" progId="Equation.DSMT4">
                  <p:embed/>
                  <p:pic>
                    <p:nvPicPr>
                      <p:cNvPr id="19" name="Object 18">
                        <a:extLst>
                          <a:ext uri="{FF2B5EF4-FFF2-40B4-BE49-F238E27FC236}">
                            <a16:creationId xmlns:a16="http://schemas.microsoft.com/office/drawing/2014/main" id="{602DEF53-193E-4E41-F02B-D8B635D001E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2641062" y="4034272"/>
                        <a:ext cx="2374900" cy="41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D6D285E4-E3FF-3C51-DB90-5D7F4534D63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2140336"/>
              </p:ext>
            </p:extLst>
          </p:nvPr>
        </p:nvGraphicFramePr>
        <p:xfrm>
          <a:off x="5680039" y="4040289"/>
          <a:ext cx="23114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2311200" imgH="419040" progId="Equation.DSMT4">
                  <p:embed/>
                </p:oleObj>
              </mc:Choice>
              <mc:Fallback>
                <p:oleObj name="Equation" r:id="rId18" imgW="2311200" imgH="419040" progId="Equation.DSMT4">
                  <p:embed/>
                  <p:pic>
                    <p:nvPicPr>
                      <p:cNvPr id="21" name="Object 20">
                        <a:extLst>
                          <a:ext uri="{FF2B5EF4-FFF2-40B4-BE49-F238E27FC236}">
                            <a16:creationId xmlns:a16="http://schemas.microsoft.com/office/drawing/2014/main" id="{D6D285E4-E3FF-3C51-DB90-5D7F4534D63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5680039" y="4040289"/>
                        <a:ext cx="2311400" cy="41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id="{3C28C57E-32D9-14B9-98FB-A118388C0B7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7138006"/>
              </p:ext>
            </p:extLst>
          </p:nvPr>
        </p:nvGraphicFramePr>
        <p:xfrm>
          <a:off x="2628511" y="4050630"/>
          <a:ext cx="23749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2374560" imgH="419040" progId="Equation.DSMT4">
                  <p:embed/>
                </p:oleObj>
              </mc:Choice>
              <mc:Fallback>
                <p:oleObj name="Equation" r:id="rId20" imgW="2374560" imgH="419040" progId="Equation.DSMT4">
                  <p:embed/>
                  <p:pic>
                    <p:nvPicPr>
                      <p:cNvPr id="24" name="Object 23">
                        <a:extLst>
                          <a:ext uri="{FF2B5EF4-FFF2-40B4-BE49-F238E27FC236}">
                            <a16:creationId xmlns:a16="http://schemas.microsoft.com/office/drawing/2014/main" id="{3C28C57E-32D9-14B9-98FB-A118388C0B7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2628511" y="4050630"/>
                        <a:ext cx="2374900" cy="41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>
            <a:extLst>
              <a:ext uri="{FF2B5EF4-FFF2-40B4-BE49-F238E27FC236}">
                <a16:creationId xmlns:a16="http://schemas.microsoft.com/office/drawing/2014/main" id="{5153BACA-2561-E2C1-889B-7A1475CEC1A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3722654"/>
              </p:ext>
            </p:extLst>
          </p:nvPr>
        </p:nvGraphicFramePr>
        <p:xfrm>
          <a:off x="5678990" y="4034147"/>
          <a:ext cx="23114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2311200" imgH="419040" progId="Equation.DSMT4">
                  <p:embed/>
                </p:oleObj>
              </mc:Choice>
              <mc:Fallback>
                <p:oleObj name="Equation" r:id="rId22" imgW="2311200" imgH="419040" progId="Equation.DSMT4">
                  <p:embed/>
                  <p:pic>
                    <p:nvPicPr>
                      <p:cNvPr id="33" name="Object 32">
                        <a:extLst>
                          <a:ext uri="{FF2B5EF4-FFF2-40B4-BE49-F238E27FC236}">
                            <a16:creationId xmlns:a16="http://schemas.microsoft.com/office/drawing/2014/main" id="{5153BACA-2561-E2C1-889B-7A1475CEC1A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5678990" y="4034147"/>
                        <a:ext cx="2311400" cy="41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5">
            <a:extLst>
              <a:ext uri="{FF2B5EF4-FFF2-40B4-BE49-F238E27FC236}">
                <a16:creationId xmlns:a16="http://schemas.microsoft.com/office/drawing/2014/main" id="{6EBA51D0-7BF0-1BDD-1671-C57E83E8468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2105256"/>
              </p:ext>
            </p:extLst>
          </p:nvPr>
        </p:nvGraphicFramePr>
        <p:xfrm>
          <a:off x="2600210" y="4634855"/>
          <a:ext cx="33274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3327120" imgH="419040" progId="Equation.DSMT4">
                  <p:embed/>
                </p:oleObj>
              </mc:Choice>
              <mc:Fallback>
                <p:oleObj name="Equation" r:id="rId24" imgW="3327120" imgH="419040" progId="Equation.DSMT4">
                  <p:embed/>
                  <p:pic>
                    <p:nvPicPr>
                      <p:cNvPr id="36" name="Object 35">
                        <a:extLst>
                          <a:ext uri="{FF2B5EF4-FFF2-40B4-BE49-F238E27FC236}">
                            <a16:creationId xmlns:a16="http://schemas.microsoft.com/office/drawing/2014/main" id="{6EBA51D0-7BF0-1BDD-1671-C57E83E8468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2600210" y="4634855"/>
                        <a:ext cx="3327400" cy="41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6">
            <a:extLst>
              <a:ext uri="{FF2B5EF4-FFF2-40B4-BE49-F238E27FC236}">
                <a16:creationId xmlns:a16="http://schemas.microsoft.com/office/drawing/2014/main" id="{F31A96DF-0170-18A4-D270-E198F546629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2332324"/>
              </p:ext>
            </p:extLst>
          </p:nvPr>
        </p:nvGraphicFramePr>
        <p:xfrm>
          <a:off x="6628575" y="4657355"/>
          <a:ext cx="32766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3276360" imgH="419040" progId="Equation.DSMT4">
                  <p:embed/>
                </p:oleObj>
              </mc:Choice>
              <mc:Fallback>
                <p:oleObj name="Equation" r:id="rId26" imgW="3276360" imgH="419040" progId="Equation.DSMT4">
                  <p:embed/>
                  <p:pic>
                    <p:nvPicPr>
                      <p:cNvPr id="37" name="Object 36">
                        <a:extLst>
                          <a:ext uri="{FF2B5EF4-FFF2-40B4-BE49-F238E27FC236}">
                            <a16:creationId xmlns:a16="http://schemas.microsoft.com/office/drawing/2014/main" id="{F31A96DF-0170-18A4-D270-E198F546629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6628575" y="4657355"/>
                        <a:ext cx="3276600" cy="41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>
            <a:extLst>
              <a:ext uri="{FF2B5EF4-FFF2-40B4-BE49-F238E27FC236}">
                <a16:creationId xmlns:a16="http://schemas.microsoft.com/office/drawing/2014/main" id="{D686F5D4-AF0A-5CE8-A525-FADE6AAFC6D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7279878"/>
              </p:ext>
            </p:extLst>
          </p:nvPr>
        </p:nvGraphicFramePr>
        <p:xfrm>
          <a:off x="2600210" y="4641528"/>
          <a:ext cx="33274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3327120" imgH="419040" progId="Equation.DSMT4">
                  <p:embed/>
                </p:oleObj>
              </mc:Choice>
              <mc:Fallback>
                <p:oleObj name="Equation" r:id="rId28" imgW="3327120" imgH="419040" progId="Equation.DSMT4">
                  <p:embed/>
                  <p:pic>
                    <p:nvPicPr>
                      <p:cNvPr id="38" name="Object 37">
                        <a:extLst>
                          <a:ext uri="{FF2B5EF4-FFF2-40B4-BE49-F238E27FC236}">
                            <a16:creationId xmlns:a16="http://schemas.microsoft.com/office/drawing/2014/main" id="{D686F5D4-AF0A-5CE8-A525-FADE6AAFC6D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2600210" y="4641528"/>
                        <a:ext cx="3327400" cy="41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8">
            <a:extLst>
              <a:ext uri="{FF2B5EF4-FFF2-40B4-BE49-F238E27FC236}">
                <a16:creationId xmlns:a16="http://schemas.microsoft.com/office/drawing/2014/main" id="{5D64D048-EEED-7C96-8A50-CDDF0C46B82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3479224"/>
              </p:ext>
            </p:extLst>
          </p:nvPr>
        </p:nvGraphicFramePr>
        <p:xfrm>
          <a:off x="6641274" y="4660493"/>
          <a:ext cx="32766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0" imgW="3276360" imgH="419040" progId="Equation.DSMT4">
                  <p:embed/>
                </p:oleObj>
              </mc:Choice>
              <mc:Fallback>
                <p:oleObj name="Equation" r:id="rId30" imgW="3276360" imgH="419040" progId="Equation.DSMT4">
                  <p:embed/>
                  <p:pic>
                    <p:nvPicPr>
                      <p:cNvPr id="39" name="Object 38">
                        <a:extLst>
                          <a:ext uri="{FF2B5EF4-FFF2-40B4-BE49-F238E27FC236}">
                            <a16:creationId xmlns:a16="http://schemas.microsoft.com/office/drawing/2014/main" id="{5D64D048-EEED-7C96-8A50-CDDF0C46B82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6641274" y="4660493"/>
                        <a:ext cx="3276600" cy="41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39">
            <a:extLst>
              <a:ext uri="{FF2B5EF4-FFF2-40B4-BE49-F238E27FC236}">
                <a16:creationId xmlns:a16="http://schemas.microsoft.com/office/drawing/2014/main" id="{BB23F42D-2815-20BB-3DED-9DED48C23C5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9881621"/>
              </p:ext>
            </p:extLst>
          </p:nvPr>
        </p:nvGraphicFramePr>
        <p:xfrm>
          <a:off x="2600209" y="4654082"/>
          <a:ext cx="33274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2" imgW="3327120" imgH="419040" progId="Equation.DSMT4">
                  <p:embed/>
                </p:oleObj>
              </mc:Choice>
              <mc:Fallback>
                <p:oleObj name="Equation" r:id="rId32" imgW="3327120" imgH="419040" progId="Equation.DSMT4">
                  <p:embed/>
                  <p:pic>
                    <p:nvPicPr>
                      <p:cNvPr id="40" name="Object 39">
                        <a:extLst>
                          <a:ext uri="{FF2B5EF4-FFF2-40B4-BE49-F238E27FC236}">
                            <a16:creationId xmlns:a16="http://schemas.microsoft.com/office/drawing/2014/main" id="{BB23F42D-2815-20BB-3DED-9DED48C23C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3"/>
                      <a:stretch>
                        <a:fillRect/>
                      </a:stretch>
                    </p:blipFill>
                    <p:spPr>
                      <a:xfrm>
                        <a:off x="2600209" y="4654082"/>
                        <a:ext cx="3327400" cy="41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40">
            <a:extLst>
              <a:ext uri="{FF2B5EF4-FFF2-40B4-BE49-F238E27FC236}">
                <a16:creationId xmlns:a16="http://schemas.microsoft.com/office/drawing/2014/main" id="{8504EBC4-9084-B3EE-6147-28428EACB3F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7132840"/>
              </p:ext>
            </p:extLst>
          </p:nvPr>
        </p:nvGraphicFramePr>
        <p:xfrm>
          <a:off x="6641275" y="4666635"/>
          <a:ext cx="32766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4" imgW="3276360" imgH="419040" progId="Equation.DSMT4">
                  <p:embed/>
                </p:oleObj>
              </mc:Choice>
              <mc:Fallback>
                <p:oleObj name="Equation" r:id="rId34" imgW="3276360" imgH="419040" progId="Equation.DSMT4">
                  <p:embed/>
                  <p:pic>
                    <p:nvPicPr>
                      <p:cNvPr id="41" name="Object 40">
                        <a:extLst>
                          <a:ext uri="{FF2B5EF4-FFF2-40B4-BE49-F238E27FC236}">
                            <a16:creationId xmlns:a16="http://schemas.microsoft.com/office/drawing/2014/main" id="{8504EBC4-9084-B3EE-6147-28428EACB3F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5"/>
                      <a:stretch>
                        <a:fillRect/>
                      </a:stretch>
                    </p:blipFill>
                    <p:spPr>
                      <a:xfrm>
                        <a:off x="6641275" y="4666635"/>
                        <a:ext cx="3276600" cy="41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Rectangle 5">
            <a:extLst>
              <a:ext uri="{FF2B5EF4-FFF2-40B4-BE49-F238E27FC236}">
                <a16:creationId xmlns:a16="http://schemas.microsoft.com/office/drawing/2014/main" id="{E43E4F41-67DF-D228-82B3-DFD4341A41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86052" y="4406609"/>
            <a:ext cx="5266691" cy="661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                                    </a:t>
            </a:r>
            <a:r>
              <a:rPr lang="en-US" alt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3" name="Object 42">
            <a:extLst>
              <a:ext uri="{FF2B5EF4-FFF2-40B4-BE49-F238E27FC236}">
                <a16:creationId xmlns:a16="http://schemas.microsoft.com/office/drawing/2014/main" id="{EB1DADD2-7D3D-4A00-0A33-ACE8BF6533B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4762462"/>
              </p:ext>
            </p:extLst>
          </p:nvPr>
        </p:nvGraphicFramePr>
        <p:xfrm>
          <a:off x="2619175" y="4650791"/>
          <a:ext cx="33274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6" imgW="3327120" imgH="419040" progId="Equation.DSMT4">
                  <p:embed/>
                </p:oleObj>
              </mc:Choice>
              <mc:Fallback>
                <p:oleObj name="Equation" r:id="rId36" imgW="3327120" imgH="419040" progId="Equation.DSMT4">
                  <p:embed/>
                  <p:pic>
                    <p:nvPicPr>
                      <p:cNvPr id="43" name="Object 42">
                        <a:extLst>
                          <a:ext uri="{FF2B5EF4-FFF2-40B4-BE49-F238E27FC236}">
                            <a16:creationId xmlns:a16="http://schemas.microsoft.com/office/drawing/2014/main" id="{EB1DADD2-7D3D-4A00-0A33-ACE8BF6533B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7"/>
                      <a:stretch>
                        <a:fillRect/>
                      </a:stretch>
                    </p:blipFill>
                    <p:spPr>
                      <a:xfrm>
                        <a:off x="2619175" y="4650791"/>
                        <a:ext cx="3327400" cy="41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43">
            <a:extLst>
              <a:ext uri="{FF2B5EF4-FFF2-40B4-BE49-F238E27FC236}">
                <a16:creationId xmlns:a16="http://schemas.microsoft.com/office/drawing/2014/main" id="{05325C8E-2E54-E186-D00D-0FF42A1B8F2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4153825"/>
              </p:ext>
            </p:extLst>
          </p:nvPr>
        </p:nvGraphicFramePr>
        <p:xfrm>
          <a:off x="6653419" y="4672890"/>
          <a:ext cx="32766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8" imgW="3276360" imgH="419040" progId="Equation.DSMT4">
                  <p:embed/>
                </p:oleObj>
              </mc:Choice>
              <mc:Fallback>
                <p:oleObj name="Equation" r:id="rId38" imgW="3276360" imgH="419040" progId="Equation.DSMT4">
                  <p:embed/>
                  <p:pic>
                    <p:nvPicPr>
                      <p:cNvPr id="44" name="Object 43">
                        <a:extLst>
                          <a:ext uri="{FF2B5EF4-FFF2-40B4-BE49-F238E27FC236}">
                            <a16:creationId xmlns:a16="http://schemas.microsoft.com/office/drawing/2014/main" id="{05325C8E-2E54-E186-D00D-0FF42A1B8F2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9"/>
                      <a:stretch>
                        <a:fillRect/>
                      </a:stretch>
                    </p:blipFill>
                    <p:spPr>
                      <a:xfrm>
                        <a:off x="6653419" y="4672890"/>
                        <a:ext cx="3276600" cy="41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5" name="!!3">
            <a:extLst>
              <a:ext uri="{FF2B5EF4-FFF2-40B4-BE49-F238E27FC236}">
                <a16:creationId xmlns:a16="http://schemas.microsoft.com/office/drawing/2014/main" id="{3EC2DF7D-4596-F2C1-3CF9-E15CE8891CBD}"/>
              </a:ext>
            </a:extLst>
          </p:cNvPr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9993854" y="65279"/>
            <a:ext cx="2114628" cy="1885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4991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4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437" y="462148"/>
            <a:ext cx="8364183" cy="552301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027" y="2363190"/>
            <a:ext cx="2554432" cy="306531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311" y="1886198"/>
            <a:ext cx="2554432" cy="306531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427" y="2515590"/>
            <a:ext cx="2554432" cy="306531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8334" y="1690997"/>
            <a:ext cx="2554432" cy="306531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069027" y="5985164"/>
            <a:ext cx="8168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CHÚC MỪNG CÁC EM!</a:t>
            </a:r>
          </a:p>
        </p:txBody>
      </p:sp>
    </p:spTree>
    <p:extLst>
      <p:ext uri="{BB962C8B-B14F-4D97-AF65-F5344CB8AC3E}">
        <p14:creationId xmlns:p14="http://schemas.microsoft.com/office/powerpoint/2010/main" val="3369425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5D60562-028E-4B92-BB2B-E55173015A53}"/>
              </a:ext>
            </a:extLst>
          </p:cNvPr>
          <p:cNvSpPr/>
          <p:nvPr/>
        </p:nvSpPr>
        <p:spPr>
          <a:xfrm>
            <a:off x="112542" y="99607"/>
            <a:ext cx="11943219" cy="6658786"/>
          </a:xfrm>
          <a:custGeom>
            <a:avLst/>
            <a:gdLst>
              <a:gd name="connsiteX0" fmla="*/ 0 w 11943219"/>
              <a:gd name="connsiteY0" fmla="*/ 0 h 6658786"/>
              <a:gd name="connsiteX1" fmla="*/ 11943219 w 11943219"/>
              <a:gd name="connsiteY1" fmla="*/ 0 h 6658786"/>
              <a:gd name="connsiteX2" fmla="*/ 11943219 w 11943219"/>
              <a:gd name="connsiteY2" fmla="*/ 6658786 h 6658786"/>
              <a:gd name="connsiteX3" fmla="*/ 0 w 11943219"/>
              <a:gd name="connsiteY3" fmla="*/ 6658786 h 6658786"/>
              <a:gd name="connsiteX4" fmla="*/ 0 w 11943219"/>
              <a:gd name="connsiteY4" fmla="*/ 0 h 66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43219" h="6658786" extrusionOk="0">
                <a:moveTo>
                  <a:pt x="0" y="0"/>
                </a:moveTo>
                <a:cubicBezTo>
                  <a:pt x="4310450" y="118645"/>
                  <a:pt x="8658619" y="116012"/>
                  <a:pt x="11943219" y="0"/>
                </a:cubicBezTo>
                <a:cubicBezTo>
                  <a:pt x="11810337" y="1360470"/>
                  <a:pt x="12028170" y="5310941"/>
                  <a:pt x="11943219" y="6658786"/>
                </a:cubicBezTo>
                <a:cubicBezTo>
                  <a:pt x="10454998" y="6793386"/>
                  <a:pt x="2886094" y="6501590"/>
                  <a:pt x="0" y="6658786"/>
                </a:cubicBezTo>
                <a:cubicBezTo>
                  <a:pt x="-20187" y="5944707"/>
                  <a:pt x="-152480" y="740150"/>
                  <a:pt x="0" y="0"/>
                </a:cubicBezTo>
                <a:close/>
              </a:path>
            </a:pathLst>
          </a:custGeom>
          <a:noFill/>
          <a:ln w="69850">
            <a:solidFill>
              <a:srgbClr val="1F4E79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!!4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3225504" y="328207"/>
            <a:ext cx="5717294" cy="956117"/>
          </a:xfrm>
          <a:prstGeom prst="roundRect">
            <a:avLst>
              <a:gd name="adj" fmla="val 50000"/>
            </a:avLst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HƯỚNG DẪN TỰ HỌC Ở NHÀ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2CA507-908F-85F3-64BF-A3DF55F9A38F}"/>
              </a:ext>
            </a:extLst>
          </p:cNvPr>
          <p:cNvSpPr txBox="1"/>
          <p:nvPr/>
        </p:nvSpPr>
        <p:spPr>
          <a:xfrm>
            <a:off x="1149657" y="1926810"/>
            <a:ext cx="813872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tắc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pháp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bày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bài: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4 (SGK – 17)</a:t>
            </a:r>
          </a:p>
        </p:txBody>
      </p:sp>
    </p:spTree>
    <p:extLst>
      <p:ext uri="{BB962C8B-B14F-4D97-AF65-F5344CB8AC3E}">
        <p14:creationId xmlns:p14="http://schemas.microsoft.com/office/powerpoint/2010/main" val="3295275958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1ED5D934-1005-42E7-B9E8-65E9CE12B957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E77C13A5-0834-400F-A56E-4C74E35B6AE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512712A-CFC7-4140-8BF0-0E597115E51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DF76D2BD-4504-80E5-7176-A5B6CF63480B}"/>
              </a:ext>
            </a:extLst>
          </p:cNvPr>
          <p:cNvSpPr txBox="1"/>
          <p:nvPr/>
        </p:nvSpPr>
        <p:spPr>
          <a:xfrm>
            <a:off x="845741" y="150085"/>
            <a:ext cx="10983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GB" sz="3600" b="1" dirty="0">
                <a:solidFill>
                  <a:srgbClr val="FF0000"/>
                </a:solidFill>
                <a:latin typeface="Arial" panose="020B0604020202020204" pitchFamily="34" charset="0"/>
                <a:ea typeface="思源黑体 Medium"/>
                <a:cs typeface="Arial" panose="020B0604020202020204" pitchFamily="34" charset="0"/>
                <a:sym typeface="Special Elite"/>
              </a:rPr>
              <a:t>§2. CÁC PHÉP TÍNH VỚI ĐA THỨC NHIỀU BIẾN</a:t>
            </a: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E250EC2E-D5E8-A11E-FE33-A8963256E84A}"/>
              </a:ext>
            </a:extLst>
          </p:cNvPr>
          <p:cNvSpPr txBox="1"/>
          <p:nvPr/>
        </p:nvSpPr>
        <p:spPr>
          <a:xfrm>
            <a:off x="532739" y="842950"/>
            <a:ext cx="96117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AF51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CỘNG HAI ĐA THỨC</a:t>
            </a:r>
          </a:p>
        </p:txBody>
      </p: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225AE2A5-5738-3580-5C7C-161964F9AC15}"/>
              </a:ext>
            </a:extLst>
          </p:cNvPr>
          <p:cNvSpPr txBox="1"/>
          <p:nvPr/>
        </p:nvSpPr>
        <p:spPr>
          <a:xfrm>
            <a:off x="532739" y="1221675"/>
            <a:ext cx="10479482" cy="1951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1.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err="1">
                <a:latin typeface="Arial" panose="020B0604020202020204" pitchFamily="34" charset="0"/>
                <a:cs typeface="Arial" panose="020B0604020202020204" pitchFamily="34" charset="0"/>
              </a:rPr>
              <a:t>đa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 thức:</a:t>
            </a:r>
          </a:p>
          <a:p>
            <a:pPr>
              <a:lnSpc>
                <a:spcPct val="150000"/>
              </a:lnSpc>
            </a:pP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và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P + Q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?   </a:t>
            </a:r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DD2CEA8D-4C1D-0FC7-169D-E7938D04ED8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1597144"/>
              </p:ext>
            </p:extLst>
          </p:nvPr>
        </p:nvGraphicFramePr>
        <p:xfrm>
          <a:off x="2630532" y="2050347"/>
          <a:ext cx="23749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374560" imgH="419040" progId="Equation.DSMT4">
                  <p:embed/>
                </p:oleObj>
              </mc:Choice>
              <mc:Fallback>
                <p:oleObj name="Equation" r:id="rId3" imgW="2374560" imgH="41904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DD2CEA8D-4C1D-0FC7-169D-E7938D04ED8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30532" y="2050347"/>
                        <a:ext cx="2374900" cy="41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75155A67-D69C-CDE2-1AD8-F378F67AC27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4677495"/>
              </p:ext>
            </p:extLst>
          </p:nvPr>
        </p:nvGraphicFramePr>
        <p:xfrm>
          <a:off x="5525972" y="2068675"/>
          <a:ext cx="23114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311200" imgH="419040" progId="Equation.DSMT4">
                  <p:embed/>
                </p:oleObj>
              </mc:Choice>
              <mc:Fallback>
                <p:oleObj name="Equation" r:id="rId5" imgW="2311200" imgH="41904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75155A67-D69C-CDE2-1AD8-F378F67AC27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525972" y="2068675"/>
                        <a:ext cx="2311400" cy="41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Rectangle 5">
            <a:extLst>
              <a:ext uri="{FF2B5EF4-FFF2-40B4-BE49-F238E27FC236}">
                <a16:creationId xmlns:a16="http://schemas.microsoft.com/office/drawing/2014/main" id="{65BB0870-F73A-E940-7BF0-CBB44B209E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84892" y="2937223"/>
            <a:ext cx="1041080" cy="661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8" name="Object 27">
            <a:extLst>
              <a:ext uri="{FF2B5EF4-FFF2-40B4-BE49-F238E27FC236}">
                <a16:creationId xmlns:a16="http://schemas.microsoft.com/office/drawing/2014/main" id="{C8B27656-88E9-D4B5-396C-4CB20DCD7C8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4881102"/>
              </p:ext>
            </p:extLst>
          </p:nvPr>
        </p:nvGraphicFramePr>
        <p:xfrm>
          <a:off x="2154122" y="3836689"/>
          <a:ext cx="54737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5473440" imgH="419040" progId="Equation.DSMT4">
                  <p:embed/>
                </p:oleObj>
              </mc:Choice>
              <mc:Fallback>
                <p:oleObj name="Equation" r:id="rId7" imgW="5473440" imgH="419040" progId="Equation.DSMT4">
                  <p:embed/>
                  <p:pic>
                    <p:nvPicPr>
                      <p:cNvPr id="28" name="Object 27">
                        <a:extLst>
                          <a:ext uri="{FF2B5EF4-FFF2-40B4-BE49-F238E27FC236}">
                            <a16:creationId xmlns:a16="http://schemas.microsoft.com/office/drawing/2014/main" id="{C8B27656-88E9-D4B5-396C-4CB20DCD7C8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154122" y="3836689"/>
                        <a:ext cx="5473700" cy="41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>
            <a:extLst>
              <a:ext uri="{FF2B5EF4-FFF2-40B4-BE49-F238E27FC236}">
                <a16:creationId xmlns:a16="http://schemas.microsoft.com/office/drawing/2014/main" id="{69B7B6BF-ABDF-291C-04A9-C056781995F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2246733"/>
              </p:ext>
            </p:extLst>
          </p:nvPr>
        </p:nvGraphicFramePr>
        <p:xfrm>
          <a:off x="3043122" y="4382789"/>
          <a:ext cx="40513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4051080" imgH="419040" progId="Equation.DSMT4">
                  <p:embed/>
                </p:oleObj>
              </mc:Choice>
              <mc:Fallback>
                <p:oleObj name="Equation" r:id="rId9" imgW="4051080" imgH="419040" progId="Equation.DSMT4">
                  <p:embed/>
                  <p:pic>
                    <p:nvPicPr>
                      <p:cNvPr id="29" name="Object 28">
                        <a:extLst>
                          <a:ext uri="{FF2B5EF4-FFF2-40B4-BE49-F238E27FC236}">
                            <a16:creationId xmlns:a16="http://schemas.microsoft.com/office/drawing/2014/main" id="{69B7B6BF-ABDF-291C-04A9-C056781995F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043122" y="4382789"/>
                        <a:ext cx="4051300" cy="41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>
            <a:extLst>
              <a:ext uri="{FF2B5EF4-FFF2-40B4-BE49-F238E27FC236}">
                <a16:creationId xmlns:a16="http://schemas.microsoft.com/office/drawing/2014/main" id="{C1ADBE4B-C7C6-E5E9-8840-A76AA691544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2515610"/>
              </p:ext>
            </p:extLst>
          </p:nvPr>
        </p:nvGraphicFramePr>
        <p:xfrm>
          <a:off x="3043122" y="4895446"/>
          <a:ext cx="49657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4965480" imgH="482400" progId="Equation.DSMT4">
                  <p:embed/>
                </p:oleObj>
              </mc:Choice>
              <mc:Fallback>
                <p:oleObj name="Equation" r:id="rId11" imgW="4965480" imgH="482400" progId="Equation.DSMT4">
                  <p:embed/>
                  <p:pic>
                    <p:nvPicPr>
                      <p:cNvPr id="30" name="Object 29">
                        <a:extLst>
                          <a:ext uri="{FF2B5EF4-FFF2-40B4-BE49-F238E27FC236}">
                            <a16:creationId xmlns:a16="http://schemas.microsoft.com/office/drawing/2014/main" id="{C1ADBE4B-C7C6-E5E9-8840-A76AA691544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043122" y="4895446"/>
                        <a:ext cx="4965700" cy="48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>
            <a:extLst>
              <a:ext uri="{FF2B5EF4-FFF2-40B4-BE49-F238E27FC236}">
                <a16:creationId xmlns:a16="http://schemas.microsoft.com/office/drawing/2014/main" id="{805CEF73-AE69-B215-6DE0-E5244C39F77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8422578"/>
              </p:ext>
            </p:extLst>
          </p:nvPr>
        </p:nvGraphicFramePr>
        <p:xfrm>
          <a:off x="3071697" y="5489276"/>
          <a:ext cx="14605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460160" imgH="419040" progId="Equation.DSMT4">
                  <p:embed/>
                </p:oleObj>
              </mc:Choice>
              <mc:Fallback>
                <p:oleObj name="Equation" r:id="rId13" imgW="1460160" imgH="419040" progId="Equation.DSMT4">
                  <p:embed/>
                  <p:pic>
                    <p:nvPicPr>
                      <p:cNvPr id="31" name="Object 30">
                        <a:extLst>
                          <a:ext uri="{FF2B5EF4-FFF2-40B4-BE49-F238E27FC236}">
                            <a16:creationId xmlns:a16="http://schemas.microsoft.com/office/drawing/2014/main" id="{805CEF73-AE69-B215-6DE0-E5244C39F77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071697" y="5489276"/>
                        <a:ext cx="1460500" cy="41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289912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8" grpId="0"/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1ED5D934-1005-42E7-B9E8-65E9CE12B957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E77C13A5-0834-400F-A56E-4C74E35B6AE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512712A-CFC7-4140-8BF0-0E597115E51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DF76D2BD-4504-80E5-7176-A5B6CF63480B}"/>
              </a:ext>
            </a:extLst>
          </p:cNvPr>
          <p:cNvSpPr txBox="1"/>
          <p:nvPr/>
        </p:nvSpPr>
        <p:spPr>
          <a:xfrm>
            <a:off x="845741" y="150085"/>
            <a:ext cx="10983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GB" sz="3600" b="1" dirty="0">
                <a:solidFill>
                  <a:srgbClr val="FF0000"/>
                </a:solidFill>
                <a:latin typeface="Arial" panose="020B0604020202020204" pitchFamily="34" charset="0"/>
                <a:ea typeface="思源黑体 Medium"/>
                <a:cs typeface="Arial" panose="020B0604020202020204" pitchFamily="34" charset="0"/>
                <a:sym typeface="Special Elite"/>
              </a:rPr>
              <a:t>§2. CÁC PHÉP TÍNH VỚI ĐA THỨC NHIỀU BIẾN</a:t>
            </a: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E250EC2E-D5E8-A11E-FE33-A8963256E84A}"/>
              </a:ext>
            </a:extLst>
          </p:cNvPr>
          <p:cNvSpPr txBox="1"/>
          <p:nvPr/>
        </p:nvSpPr>
        <p:spPr>
          <a:xfrm>
            <a:off x="1192838" y="1010944"/>
            <a:ext cx="96117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AF51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CỘNG HAI ĐA THỨC</a:t>
            </a:r>
          </a:p>
        </p:txBody>
      </p: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225AE2A5-5738-3580-5C7C-161964F9AC15}"/>
              </a:ext>
            </a:extLst>
          </p:cNvPr>
          <p:cNvSpPr txBox="1"/>
          <p:nvPr/>
        </p:nvSpPr>
        <p:spPr>
          <a:xfrm>
            <a:off x="2470764" y="1797926"/>
            <a:ext cx="6981243" cy="3890489"/>
          </a:xfrm>
          <a:prstGeom prst="rect">
            <a:avLst/>
          </a:prstGeom>
          <a:noFill/>
          <a:ln w="28575">
            <a:solidFill>
              <a:srgbClr val="009900"/>
            </a:solidFill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Nhận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Để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 theo hàng </a:t>
            </a:r>
            <a:r>
              <a:rPr lang="en-US" sz="2800" err="1">
                <a:latin typeface="Arial" panose="020B0604020202020204" pitchFamily="34" charset="0"/>
                <a:cs typeface="Arial" panose="020B0604020202020204" pitchFamily="34" charset="0"/>
              </a:rPr>
              <a:t>ngang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, ta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đơn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ngang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đơn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từng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21566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1ED5D934-1005-42E7-B9E8-65E9CE12B957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E77C13A5-0834-400F-A56E-4C74E35B6AE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512712A-CFC7-4140-8BF0-0E597115E51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DF76D2BD-4504-80E5-7176-A5B6CF63480B}"/>
              </a:ext>
            </a:extLst>
          </p:cNvPr>
          <p:cNvSpPr txBox="1"/>
          <p:nvPr/>
        </p:nvSpPr>
        <p:spPr>
          <a:xfrm>
            <a:off x="845741" y="150085"/>
            <a:ext cx="10983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GB" sz="3600" b="1" dirty="0">
                <a:solidFill>
                  <a:srgbClr val="FF0000"/>
                </a:solidFill>
                <a:latin typeface="Arial" panose="020B0604020202020204" pitchFamily="34" charset="0"/>
                <a:ea typeface="思源黑体 Medium"/>
                <a:cs typeface="Arial" panose="020B0604020202020204" pitchFamily="34" charset="0"/>
                <a:sym typeface="Special Elite"/>
              </a:rPr>
              <a:t>§2. CÁC PHÉP TÍNH VỚI ĐA THỨC NHIỀU BIẾN</a:t>
            </a: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E250EC2E-D5E8-A11E-FE33-A8963256E84A}"/>
              </a:ext>
            </a:extLst>
          </p:cNvPr>
          <p:cNvSpPr txBox="1"/>
          <p:nvPr/>
        </p:nvSpPr>
        <p:spPr>
          <a:xfrm>
            <a:off x="532739" y="842950"/>
            <a:ext cx="96117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AF51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CỘNG HAI ĐA THỨC</a:t>
            </a:r>
          </a:p>
        </p:txBody>
      </p:sp>
      <p:sp>
        <p:nvSpPr>
          <p:cNvPr id="12" name="Hộp Văn bản 17">
            <a:extLst>
              <a:ext uri="{FF2B5EF4-FFF2-40B4-BE49-F238E27FC236}">
                <a16:creationId xmlns:a16="http://schemas.microsoft.com/office/drawing/2014/main" id="{6136AAD0-E3C2-CEAF-6D9E-E580F769116D}"/>
              </a:ext>
            </a:extLst>
          </p:cNvPr>
          <p:cNvSpPr txBox="1"/>
          <p:nvPr/>
        </p:nvSpPr>
        <p:spPr>
          <a:xfrm>
            <a:off x="532739" y="1491708"/>
            <a:ext cx="104794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1.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Tính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EC064B79-B073-3593-5790-C6EAC10D202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1136647"/>
              </p:ext>
            </p:extLst>
          </p:nvPr>
        </p:nvGraphicFramePr>
        <p:xfrm>
          <a:off x="6160819" y="1319119"/>
          <a:ext cx="35814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581280" imgH="1015920" progId="Equation.DSMT4">
                  <p:embed/>
                </p:oleObj>
              </mc:Choice>
              <mc:Fallback>
                <p:oleObj name="Equation" r:id="rId3" imgW="3581280" imgH="1015920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EC064B79-B073-3593-5790-C6EAC10D202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60819" y="1319119"/>
                        <a:ext cx="3581400" cy="1016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5">
            <a:extLst>
              <a:ext uri="{FF2B5EF4-FFF2-40B4-BE49-F238E27FC236}">
                <a16:creationId xmlns:a16="http://schemas.microsoft.com/office/drawing/2014/main" id="{92F66603-AF6A-5E77-8AB7-CB0BADD6CF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694" y="2435818"/>
            <a:ext cx="1041080" cy="661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alt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50FD970B-96C3-0707-0F9C-8ED892F7E75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6021323"/>
              </p:ext>
            </p:extLst>
          </p:nvPr>
        </p:nvGraphicFramePr>
        <p:xfrm>
          <a:off x="1537586" y="2640600"/>
          <a:ext cx="75946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7594560" imgH="482400" progId="Equation.DSMT4">
                  <p:embed/>
                </p:oleObj>
              </mc:Choice>
              <mc:Fallback>
                <p:oleObj name="Equation" r:id="rId5" imgW="7594560" imgH="482400" progId="Equation.DSMT4">
                  <p:embed/>
                  <p:pic>
                    <p:nvPicPr>
                      <p:cNvPr id="19" name="Object 18">
                        <a:extLst>
                          <a:ext uri="{FF2B5EF4-FFF2-40B4-BE49-F238E27FC236}">
                            <a16:creationId xmlns:a16="http://schemas.microsoft.com/office/drawing/2014/main" id="{50FD970B-96C3-0707-0F9C-8ED892F7E75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37586" y="2640600"/>
                        <a:ext cx="7594600" cy="48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F7B1DEDC-C443-CED2-976E-5A98B41849B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2182676"/>
              </p:ext>
            </p:extLst>
          </p:nvPr>
        </p:nvGraphicFramePr>
        <p:xfrm>
          <a:off x="2433750" y="3193368"/>
          <a:ext cx="61214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6121080" imgH="419040" progId="Equation.DSMT4">
                  <p:embed/>
                </p:oleObj>
              </mc:Choice>
              <mc:Fallback>
                <p:oleObj name="Equation" r:id="rId7" imgW="6121080" imgH="419040" progId="Equation.DSMT4">
                  <p:embed/>
                  <p:pic>
                    <p:nvPicPr>
                      <p:cNvPr id="20" name="Object 19">
                        <a:extLst>
                          <a:ext uri="{FF2B5EF4-FFF2-40B4-BE49-F238E27FC236}">
                            <a16:creationId xmlns:a16="http://schemas.microsoft.com/office/drawing/2014/main" id="{F7B1DEDC-C443-CED2-976E-5A98B41849B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433750" y="3193368"/>
                        <a:ext cx="6121400" cy="41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0DBEC323-1424-8A5A-DC1D-2C68892F2AD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0704257"/>
              </p:ext>
            </p:extLst>
          </p:nvPr>
        </p:nvGraphicFramePr>
        <p:xfrm>
          <a:off x="2426562" y="3661145"/>
          <a:ext cx="72390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7238880" imgH="482400" progId="Equation.DSMT4">
                  <p:embed/>
                </p:oleObj>
              </mc:Choice>
              <mc:Fallback>
                <p:oleObj name="Equation" r:id="rId9" imgW="7238880" imgH="482400" progId="Equation.DSMT4">
                  <p:embed/>
                  <p:pic>
                    <p:nvPicPr>
                      <p:cNvPr id="21" name="Object 20">
                        <a:extLst>
                          <a:ext uri="{FF2B5EF4-FFF2-40B4-BE49-F238E27FC236}">
                            <a16:creationId xmlns:a16="http://schemas.microsoft.com/office/drawing/2014/main" id="{0DBEC323-1424-8A5A-DC1D-2C68892F2AD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426562" y="3661145"/>
                        <a:ext cx="7239000" cy="48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F5007774-8264-3E4D-7FEE-0FEF5AD5641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8777615"/>
              </p:ext>
            </p:extLst>
          </p:nvPr>
        </p:nvGraphicFramePr>
        <p:xfrm>
          <a:off x="2426562" y="4216747"/>
          <a:ext cx="16383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638000" imgH="419040" progId="Equation.DSMT4">
                  <p:embed/>
                </p:oleObj>
              </mc:Choice>
              <mc:Fallback>
                <p:oleObj name="Equation" r:id="rId11" imgW="1638000" imgH="419040" progId="Equation.DSMT4">
                  <p:embed/>
                  <p:pic>
                    <p:nvPicPr>
                      <p:cNvPr id="22" name="Object 21">
                        <a:extLst>
                          <a:ext uri="{FF2B5EF4-FFF2-40B4-BE49-F238E27FC236}">
                            <a16:creationId xmlns:a16="http://schemas.microsoft.com/office/drawing/2014/main" id="{F5007774-8264-3E4D-7FEE-0FEF5AD5641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426562" y="4216747"/>
                        <a:ext cx="1638300" cy="41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138408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401491" y="5015860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1ED5D934-1005-42E7-B9E8-65E9CE12B957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E77C13A5-0834-400F-A56E-4C74E35B6AE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512712A-CFC7-4140-8BF0-0E597115E51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DF76D2BD-4504-80E5-7176-A5B6CF63480B}"/>
              </a:ext>
            </a:extLst>
          </p:cNvPr>
          <p:cNvSpPr txBox="1"/>
          <p:nvPr/>
        </p:nvSpPr>
        <p:spPr>
          <a:xfrm>
            <a:off x="845741" y="150085"/>
            <a:ext cx="10983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GB" sz="3600" b="1" dirty="0">
                <a:solidFill>
                  <a:srgbClr val="FF0000"/>
                </a:solidFill>
                <a:latin typeface="Arial" panose="020B0604020202020204" pitchFamily="34" charset="0"/>
                <a:ea typeface="思源黑体 Medium"/>
                <a:cs typeface="Arial" panose="020B0604020202020204" pitchFamily="34" charset="0"/>
                <a:sym typeface="Special Elite"/>
              </a:rPr>
              <a:t>§2. CÁC PHÉP TÍNH VỚI ĐA THỨC NHIỀU BIẾN</a:t>
            </a: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E250EC2E-D5E8-A11E-FE33-A8963256E84A}"/>
              </a:ext>
            </a:extLst>
          </p:cNvPr>
          <p:cNvSpPr txBox="1"/>
          <p:nvPr/>
        </p:nvSpPr>
        <p:spPr>
          <a:xfrm>
            <a:off x="532739" y="842950"/>
            <a:ext cx="96117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AF51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CỘNG HAI ĐA THỨC</a:t>
            </a:r>
          </a:p>
        </p:txBody>
      </p:sp>
      <p:sp>
        <p:nvSpPr>
          <p:cNvPr id="12" name="Hộp Văn bản 17">
            <a:extLst>
              <a:ext uri="{FF2B5EF4-FFF2-40B4-BE49-F238E27FC236}">
                <a16:creationId xmlns:a16="http://schemas.microsoft.com/office/drawing/2014/main" id="{6136AAD0-E3C2-CEAF-6D9E-E580F769116D}"/>
              </a:ext>
            </a:extLst>
          </p:cNvPr>
          <p:cNvSpPr txBox="1"/>
          <p:nvPr/>
        </p:nvSpPr>
        <p:spPr>
          <a:xfrm>
            <a:off x="532739" y="1408257"/>
            <a:ext cx="1047948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2.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 Bác Huỳnh muốn sơn bề mặt của hai khối gỗ hình hộp chữ nhật với kích thước như ở Hình 2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đơn vị tính theo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centimét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 Viết đa thức biểu thị tổng diện tích bề mặt của hai khối gỗ mà bác Huỳnh cần phải sơn.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1033949-0CB1-E2D4-3153-0B70BD4D5448}"/>
              </a:ext>
            </a:extLst>
          </p:cNvPr>
          <p:cNvSpPr txBox="1"/>
          <p:nvPr/>
        </p:nvSpPr>
        <p:spPr>
          <a:xfrm>
            <a:off x="4310334" y="3093138"/>
            <a:ext cx="7123444" cy="1041247"/>
          </a:xfrm>
          <a:prstGeom prst="rect">
            <a:avLst/>
          </a:prstGeom>
          <a:noFill/>
          <a:ln>
            <a:solidFill>
              <a:srgbClr val="416529"/>
            </a:solidFill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vi-VN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Tổng diện tích các mặt ở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</a:t>
            </a:r>
            <a:r>
              <a:rPr lang="vi-VN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hứ nhất là:</a:t>
            </a:r>
            <a:endParaRPr lang="en-US" sz="2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15000"/>
              </a:lnSpc>
              <a:buFontTx/>
              <a:buChar char="-"/>
            </a:pPr>
            <a:endParaRPr lang="en-US" sz="2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27" name="Object 26">
            <a:extLst>
              <a:ext uri="{FF2B5EF4-FFF2-40B4-BE49-F238E27FC236}">
                <a16:creationId xmlns:a16="http://schemas.microsoft.com/office/drawing/2014/main" id="{1F9BBE68-D9D7-7E5C-1278-2AF226A6C11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0538652"/>
              </p:ext>
            </p:extLst>
          </p:nvPr>
        </p:nvGraphicFramePr>
        <p:xfrm>
          <a:off x="4782211" y="3548146"/>
          <a:ext cx="62865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6286320" imgH="482400" progId="Equation.DSMT4">
                  <p:embed/>
                </p:oleObj>
              </mc:Choice>
              <mc:Fallback>
                <p:oleObj name="Equation" r:id="rId3" imgW="6286320" imgH="482400" progId="Equation.DSMT4">
                  <p:embed/>
                  <p:pic>
                    <p:nvPicPr>
                      <p:cNvPr id="27" name="Object 26">
                        <a:extLst>
                          <a:ext uri="{FF2B5EF4-FFF2-40B4-BE49-F238E27FC236}">
                            <a16:creationId xmlns:a16="http://schemas.microsoft.com/office/drawing/2014/main" id="{1F9BBE68-D9D7-7E5C-1278-2AF226A6C11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82211" y="3548146"/>
                        <a:ext cx="6286500" cy="48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>
            <a:extLst>
              <a:ext uri="{FF2B5EF4-FFF2-40B4-BE49-F238E27FC236}">
                <a16:creationId xmlns:a16="http://schemas.microsoft.com/office/drawing/2014/main" id="{D289EDE7-12D2-709F-DC28-3A9DD70B8D6F}"/>
              </a:ext>
            </a:extLst>
          </p:cNvPr>
          <p:cNvSpPr txBox="1"/>
          <p:nvPr/>
        </p:nvSpPr>
        <p:spPr>
          <a:xfrm>
            <a:off x="4305885" y="4304413"/>
            <a:ext cx="7127892" cy="2032288"/>
          </a:xfrm>
          <a:prstGeom prst="rect">
            <a:avLst/>
          </a:prstGeom>
          <a:noFill/>
          <a:ln>
            <a:solidFill>
              <a:srgbClr val="416529"/>
            </a:solidFill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vi-VN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Tổng diện tích các mặt ở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</a:t>
            </a:r>
            <a:r>
              <a:rPr lang="vi-VN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hứ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hai</a:t>
            </a:r>
            <a:r>
              <a:rPr lang="vi-VN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là:</a:t>
            </a:r>
            <a:endParaRPr lang="en-US" sz="2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</a:pPr>
            <a:endParaRPr lang="en-US" sz="2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</a:pPr>
            <a:endParaRPr lang="en-US" sz="2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</a:pPr>
            <a:endParaRPr lang="en-US" sz="2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29" name="Object 28">
            <a:extLst>
              <a:ext uri="{FF2B5EF4-FFF2-40B4-BE49-F238E27FC236}">
                <a16:creationId xmlns:a16="http://schemas.microsoft.com/office/drawing/2014/main" id="{6B2B2BBD-6CFA-AEA0-26AB-8E1C2ED7024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6530548"/>
              </p:ext>
            </p:extLst>
          </p:nvPr>
        </p:nvGraphicFramePr>
        <p:xfrm>
          <a:off x="4782211" y="4839937"/>
          <a:ext cx="3657600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657600" imgH="1091880" progId="Equation.DSMT4">
                  <p:embed/>
                </p:oleObj>
              </mc:Choice>
              <mc:Fallback>
                <p:oleObj name="Equation" r:id="rId5" imgW="3657600" imgH="1091880" progId="Equation.DSMT4">
                  <p:embed/>
                  <p:pic>
                    <p:nvPicPr>
                      <p:cNvPr id="29" name="Object 28">
                        <a:extLst>
                          <a:ext uri="{FF2B5EF4-FFF2-40B4-BE49-F238E27FC236}">
                            <a16:creationId xmlns:a16="http://schemas.microsoft.com/office/drawing/2014/main" id="{6B2B2BBD-6CFA-AEA0-26AB-8E1C2ED7024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782211" y="4839937"/>
                        <a:ext cx="3657600" cy="109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Box 29">
            <a:extLst>
              <a:ext uri="{FF2B5EF4-FFF2-40B4-BE49-F238E27FC236}">
                <a16:creationId xmlns:a16="http://schemas.microsoft.com/office/drawing/2014/main" id="{811E5808-1752-A0B6-E133-46B51A6E7B86}"/>
              </a:ext>
            </a:extLst>
          </p:cNvPr>
          <p:cNvSpPr txBox="1"/>
          <p:nvPr/>
        </p:nvSpPr>
        <p:spPr>
          <a:xfrm>
            <a:off x="4325522" y="3113312"/>
            <a:ext cx="7123443" cy="3518848"/>
          </a:xfrm>
          <a:prstGeom prst="rect">
            <a:avLst/>
          </a:prstGeom>
          <a:noFill/>
          <a:ln>
            <a:solidFill>
              <a:srgbClr val="416529"/>
            </a:solidFill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</a:t>
            </a:r>
            <a:r>
              <a:rPr lang="vi-VN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thức biểu thị tổng diện tích bề mặt của hai khối gỗ mà bác Huỳnh cần phải sơn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</a:p>
          <a:p>
            <a:pPr algn="just">
              <a:lnSpc>
                <a:spcPct val="115000"/>
              </a:lnSpc>
            </a:pPr>
            <a:endParaRPr lang="en-US" sz="2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</a:pPr>
            <a:endParaRPr lang="en-US" sz="2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</a:pPr>
            <a:endParaRPr lang="en-US" sz="2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</a:pPr>
            <a:endParaRPr lang="en-US" sz="2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</a:pPr>
            <a:endParaRPr lang="en-US" sz="2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32" name="Object 31">
            <a:extLst>
              <a:ext uri="{FF2B5EF4-FFF2-40B4-BE49-F238E27FC236}">
                <a16:creationId xmlns:a16="http://schemas.microsoft.com/office/drawing/2014/main" id="{9863096B-B418-6433-020C-BE429BA7606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8174761"/>
              </p:ext>
            </p:extLst>
          </p:nvPr>
        </p:nvGraphicFramePr>
        <p:xfrm>
          <a:off x="4795008" y="4107082"/>
          <a:ext cx="57277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5727600" imgH="482400" progId="Equation.DSMT4">
                  <p:embed/>
                </p:oleObj>
              </mc:Choice>
              <mc:Fallback>
                <p:oleObj name="Equation" r:id="rId7" imgW="5727600" imgH="482400" progId="Equation.DSMT4">
                  <p:embed/>
                  <p:pic>
                    <p:nvPicPr>
                      <p:cNvPr id="32" name="Object 31">
                        <a:extLst>
                          <a:ext uri="{FF2B5EF4-FFF2-40B4-BE49-F238E27FC236}">
                            <a16:creationId xmlns:a16="http://schemas.microsoft.com/office/drawing/2014/main" id="{9863096B-B418-6433-020C-BE429BA7606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795008" y="4107082"/>
                        <a:ext cx="5727700" cy="48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>
            <a:extLst>
              <a:ext uri="{FF2B5EF4-FFF2-40B4-BE49-F238E27FC236}">
                <a16:creationId xmlns:a16="http://schemas.microsoft.com/office/drawing/2014/main" id="{D481BF7A-7AC6-D533-AC51-E6D9FC22A01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5421100"/>
              </p:ext>
            </p:extLst>
          </p:nvPr>
        </p:nvGraphicFramePr>
        <p:xfrm>
          <a:off x="4663817" y="4791692"/>
          <a:ext cx="6159500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6159240" imgH="1600200" progId="Equation.DSMT4">
                  <p:embed/>
                </p:oleObj>
              </mc:Choice>
              <mc:Fallback>
                <p:oleObj name="Equation" r:id="rId9" imgW="6159240" imgH="1600200" progId="Equation.DSMT4">
                  <p:embed/>
                  <p:pic>
                    <p:nvPicPr>
                      <p:cNvPr id="33" name="Object 32">
                        <a:extLst>
                          <a:ext uri="{FF2B5EF4-FFF2-40B4-BE49-F238E27FC236}">
                            <a16:creationId xmlns:a16="http://schemas.microsoft.com/office/drawing/2014/main" id="{D481BF7A-7AC6-D533-AC51-E6D9FC22A01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663817" y="4791692"/>
                        <a:ext cx="6159500" cy="160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2">
            <a:extLst>
              <a:ext uri="{FF2B5EF4-FFF2-40B4-BE49-F238E27FC236}">
                <a16:creationId xmlns:a16="http://schemas.microsoft.com/office/drawing/2014/main" id="{52634B45-F956-DCBD-73FF-15B2BBDA34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249" y="3013841"/>
            <a:ext cx="1774066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23A2C260-95D5-9624-F088-D9A9CFFBAA1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7432177"/>
              </p:ext>
            </p:extLst>
          </p:nvPr>
        </p:nvGraphicFramePr>
        <p:xfrm>
          <a:off x="529626" y="3173930"/>
          <a:ext cx="3775430" cy="11440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1" imgW="2514729" imgH="762174" progId="PBrush">
                  <p:embed/>
                </p:oleObj>
              </mc:Choice>
              <mc:Fallback>
                <p:oleObj r:id="rId11" imgW="2514729" imgH="762174" progId="PBrush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23A2C260-95D5-9624-F088-D9A9CFFBAA1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626" y="3173930"/>
                        <a:ext cx="3775430" cy="114407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E668E583-EFB4-E8D0-2817-321ACB715509}"/>
              </a:ext>
            </a:extLst>
          </p:cNvPr>
          <p:cNvSpPr txBox="1"/>
          <p:nvPr/>
        </p:nvSpPr>
        <p:spPr>
          <a:xfrm>
            <a:off x="883003" y="4186586"/>
            <a:ext cx="33313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nhật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4">
            <a:extLst>
              <a:ext uri="{FF2B5EF4-FFF2-40B4-BE49-F238E27FC236}">
                <a16:creationId xmlns:a16="http://schemas.microsoft.com/office/drawing/2014/main" id="{66DA5248-8877-5F25-27A5-1ED62FDF09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626" y="4521317"/>
            <a:ext cx="1501569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00795105-0482-BF5D-96A6-FBD6B1E0918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6456015"/>
              </p:ext>
            </p:extLst>
          </p:nvPr>
        </p:nvGraphicFramePr>
        <p:xfrm>
          <a:off x="778101" y="4683124"/>
          <a:ext cx="3378531" cy="13607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3" imgW="2743341" imgH="1104762" progId="PBrush">
                  <p:embed/>
                </p:oleObj>
              </mc:Choice>
              <mc:Fallback>
                <p:oleObj r:id="rId13" imgW="2743341" imgH="1104762" progId="PBrush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00795105-0482-BF5D-96A6-FBD6B1E0918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8101" y="4683124"/>
                        <a:ext cx="3378531" cy="136079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AE39CBC3-BC6B-2B68-389F-C364A57ADCC0}"/>
              </a:ext>
            </a:extLst>
          </p:cNvPr>
          <p:cNvSpPr txBox="1"/>
          <p:nvPr/>
        </p:nvSpPr>
        <p:spPr>
          <a:xfrm>
            <a:off x="915314" y="6081439"/>
            <a:ext cx="31758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nhật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231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5" grpId="0" animBg="1"/>
      <p:bldP spid="25" grpId="1" animBg="1"/>
      <p:bldP spid="28" grpId="0" animBg="1"/>
      <p:bldP spid="28" grpId="1" animBg="1"/>
      <p:bldP spid="30" grpId="0" animBg="1"/>
      <p:bldP spid="14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1ED5D934-1005-42E7-B9E8-65E9CE12B957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E77C13A5-0834-400F-A56E-4C74E35B6AE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512712A-CFC7-4140-8BF0-0E597115E51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DF76D2BD-4504-80E5-7176-A5B6CF63480B}"/>
              </a:ext>
            </a:extLst>
          </p:cNvPr>
          <p:cNvSpPr txBox="1"/>
          <p:nvPr/>
        </p:nvSpPr>
        <p:spPr>
          <a:xfrm>
            <a:off x="845741" y="150085"/>
            <a:ext cx="10983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GB" sz="3600" b="1" dirty="0">
                <a:solidFill>
                  <a:srgbClr val="FF0000"/>
                </a:solidFill>
                <a:latin typeface="Arial" panose="020B0604020202020204" pitchFamily="34" charset="0"/>
                <a:ea typeface="思源黑体 Medium"/>
                <a:cs typeface="Arial" panose="020B0604020202020204" pitchFamily="34" charset="0"/>
                <a:sym typeface="Special Elite"/>
              </a:rPr>
              <a:t>§2. CÁC PHÉP TÍNH VỚI ĐA THỨC NHIỀU BIẾN</a:t>
            </a: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E250EC2E-D5E8-A11E-FE33-A8963256E84A}"/>
              </a:ext>
            </a:extLst>
          </p:cNvPr>
          <p:cNvSpPr txBox="1"/>
          <p:nvPr/>
        </p:nvSpPr>
        <p:spPr>
          <a:xfrm>
            <a:off x="532739" y="842950"/>
            <a:ext cx="96117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AF51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TRỪ HAI ĐA THỨC</a:t>
            </a:r>
          </a:p>
        </p:txBody>
      </p: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225AE2A5-5738-3580-5C7C-161964F9AC15}"/>
              </a:ext>
            </a:extLst>
          </p:cNvPr>
          <p:cNvSpPr txBox="1"/>
          <p:nvPr/>
        </p:nvSpPr>
        <p:spPr>
          <a:xfrm>
            <a:off x="544118" y="1553212"/>
            <a:ext cx="1047948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err="1">
                <a:latin typeface="Arial" panose="020B0604020202020204" pitchFamily="34" charset="0"/>
                <a:cs typeface="Arial" panose="020B0604020202020204" pitchFamily="34" charset="0"/>
              </a:rPr>
              <a:t>đa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 thức:</a:t>
            </a:r>
          </a:p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và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P – Q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   </a:t>
            </a:r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DD2CEA8D-4C1D-0FC7-169D-E7938D04ED8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201100"/>
              </p:ext>
            </p:extLst>
          </p:nvPr>
        </p:nvGraphicFramePr>
        <p:xfrm>
          <a:off x="2516072" y="2064382"/>
          <a:ext cx="23749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374560" imgH="419040" progId="Equation.DSMT4">
                  <p:embed/>
                </p:oleObj>
              </mc:Choice>
              <mc:Fallback>
                <p:oleObj name="Equation" r:id="rId3" imgW="2374560" imgH="41904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DD2CEA8D-4C1D-0FC7-169D-E7938D04ED8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16072" y="2064382"/>
                        <a:ext cx="2374900" cy="41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75155A67-D69C-CDE2-1AD8-F378F67AC27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331173"/>
              </p:ext>
            </p:extLst>
          </p:nvPr>
        </p:nvGraphicFramePr>
        <p:xfrm>
          <a:off x="5540612" y="2064382"/>
          <a:ext cx="23114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311200" imgH="419040" progId="Equation.DSMT4">
                  <p:embed/>
                </p:oleObj>
              </mc:Choice>
              <mc:Fallback>
                <p:oleObj name="Equation" r:id="rId5" imgW="2311200" imgH="41904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75155A67-D69C-CDE2-1AD8-F378F67AC27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540612" y="2064382"/>
                        <a:ext cx="2311400" cy="41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Rectangle 5">
            <a:extLst>
              <a:ext uri="{FF2B5EF4-FFF2-40B4-BE49-F238E27FC236}">
                <a16:creationId xmlns:a16="http://schemas.microsoft.com/office/drawing/2014/main" id="{65BB0870-F73A-E940-7BF0-CBB44B209E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5778" y="2807214"/>
            <a:ext cx="1041080" cy="661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8" name="Object 27">
            <a:extLst>
              <a:ext uri="{FF2B5EF4-FFF2-40B4-BE49-F238E27FC236}">
                <a16:creationId xmlns:a16="http://schemas.microsoft.com/office/drawing/2014/main" id="{C8B27656-88E9-D4B5-396C-4CB20DCD7C8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6363371"/>
              </p:ext>
            </p:extLst>
          </p:nvPr>
        </p:nvGraphicFramePr>
        <p:xfrm>
          <a:off x="2160472" y="3624932"/>
          <a:ext cx="54610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5460840" imgH="419040" progId="Equation.DSMT4">
                  <p:embed/>
                </p:oleObj>
              </mc:Choice>
              <mc:Fallback>
                <p:oleObj name="Equation" r:id="rId7" imgW="5460840" imgH="419040" progId="Equation.DSMT4">
                  <p:embed/>
                  <p:pic>
                    <p:nvPicPr>
                      <p:cNvPr id="28" name="Object 27">
                        <a:extLst>
                          <a:ext uri="{FF2B5EF4-FFF2-40B4-BE49-F238E27FC236}">
                            <a16:creationId xmlns:a16="http://schemas.microsoft.com/office/drawing/2014/main" id="{C8B27656-88E9-D4B5-396C-4CB20DCD7C8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160472" y="3624932"/>
                        <a:ext cx="5461000" cy="41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>
            <a:extLst>
              <a:ext uri="{FF2B5EF4-FFF2-40B4-BE49-F238E27FC236}">
                <a16:creationId xmlns:a16="http://schemas.microsoft.com/office/drawing/2014/main" id="{69B7B6BF-ABDF-291C-04A9-C056781995F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3000952"/>
              </p:ext>
            </p:extLst>
          </p:nvPr>
        </p:nvGraphicFramePr>
        <p:xfrm>
          <a:off x="3043122" y="4171032"/>
          <a:ext cx="40513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4051080" imgH="419040" progId="Equation.DSMT4">
                  <p:embed/>
                </p:oleObj>
              </mc:Choice>
              <mc:Fallback>
                <p:oleObj name="Equation" r:id="rId9" imgW="4051080" imgH="419040" progId="Equation.DSMT4">
                  <p:embed/>
                  <p:pic>
                    <p:nvPicPr>
                      <p:cNvPr id="29" name="Object 28">
                        <a:extLst>
                          <a:ext uri="{FF2B5EF4-FFF2-40B4-BE49-F238E27FC236}">
                            <a16:creationId xmlns:a16="http://schemas.microsoft.com/office/drawing/2014/main" id="{69B7B6BF-ABDF-291C-04A9-C056781995F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043122" y="4171032"/>
                        <a:ext cx="4051300" cy="41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>
            <a:extLst>
              <a:ext uri="{FF2B5EF4-FFF2-40B4-BE49-F238E27FC236}">
                <a16:creationId xmlns:a16="http://schemas.microsoft.com/office/drawing/2014/main" id="{C1ADBE4B-C7C6-E5E9-8840-A76AA691544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9310901"/>
              </p:ext>
            </p:extLst>
          </p:nvPr>
        </p:nvGraphicFramePr>
        <p:xfrm>
          <a:off x="3043122" y="4683689"/>
          <a:ext cx="49657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4965480" imgH="482400" progId="Equation.DSMT4">
                  <p:embed/>
                </p:oleObj>
              </mc:Choice>
              <mc:Fallback>
                <p:oleObj name="Equation" r:id="rId11" imgW="4965480" imgH="482400" progId="Equation.DSMT4">
                  <p:embed/>
                  <p:pic>
                    <p:nvPicPr>
                      <p:cNvPr id="30" name="Object 29">
                        <a:extLst>
                          <a:ext uri="{FF2B5EF4-FFF2-40B4-BE49-F238E27FC236}">
                            <a16:creationId xmlns:a16="http://schemas.microsoft.com/office/drawing/2014/main" id="{C1ADBE4B-C7C6-E5E9-8840-A76AA691544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043122" y="4683689"/>
                        <a:ext cx="4965700" cy="48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>
            <a:extLst>
              <a:ext uri="{FF2B5EF4-FFF2-40B4-BE49-F238E27FC236}">
                <a16:creationId xmlns:a16="http://schemas.microsoft.com/office/drawing/2014/main" id="{805CEF73-AE69-B215-6DE0-E5244C39F77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3018021"/>
              </p:ext>
            </p:extLst>
          </p:nvPr>
        </p:nvGraphicFramePr>
        <p:xfrm>
          <a:off x="3078047" y="5290219"/>
          <a:ext cx="8382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838080" imgH="393480" progId="Equation.DSMT4">
                  <p:embed/>
                </p:oleObj>
              </mc:Choice>
              <mc:Fallback>
                <p:oleObj name="Equation" r:id="rId13" imgW="838080" imgH="393480" progId="Equation.DSMT4">
                  <p:embed/>
                  <p:pic>
                    <p:nvPicPr>
                      <p:cNvPr id="31" name="Object 30">
                        <a:extLst>
                          <a:ext uri="{FF2B5EF4-FFF2-40B4-BE49-F238E27FC236}">
                            <a16:creationId xmlns:a16="http://schemas.microsoft.com/office/drawing/2014/main" id="{805CEF73-AE69-B215-6DE0-E5244C39F77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078047" y="5290219"/>
                        <a:ext cx="838200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332825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8" grpId="0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1ED5D934-1005-42E7-B9E8-65E9CE12B957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E77C13A5-0834-400F-A56E-4C74E35B6AE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512712A-CFC7-4140-8BF0-0E597115E51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DF76D2BD-4504-80E5-7176-A5B6CF63480B}"/>
              </a:ext>
            </a:extLst>
          </p:cNvPr>
          <p:cNvSpPr txBox="1"/>
          <p:nvPr/>
        </p:nvSpPr>
        <p:spPr>
          <a:xfrm>
            <a:off x="845741" y="150085"/>
            <a:ext cx="10983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GB" sz="3600" b="1" dirty="0">
                <a:solidFill>
                  <a:srgbClr val="FF0000"/>
                </a:solidFill>
                <a:latin typeface="Arial" panose="020B0604020202020204" pitchFamily="34" charset="0"/>
                <a:ea typeface="思源黑体 Medium"/>
                <a:cs typeface="Arial" panose="020B0604020202020204" pitchFamily="34" charset="0"/>
                <a:sym typeface="Special Elite"/>
              </a:rPr>
              <a:t>§2. CÁC PHÉP TÍNH VỚI ĐA THỨC NHIỀU BIẾN</a:t>
            </a: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E250EC2E-D5E8-A11E-FE33-A8963256E84A}"/>
              </a:ext>
            </a:extLst>
          </p:cNvPr>
          <p:cNvSpPr txBox="1"/>
          <p:nvPr/>
        </p:nvSpPr>
        <p:spPr>
          <a:xfrm>
            <a:off x="861158" y="1042936"/>
            <a:ext cx="96117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AF51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TRỪ HAI ĐA THỨC</a:t>
            </a:r>
          </a:p>
        </p:txBody>
      </p: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225AE2A5-5738-3580-5C7C-161964F9AC15}"/>
              </a:ext>
            </a:extLst>
          </p:cNvPr>
          <p:cNvSpPr txBox="1"/>
          <p:nvPr/>
        </p:nvSpPr>
        <p:spPr>
          <a:xfrm>
            <a:off x="2420593" y="1757878"/>
            <a:ext cx="6598280" cy="4914166"/>
          </a:xfrm>
          <a:prstGeom prst="rect">
            <a:avLst/>
          </a:prstGeom>
          <a:noFill/>
          <a:ln w="28575">
            <a:solidFill>
              <a:srgbClr val="009900"/>
            </a:solidFill>
          </a:ln>
        </p:spPr>
        <p:txBody>
          <a:bodyPr wrap="square" rtlCol="0">
            <a:spAutoFit/>
          </a:bodyPr>
          <a:lstStyle/>
          <a:p>
            <a:pPr algn="just">
              <a:spcBef>
                <a:spcPts val="500"/>
              </a:spcBef>
              <a:spcAft>
                <a:spcPts val="500"/>
              </a:spcAft>
            </a:pPr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Nhận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Để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 đa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500"/>
              </a:spcBef>
              <a:spcAft>
                <a:spcPts val="500"/>
              </a:spcAft>
            </a:pP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thức 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Q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hang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ngang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>
              <a:spcBef>
                <a:spcPts val="500"/>
              </a:spcBef>
              <a:spcAft>
                <a:spcPts val="500"/>
              </a:spcAft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P – Q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ngang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ngoặc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spcBef>
                <a:spcPts val="500"/>
              </a:spcBef>
              <a:spcAft>
                <a:spcPts val="500"/>
              </a:spcAft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- Sau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bỏ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ngoặc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đơn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đơn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>
              <a:spcBef>
                <a:spcPts val="500"/>
              </a:spcBef>
              <a:spcAft>
                <a:spcPts val="500"/>
              </a:spcAft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từng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369914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1ED5D934-1005-42E7-B9E8-65E9CE12B957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E77C13A5-0834-400F-A56E-4C74E35B6AE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512712A-CFC7-4140-8BF0-0E597115E51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DF76D2BD-4504-80E5-7176-A5B6CF63480B}"/>
              </a:ext>
            </a:extLst>
          </p:cNvPr>
          <p:cNvSpPr txBox="1"/>
          <p:nvPr/>
        </p:nvSpPr>
        <p:spPr>
          <a:xfrm>
            <a:off x="845741" y="150085"/>
            <a:ext cx="10983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GB" sz="3600" b="1" dirty="0">
                <a:solidFill>
                  <a:srgbClr val="FF0000"/>
                </a:solidFill>
                <a:latin typeface="Arial" panose="020B0604020202020204" pitchFamily="34" charset="0"/>
                <a:ea typeface="思源黑体 Medium"/>
                <a:cs typeface="Arial" panose="020B0604020202020204" pitchFamily="34" charset="0"/>
                <a:sym typeface="Special Elite"/>
              </a:rPr>
              <a:t>§2. CÁC PHÉP TÍNH VỚI ĐA THỨC NHIỀU BIẾN</a:t>
            </a: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E250EC2E-D5E8-A11E-FE33-A8963256E84A}"/>
              </a:ext>
            </a:extLst>
          </p:cNvPr>
          <p:cNvSpPr txBox="1"/>
          <p:nvPr/>
        </p:nvSpPr>
        <p:spPr>
          <a:xfrm>
            <a:off x="532739" y="842950"/>
            <a:ext cx="96117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AF51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TRỪ HAI ĐA THỨC</a:t>
            </a:r>
          </a:p>
        </p:txBody>
      </p: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225AE2A5-5738-3580-5C7C-161964F9AC15}"/>
              </a:ext>
            </a:extLst>
          </p:cNvPr>
          <p:cNvSpPr txBox="1"/>
          <p:nvPr/>
        </p:nvSpPr>
        <p:spPr>
          <a:xfrm>
            <a:off x="544118" y="1362712"/>
            <a:ext cx="1047948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3.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/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                         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/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A – B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;					 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A – 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178D3A86-DC53-D2A4-C2EE-30622F25EC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0700" y="137459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01955C47-0277-A7F6-A10A-83AD6E0578E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6432962"/>
              </p:ext>
            </p:extLst>
          </p:nvPr>
        </p:nvGraphicFramePr>
        <p:xfrm>
          <a:off x="1694429" y="1927512"/>
          <a:ext cx="2411412" cy="442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425680" imgH="419040" progId="Equation.DSMT4">
                  <p:embed/>
                </p:oleObj>
              </mc:Choice>
              <mc:Fallback>
                <p:oleObj name="Equation" r:id="rId3" imgW="2425680" imgH="41904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01955C47-0277-A7F6-A10A-83AD6E0578E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4429" y="1927512"/>
                        <a:ext cx="2411412" cy="4429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3C22A483-A9A2-ECBA-5497-25619C0B487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685279"/>
              </p:ext>
            </p:extLst>
          </p:nvPr>
        </p:nvGraphicFramePr>
        <p:xfrm>
          <a:off x="4245704" y="1941485"/>
          <a:ext cx="17399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739880" imgH="419040" progId="Equation.DSMT4">
                  <p:embed/>
                </p:oleObj>
              </mc:Choice>
              <mc:Fallback>
                <p:oleObj name="Equation" r:id="rId5" imgW="1739880" imgH="41904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3C22A483-A9A2-ECBA-5497-25619C0B487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245704" y="1941485"/>
                        <a:ext cx="1739900" cy="41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D5170970-554B-6108-07FD-5F85DAC4B85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6436141"/>
              </p:ext>
            </p:extLst>
          </p:nvPr>
        </p:nvGraphicFramePr>
        <p:xfrm>
          <a:off x="6207494" y="1939418"/>
          <a:ext cx="18034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803240" imgH="419040" progId="Equation.DSMT4">
                  <p:embed/>
                </p:oleObj>
              </mc:Choice>
              <mc:Fallback>
                <p:oleObj name="Equation" r:id="rId7" imgW="1803240" imgH="41904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D5170970-554B-6108-07FD-5F85DAC4B8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207494" y="1939418"/>
                        <a:ext cx="1803400" cy="41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5">
            <a:extLst>
              <a:ext uri="{FF2B5EF4-FFF2-40B4-BE49-F238E27FC236}">
                <a16:creationId xmlns:a16="http://schemas.microsoft.com/office/drawing/2014/main" id="{78F4232C-2A07-F558-7392-47DB182DAF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0331" y="3129811"/>
            <a:ext cx="1041080" cy="661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D156666B-CC05-A01C-CBE4-41040B989A3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4033528"/>
              </p:ext>
            </p:extLst>
          </p:nvPr>
        </p:nvGraphicFramePr>
        <p:xfrm>
          <a:off x="564159" y="3901140"/>
          <a:ext cx="52197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5219640" imgH="482400" progId="Equation.DSMT4">
                  <p:embed/>
                </p:oleObj>
              </mc:Choice>
              <mc:Fallback>
                <p:oleObj name="Equation" r:id="rId9" imgW="5219640" imgH="48240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D156666B-CC05-A01C-CBE4-41040B989A3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64159" y="3901140"/>
                        <a:ext cx="5219700" cy="48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8A1EC3B0-C6FC-B1A3-2D3C-986B6CBB090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0941753"/>
              </p:ext>
            </p:extLst>
          </p:nvPr>
        </p:nvGraphicFramePr>
        <p:xfrm>
          <a:off x="1812915" y="4505028"/>
          <a:ext cx="33782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3377880" imgH="419040" progId="Equation.DSMT4">
                  <p:embed/>
                </p:oleObj>
              </mc:Choice>
              <mc:Fallback>
                <p:oleObj name="Equation" r:id="rId11" imgW="3377880" imgH="419040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8A1EC3B0-C6FC-B1A3-2D3C-986B6CBB090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812915" y="4505028"/>
                        <a:ext cx="3378200" cy="41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506D7777-C722-B0D2-4E3A-78A62DE29C8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792904"/>
              </p:ext>
            </p:extLst>
          </p:nvPr>
        </p:nvGraphicFramePr>
        <p:xfrm>
          <a:off x="1815891" y="5096370"/>
          <a:ext cx="40132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4012920" imgH="482400" progId="Equation.DSMT4">
                  <p:embed/>
                </p:oleObj>
              </mc:Choice>
              <mc:Fallback>
                <p:oleObj name="Equation" r:id="rId13" imgW="4012920" imgH="482400" progId="Equation.DSMT4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506D7777-C722-B0D2-4E3A-78A62DE29C8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815891" y="5096370"/>
                        <a:ext cx="4013200" cy="48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BC8B9727-8580-C9F1-45D1-A0977377CDD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7531768"/>
              </p:ext>
            </p:extLst>
          </p:nvPr>
        </p:nvGraphicFramePr>
        <p:xfrm>
          <a:off x="1820004" y="5750699"/>
          <a:ext cx="24257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2425680" imgH="419040" progId="Equation.DSMT4">
                  <p:embed/>
                </p:oleObj>
              </mc:Choice>
              <mc:Fallback>
                <p:oleObj name="Equation" r:id="rId15" imgW="2425680" imgH="419040" progId="Equation.DSMT4">
                  <p:embed/>
                  <p:pic>
                    <p:nvPicPr>
                      <p:cNvPr id="19" name="Object 18">
                        <a:extLst>
                          <a:ext uri="{FF2B5EF4-FFF2-40B4-BE49-F238E27FC236}">
                            <a16:creationId xmlns:a16="http://schemas.microsoft.com/office/drawing/2014/main" id="{BC8B9727-8580-C9F1-45D1-A0977377CDD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820004" y="5750699"/>
                        <a:ext cx="2425700" cy="41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9904E4FE-B0C9-27CA-2ACB-B843FB725FA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0386962"/>
              </p:ext>
            </p:extLst>
          </p:nvPr>
        </p:nvGraphicFramePr>
        <p:xfrm>
          <a:off x="6100939" y="3881659"/>
          <a:ext cx="52959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5295600" imgH="1015920" progId="Equation.DSMT4">
                  <p:embed/>
                </p:oleObj>
              </mc:Choice>
              <mc:Fallback>
                <p:oleObj name="Equation" r:id="rId17" imgW="5295600" imgH="1015920" progId="Equation.DSMT4">
                  <p:embed/>
                  <p:pic>
                    <p:nvPicPr>
                      <p:cNvPr id="20" name="Object 19">
                        <a:extLst>
                          <a:ext uri="{FF2B5EF4-FFF2-40B4-BE49-F238E27FC236}">
                            <a16:creationId xmlns:a16="http://schemas.microsoft.com/office/drawing/2014/main" id="{9904E4FE-B0C9-27CA-2ACB-B843FB725FA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6100939" y="3881659"/>
                        <a:ext cx="5295900" cy="1016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6CE4307-52E0-58AF-E522-9E1BD974A562}"/>
              </a:ext>
            </a:extLst>
          </p:cNvPr>
          <p:cNvCxnSpPr>
            <a:cxnSpLocks/>
          </p:cNvCxnSpPr>
          <p:nvPr/>
        </p:nvCxnSpPr>
        <p:spPr>
          <a:xfrm>
            <a:off x="5970871" y="3984859"/>
            <a:ext cx="0" cy="287314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A3BC8E0B-594D-70E2-EF25-CFFD349857F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2405418"/>
              </p:ext>
            </p:extLst>
          </p:nvPr>
        </p:nvGraphicFramePr>
        <p:xfrm>
          <a:off x="7337287" y="4454228"/>
          <a:ext cx="34544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3454200" imgH="939600" progId="Equation.DSMT4">
                  <p:embed/>
                </p:oleObj>
              </mc:Choice>
              <mc:Fallback>
                <p:oleObj name="Equation" r:id="rId19" imgW="3454200" imgH="939600" progId="Equation.DSMT4">
                  <p:embed/>
                  <p:pic>
                    <p:nvPicPr>
                      <p:cNvPr id="23" name="Object 22">
                        <a:extLst>
                          <a:ext uri="{FF2B5EF4-FFF2-40B4-BE49-F238E27FC236}">
                            <a16:creationId xmlns:a16="http://schemas.microsoft.com/office/drawing/2014/main" id="{A3BC8E0B-594D-70E2-EF25-CFFD349857F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7337287" y="4454228"/>
                        <a:ext cx="3454400" cy="939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id="{AD5A254B-31AA-F2FA-BF11-B07BA80A815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2322371"/>
              </p:ext>
            </p:extLst>
          </p:nvPr>
        </p:nvGraphicFramePr>
        <p:xfrm>
          <a:off x="7109194" y="4964164"/>
          <a:ext cx="44069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4406760" imgH="1015920" progId="Equation.DSMT4">
                  <p:embed/>
                </p:oleObj>
              </mc:Choice>
              <mc:Fallback>
                <p:oleObj name="Equation" r:id="rId21" imgW="4406760" imgH="1015920" progId="Equation.DSMT4">
                  <p:embed/>
                  <p:pic>
                    <p:nvPicPr>
                      <p:cNvPr id="24" name="Object 23">
                        <a:extLst>
                          <a:ext uri="{FF2B5EF4-FFF2-40B4-BE49-F238E27FC236}">
                            <a16:creationId xmlns:a16="http://schemas.microsoft.com/office/drawing/2014/main" id="{AD5A254B-31AA-F2FA-BF11-B07BA80A815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7109194" y="4964164"/>
                        <a:ext cx="4406900" cy="1016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>
            <a:extLst>
              <a:ext uri="{FF2B5EF4-FFF2-40B4-BE49-F238E27FC236}">
                <a16:creationId xmlns:a16="http://schemas.microsoft.com/office/drawing/2014/main" id="{3E82550D-C515-67BB-BB6C-548060B781A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9562045"/>
              </p:ext>
            </p:extLst>
          </p:nvPr>
        </p:nvGraphicFramePr>
        <p:xfrm>
          <a:off x="7276960" y="5507757"/>
          <a:ext cx="13970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1396800" imgH="419040" progId="Equation.DSMT4">
                  <p:embed/>
                </p:oleObj>
              </mc:Choice>
              <mc:Fallback>
                <p:oleObj name="Equation" r:id="rId23" imgW="1396800" imgH="419040" progId="Equation.DSMT4">
                  <p:embed/>
                  <p:pic>
                    <p:nvPicPr>
                      <p:cNvPr id="25" name="Object 24">
                        <a:extLst>
                          <a:ext uri="{FF2B5EF4-FFF2-40B4-BE49-F238E27FC236}">
                            <a16:creationId xmlns:a16="http://schemas.microsoft.com/office/drawing/2014/main" id="{3E82550D-C515-67BB-BB6C-548060B781A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7276960" y="5507757"/>
                        <a:ext cx="1397000" cy="41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05589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33787325_Lab safety_AAS_v3" id="{898BC5E2-691B-4B41-A97D-F35AD4FFF20D}" vid="{295F60D3-032D-43CA-A300-E4752067AD5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19E59094-1E6F-42D5-A62B-D0344AFFFA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04BA817-A03C-4EA3-86C4-6E42BD37F52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0096A91-93C8-4C7A-BF68-944591874A6D}">
  <ds:schemaRefs>
    <ds:schemaRef ds:uri="http://purl.org/dc/elements/1.1/"/>
    <ds:schemaRef ds:uri="http://schemas.microsoft.com/office/2006/metadata/properties"/>
    <ds:schemaRef ds:uri="71af3243-3dd4-4a8d-8c0d-dd76da1f02a5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16c05727-aa75-4e4a-9b5f-8a80a1165891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Lab safety</Template>
  <TotalTime>3799</TotalTime>
  <Words>998</Words>
  <Application>Microsoft Office PowerPoint</Application>
  <PresentationFormat>Widescreen</PresentationFormat>
  <Paragraphs>125</Paragraphs>
  <Slides>21</Slides>
  <Notes>16</Notes>
  <HiddenSlides>0</HiddenSlides>
  <MMClips>4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Times New Roman</vt:lpstr>
      <vt:lpstr>Office Theme</vt:lpstr>
      <vt:lpstr>Equation</vt:lpstr>
      <vt:lpstr>PBrush</vt:lpstr>
      <vt:lpstr> BÀI 2. Các phép tính với đa thức nhiều biến (Tiết 1)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GIỚI THIỆU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 Safety</dc:title>
  <dc:creator>Lê Hải</dc:creator>
  <cp:lastModifiedBy>Admin</cp:lastModifiedBy>
  <cp:revision>154</cp:revision>
  <dcterms:created xsi:type="dcterms:W3CDTF">2021-06-07T13:44:30Z</dcterms:created>
  <dcterms:modified xsi:type="dcterms:W3CDTF">2024-09-16T13:50:44Z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