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70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5.svg"/><Relationship Id="rId7" Type="http://schemas.openxmlformats.org/officeDocument/2006/relationships/image" Target="../media/image7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2866</Words>
  <Application>Microsoft Office PowerPoint</Application>
  <PresentationFormat>Custom</PresentationFormat>
  <Paragraphs>288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Symbol</vt:lpstr>
      <vt:lpstr>Arial</vt:lpstr>
      <vt:lpstr>Wingdings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2023-12-06T12:48:56Z</dcterms:modified>
  <dc:identifier>DAFN9zBzeTs</dc:identifier>
</cp:coreProperties>
</file>