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9" r:id="rId2"/>
  </p:sldMasterIdLst>
  <p:notesMasterIdLst>
    <p:notesMasterId r:id="rId69"/>
  </p:notesMasterIdLst>
  <p:sldIdLst>
    <p:sldId id="256" r:id="rId3"/>
    <p:sldId id="257" r:id="rId4"/>
    <p:sldId id="259" r:id="rId5"/>
    <p:sldId id="258" r:id="rId6"/>
    <p:sldId id="268" r:id="rId7"/>
    <p:sldId id="261" r:id="rId8"/>
    <p:sldId id="262" r:id="rId9"/>
    <p:sldId id="263" r:id="rId10"/>
    <p:sldId id="331" r:id="rId11"/>
    <p:sldId id="272" r:id="rId12"/>
    <p:sldId id="332" r:id="rId13"/>
    <p:sldId id="342" r:id="rId14"/>
    <p:sldId id="334" r:id="rId15"/>
    <p:sldId id="335" r:id="rId16"/>
    <p:sldId id="336" r:id="rId17"/>
    <p:sldId id="337" r:id="rId18"/>
    <p:sldId id="265" r:id="rId19"/>
    <p:sldId id="340" r:id="rId20"/>
    <p:sldId id="341" r:id="rId21"/>
    <p:sldId id="343" r:id="rId22"/>
    <p:sldId id="344" r:id="rId23"/>
    <p:sldId id="345" r:id="rId24"/>
    <p:sldId id="346" r:id="rId25"/>
    <p:sldId id="347" r:id="rId26"/>
    <p:sldId id="351" r:id="rId27"/>
    <p:sldId id="278" r:id="rId28"/>
    <p:sldId id="352" r:id="rId29"/>
    <p:sldId id="348" r:id="rId30"/>
    <p:sldId id="350" r:id="rId31"/>
    <p:sldId id="274" r:id="rId32"/>
    <p:sldId id="354" r:id="rId33"/>
    <p:sldId id="355" r:id="rId34"/>
    <p:sldId id="356" r:id="rId35"/>
    <p:sldId id="358" r:id="rId36"/>
    <p:sldId id="360" r:id="rId37"/>
    <p:sldId id="282" r:id="rId38"/>
    <p:sldId id="311" r:id="rId39"/>
    <p:sldId id="328" r:id="rId40"/>
    <p:sldId id="329" r:id="rId41"/>
    <p:sldId id="330" r:id="rId42"/>
    <p:sldId id="324" r:id="rId43"/>
    <p:sldId id="325" r:id="rId44"/>
    <p:sldId id="326" r:id="rId45"/>
    <p:sldId id="327" r:id="rId46"/>
    <p:sldId id="323" r:id="rId47"/>
    <p:sldId id="283" r:id="rId48"/>
    <p:sldId id="361" r:id="rId49"/>
    <p:sldId id="285" r:id="rId50"/>
    <p:sldId id="362" r:id="rId51"/>
    <p:sldId id="284" r:id="rId52"/>
    <p:sldId id="364" r:id="rId53"/>
    <p:sldId id="363" r:id="rId54"/>
    <p:sldId id="286" r:id="rId55"/>
    <p:sldId id="365" r:id="rId56"/>
    <p:sldId id="287" r:id="rId57"/>
    <p:sldId id="366" r:id="rId58"/>
    <p:sldId id="367" r:id="rId59"/>
    <p:sldId id="271" r:id="rId60"/>
    <p:sldId id="288" r:id="rId61"/>
    <p:sldId id="368" r:id="rId62"/>
    <p:sldId id="369" r:id="rId63"/>
    <p:sldId id="370" r:id="rId64"/>
    <p:sldId id="371" r:id="rId65"/>
    <p:sldId id="372" r:id="rId66"/>
    <p:sldId id="289" r:id="rId67"/>
    <p:sldId id="290" r:id="rId68"/>
  </p:sldIdLst>
  <p:sldSz cx="9144000" cy="5143500" type="screen16x9"/>
  <p:notesSz cx="6858000" cy="9144000"/>
  <p:embeddedFontLst>
    <p:embeddedFont>
      <p:font typeface="Abel" panose="02000506030000020004" pitchFamily="2" charset="0"/>
      <p:regular r:id="rId70"/>
    </p:embeddedFont>
    <p:embeddedFont>
      <p:font typeface="Anaheim" panose="020B0604020202020204" charset="0"/>
      <p:regular r:id="rId71"/>
      <p:bold r:id="rId72"/>
    </p:embeddedFont>
    <p:embeddedFont>
      <p:font typeface="Archivo" panose="020B0604020202020204" charset="0"/>
      <p:regular r:id="rId73"/>
      <p:bold r:id="rId74"/>
      <p:italic r:id="rId75"/>
      <p:boldItalic r:id="rId76"/>
    </p:embeddedFont>
    <p:embeddedFont>
      <p:font typeface="Cambria Math" panose="02040503050406030204" pitchFamily="18" charset="0"/>
      <p:regular r:id="rId77"/>
    </p:embeddedFont>
    <p:embeddedFont>
      <p:font typeface="Days One" panose="020B0604020202020204" charset="0"/>
      <p:regular r:id="rId78"/>
    </p:embeddedFont>
    <p:embeddedFont>
      <p:font typeface="DengXian" panose="02010600030101010101" pitchFamily="2" charset="-122"/>
      <p:regular r:id="rId79"/>
      <p:bold r:id="rId80"/>
    </p:embeddedFont>
    <p:embeddedFont>
      <p:font typeface="Grandstander" panose="020B0604020202020204" charset="0"/>
      <p:regular r:id="rId81"/>
      <p:bold r:id="rId82"/>
      <p:italic r:id="rId83"/>
      <p:boldItalic r:id="rId84"/>
    </p:embeddedFont>
    <p:embeddedFont>
      <p:font typeface="Lato Light" panose="020F0502020204030203" pitchFamily="34" charset="0"/>
      <p:regular r:id="rId85"/>
      <p:italic r:id="rId86"/>
    </p:embeddedFont>
    <p:embeddedFont>
      <p:font typeface="Nunito Light" pitchFamily="2" charset="0"/>
      <p:regular r:id="rId87"/>
      <p:italic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6600"/>
    <a:srgbClr val="FFFFCC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CF05C-4747-4A02-8606-E019AAC1BBBC}">
  <a:tblStyle styleId="{96DCF05C-4747-4A02-8606-E019AAC1BB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90C157-CB29-41B9-88FE-81276D270B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15.fntdata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font" Target="fonts/font19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7.fntdata"/><Relationship Id="rId7" Type="http://schemas.openxmlformats.org/officeDocument/2006/relationships/slide" Target="slides/slide5.xml"/><Relationship Id="rId71" Type="http://schemas.openxmlformats.org/officeDocument/2006/relationships/font" Target="fonts/font2.fntdata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18.fntdata"/><Relationship Id="rId61" Type="http://schemas.openxmlformats.org/officeDocument/2006/relationships/slide" Target="slides/slide59.xml"/><Relationship Id="rId82" Type="http://schemas.openxmlformats.org/officeDocument/2006/relationships/font" Target="fonts/font13.fntdata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770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872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77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74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328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164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2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32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556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306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829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590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855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193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72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312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52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5" name="Google Shape;2595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589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217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5283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144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224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g1e71a4a86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6" name="Google Shape;2786;g1e71a4a86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1819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356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bấm</a:t>
            </a:r>
            <a:r>
              <a:rPr lang="en-US" baseline="0"/>
              <a:t> vào các bình thí nghiệm để mở câu hỏi. GV bấm mũi tên để kết thúc trò chơi.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2802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6487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6405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Google Shape;2801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2" name="Google Shape;2802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Google Shape;2801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2" name="Google Shape;2802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54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Google Shape;2801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2" name="Google Shape;2802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7105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g1e71a4a866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1" name="Google Shape;2821;g1e71a4a866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g1e71a4a866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1" name="Google Shape;2821;g1e71a4a866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3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g1e71a4a86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5" name="Google Shape;2835;g1e71a4a866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g1e71a4a86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5" name="Google Shape;2835;g1e71a4a866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5720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g1e71a4a86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5" name="Google Shape;2835;g1e71a4a866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5205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g1e71a4a86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1" name="Google Shape;2841;g1e71a4a86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g1e71a4a86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1" name="Google Shape;2841;g1e71a4a86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8245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307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1e71a4a866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7" name="Google Shape;2857;g1e71a4a866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5288" y="983800"/>
            <a:ext cx="3483000" cy="25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5250" y="3683900"/>
            <a:ext cx="3483000" cy="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6"/>
          <p:cNvSpPr txBox="1">
            <a:spLocks noGrp="1"/>
          </p:cNvSpPr>
          <p:nvPr>
            <p:ph type="title"/>
          </p:nvPr>
        </p:nvSpPr>
        <p:spPr>
          <a:xfrm>
            <a:off x="1143300" y="1414725"/>
            <a:ext cx="2575200" cy="11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1"/>
          </p:nvPr>
        </p:nvSpPr>
        <p:spPr>
          <a:xfrm>
            <a:off x="1143300" y="2598950"/>
            <a:ext cx="2575200" cy="11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9" name="Google Shape;469;p16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470" name="Google Shape;470;p16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471" name="Google Shape;471;p16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0" name="Google Shape;480;p16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481" name="Google Shape;481;p16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16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484" name="Google Shape;484;p16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6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6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6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0" name="Google Shape;490;p16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491" name="Google Shape;491;p16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6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6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6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6" name="Google Shape;496;p16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497" name="Google Shape;497;p16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6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6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6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6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2" name="Google Shape;502;p16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503" name="Google Shape;503;p1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4" name="Google Shape;524;p16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3" name="Google Shape;583;p18"/>
          <p:cNvGrpSpPr/>
          <p:nvPr/>
        </p:nvGrpSpPr>
        <p:grpSpPr>
          <a:xfrm>
            <a:off x="8430777" y="3389920"/>
            <a:ext cx="670311" cy="1277886"/>
            <a:chOff x="4721437" y="3735065"/>
            <a:chExt cx="489099" cy="932355"/>
          </a:xfrm>
        </p:grpSpPr>
        <p:sp>
          <p:nvSpPr>
            <p:cNvPr id="584" name="Google Shape;584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4832386" y="4363598"/>
              <a:ext cx="353465" cy="41776"/>
            </a:xfrm>
            <a:custGeom>
              <a:avLst/>
              <a:gdLst/>
              <a:ahLst/>
              <a:cxnLst/>
              <a:rect l="l" t="t" r="r" b="b"/>
              <a:pathLst>
                <a:path w="1303" h="154" extrusionOk="0">
                  <a:moveTo>
                    <a:pt x="0" y="154"/>
                  </a:moveTo>
                  <a:lnTo>
                    <a:pt x="1303" y="154"/>
                  </a:lnTo>
                  <a:lnTo>
                    <a:pt x="1303" y="0"/>
                  </a:lnTo>
                  <a:lnTo>
                    <a:pt x="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918459" y="3800500"/>
              <a:ext cx="112025" cy="635000"/>
            </a:xfrm>
            <a:custGeom>
              <a:avLst/>
              <a:gdLst/>
              <a:ahLst/>
              <a:cxnLst/>
              <a:rect l="l" t="t" r="r" b="b"/>
              <a:pathLst>
                <a:path w="4481" h="25400" extrusionOk="0">
                  <a:moveTo>
                    <a:pt x="899" y="0"/>
                  </a:moveTo>
                  <a:cubicBezTo>
                    <a:pt x="750" y="692"/>
                    <a:pt x="30" y="2578"/>
                    <a:pt x="3" y="4152"/>
                  </a:cubicBezTo>
                  <a:cubicBezTo>
                    <a:pt x="-24" y="5726"/>
                    <a:pt x="153" y="7517"/>
                    <a:pt x="736" y="9444"/>
                  </a:cubicBezTo>
                  <a:cubicBezTo>
                    <a:pt x="1320" y="11371"/>
                    <a:pt x="2880" y="13704"/>
                    <a:pt x="3504" y="15712"/>
                  </a:cubicBezTo>
                  <a:cubicBezTo>
                    <a:pt x="4128" y="17720"/>
                    <a:pt x="4467" y="19877"/>
                    <a:pt x="4481" y="21492"/>
                  </a:cubicBezTo>
                  <a:cubicBezTo>
                    <a:pt x="4495" y="23107"/>
                    <a:pt x="3735" y="24749"/>
                    <a:pt x="3586" y="2540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8" name="Google Shape;598;p18"/>
            <p:cNvSpPr/>
            <p:nvPr/>
          </p:nvSpPr>
          <p:spPr>
            <a:xfrm>
              <a:off x="4772000" y="3898200"/>
              <a:ext cx="158750" cy="118050"/>
            </a:xfrm>
            <a:custGeom>
              <a:avLst/>
              <a:gdLst/>
              <a:ahLst/>
              <a:cxnLst/>
              <a:rect l="l" t="t" r="r" b="b"/>
              <a:pathLst>
                <a:path w="6350" h="4722" extrusionOk="0">
                  <a:moveTo>
                    <a:pt x="6350" y="4722"/>
                  </a:moveTo>
                  <a:cubicBezTo>
                    <a:pt x="5739" y="4437"/>
                    <a:pt x="3744" y="3799"/>
                    <a:pt x="2686" y="3012"/>
                  </a:cubicBezTo>
                  <a:cubicBezTo>
                    <a:pt x="1628" y="2225"/>
                    <a:pt x="448" y="50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9" name="Google Shape;599;p18"/>
            <p:cNvSpPr/>
            <p:nvPr/>
          </p:nvSpPr>
          <p:spPr>
            <a:xfrm>
              <a:off x="4957200" y="3975525"/>
              <a:ext cx="111950" cy="103800"/>
            </a:xfrm>
            <a:custGeom>
              <a:avLst/>
              <a:gdLst/>
              <a:ahLst/>
              <a:cxnLst/>
              <a:rect l="l" t="t" r="r" b="b"/>
              <a:pathLst>
                <a:path w="4478" h="4152" extrusionOk="0">
                  <a:moveTo>
                    <a:pt x="0" y="4152"/>
                  </a:moveTo>
                  <a:cubicBezTo>
                    <a:pt x="746" y="3460"/>
                    <a:pt x="3732" y="692"/>
                    <a:pt x="447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0" name="Google Shape;600;p18"/>
            <p:cNvSpPr/>
            <p:nvPr/>
          </p:nvSpPr>
          <p:spPr>
            <a:xfrm>
              <a:off x="5030475" y="4189250"/>
              <a:ext cx="144500" cy="120075"/>
            </a:xfrm>
            <a:custGeom>
              <a:avLst/>
              <a:gdLst/>
              <a:ahLst/>
              <a:cxnLst/>
              <a:rect l="l" t="t" r="r" b="b"/>
              <a:pathLst>
                <a:path w="5780" h="4803" extrusionOk="0">
                  <a:moveTo>
                    <a:pt x="0" y="4803"/>
                  </a:moveTo>
                  <a:cubicBezTo>
                    <a:pt x="583" y="4233"/>
                    <a:pt x="2537" y="2185"/>
                    <a:pt x="3500" y="1384"/>
                  </a:cubicBezTo>
                  <a:cubicBezTo>
                    <a:pt x="4463" y="584"/>
                    <a:pt x="5400" y="231"/>
                    <a:pt x="578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1" name="Google Shape;601;p18"/>
            <p:cNvSpPr/>
            <p:nvPr/>
          </p:nvSpPr>
          <p:spPr>
            <a:xfrm>
              <a:off x="4820856" y="4158700"/>
              <a:ext cx="189275" cy="48850"/>
            </a:xfrm>
            <a:custGeom>
              <a:avLst/>
              <a:gdLst/>
              <a:ahLst/>
              <a:cxnLst/>
              <a:rect l="l" t="t" r="r" b="b"/>
              <a:pathLst>
                <a:path w="7571" h="1954" extrusionOk="0">
                  <a:moveTo>
                    <a:pt x="0" y="0"/>
                  </a:moveTo>
                  <a:cubicBezTo>
                    <a:pt x="1262" y="326"/>
                    <a:pt x="6309" y="1628"/>
                    <a:pt x="7571" y="195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02" name="Google Shape;602;p1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p18"/>
          <p:cNvGrpSpPr/>
          <p:nvPr/>
        </p:nvGrpSpPr>
        <p:grpSpPr>
          <a:xfrm>
            <a:off x="8430697" y="89843"/>
            <a:ext cx="551493" cy="579689"/>
            <a:chOff x="4592041" y="1871710"/>
            <a:chExt cx="414500" cy="435660"/>
          </a:xfrm>
        </p:grpSpPr>
        <p:sp>
          <p:nvSpPr>
            <p:cNvPr id="604" name="Google Shape;604;p18"/>
            <p:cNvSpPr/>
            <p:nvPr/>
          </p:nvSpPr>
          <p:spPr>
            <a:xfrm>
              <a:off x="4611844" y="2058615"/>
              <a:ext cx="248755" cy="24875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59" y="35"/>
                  </a:moveTo>
                  <a:cubicBezTo>
                    <a:pt x="225" y="35"/>
                    <a:pt x="36" y="225"/>
                    <a:pt x="36" y="458"/>
                  </a:cubicBezTo>
                  <a:cubicBezTo>
                    <a:pt x="36" y="691"/>
                    <a:pt x="225" y="881"/>
                    <a:pt x="459" y="881"/>
                  </a:cubicBezTo>
                  <a:cubicBezTo>
                    <a:pt x="692" y="881"/>
                    <a:pt x="882" y="691"/>
                    <a:pt x="882" y="458"/>
                  </a:cubicBezTo>
                  <a:cubicBezTo>
                    <a:pt x="882" y="225"/>
                    <a:pt x="692" y="35"/>
                    <a:pt x="459" y="35"/>
                  </a:cubicBezTo>
                  <a:moveTo>
                    <a:pt x="459" y="917"/>
                  </a:moveTo>
                  <a:cubicBezTo>
                    <a:pt x="206" y="917"/>
                    <a:pt x="0" y="711"/>
                    <a:pt x="0" y="458"/>
                  </a:cubicBezTo>
                  <a:cubicBezTo>
                    <a:pt x="0" y="205"/>
                    <a:pt x="206" y="0"/>
                    <a:pt x="459" y="0"/>
                  </a:cubicBezTo>
                  <a:cubicBezTo>
                    <a:pt x="712" y="0"/>
                    <a:pt x="917" y="205"/>
                    <a:pt x="917" y="458"/>
                  </a:cubicBezTo>
                  <a:cubicBezTo>
                    <a:pt x="917" y="711"/>
                    <a:pt x="712" y="917"/>
                    <a:pt x="459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4731474" y="1940884"/>
              <a:ext cx="275068" cy="274797"/>
            </a:xfrm>
            <a:custGeom>
              <a:avLst/>
              <a:gdLst/>
              <a:ahLst/>
              <a:cxnLst/>
              <a:rect l="l" t="t" r="r" b="b"/>
              <a:pathLst>
                <a:path w="1014" h="1013" extrusionOk="0">
                  <a:moveTo>
                    <a:pt x="507" y="35"/>
                  </a:moveTo>
                  <a:cubicBezTo>
                    <a:pt x="247" y="35"/>
                    <a:pt x="35" y="246"/>
                    <a:pt x="35" y="506"/>
                  </a:cubicBezTo>
                  <a:cubicBezTo>
                    <a:pt x="35" y="766"/>
                    <a:pt x="247" y="978"/>
                    <a:pt x="507" y="978"/>
                  </a:cubicBezTo>
                  <a:cubicBezTo>
                    <a:pt x="767" y="978"/>
                    <a:pt x="978" y="766"/>
                    <a:pt x="978" y="506"/>
                  </a:cubicBezTo>
                  <a:cubicBezTo>
                    <a:pt x="978" y="246"/>
                    <a:pt x="767" y="35"/>
                    <a:pt x="507" y="35"/>
                  </a:cubicBezTo>
                  <a:moveTo>
                    <a:pt x="507" y="1013"/>
                  </a:moveTo>
                  <a:cubicBezTo>
                    <a:pt x="227" y="1013"/>
                    <a:pt x="0" y="786"/>
                    <a:pt x="0" y="506"/>
                  </a:cubicBezTo>
                  <a:cubicBezTo>
                    <a:pt x="0" y="227"/>
                    <a:pt x="227" y="0"/>
                    <a:pt x="507" y="0"/>
                  </a:cubicBezTo>
                  <a:cubicBezTo>
                    <a:pt x="786" y="0"/>
                    <a:pt x="1014" y="227"/>
                    <a:pt x="1014" y="506"/>
                  </a:cubicBezTo>
                  <a:cubicBezTo>
                    <a:pt x="1014" y="786"/>
                    <a:pt x="786" y="1013"/>
                    <a:pt x="507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4738798" y="2060785"/>
              <a:ext cx="25771" cy="65919"/>
            </a:xfrm>
            <a:custGeom>
              <a:avLst/>
              <a:gdLst/>
              <a:ahLst/>
              <a:cxnLst/>
              <a:rect l="l" t="t" r="r" b="b"/>
              <a:pathLst>
                <a:path w="95" h="243" extrusionOk="0">
                  <a:moveTo>
                    <a:pt x="18" y="243"/>
                  </a:moveTo>
                  <a:cubicBezTo>
                    <a:pt x="16" y="243"/>
                    <a:pt x="15" y="243"/>
                    <a:pt x="13" y="242"/>
                  </a:cubicBezTo>
                  <a:cubicBezTo>
                    <a:pt x="4" y="240"/>
                    <a:pt x="-2" y="230"/>
                    <a:pt x="1" y="220"/>
                  </a:cubicBezTo>
                  <a:lnTo>
                    <a:pt x="61" y="13"/>
                  </a:lnTo>
                  <a:cubicBezTo>
                    <a:pt x="63" y="4"/>
                    <a:pt x="73" y="-2"/>
                    <a:pt x="82" y="1"/>
                  </a:cubicBezTo>
                  <a:cubicBezTo>
                    <a:pt x="92" y="4"/>
                    <a:pt x="97" y="13"/>
                    <a:pt x="94" y="23"/>
                  </a:cubicBezTo>
                  <a:lnTo>
                    <a:pt x="35" y="230"/>
                  </a:lnTo>
                  <a:cubicBezTo>
                    <a:pt x="33" y="238"/>
                    <a:pt x="26" y="243"/>
                    <a:pt x="18" y="2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4755074" y="2067838"/>
              <a:ext cx="32552" cy="90604"/>
            </a:xfrm>
            <a:custGeom>
              <a:avLst/>
              <a:gdLst/>
              <a:ahLst/>
              <a:cxnLst/>
              <a:rect l="l" t="t" r="r" b="b"/>
              <a:pathLst>
                <a:path w="120" h="334" extrusionOk="0">
                  <a:moveTo>
                    <a:pt x="18" y="334"/>
                  </a:moveTo>
                  <a:cubicBezTo>
                    <a:pt x="16" y="334"/>
                    <a:pt x="14" y="334"/>
                    <a:pt x="13" y="333"/>
                  </a:cubicBezTo>
                  <a:cubicBezTo>
                    <a:pt x="3" y="331"/>
                    <a:pt x="-2" y="321"/>
                    <a:pt x="1" y="312"/>
                  </a:cubicBezTo>
                  <a:lnTo>
                    <a:pt x="85" y="13"/>
                  </a:lnTo>
                  <a:cubicBezTo>
                    <a:pt x="88" y="4"/>
                    <a:pt x="98" y="-2"/>
                    <a:pt x="107" y="1"/>
                  </a:cubicBezTo>
                  <a:cubicBezTo>
                    <a:pt x="116" y="4"/>
                    <a:pt x="122" y="13"/>
                    <a:pt x="119" y="23"/>
                  </a:cubicBezTo>
                  <a:lnTo>
                    <a:pt x="34" y="321"/>
                  </a:lnTo>
                  <a:cubicBezTo>
                    <a:pt x="32" y="329"/>
                    <a:pt x="25" y="334"/>
                    <a:pt x="18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4777861" y="2081673"/>
              <a:ext cx="33637" cy="100912"/>
            </a:xfrm>
            <a:custGeom>
              <a:avLst/>
              <a:gdLst/>
              <a:ahLst/>
              <a:cxnLst/>
              <a:rect l="l" t="t" r="r" b="b"/>
              <a:pathLst>
                <a:path w="124" h="372" extrusionOk="0">
                  <a:moveTo>
                    <a:pt x="18" y="372"/>
                  </a:moveTo>
                  <a:cubicBezTo>
                    <a:pt x="17" y="372"/>
                    <a:pt x="15" y="372"/>
                    <a:pt x="14" y="372"/>
                  </a:cubicBezTo>
                  <a:cubicBezTo>
                    <a:pt x="4" y="369"/>
                    <a:pt x="-2" y="359"/>
                    <a:pt x="1" y="350"/>
                  </a:cubicBezTo>
                  <a:lnTo>
                    <a:pt x="89" y="13"/>
                  </a:lnTo>
                  <a:cubicBezTo>
                    <a:pt x="92" y="3"/>
                    <a:pt x="101" y="-2"/>
                    <a:pt x="111" y="0"/>
                  </a:cubicBezTo>
                  <a:cubicBezTo>
                    <a:pt x="120" y="2"/>
                    <a:pt x="126" y="12"/>
                    <a:pt x="123" y="21"/>
                  </a:cubicBezTo>
                  <a:lnTo>
                    <a:pt x="35" y="359"/>
                  </a:lnTo>
                  <a:cubicBezTo>
                    <a:pt x="33" y="367"/>
                    <a:pt x="26" y="372"/>
                    <a:pt x="18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4811498" y="2108529"/>
              <a:ext cx="26584" cy="96301"/>
            </a:xfrm>
            <a:custGeom>
              <a:avLst/>
              <a:gdLst/>
              <a:ahLst/>
              <a:cxnLst/>
              <a:rect l="l" t="t" r="r" b="b"/>
              <a:pathLst>
                <a:path w="98" h="355" extrusionOk="0">
                  <a:moveTo>
                    <a:pt x="18" y="355"/>
                  </a:moveTo>
                  <a:cubicBezTo>
                    <a:pt x="17" y="355"/>
                    <a:pt x="16" y="355"/>
                    <a:pt x="14" y="355"/>
                  </a:cubicBezTo>
                  <a:cubicBezTo>
                    <a:pt x="5" y="353"/>
                    <a:pt x="-1" y="343"/>
                    <a:pt x="0" y="334"/>
                  </a:cubicBezTo>
                  <a:lnTo>
                    <a:pt x="63" y="14"/>
                  </a:lnTo>
                  <a:cubicBezTo>
                    <a:pt x="65" y="4"/>
                    <a:pt x="74" y="-2"/>
                    <a:pt x="84" y="0"/>
                  </a:cubicBezTo>
                  <a:cubicBezTo>
                    <a:pt x="94" y="2"/>
                    <a:pt x="100" y="11"/>
                    <a:pt x="98" y="21"/>
                  </a:cubicBezTo>
                  <a:lnTo>
                    <a:pt x="35" y="341"/>
                  </a:lnTo>
                  <a:cubicBezTo>
                    <a:pt x="33" y="349"/>
                    <a:pt x="26" y="355"/>
                    <a:pt x="18" y="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828588" y="2136741"/>
              <a:ext cx="24686" cy="74057"/>
            </a:xfrm>
            <a:custGeom>
              <a:avLst/>
              <a:gdLst/>
              <a:ahLst/>
              <a:cxnLst/>
              <a:rect l="l" t="t" r="r" b="b"/>
              <a:pathLst>
                <a:path w="91" h="273" extrusionOk="0">
                  <a:moveTo>
                    <a:pt x="18" y="273"/>
                  </a:moveTo>
                  <a:cubicBezTo>
                    <a:pt x="16" y="273"/>
                    <a:pt x="15" y="273"/>
                    <a:pt x="14" y="273"/>
                  </a:cubicBezTo>
                  <a:cubicBezTo>
                    <a:pt x="4" y="270"/>
                    <a:pt x="-2" y="261"/>
                    <a:pt x="1" y="252"/>
                  </a:cubicBezTo>
                  <a:lnTo>
                    <a:pt x="56" y="13"/>
                  </a:lnTo>
                  <a:cubicBezTo>
                    <a:pt x="58" y="4"/>
                    <a:pt x="68" y="-2"/>
                    <a:pt x="77" y="0"/>
                  </a:cubicBezTo>
                  <a:cubicBezTo>
                    <a:pt x="87" y="3"/>
                    <a:pt x="93" y="12"/>
                    <a:pt x="91" y="22"/>
                  </a:cubicBezTo>
                  <a:lnTo>
                    <a:pt x="35" y="260"/>
                  </a:lnTo>
                  <a:cubicBezTo>
                    <a:pt x="33" y="268"/>
                    <a:pt x="26" y="273"/>
                    <a:pt x="18" y="2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592041" y="2018196"/>
              <a:ext cx="61850" cy="62663"/>
            </a:xfrm>
            <a:custGeom>
              <a:avLst/>
              <a:gdLst/>
              <a:ahLst/>
              <a:cxnLst/>
              <a:rect l="l" t="t" r="r" b="b"/>
              <a:pathLst>
                <a:path w="228" h="231" extrusionOk="0">
                  <a:moveTo>
                    <a:pt x="103" y="59"/>
                  </a:moveTo>
                  <a:cubicBezTo>
                    <a:pt x="92" y="59"/>
                    <a:pt x="62" y="77"/>
                    <a:pt x="45" y="108"/>
                  </a:cubicBezTo>
                  <a:cubicBezTo>
                    <a:pt x="29" y="137"/>
                    <a:pt x="34" y="163"/>
                    <a:pt x="60" y="185"/>
                  </a:cubicBezTo>
                  <a:cubicBezTo>
                    <a:pt x="79" y="200"/>
                    <a:pt x="87" y="195"/>
                    <a:pt x="89" y="193"/>
                  </a:cubicBezTo>
                  <a:cubicBezTo>
                    <a:pt x="112" y="178"/>
                    <a:pt x="124" y="110"/>
                    <a:pt x="120" y="58"/>
                  </a:cubicBezTo>
                  <a:cubicBezTo>
                    <a:pt x="116" y="60"/>
                    <a:pt x="111" y="61"/>
                    <a:pt x="105" y="59"/>
                  </a:cubicBezTo>
                  <a:cubicBezTo>
                    <a:pt x="105" y="59"/>
                    <a:pt x="104" y="59"/>
                    <a:pt x="103" y="59"/>
                  </a:cubicBezTo>
                  <a:moveTo>
                    <a:pt x="82" y="231"/>
                  </a:moveTo>
                  <a:cubicBezTo>
                    <a:pt x="70" y="231"/>
                    <a:pt x="55" y="226"/>
                    <a:pt x="37" y="212"/>
                  </a:cubicBezTo>
                  <a:cubicBezTo>
                    <a:pt x="-2" y="180"/>
                    <a:pt x="-10" y="136"/>
                    <a:pt x="14" y="91"/>
                  </a:cubicBezTo>
                  <a:cubicBezTo>
                    <a:pt x="35" y="52"/>
                    <a:pt x="82" y="16"/>
                    <a:pt x="115" y="26"/>
                  </a:cubicBezTo>
                  <a:cubicBezTo>
                    <a:pt x="115" y="24"/>
                    <a:pt x="114" y="23"/>
                    <a:pt x="114" y="22"/>
                  </a:cubicBezTo>
                  <a:cubicBezTo>
                    <a:pt x="111" y="13"/>
                    <a:pt x="117" y="3"/>
                    <a:pt x="126" y="1"/>
                  </a:cubicBezTo>
                  <a:cubicBezTo>
                    <a:pt x="135" y="-2"/>
                    <a:pt x="145" y="3"/>
                    <a:pt x="148" y="12"/>
                  </a:cubicBezTo>
                  <a:cubicBezTo>
                    <a:pt x="166" y="68"/>
                    <a:pt x="193" y="114"/>
                    <a:pt x="204" y="115"/>
                  </a:cubicBezTo>
                  <a:cubicBezTo>
                    <a:pt x="213" y="111"/>
                    <a:pt x="223" y="116"/>
                    <a:pt x="226" y="125"/>
                  </a:cubicBezTo>
                  <a:cubicBezTo>
                    <a:pt x="230" y="134"/>
                    <a:pt x="226" y="144"/>
                    <a:pt x="217" y="148"/>
                  </a:cubicBezTo>
                  <a:cubicBezTo>
                    <a:pt x="207" y="152"/>
                    <a:pt x="197" y="151"/>
                    <a:pt x="188" y="147"/>
                  </a:cubicBezTo>
                  <a:cubicBezTo>
                    <a:pt x="176" y="141"/>
                    <a:pt x="164" y="128"/>
                    <a:pt x="154" y="113"/>
                  </a:cubicBezTo>
                  <a:cubicBezTo>
                    <a:pt x="150" y="159"/>
                    <a:pt x="136" y="205"/>
                    <a:pt x="109" y="223"/>
                  </a:cubicBezTo>
                  <a:cubicBezTo>
                    <a:pt x="103" y="226"/>
                    <a:pt x="94" y="231"/>
                    <a:pt x="8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8150" rIns="90000" bIns="38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771622" y="1871710"/>
              <a:ext cx="65647" cy="78940"/>
            </a:xfrm>
            <a:custGeom>
              <a:avLst/>
              <a:gdLst/>
              <a:ahLst/>
              <a:cxnLst/>
              <a:rect l="l" t="t" r="r" b="b"/>
              <a:pathLst>
                <a:path w="242" h="291" extrusionOk="0">
                  <a:moveTo>
                    <a:pt x="157" y="291"/>
                  </a:moveTo>
                  <a:cubicBezTo>
                    <a:pt x="151" y="291"/>
                    <a:pt x="145" y="288"/>
                    <a:pt x="142" y="282"/>
                  </a:cubicBezTo>
                  <a:lnTo>
                    <a:pt x="142" y="282"/>
                  </a:lnTo>
                  <a:lnTo>
                    <a:pt x="2" y="25"/>
                  </a:lnTo>
                  <a:cubicBezTo>
                    <a:pt x="-3" y="17"/>
                    <a:pt x="0" y="6"/>
                    <a:pt x="9" y="1"/>
                  </a:cubicBezTo>
                  <a:cubicBezTo>
                    <a:pt x="17" y="-3"/>
                    <a:pt x="28" y="0"/>
                    <a:pt x="33" y="8"/>
                  </a:cubicBezTo>
                  <a:lnTo>
                    <a:pt x="102" y="135"/>
                  </a:lnTo>
                  <a:cubicBezTo>
                    <a:pt x="104" y="116"/>
                    <a:pt x="110" y="98"/>
                    <a:pt x="124" y="85"/>
                  </a:cubicBezTo>
                  <a:cubicBezTo>
                    <a:pt x="145" y="65"/>
                    <a:pt x="169" y="59"/>
                    <a:pt x="193" y="68"/>
                  </a:cubicBezTo>
                  <a:cubicBezTo>
                    <a:pt x="220" y="79"/>
                    <a:pt x="240" y="108"/>
                    <a:pt x="242" y="141"/>
                  </a:cubicBezTo>
                  <a:cubicBezTo>
                    <a:pt x="244" y="178"/>
                    <a:pt x="223" y="211"/>
                    <a:pt x="185" y="231"/>
                  </a:cubicBezTo>
                  <a:cubicBezTo>
                    <a:pt x="176" y="236"/>
                    <a:pt x="165" y="232"/>
                    <a:pt x="161" y="224"/>
                  </a:cubicBezTo>
                  <a:cubicBezTo>
                    <a:pt x="156" y="215"/>
                    <a:pt x="160" y="205"/>
                    <a:pt x="168" y="200"/>
                  </a:cubicBezTo>
                  <a:cubicBezTo>
                    <a:pt x="203" y="182"/>
                    <a:pt x="207" y="156"/>
                    <a:pt x="206" y="143"/>
                  </a:cubicBezTo>
                  <a:cubicBezTo>
                    <a:pt x="205" y="124"/>
                    <a:pt x="194" y="106"/>
                    <a:pt x="180" y="101"/>
                  </a:cubicBezTo>
                  <a:cubicBezTo>
                    <a:pt x="170" y="97"/>
                    <a:pt x="159" y="100"/>
                    <a:pt x="149" y="110"/>
                  </a:cubicBezTo>
                  <a:cubicBezTo>
                    <a:pt x="117" y="141"/>
                    <a:pt x="156" y="235"/>
                    <a:pt x="173" y="265"/>
                  </a:cubicBezTo>
                  <a:lnTo>
                    <a:pt x="173" y="265"/>
                  </a:lnTo>
                  <a:lnTo>
                    <a:pt x="173" y="265"/>
                  </a:lnTo>
                  <a:cubicBezTo>
                    <a:pt x="178" y="274"/>
                    <a:pt x="174" y="285"/>
                    <a:pt x="166" y="289"/>
                  </a:cubicBezTo>
                  <a:cubicBezTo>
                    <a:pt x="163" y="291"/>
                    <a:pt x="160" y="291"/>
                    <a:pt x="157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3" name="Google Shape;613;p18"/>
          <p:cNvGrpSpPr/>
          <p:nvPr/>
        </p:nvGrpSpPr>
        <p:grpSpPr>
          <a:xfrm>
            <a:off x="289745" y="1121341"/>
            <a:ext cx="309248" cy="225697"/>
            <a:chOff x="4646295" y="3088628"/>
            <a:chExt cx="309248" cy="225697"/>
          </a:xfrm>
        </p:grpSpPr>
        <p:sp>
          <p:nvSpPr>
            <p:cNvPr id="614" name="Google Shape;614;p18"/>
            <p:cNvSpPr/>
            <p:nvPr/>
          </p:nvSpPr>
          <p:spPr>
            <a:xfrm>
              <a:off x="4646295" y="3088628"/>
              <a:ext cx="142959" cy="122614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17" y="452"/>
                  </a:moveTo>
                  <a:lnTo>
                    <a:pt x="17" y="452"/>
                  </a:lnTo>
                  <a:cubicBezTo>
                    <a:pt x="8" y="452"/>
                    <a:pt x="0" y="444"/>
                    <a:pt x="0" y="434"/>
                  </a:cubicBezTo>
                  <a:cubicBezTo>
                    <a:pt x="0" y="315"/>
                    <a:pt x="38" y="217"/>
                    <a:pt x="112" y="144"/>
                  </a:cubicBezTo>
                  <a:cubicBezTo>
                    <a:pt x="261" y="-2"/>
                    <a:pt x="500" y="-1"/>
                    <a:pt x="510" y="0"/>
                  </a:cubicBezTo>
                  <a:cubicBezTo>
                    <a:pt x="519" y="0"/>
                    <a:pt x="527" y="8"/>
                    <a:pt x="527" y="18"/>
                  </a:cubicBezTo>
                  <a:cubicBezTo>
                    <a:pt x="527" y="27"/>
                    <a:pt x="519" y="34"/>
                    <a:pt x="509" y="35"/>
                  </a:cubicBezTo>
                  <a:cubicBezTo>
                    <a:pt x="507" y="35"/>
                    <a:pt x="275" y="33"/>
                    <a:pt x="137" y="169"/>
                  </a:cubicBezTo>
                  <a:cubicBezTo>
                    <a:pt x="70" y="235"/>
                    <a:pt x="35" y="325"/>
                    <a:pt x="35" y="434"/>
                  </a:cubicBezTo>
                  <a:cubicBezTo>
                    <a:pt x="35" y="444"/>
                    <a:pt x="27" y="452"/>
                    <a:pt x="17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4696751" y="3140712"/>
              <a:ext cx="94944" cy="84365"/>
            </a:xfrm>
            <a:custGeom>
              <a:avLst/>
              <a:gdLst/>
              <a:ahLst/>
              <a:cxnLst/>
              <a:rect l="l" t="t" r="r" b="b"/>
              <a:pathLst>
                <a:path w="350" h="311" extrusionOk="0">
                  <a:moveTo>
                    <a:pt x="228" y="311"/>
                  </a:moveTo>
                  <a:cubicBezTo>
                    <a:pt x="224" y="311"/>
                    <a:pt x="220" y="309"/>
                    <a:pt x="216" y="306"/>
                  </a:cubicBezTo>
                  <a:cubicBezTo>
                    <a:pt x="207" y="298"/>
                    <a:pt x="201" y="286"/>
                    <a:pt x="201" y="273"/>
                  </a:cubicBezTo>
                  <a:cubicBezTo>
                    <a:pt x="200" y="246"/>
                    <a:pt x="219" y="212"/>
                    <a:pt x="242" y="180"/>
                  </a:cubicBezTo>
                  <a:cubicBezTo>
                    <a:pt x="169" y="214"/>
                    <a:pt x="82" y="235"/>
                    <a:pt x="35" y="207"/>
                  </a:cubicBezTo>
                  <a:cubicBezTo>
                    <a:pt x="14" y="195"/>
                    <a:pt x="-9" y="168"/>
                    <a:pt x="4" y="110"/>
                  </a:cubicBezTo>
                  <a:cubicBezTo>
                    <a:pt x="21" y="38"/>
                    <a:pt x="74" y="-1"/>
                    <a:pt x="147" y="0"/>
                  </a:cubicBezTo>
                  <a:cubicBezTo>
                    <a:pt x="220" y="3"/>
                    <a:pt x="293" y="45"/>
                    <a:pt x="300" y="89"/>
                  </a:cubicBezTo>
                  <a:cubicBezTo>
                    <a:pt x="302" y="99"/>
                    <a:pt x="295" y="108"/>
                    <a:pt x="286" y="110"/>
                  </a:cubicBezTo>
                  <a:cubicBezTo>
                    <a:pt x="276" y="111"/>
                    <a:pt x="267" y="105"/>
                    <a:pt x="265" y="95"/>
                  </a:cubicBezTo>
                  <a:cubicBezTo>
                    <a:pt x="262" y="73"/>
                    <a:pt x="207" y="38"/>
                    <a:pt x="146" y="36"/>
                  </a:cubicBezTo>
                  <a:cubicBezTo>
                    <a:pt x="106" y="35"/>
                    <a:pt x="55" y="48"/>
                    <a:pt x="39" y="118"/>
                  </a:cubicBezTo>
                  <a:cubicBezTo>
                    <a:pt x="29" y="163"/>
                    <a:pt x="47" y="173"/>
                    <a:pt x="52" y="177"/>
                  </a:cubicBezTo>
                  <a:cubicBezTo>
                    <a:pt x="106" y="207"/>
                    <a:pt x="263" y="143"/>
                    <a:pt x="320" y="90"/>
                  </a:cubicBezTo>
                  <a:cubicBezTo>
                    <a:pt x="327" y="84"/>
                    <a:pt x="338" y="84"/>
                    <a:pt x="345" y="91"/>
                  </a:cubicBezTo>
                  <a:cubicBezTo>
                    <a:pt x="352" y="98"/>
                    <a:pt x="352" y="109"/>
                    <a:pt x="345" y="116"/>
                  </a:cubicBezTo>
                  <a:cubicBezTo>
                    <a:pt x="302" y="157"/>
                    <a:pt x="235" y="236"/>
                    <a:pt x="236" y="272"/>
                  </a:cubicBezTo>
                  <a:cubicBezTo>
                    <a:pt x="236" y="277"/>
                    <a:pt x="238" y="279"/>
                    <a:pt x="240" y="280"/>
                  </a:cubicBezTo>
                  <a:cubicBezTo>
                    <a:pt x="247" y="286"/>
                    <a:pt x="248" y="297"/>
                    <a:pt x="241" y="305"/>
                  </a:cubicBezTo>
                  <a:cubicBezTo>
                    <a:pt x="238" y="309"/>
                    <a:pt x="233" y="311"/>
                    <a:pt x="228" y="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4740426" y="3228061"/>
              <a:ext cx="46116" cy="24143"/>
            </a:xfrm>
            <a:custGeom>
              <a:avLst/>
              <a:gdLst/>
              <a:ahLst/>
              <a:cxnLst/>
              <a:rect l="l" t="t" r="r" b="b"/>
              <a:pathLst>
                <a:path w="170" h="89" extrusionOk="0">
                  <a:moveTo>
                    <a:pt x="57" y="89"/>
                  </a:moveTo>
                  <a:cubicBezTo>
                    <a:pt x="41" y="89"/>
                    <a:pt x="25" y="85"/>
                    <a:pt x="9" y="76"/>
                  </a:cubicBezTo>
                  <a:cubicBezTo>
                    <a:pt x="1" y="71"/>
                    <a:pt x="-2" y="61"/>
                    <a:pt x="2" y="52"/>
                  </a:cubicBezTo>
                  <a:cubicBezTo>
                    <a:pt x="7" y="44"/>
                    <a:pt x="18" y="41"/>
                    <a:pt x="26" y="45"/>
                  </a:cubicBezTo>
                  <a:cubicBezTo>
                    <a:pt x="82" y="76"/>
                    <a:pt x="136" y="10"/>
                    <a:pt x="139" y="7"/>
                  </a:cubicBezTo>
                  <a:cubicBezTo>
                    <a:pt x="145" y="0"/>
                    <a:pt x="156" y="-2"/>
                    <a:pt x="163" y="4"/>
                  </a:cubicBezTo>
                  <a:cubicBezTo>
                    <a:pt x="171" y="10"/>
                    <a:pt x="172" y="22"/>
                    <a:pt x="166" y="29"/>
                  </a:cubicBezTo>
                  <a:cubicBezTo>
                    <a:pt x="147" y="53"/>
                    <a:pt x="104" y="89"/>
                    <a:pt x="57" y="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793595" y="3151020"/>
              <a:ext cx="109322" cy="125869"/>
            </a:xfrm>
            <a:custGeom>
              <a:avLst/>
              <a:gdLst/>
              <a:ahLst/>
              <a:cxnLst/>
              <a:rect l="l" t="t" r="r" b="b"/>
              <a:pathLst>
                <a:path w="403" h="464" extrusionOk="0">
                  <a:moveTo>
                    <a:pt x="236" y="464"/>
                  </a:moveTo>
                  <a:cubicBezTo>
                    <a:pt x="194" y="464"/>
                    <a:pt x="151" y="445"/>
                    <a:pt x="115" y="408"/>
                  </a:cubicBezTo>
                  <a:cubicBezTo>
                    <a:pt x="108" y="402"/>
                    <a:pt x="108" y="390"/>
                    <a:pt x="115" y="383"/>
                  </a:cubicBezTo>
                  <a:cubicBezTo>
                    <a:pt x="122" y="377"/>
                    <a:pt x="133" y="377"/>
                    <a:pt x="140" y="384"/>
                  </a:cubicBezTo>
                  <a:cubicBezTo>
                    <a:pt x="195" y="440"/>
                    <a:pt x="247" y="432"/>
                    <a:pt x="273" y="422"/>
                  </a:cubicBezTo>
                  <a:cubicBezTo>
                    <a:pt x="310" y="409"/>
                    <a:pt x="338" y="376"/>
                    <a:pt x="340" y="343"/>
                  </a:cubicBezTo>
                  <a:cubicBezTo>
                    <a:pt x="342" y="317"/>
                    <a:pt x="329" y="296"/>
                    <a:pt x="302" y="281"/>
                  </a:cubicBezTo>
                  <a:cubicBezTo>
                    <a:pt x="222" y="237"/>
                    <a:pt x="78" y="356"/>
                    <a:pt x="30" y="406"/>
                  </a:cubicBezTo>
                  <a:cubicBezTo>
                    <a:pt x="23" y="413"/>
                    <a:pt x="12" y="413"/>
                    <a:pt x="5" y="406"/>
                  </a:cubicBezTo>
                  <a:cubicBezTo>
                    <a:pt x="1" y="403"/>
                    <a:pt x="0" y="398"/>
                    <a:pt x="0" y="394"/>
                  </a:cubicBezTo>
                  <a:cubicBezTo>
                    <a:pt x="0" y="389"/>
                    <a:pt x="1" y="385"/>
                    <a:pt x="5" y="381"/>
                  </a:cubicBezTo>
                  <a:lnTo>
                    <a:pt x="373" y="5"/>
                  </a:lnTo>
                  <a:cubicBezTo>
                    <a:pt x="380" y="-2"/>
                    <a:pt x="391" y="-2"/>
                    <a:pt x="398" y="5"/>
                  </a:cubicBezTo>
                  <a:cubicBezTo>
                    <a:pt x="405" y="12"/>
                    <a:pt x="405" y="23"/>
                    <a:pt x="398" y="30"/>
                  </a:cubicBezTo>
                  <a:lnTo>
                    <a:pt x="175" y="258"/>
                  </a:lnTo>
                  <a:cubicBezTo>
                    <a:pt x="224" y="236"/>
                    <a:pt x="276" y="226"/>
                    <a:pt x="319" y="250"/>
                  </a:cubicBezTo>
                  <a:cubicBezTo>
                    <a:pt x="358" y="272"/>
                    <a:pt x="378" y="306"/>
                    <a:pt x="376" y="345"/>
                  </a:cubicBezTo>
                  <a:cubicBezTo>
                    <a:pt x="372" y="392"/>
                    <a:pt x="335" y="437"/>
                    <a:pt x="285" y="456"/>
                  </a:cubicBezTo>
                  <a:cubicBezTo>
                    <a:pt x="269" y="462"/>
                    <a:pt x="253" y="464"/>
                    <a:pt x="236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4833742" y="3178690"/>
              <a:ext cx="121800" cy="135635"/>
            </a:xfrm>
            <a:custGeom>
              <a:avLst/>
              <a:gdLst/>
              <a:ahLst/>
              <a:cxnLst/>
              <a:rect l="l" t="t" r="r" b="b"/>
              <a:pathLst>
                <a:path w="449" h="500" extrusionOk="0">
                  <a:moveTo>
                    <a:pt x="17" y="500"/>
                  </a:moveTo>
                  <a:cubicBezTo>
                    <a:pt x="8" y="500"/>
                    <a:pt x="0" y="492"/>
                    <a:pt x="0" y="483"/>
                  </a:cubicBezTo>
                  <a:cubicBezTo>
                    <a:pt x="-1" y="473"/>
                    <a:pt x="7" y="465"/>
                    <a:pt x="17" y="464"/>
                  </a:cubicBezTo>
                  <a:cubicBezTo>
                    <a:pt x="168" y="460"/>
                    <a:pt x="278" y="415"/>
                    <a:pt x="344" y="330"/>
                  </a:cubicBezTo>
                  <a:cubicBezTo>
                    <a:pt x="444" y="202"/>
                    <a:pt x="407" y="24"/>
                    <a:pt x="407" y="22"/>
                  </a:cubicBezTo>
                  <a:cubicBezTo>
                    <a:pt x="405" y="12"/>
                    <a:pt x="411" y="3"/>
                    <a:pt x="420" y="1"/>
                  </a:cubicBezTo>
                  <a:cubicBezTo>
                    <a:pt x="430" y="-1"/>
                    <a:pt x="439" y="5"/>
                    <a:pt x="441" y="14"/>
                  </a:cubicBezTo>
                  <a:cubicBezTo>
                    <a:pt x="443" y="22"/>
                    <a:pt x="482" y="211"/>
                    <a:pt x="372" y="352"/>
                  </a:cubicBezTo>
                  <a:cubicBezTo>
                    <a:pt x="300" y="445"/>
                    <a:pt x="180" y="495"/>
                    <a:pt x="18" y="500"/>
                  </a:cubicBezTo>
                  <a:lnTo>
                    <a:pt x="17" y="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18"/>
          <p:cNvGrpSpPr/>
          <p:nvPr/>
        </p:nvGrpSpPr>
        <p:grpSpPr>
          <a:xfrm>
            <a:off x="261662" y="4107047"/>
            <a:ext cx="365411" cy="374241"/>
            <a:chOff x="7940051" y="3528357"/>
            <a:chExt cx="235734" cy="241430"/>
          </a:xfrm>
        </p:grpSpPr>
        <p:sp>
          <p:nvSpPr>
            <p:cNvPr id="620" name="Google Shape;620;p18"/>
            <p:cNvSpPr/>
            <p:nvPr/>
          </p:nvSpPr>
          <p:spPr>
            <a:xfrm>
              <a:off x="7940051" y="3528628"/>
              <a:ext cx="235734" cy="241159"/>
            </a:xfrm>
            <a:custGeom>
              <a:avLst/>
              <a:gdLst/>
              <a:ahLst/>
              <a:cxnLst/>
              <a:rect l="l" t="t" r="r" b="b"/>
              <a:pathLst>
                <a:path w="869" h="889" extrusionOk="0">
                  <a:moveTo>
                    <a:pt x="115" y="824"/>
                  </a:moveTo>
                  <a:lnTo>
                    <a:pt x="510" y="853"/>
                  </a:lnTo>
                  <a:lnTo>
                    <a:pt x="833" y="622"/>
                  </a:lnTo>
                  <a:lnTo>
                    <a:pt x="806" y="66"/>
                  </a:lnTo>
                  <a:lnTo>
                    <a:pt x="369" y="36"/>
                  </a:lnTo>
                  <a:lnTo>
                    <a:pt x="37" y="264"/>
                  </a:lnTo>
                  <a:lnTo>
                    <a:pt x="115" y="824"/>
                  </a:lnTo>
                  <a:moveTo>
                    <a:pt x="515" y="889"/>
                  </a:moveTo>
                  <a:cubicBezTo>
                    <a:pt x="514" y="889"/>
                    <a:pt x="514" y="889"/>
                    <a:pt x="513" y="889"/>
                  </a:cubicBezTo>
                  <a:lnTo>
                    <a:pt x="98" y="858"/>
                  </a:lnTo>
                  <a:cubicBezTo>
                    <a:pt x="90" y="858"/>
                    <a:pt x="83" y="851"/>
                    <a:pt x="82" y="843"/>
                  </a:cubicBezTo>
                  <a:lnTo>
                    <a:pt x="0" y="258"/>
                  </a:lnTo>
                  <a:cubicBezTo>
                    <a:pt x="-1" y="252"/>
                    <a:pt x="2" y="245"/>
                    <a:pt x="8" y="241"/>
                  </a:cubicBezTo>
                  <a:lnTo>
                    <a:pt x="354" y="3"/>
                  </a:lnTo>
                  <a:cubicBezTo>
                    <a:pt x="357" y="1"/>
                    <a:pt x="361" y="0"/>
                    <a:pt x="365" y="0"/>
                  </a:cubicBezTo>
                  <a:lnTo>
                    <a:pt x="824" y="32"/>
                  </a:lnTo>
                  <a:cubicBezTo>
                    <a:pt x="833" y="33"/>
                    <a:pt x="840" y="40"/>
                    <a:pt x="840" y="49"/>
                  </a:cubicBezTo>
                  <a:lnTo>
                    <a:pt x="869" y="629"/>
                  </a:lnTo>
                  <a:cubicBezTo>
                    <a:pt x="869" y="635"/>
                    <a:pt x="866" y="641"/>
                    <a:pt x="862" y="645"/>
                  </a:cubicBezTo>
                  <a:lnTo>
                    <a:pt x="525" y="885"/>
                  </a:lnTo>
                  <a:cubicBezTo>
                    <a:pt x="522" y="888"/>
                    <a:pt x="518" y="889"/>
                    <a:pt x="515" y="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7962024" y="3686507"/>
              <a:ext cx="213761" cy="74871"/>
            </a:xfrm>
            <a:custGeom>
              <a:avLst/>
              <a:gdLst/>
              <a:ahLst/>
              <a:cxnLst/>
              <a:rect l="l" t="t" r="r" b="b"/>
              <a:pathLst>
                <a:path w="788" h="276" extrusionOk="0">
                  <a:moveTo>
                    <a:pt x="18" y="276"/>
                  </a:moveTo>
                  <a:cubicBezTo>
                    <a:pt x="13" y="276"/>
                    <a:pt x="7" y="274"/>
                    <a:pt x="4" y="269"/>
                  </a:cubicBezTo>
                  <a:cubicBezTo>
                    <a:pt x="-2" y="261"/>
                    <a:pt x="0" y="250"/>
                    <a:pt x="8" y="244"/>
                  </a:cubicBezTo>
                  <a:lnTo>
                    <a:pt x="343" y="3"/>
                  </a:lnTo>
                  <a:cubicBezTo>
                    <a:pt x="347" y="1"/>
                    <a:pt x="351" y="-1"/>
                    <a:pt x="355" y="0"/>
                  </a:cubicBezTo>
                  <a:lnTo>
                    <a:pt x="772" y="31"/>
                  </a:lnTo>
                  <a:cubicBezTo>
                    <a:pt x="781" y="31"/>
                    <a:pt x="789" y="40"/>
                    <a:pt x="788" y="50"/>
                  </a:cubicBezTo>
                  <a:cubicBezTo>
                    <a:pt x="787" y="59"/>
                    <a:pt x="779" y="67"/>
                    <a:pt x="769" y="66"/>
                  </a:cubicBezTo>
                  <a:lnTo>
                    <a:pt x="359" y="35"/>
                  </a:lnTo>
                  <a:lnTo>
                    <a:pt x="28" y="273"/>
                  </a:lnTo>
                  <a:cubicBezTo>
                    <a:pt x="25" y="275"/>
                    <a:pt x="22" y="276"/>
                    <a:pt x="18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8033910" y="3528357"/>
              <a:ext cx="28755" cy="167645"/>
            </a:xfrm>
            <a:custGeom>
              <a:avLst/>
              <a:gdLst/>
              <a:ahLst/>
              <a:cxnLst/>
              <a:rect l="l" t="t" r="r" b="b"/>
              <a:pathLst>
                <a:path w="106" h="618" extrusionOk="0">
                  <a:moveTo>
                    <a:pt x="88" y="618"/>
                  </a:moveTo>
                  <a:cubicBezTo>
                    <a:pt x="80" y="618"/>
                    <a:pt x="72" y="611"/>
                    <a:pt x="71" y="602"/>
                  </a:cubicBezTo>
                  <a:lnTo>
                    <a:pt x="0" y="21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7"/>
                    <a:pt x="35" y="17"/>
                  </a:cubicBezTo>
                  <a:lnTo>
                    <a:pt x="106" y="598"/>
                  </a:lnTo>
                  <a:cubicBezTo>
                    <a:pt x="107" y="608"/>
                    <a:pt x="100" y="617"/>
                    <a:pt x="91" y="618"/>
                  </a:cubicBezTo>
                  <a:cubicBezTo>
                    <a:pt x="90" y="618"/>
                    <a:pt x="89" y="618"/>
                    <a:pt x="88" y="6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7940051" y="3537309"/>
              <a:ext cx="227867" cy="80025"/>
            </a:xfrm>
            <a:custGeom>
              <a:avLst/>
              <a:gdLst/>
              <a:ahLst/>
              <a:cxnLst/>
              <a:rect l="l" t="t" r="r" b="b"/>
              <a:pathLst>
                <a:path w="840" h="295" extrusionOk="0">
                  <a:moveTo>
                    <a:pt x="475" y="295"/>
                  </a:moveTo>
                  <a:cubicBezTo>
                    <a:pt x="475" y="295"/>
                    <a:pt x="474" y="295"/>
                    <a:pt x="473" y="295"/>
                  </a:cubicBezTo>
                  <a:lnTo>
                    <a:pt x="16" y="242"/>
                  </a:lnTo>
                  <a:cubicBezTo>
                    <a:pt x="6" y="240"/>
                    <a:pt x="-1" y="232"/>
                    <a:pt x="0" y="222"/>
                  </a:cubicBezTo>
                  <a:cubicBezTo>
                    <a:pt x="1" y="212"/>
                    <a:pt x="10" y="205"/>
                    <a:pt x="20" y="206"/>
                  </a:cubicBezTo>
                  <a:lnTo>
                    <a:pt x="470" y="259"/>
                  </a:lnTo>
                  <a:lnTo>
                    <a:pt x="812" y="4"/>
                  </a:lnTo>
                  <a:cubicBezTo>
                    <a:pt x="820" y="-2"/>
                    <a:pt x="831" y="-1"/>
                    <a:pt x="837" y="7"/>
                  </a:cubicBezTo>
                  <a:cubicBezTo>
                    <a:pt x="843" y="15"/>
                    <a:pt x="841" y="26"/>
                    <a:pt x="833" y="32"/>
                  </a:cubicBezTo>
                  <a:lnTo>
                    <a:pt x="486" y="291"/>
                  </a:lnTo>
                  <a:cubicBezTo>
                    <a:pt x="483" y="293"/>
                    <a:pt x="479" y="295"/>
                    <a:pt x="475" y="2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8064292" y="3607297"/>
              <a:ext cx="20074" cy="162491"/>
            </a:xfrm>
            <a:custGeom>
              <a:avLst/>
              <a:gdLst/>
              <a:ahLst/>
              <a:cxnLst/>
              <a:rect l="l" t="t" r="r" b="b"/>
              <a:pathLst>
                <a:path w="74" h="599" extrusionOk="0">
                  <a:moveTo>
                    <a:pt x="57" y="599"/>
                  </a:moveTo>
                  <a:cubicBezTo>
                    <a:pt x="47" y="599"/>
                    <a:pt x="40" y="592"/>
                    <a:pt x="39" y="582"/>
                  </a:cubicBezTo>
                  <a:lnTo>
                    <a:pt x="0" y="20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8"/>
                    <a:pt x="35" y="18"/>
                  </a:cubicBezTo>
                  <a:lnTo>
                    <a:pt x="74" y="580"/>
                  </a:lnTo>
                  <a:cubicBezTo>
                    <a:pt x="75" y="589"/>
                    <a:pt x="68" y="598"/>
                    <a:pt x="58" y="599"/>
                  </a:cubicBezTo>
                  <a:cubicBezTo>
                    <a:pt x="57" y="599"/>
                    <a:pt x="57" y="599"/>
                    <a:pt x="57" y="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8"/>
          <p:cNvGrpSpPr/>
          <p:nvPr/>
        </p:nvGrpSpPr>
        <p:grpSpPr>
          <a:xfrm>
            <a:off x="8585438" y="2326626"/>
            <a:ext cx="150826" cy="125327"/>
            <a:chOff x="5999388" y="1257826"/>
            <a:chExt cx="150826" cy="125327"/>
          </a:xfrm>
        </p:grpSpPr>
        <p:sp>
          <p:nvSpPr>
            <p:cNvPr id="626" name="Google Shape;626;p18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18"/>
          <p:cNvGrpSpPr/>
          <p:nvPr/>
        </p:nvGrpSpPr>
        <p:grpSpPr>
          <a:xfrm>
            <a:off x="383069" y="89850"/>
            <a:ext cx="506831" cy="572702"/>
            <a:chOff x="383069" y="89850"/>
            <a:chExt cx="506831" cy="572702"/>
          </a:xfrm>
        </p:grpSpPr>
        <p:sp>
          <p:nvSpPr>
            <p:cNvPr id="629" name="Google Shape;629;p18"/>
            <p:cNvSpPr/>
            <p:nvPr/>
          </p:nvSpPr>
          <p:spPr>
            <a:xfrm>
              <a:off x="383069" y="89850"/>
              <a:ext cx="506831" cy="572702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68675" y="160532"/>
              <a:ext cx="199967" cy="19975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646692" y="275775"/>
              <a:ext cx="142238" cy="142242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61086" y="360287"/>
              <a:ext cx="101191" cy="101194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5" name="Google Shape;635;p19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636" name="Google Shape;636;p19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637" name="Google Shape;637;p19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19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647" name="Google Shape;647;p19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9" name="Google Shape;649;p19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650" name="Google Shape;650;p19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9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657" name="Google Shape;657;p19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9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19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663" name="Google Shape;663;p19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19"/>
            <p:cNvGrpSpPr/>
            <p:nvPr/>
          </p:nvGrpSpPr>
          <p:grpSpPr>
            <a:xfrm rot="1836543">
              <a:off x="229333" y="4162489"/>
              <a:ext cx="255005" cy="169009"/>
              <a:chOff x="5470955" y="1758048"/>
              <a:chExt cx="254994" cy="169001"/>
            </a:xfrm>
          </p:grpSpPr>
          <p:sp>
            <p:nvSpPr>
              <p:cNvPr id="669" name="Google Shape;669;p19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1" name="Google Shape;671;p19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672" name="Google Shape;672;p19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19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9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75" name="Google Shape;675;p19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1"/>
          </p:nvPr>
        </p:nvSpPr>
        <p:spPr>
          <a:xfrm>
            <a:off x="4719346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2"/>
          </p:nvPr>
        </p:nvSpPr>
        <p:spPr>
          <a:xfrm>
            <a:off x="1220350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0"/>
          <p:cNvSpPr txBox="1">
            <a:spLocks noGrp="1"/>
          </p:cNvSpPr>
          <p:nvPr>
            <p:ph type="subTitle" idx="3"/>
          </p:nvPr>
        </p:nvSpPr>
        <p:spPr>
          <a:xfrm>
            <a:off x="1220363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681" name="Google Shape;681;p20"/>
          <p:cNvSpPr txBox="1">
            <a:spLocks noGrp="1"/>
          </p:cNvSpPr>
          <p:nvPr>
            <p:ph type="subTitle" idx="4"/>
          </p:nvPr>
        </p:nvSpPr>
        <p:spPr>
          <a:xfrm>
            <a:off x="4719358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682" name="Google Shape;682;p20"/>
          <p:cNvGrpSpPr/>
          <p:nvPr/>
        </p:nvGrpSpPr>
        <p:grpSpPr>
          <a:xfrm>
            <a:off x="206394" y="89850"/>
            <a:ext cx="8826461" cy="4577606"/>
            <a:chOff x="206394" y="89850"/>
            <a:chExt cx="8826461" cy="4577606"/>
          </a:xfrm>
        </p:grpSpPr>
        <p:grpSp>
          <p:nvGrpSpPr>
            <p:cNvPr id="683" name="Google Shape;683;p20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684" name="Google Shape;684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8" name="Google Shape;698;p20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9" name="Google Shape;699;p20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0" name="Google Shape;700;p20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1" name="Google Shape;701;p20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02" name="Google Shape;702;p20"/>
            <p:cNvGrpSpPr/>
            <p:nvPr/>
          </p:nvGrpSpPr>
          <p:grpSpPr>
            <a:xfrm>
              <a:off x="206394" y="89850"/>
              <a:ext cx="506831" cy="572702"/>
              <a:chOff x="206394" y="89850"/>
              <a:chExt cx="506831" cy="572702"/>
            </a:xfrm>
          </p:grpSpPr>
          <p:sp>
            <p:nvSpPr>
              <p:cNvPr id="703" name="Google Shape;703;p20"/>
              <p:cNvSpPr/>
              <p:nvPr/>
            </p:nvSpPr>
            <p:spPr>
              <a:xfrm>
                <a:off x="206394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292000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470017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384411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7" name="Google Shape;707;p20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708" name="Google Shape;708;p20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09" name="Google Shape;709;p20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20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0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0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0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25" name="Google Shape;725;p20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0" name="Google Shape;730;p20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31" name="Google Shape;731;p20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3" name="Google Shape;733;p20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1"/>
          <p:cNvSpPr txBox="1">
            <a:spLocks noGrp="1"/>
          </p:cNvSpPr>
          <p:nvPr>
            <p:ph type="title"/>
          </p:nvPr>
        </p:nvSpPr>
        <p:spPr>
          <a:xfrm>
            <a:off x="1320075" y="445025"/>
            <a:ext cx="6504000" cy="12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1"/>
          <p:cNvSpPr txBox="1">
            <a:spLocks noGrp="1"/>
          </p:cNvSpPr>
          <p:nvPr>
            <p:ph type="subTitle" idx="1"/>
          </p:nvPr>
        </p:nvSpPr>
        <p:spPr>
          <a:xfrm>
            <a:off x="4832075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1"/>
          <p:cNvSpPr txBox="1">
            <a:spLocks noGrp="1"/>
          </p:cNvSpPr>
          <p:nvPr>
            <p:ph type="subTitle" idx="2"/>
          </p:nvPr>
        </p:nvSpPr>
        <p:spPr>
          <a:xfrm>
            <a:off x="1057900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21"/>
          <p:cNvGrpSpPr/>
          <p:nvPr/>
        </p:nvGrpSpPr>
        <p:grpSpPr>
          <a:xfrm>
            <a:off x="383069" y="89850"/>
            <a:ext cx="8649786" cy="4577606"/>
            <a:chOff x="383069" y="89850"/>
            <a:chExt cx="8649786" cy="4577606"/>
          </a:xfrm>
        </p:grpSpPr>
        <p:grpSp>
          <p:nvGrpSpPr>
            <p:cNvPr id="740" name="Google Shape;740;p21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741" name="Google Shape;741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5" name="Google Shape;755;p21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6" name="Google Shape;756;p21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7" name="Google Shape;757;p21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8" name="Google Shape;758;p21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59" name="Google Shape;759;p21"/>
            <p:cNvGrpSpPr/>
            <p:nvPr/>
          </p:nvGrpSpPr>
          <p:grpSpPr>
            <a:xfrm>
              <a:off x="383069" y="89850"/>
              <a:ext cx="506831" cy="572702"/>
              <a:chOff x="383069" y="89850"/>
              <a:chExt cx="506831" cy="572702"/>
            </a:xfrm>
          </p:grpSpPr>
          <p:sp>
            <p:nvSpPr>
              <p:cNvPr id="760" name="Google Shape;760;p21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4" name="Google Shape;764;p21"/>
          <p:cNvGrpSpPr/>
          <p:nvPr/>
        </p:nvGrpSpPr>
        <p:grpSpPr>
          <a:xfrm>
            <a:off x="261662" y="89843"/>
            <a:ext cx="8720528" cy="4391445"/>
            <a:chOff x="261662" y="89843"/>
            <a:chExt cx="8720528" cy="4391445"/>
          </a:xfrm>
        </p:grpSpPr>
        <p:grpSp>
          <p:nvGrpSpPr>
            <p:cNvPr id="765" name="Google Shape;765;p21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66" name="Google Shape;766;p21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1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1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1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1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1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5" name="Google Shape;775;p21"/>
            <p:cNvGrpSpPr/>
            <p:nvPr/>
          </p:nvGrpSpPr>
          <p:grpSpPr>
            <a:xfrm>
              <a:off x="289745" y="1121341"/>
              <a:ext cx="309248" cy="225697"/>
              <a:chOff x="4646295" y="3088628"/>
              <a:chExt cx="309248" cy="225697"/>
            </a:xfrm>
          </p:grpSpPr>
          <p:sp>
            <p:nvSpPr>
              <p:cNvPr id="776" name="Google Shape;776;p21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1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1" name="Google Shape;781;p21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82" name="Google Shape;782;p21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7" name="Google Shape;787;p21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88" name="Google Shape;788;p21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1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23"/>
          <p:cNvSpPr txBox="1">
            <a:spLocks noGrp="1"/>
          </p:cNvSpPr>
          <p:nvPr>
            <p:ph type="subTitle" idx="1"/>
          </p:nvPr>
        </p:nvSpPr>
        <p:spPr>
          <a:xfrm>
            <a:off x="713225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23"/>
          <p:cNvSpPr txBox="1">
            <a:spLocks noGrp="1"/>
          </p:cNvSpPr>
          <p:nvPr>
            <p:ph type="subTitle" idx="2"/>
          </p:nvPr>
        </p:nvSpPr>
        <p:spPr>
          <a:xfrm>
            <a:off x="4647774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23"/>
          <p:cNvSpPr txBox="1">
            <a:spLocks noGrp="1"/>
          </p:cNvSpPr>
          <p:nvPr>
            <p:ph type="subTitle" idx="3"/>
          </p:nvPr>
        </p:nvSpPr>
        <p:spPr>
          <a:xfrm>
            <a:off x="713225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23"/>
          <p:cNvSpPr txBox="1">
            <a:spLocks noGrp="1"/>
          </p:cNvSpPr>
          <p:nvPr>
            <p:ph type="subTitle" idx="4"/>
          </p:nvPr>
        </p:nvSpPr>
        <p:spPr>
          <a:xfrm>
            <a:off x="4647774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3"/>
          <p:cNvSpPr txBox="1">
            <a:spLocks noGrp="1"/>
          </p:cNvSpPr>
          <p:nvPr>
            <p:ph type="subTitle" idx="5"/>
          </p:nvPr>
        </p:nvSpPr>
        <p:spPr>
          <a:xfrm>
            <a:off x="713226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1" name="Google Shape;861;p23"/>
          <p:cNvSpPr txBox="1">
            <a:spLocks noGrp="1"/>
          </p:cNvSpPr>
          <p:nvPr>
            <p:ph type="subTitle" idx="6"/>
          </p:nvPr>
        </p:nvSpPr>
        <p:spPr>
          <a:xfrm>
            <a:off x="713226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2" name="Google Shape;862;p23"/>
          <p:cNvSpPr txBox="1">
            <a:spLocks noGrp="1"/>
          </p:cNvSpPr>
          <p:nvPr>
            <p:ph type="subTitle" idx="7"/>
          </p:nvPr>
        </p:nvSpPr>
        <p:spPr>
          <a:xfrm>
            <a:off x="4647768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3" name="Google Shape;863;p23"/>
          <p:cNvSpPr txBox="1">
            <a:spLocks noGrp="1"/>
          </p:cNvSpPr>
          <p:nvPr>
            <p:ph type="subTitle" idx="8"/>
          </p:nvPr>
        </p:nvSpPr>
        <p:spPr>
          <a:xfrm>
            <a:off x="4647768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864" name="Google Shape;864;p2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865" name="Google Shape;865;p2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866" name="Google Shape;866;p2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5" name="Google Shape;875;p2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876" name="Google Shape;876;p2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1" name="Google Shape;881;p2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882" name="Google Shape;882;p2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2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2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888" name="Google Shape;888;p2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0" name="Google Shape;890;p2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3"/>
          <p:cNvGrpSpPr/>
          <p:nvPr/>
        </p:nvGrpSpPr>
        <p:grpSpPr>
          <a:xfrm>
            <a:off x="213169" y="89850"/>
            <a:ext cx="8884488" cy="4577302"/>
            <a:chOff x="213169" y="89850"/>
            <a:chExt cx="8884488" cy="4577302"/>
          </a:xfrm>
        </p:grpSpPr>
        <p:grpSp>
          <p:nvGrpSpPr>
            <p:cNvPr id="892" name="Google Shape;892;p23"/>
            <p:cNvGrpSpPr/>
            <p:nvPr/>
          </p:nvGrpSpPr>
          <p:grpSpPr>
            <a:xfrm flipH="1">
              <a:off x="8430672" y="3395699"/>
              <a:ext cx="666985" cy="1271453"/>
              <a:chOff x="4721437" y="3735065"/>
              <a:chExt cx="489099" cy="932355"/>
            </a:xfrm>
          </p:grpSpPr>
          <p:sp>
            <p:nvSpPr>
              <p:cNvPr id="893" name="Google Shape;893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7" name="Google Shape;907;p2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8" name="Google Shape;908;p2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9" name="Google Shape;909;p2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10" name="Google Shape;910;p2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11" name="Google Shape;911;p23"/>
            <p:cNvGrpSpPr/>
            <p:nvPr/>
          </p:nvGrpSpPr>
          <p:grpSpPr>
            <a:xfrm>
              <a:off x="213169" y="89850"/>
              <a:ext cx="506831" cy="572702"/>
              <a:chOff x="213169" y="89850"/>
              <a:chExt cx="506831" cy="572702"/>
            </a:xfrm>
          </p:grpSpPr>
          <p:sp>
            <p:nvSpPr>
              <p:cNvPr id="912" name="Google Shape;912;p23"/>
              <p:cNvSpPr/>
              <p:nvPr/>
            </p:nvSpPr>
            <p:spPr>
              <a:xfrm>
                <a:off x="2131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3"/>
              <p:cNvSpPr/>
              <p:nvPr/>
            </p:nvSpPr>
            <p:spPr>
              <a:xfrm>
                <a:off x="2987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4767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3911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5"/>
          <p:cNvSpPr txBox="1">
            <a:spLocks noGrp="1"/>
          </p:cNvSpPr>
          <p:nvPr>
            <p:ph type="title" hasCustomPrompt="1"/>
          </p:nvPr>
        </p:nvSpPr>
        <p:spPr>
          <a:xfrm>
            <a:off x="713225" y="700100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8" name="Google Shape;988;p25"/>
          <p:cNvSpPr txBox="1">
            <a:spLocks noGrp="1"/>
          </p:cNvSpPr>
          <p:nvPr>
            <p:ph type="subTitle" idx="1"/>
          </p:nvPr>
        </p:nvSpPr>
        <p:spPr>
          <a:xfrm>
            <a:off x="713225" y="132277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52424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5"/>
          <p:cNvSpPr txBox="1">
            <a:spLocks noGrp="1"/>
          </p:cNvSpPr>
          <p:nvPr>
            <p:ph type="subTitle" idx="3"/>
          </p:nvPr>
        </p:nvSpPr>
        <p:spPr>
          <a:xfrm>
            <a:off x="713225" y="267503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1" name="Google Shape;991;p25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04676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5"/>
          <p:cNvSpPr txBox="1">
            <a:spLocks noGrp="1"/>
          </p:cNvSpPr>
          <p:nvPr>
            <p:ph type="subTitle" idx="5"/>
          </p:nvPr>
        </p:nvSpPr>
        <p:spPr>
          <a:xfrm>
            <a:off x="713225" y="4027300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3" name="Google Shape;993;p2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6"/>
          <p:cNvSpPr txBox="1">
            <a:spLocks noGrp="1"/>
          </p:cNvSpPr>
          <p:nvPr>
            <p:ph type="title"/>
          </p:nvPr>
        </p:nvSpPr>
        <p:spPr>
          <a:xfrm>
            <a:off x="713260" y="539500"/>
            <a:ext cx="41517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26"/>
          <p:cNvSpPr txBox="1">
            <a:spLocks noGrp="1"/>
          </p:cNvSpPr>
          <p:nvPr>
            <p:ph type="subTitle" idx="1"/>
          </p:nvPr>
        </p:nvSpPr>
        <p:spPr>
          <a:xfrm>
            <a:off x="713225" y="2451200"/>
            <a:ext cx="4102200" cy="12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26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6"/>
          <p:cNvSpPr txBox="1"/>
          <p:nvPr/>
        </p:nvSpPr>
        <p:spPr>
          <a:xfrm>
            <a:off x="713250" y="3697702"/>
            <a:ext cx="41022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1200" b="1" u="sng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7"/>
          <p:cNvSpPr/>
          <p:nvPr/>
        </p:nvSpPr>
        <p:spPr>
          <a:xfrm rot="10800000"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1" name="Google Shape;1001;p27"/>
          <p:cNvGrpSpPr/>
          <p:nvPr/>
        </p:nvGrpSpPr>
        <p:grpSpPr>
          <a:xfrm>
            <a:off x="111158" y="3249250"/>
            <a:ext cx="8862971" cy="1418206"/>
            <a:chOff x="111158" y="3249250"/>
            <a:chExt cx="8862971" cy="1418206"/>
          </a:xfrm>
        </p:grpSpPr>
        <p:grpSp>
          <p:nvGrpSpPr>
            <p:cNvPr id="1002" name="Google Shape;1002;p27"/>
            <p:cNvGrpSpPr/>
            <p:nvPr/>
          </p:nvGrpSpPr>
          <p:grpSpPr>
            <a:xfrm flipH="1">
              <a:off x="111158" y="3249250"/>
              <a:ext cx="743969" cy="1418206"/>
              <a:chOff x="4721437" y="3735065"/>
              <a:chExt cx="489099" cy="932355"/>
            </a:xfrm>
          </p:grpSpPr>
          <p:sp>
            <p:nvSpPr>
              <p:cNvPr id="1003" name="Google Shape;1003;p27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27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27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7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27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27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7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27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27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27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27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27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27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27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17" name="Google Shape;1017;p27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18" name="Google Shape;1018;p27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19" name="Google Shape;1019;p27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20" name="Google Shape;1020;p27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021" name="Google Shape;1021;p27"/>
            <p:cNvGrpSpPr/>
            <p:nvPr/>
          </p:nvGrpSpPr>
          <p:grpSpPr>
            <a:xfrm flipH="1">
              <a:off x="8143500" y="3988702"/>
              <a:ext cx="830628" cy="678718"/>
              <a:chOff x="7447696" y="3988702"/>
              <a:chExt cx="830628" cy="678718"/>
            </a:xfrm>
          </p:grpSpPr>
          <p:sp>
            <p:nvSpPr>
              <p:cNvPr id="1022" name="Google Shape;1022;p27"/>
              <p:cNvSpPr/>
              <p:nvPr/>
            </p:nvSpPr>
            <p:spPr>
              <a:xfrm>
                <a:off x="7447696" y="4093684"/>
                <a:ext cx="341529" cy="573736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5" extrusionOk="0">
                    <a:moveTo>
                      <a:pt x="1117" y="0"/>
                    </a:moveTo>
                    <a:cubicBezTo>
                      <a:pt x="1117" y="0"/>
                      <a:pt x="680" y="258"/>
                      <a:pt x="370" y="776"/>
                    </a:cubicBezTo>
                    <a:cubicBezTo>
                      <a:pt x="59" y="1295"/>
                      <a:pt x="-187" y="2024"/>
                      <a:pt x="195" y="2115"/>
                    </a:cubicBezTo>
                    <a:lnTo>
                      <a:pt x="559" y="2102"/>
                    </a:lnTo>
                    <a:lnTo>
                      <a:pt x="1259" y="1861"/>
                    </a:lnTo>
                    <a:lnTo>
                      <a:pt x="1185" y="1719"/>
                    </a:lnTo>
                    <a:cubicBezTo>
                      <a:pt x="1185" y="1719"/>
                      <a:pt x="572" y="2044"/>
                      <a:pt x="468" y="2044"/>
                    </a:cubicBezTo>
                    <a:cubicBezTo>
                      <a:pt x="363" y="2044"/>
                      <a:pt x="227" y="2070"/>
                      <a:pt x="169" y="2028"/>
                    </a:cubicBezTo>
                    <a:cubicBezTo>
                      <a:pt x="111" y="1986"/>
                      <a:pt x="371" y="1043"/>
                      <a:pt x="925" y="729"/>
                    </a:cubicBezTo>
                    <a:cubicBezTo>
                      <a:pt x="1479" y="415"/>
                      <a:pt x="1117" y="0"/>
                      <a:pt x="1117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7"/>
              <p:cNvSpPr/>
              <p:nvPr/>
            </p:nvSpPr>
            <p:spPr>
              <a:xfrm>
                <a:off x="7447696" y="4093684"/>
                <a:ext cx="341529" cy="573736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5" extrusionOk="0">
                    <a:moveTo>
                      <a:pt x="1117" y="0"/>
                    </a:moveTo>
                    <a:cubicBezTo>
                      <a:pt x="1117" y="0"/>
                      <a:pt x="680" y="258"/>
                      <a:pt x="370" y="776"/>
                    </a:cubicBezTo>
                    <a:cubicBezTo>
                      <a:pt x="59" y="1295"/>
                      <a:pt x="-187" y="2024"/>
                      <a:pt x="195" y="2115"/>
                    </a:cubicBezTo>
                    <a:lnTo>
                      <a:pt x="559" y="2102"/>
                    </a:lnTo>
                    <a:lnTo>
                      <a:pt x="1259" y="1861"/>
                    </a:lnTo>
                    <a:lnTo>
                      <a:pt x="1185" y="1719"/>
                    </a:lnTo>
                    <a:cubicBezTo>
                      <a:pt x="1185" y="1719"/>
                      <a:pt x="572" y="2044"/>
                      <a:pt x="468" y="2044"/>
                    </a:cubicBezTo>
                    <a:cubicBezTo>
                      <a:pt x="363" y="2044"/>
                      <a:pt x="227" y="2070"/>
                      <a:pt x="169" y="2028"/>
                    </a:cubicBezTo>
                    <a:cubicBezTo>
                      <a:pt x="111" y="1986"/>
                      <a:pt x="371" y="1043"/>
                      <a:pt x="925" y="729"/>
                    </a:cubicBezTo>
                    <a:cubicBezTo>
                      <a:pt x="1479" y="415"/>
                      <a:pt x="1117" y="0"/>
                      <a:pt x="11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7"/>
              <p:cNvSpPr/>
              <p:nvPr/>
            </p:nvSpPr>
            <p:spPr>
              <a:xfrm>
                <a:off x="7447696" y="4093684"/>
                <a:ext cx="341529" cy="573736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5" extrusionOk="0">
                    <a:moveTo>
                      <a:pt x="1117" y="0"/>
                    </a:moveTo>
                    <a:cubicBezTo>
                      <a:pt x="1117" y="0"/>
                      <a:pt x="680" y="258"/>
                      <a:pt x="370" y="776"/>
                    </a:cubicBezTo>
                    <a:cubicBezTo>
                      <a:pt x="59" y="1295"/>
                      <a:pt x="-187" y="2024"/>
                      <a:pt x="195" y="2115"/>
                    </a:cubicBezTo>
                    <a:lnTo>
                      <a:pt x="559" y="2102"/>
                    </a:lnTo>
                    <a:lnTo>
                      <a:pt x="1259" y="1861"/>
                    </a:lnTo>
                    <a:lnTo>
                      <a:pt x="1185" y="1719"/>
                    </a:lnTo>
                    <a:cubicBezTo>
                      <a:pt x="1185" y="1719"/>
                      <a:pt x="572" y="2044"/>
                      <a:pt x="468" y="2044"/>
                    </a:cubicBezTo>
                    <a:cubicBezTo>
                      <a:pt x="363" y="2044"/>
                      <a:pt x="227" y="2070"/>
                      <a:pt x="169" y="2028"/>
                    </a:cubicBezTo>
                    <a:cubicBezTo>
                      <a:pt x="111" y="1986"/>
                      <a:pt x="371" y="1043"/>
                      <a:pt x="925" y="729"/>
                    </a:cubicBezTo>
                    <a:cubicBezTo>
                      <a:pt x="1479" y="415"/>
                      <a:pt x="1117" y="0"/>
                      <a:pt x="111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7"/>
              <p:cNvSpPr/>
              <p:nvPr/>
            </p:nvSpPr>
            <p:spPr>
              <a:xfrm>
                <a:off x="7661999" y="4009319"/>
                <a:ext cx="579433" cy="658101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426" extrusionOk="0">
                    <a:moveTo>
                      <a:pt x="385" y="2426"/>
                    </a:moveTo>
                    <a:cubicBezTo>
                      <a:pt x="-102" y="2426"/>
                      <a:pt x="-10" y="242"/>
                      <a:pt x="46" y="133"/>
                    </a:cubicBezTo>
                    <a:cubicBezTo>
                      <a:pt x="102" y="24"/>
                      <a:pt x="1516" y="-30"/>
                      <a:pt x="1655" y="16"/>
                    </a:cubicBezTo>
                    <a:cubicBezTo>
                      <a:pt x="1794" y="62"/>
                      <a:pt x="2353" y="2240"/>
                      <a:pt x="2045" y="2413"/>
                    </a:cubicBezTo>
                    <a:lnTo>
                      <a:pt x="385" y="2426"/>
                    </a:ln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7"/>
              <p:cNvSpPr/>
              <p:nvPr/>
            </p:nvSpPr>
            <p:spPr>
              <a:xfrm>
                <a:off x="7661999" y="4009319"/>
                <a:ext cx="579433" cy="658101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426" extrusionOk="0">
                    <a:moveTo>
                      <a:pt x="385" y="2426"/>
                    </a:moveTo>
                    <a:cubicBezTo>
                      <a:pt x="-102" y="2426"/>
                      <a:pt x="-10" y="242"/>
                      <a:pt x="46" y="133"/>
                    </a:cubicBezTo>
                    <a:cubicBezTo>
                      <a:pt x="102" y="24"/>
                      <a:pt x="1516" y="-30"/>
                      <a:pt x="1655" y="16"/>
                    </a:cubicBezTo>
                    <a:cubicBezTo>
                      <a:pt x="1794" y="62"/>
                      <a:pt x="2353" y="2240"/>
                      <a:pt x="2045" y="2413"/>
                    </a:cubicBezTo>
                    <a:lnTo>
                      <a:pt x="385" y="24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7"/>
              <p:cNvSpPr/>
              <p:nvPr/>
            </p:nvSpPr>
            <p:spPr>
              <a:xfrm>
                <a:off x="7661999" y="4009319"/>
                <a:ext cx="579433" cy="658101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426" extrusionOk="0">
                    <a:moveTo>
                      <a:pt x="385" y="2426"/>
                    </a:moveTo>
                    <a:cubicBezTo>
                      <a:pt x="-102" y="2426"/>
                      <a:pt x="-10" y="242"/>
                      <a:pt x="46" y="133"/>
                    </a:cubicBezTo>
                    <a:cubicBezTo>
                      <a:pt x="102" y="24"/>
                      <a:pt x="1516" y="-30"/>
                      <a:pt x="1655" y="16"/>
                    </a:cubicBezTo>
                    <a:cubicBezTo>
                      <a:pt x="1794" y="62"/>
                      <a:pt x="2353" y="2240"/>
                      <a:pt x="2045" y="2413"/>
                    </a:cubicBezTo>
                    <a:lnTo>
                      <a:pt x="385" y="242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7"/>
              <p:cNvSpPr/>
              <p:nvPr/>
            </p:nvSpPr>
            <p:spPr>
              <a:xfrm>
                <a:off x="7674478" y="3988702"/>
                <a:ext cx="551492" cy="343428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266" extrusionOk="0">
                    <a:moveTo>
                      <a:pt x="0" y="209"/>
                    </a:moveTo>
                    <a:cubicBezTo>
                      <a:pt x="176" y="246"/>
                      <a:pt x="278" y="962"/>
                      <a:pt x="515" y="1144"/>
                    </a:cubicBezTo>
                    <a:cubicBezTo>
                      <a:pt x="753" y="1326"/>
                      <a:pt x="1872" y="1286"/>
                      <a:pt x="1999" y="1144"/>
                    </a:cubicBezTo>
                    <a:cubicBezTo>
                      <a:pt x="2125" y="1001"/>
                      <a:pt x="1878" y="198"/>
                      <a:pt x="1698" y="76"/>
                    </a:cubicBezTo>
                    <a:cubicBezTo>
                      <a:pt x="1518" y="-47"/>
                      <a:pt x="1390" y="72"/>
                      <a:pt x="884" y="16"/>
                    </a:cubicBezTo>
                    <a:cubicBezTo>
                      <a:pt x="133" y="-68"/>
                      <a:pt x="0" y="209"/>
                      <a:pt x="0" y="209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7"/>
              <p:cNvSpPr/>
              <p:nvPr/>
            </p:nvSpPr>
            <p:spPr>
              <a:xfrm>
                <a:off x="7674478" y="3988702"/>
                <a:ext cx="551492" cy="343428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266" extrusionOk="0">
                    <a:moveTo>
                      <a:pt x="0" y="209"/>
                    </a:moveTo>
                    <a:cubicBezTo>
                      <a:pt x="176" y="246"/>
                      <a:pt x="278" y="962"/>
                      <a:pt x="515" y="1144"/>
                    </a:cubicBezTo>
                    <a:cubicBezTo>
                      <a:pt x="753" y="1326"/>
                      <a:pt x="1872" y="1286"/>
                      <a:pt x="1999" y="1144"/>
                    </a:cubicBezTo>
                    <a:cubicBezTo>
                      <a:pt x="2125" y="1001"/>
                      <a:pt x="1878" y="198"/>
                      <a:pt x="1698" y="76"/>
                    </a:cubicBezTo>
                    <a:cubicBezTo>
                      <a:pt x="1518" y="-47"/>
                      <a:pt x="1390" y="72"/>
                      <a:pt x="884" y="16"/>
                    </a:cubicBezTo>
                    <a:cubicBezTo>
                      <a:pt x="133" y="-68"/>
                      <a:pt x="0" y="209"/>
                      <a:pt x="0" y="2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7"/>
              <p:cNvSpPr/>
              <p:nvPr/>
            </p:nvSpPr>
            <p:spPr>
              <a:xfrm>
                <a:off x="7967449" y="4155262"/>
                <a:ext cx="114476" cy="108237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05" y="6"/>
                    </a:moveTo>
                    <a:lnTo>
                      <a:pt x="412" y="175"/>
                    </a:lnTo>
                    <a:cubicBezTo>
                      <a:pt x="424" y="185"/>
                      <a:pt x="426" y="204"/>
                      <a:pt x="415" y="215"/>
                    </a:cubicBezTo>
                    <a:lnTo>
                      <a:pt x="254" y="390"/>
                    </a:lnTo>
                    <a:cubicBezTo>
                      <a:pt x="243" y="401"/>
                      <a:pt x="226" y="401"/>
                      <a:pt x="214" y="391"/>
                    </a:cubicBezTo>
                    <a:lnTo>
                      <a:pt x="9" y="196"/>
                    </a:lnTo>
                    <a:cubicBezTo>
                      <a:pt x="-3" y="185"/>
                      <a:pt x="-3" y="166"/>
                      <a:pt x="9" y="155"/>
                    </a:cubicBezTo>
                    <a:lnTo>
                      <a:pt x="169" y="7"/>
                    </a:lnTo>
                    <a:cubicBezTo>
                      <a:pt x="179" y="-2"/>
                      <a:pt x="194" y="-3"/>
                      <a:pt x="205" y="6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7"/>
              <p:cNvSpPr/>
              <p:nvPr/>
            </p:nvSpPr>
            <p:spPr>
              <a:xfrm>
                <a:off x="7967449" y="4155262"/>
                <a:ext cx="114476" cy="108237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05" y="6"/>
                    </a:moveTo>
                    <a:lnTo>
                      <a:pt x="412" y="175"/>
                    </a:lnTo>
                    <a:cubicBezTo>
                      <a:pt x="424" y="185"/>
                      <a:pt x="426" y="204"/>
                      <a:pt x="415" y="215"/>
                    </a:cubicBezTo>
                    <a:lnTo>
                      <a:pt x="254" y="390"/>
                    </a:lnTo>
                    <a:cubicBezTo>
                      <a:pt x="243" y="401"/>
                      <a:pt x="226" y="401"/>
                      <a:pt x="214" y="391"/>
                    </a:cubicBezTo>
                    <a:lnTo>
                      <a:pt x="9" y="196"/>
                    </a:lnTo>
                    <a:cubicBezTo>
                      <a:pt x="-3" y="185"/>
                      <a:pt x="-3" y="166"/>
                      <a:pt x="9" y="155"/>
                    </a:cubicBezTo>
                    <a:lnTo>
                      <a:pt x="169" y="7"/>
                    </a:lnTo>
                    <a:cubicBezTo>
                      <a:pt x="179" y="-2"/>
                      <a:pt x="194" y="-3"/>
                      <a:pt x="205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7"/>
              <p:cNvSpPr/>
              <p:nvPr/>
            </p:nvSpPr>
            <p:spPr>
              <a:xfrm>
                <a:off x="7967449" y="4155262"/>
                <a:ext cx="114476" cy="108237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05" y="6"/>
                    </a:moveTo>
                    <a:lnTo>
                      <a:pt x="412" y="175"/>
                    </a:lnTo>
                    <a:cubicBezTo>
                      <a:pt x="424" y="185"/>
                      <a:pt x="426" y="204"/>
                      <a:pt x="415" y="215"/>
                    </a:cubicBezTo>
                    <a:lnTo>
                      <a:pt x="254" y="390"/>
                    </a:lnTo>
                    <a:cubicBezTo>
                      <a:pt x="243" y="401"/>
                      <a:pt x="226" y="401"/>
                      <a:pt x="214" y="391"/>
                    </a:cubicBezTo>
                    <a:lnTo>
                      <a:pt x="9" y="196"/>
                    </a:lnTo>
                    <a:cubicBezTo>
                      <a:pt x="-3" y="185"/>
                      <a:pt x="-3" y="166"/>
                      <a:pt x="9" y="155"/>
                    </a:cubicBezTo>
                    <a:lnTo>
                      <a:pt x="169" y="7"/>
                    </a:lnTo>
                    <a:cubicBezTo>
                      <a:pt x="179" y="-2"/>
                      <a:pt x="194" y="-3"/>
                      <a:pt x="205" y="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7"/>
              <p:cNvSpPr/>
              <p:nvPr/>
            </p:nvSpPr>
            <p:spPr>
              <a:xfrm>
                <a:off x="7834527" y="4386656"/>
                <a:ext cx="431048" cy="25092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925" extrusionOk="0">
                    <a:moveTo>
                      <a:pt x="11" y="42"/>
                    </a:moveTo>
                    <a:cubicBezTo>
                      <a:pt x="11" y="42"/>
                      <a:pt x="948" y="119"/>
                      <a:pt x="1409" y="0"/>
                    </a:cubicBezTo>
                    <a:cubicBezTo>
                      <a:pt x="1409" y="0"/>
                      <a:pt x="1499" y="63"/>
                      <a:pt x="1541" y="189"/>
                    </a:cubicBezTo>
                    <a:cubicBezTo>
                      <a:pt x="1582" y="314"/>
                      <a:pt x="1670" y="744"/>
                      <a:pt x="1409" y="854"/>
                    </a:cubicBezTo>
                    <a:cubicBezTo>
                      <a:pt x="1148" y="964"/>
                      <a:pt x="210" y="943"/>
                      <a:pt x="84" y="817"/>
                    </a:cubicBezTo>
                    <a:cubicBezTo>
                      <a:pt x="-42" y="692"/>
                      <a:pt x="11" y="42"/>
                      <a:pt x="11" y="4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7"/>
              <p:cNvSpPr/>
              <p:nvPr/>
            </p:nvSpPr>
            <p:spPr>
              <a:xfrm>
                <a:off x="7834527" y="4386656"/>
                <a:ext cx="431048" cy="25092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925" extrusionOk="0">
                    <a:moveTo>
                      <a:pt x="11" y="42"/>
                    </a:moveTo>
                    <a:cubicBezTo>
                      <a:pt x="11" y="42"/>
                      <a:pt x="948" y="119"/>
                      <a:pt x="1409" y="0"/>
                    </a:cubicBezTo>
                    <a:cubicBezTo>
                      <a:pt x="1409" y="0"/>
                      <a:pt x="1499" y="63"/>
                      <a:pt x="1541" y="189"/>
                    </a:cubicBezTo>
                    <a:cubicBezTo>
                      <a:pt x="1582" y="314"/>
                      <a:pt x="1670" y="744"/>
                      <a:pt x="1409" y="854"/>
                    </a:cubicBezTo>
                    <a:cubicBezTo>
                      <a:pt x="1148" y="964"/>
                      <a:pt x="210" y="943"/>
                      <a:pt x="84" y="817"/>
                    </a:cubicBezTo>
                    <a:cubicBezTo>
                      <a:pt x="-42" y="692"/>
                      <a:pt x="11" y="42"/>
                      <a:pt x="11" y="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7"/>
              <p:cNvSpPr/>
              <p:nvPr/>
            </p:nvSpPr>
            <p:spPr>
              <a:xfrm>
                <a:off x="7834527" y="4386656"/>
                <a:ext cx="431048" cy="25092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925" extrusionOk="0">
                    <a:moveTo>
                      <a:pt x="11" y="42"/>
                    </a:moveTo>
                    <a:cubicBezTo>
                      <a:pt x="11" y="42"/>
                      <a:pt x="948" y="119"/>
                      <a:pt x="1409" y="0"/>
                    </a:cubicBezTo>
                    <a:cubicBezTo>
                      <a:pt x="1409" y="0"/>
                      <a:pt x="1499" y="63"/>
                      <a:pt x="1541" y="189"/>
                    </a:cubicBezTo>
                    <a:cubicBezTo>
                      <a:pt x="1582" y="314"/>
                      <a:pt x="1670" y="744"/>
                      <a:pt x="1409" y="854"/>
                    </a:cubicBezTo>
                    <a:cubicBezTo>
                      <a:pt x="1148" y="964"/>
                      <a:pt x="210" y="943"/>
                      <a:pt x="84" y="817"/>
                    </a:cubicBezTo>
                    <a:cubicBezTo>
                      <a:pt x="-42" y="692"/>
                      <a:pt x="11" y="42"/>
                      <a:pt x="11" y="4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7"/>
              <p:cNvSpPr/>
              <p:nvPr/>
            </p:nvSpPr>
            <p:spPr>
              <a:xfrm>
                <a:off x="7837511" y="4386656"/>
                <a:ext cx="440814" cy="11203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0" y="42"/>
                    </a:moveTo>
                    <a:cubicBezTo>
                      <a:pt x="0" y="42"/>
                      <a:pt x="110" y="339"/>
                      <a:pt x="167" y="384"/>
                    </a:cubicBezTo>
                    <a:cubicBezTo>
                      <a:pt x="225" y="430"/>
                      <a:pt x="1443" y="430"/>
                      <a:pt x="1578" y="320"/>
                    </a:cubicBezTo>
                    <a:cubicBezTo>
                      <a:pt x="1713" y="210"/>
                      <a:pt x="1528" y="11"/>
                      <a:pt x="1398" y="0"/>
                    </a:cubicBezTo>
                    <a:cubicBezTo>
                      <a:pt x="1398" y="0"/>
                      <a:pt x="545" y="100"/>
                      <a:pt x="0" y="4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7"/>
              <p:cNvSpPr/>
              <p:nvPr/>
            </p:nvSpPr>
            <p:spPr>
              <a:xfrm>
                <a:off x="7837511" y="4386656"/>
                <a:ext cx="440814" cy="11203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0" y="42"/>
                    </a:moveTo>
                    <a:cubicBezTo>
                      <a:pt x="0" y="42"/>
                      <a:pt x="110" y="339"/>
                      <a:pt x="167" y="384"/>
                    </a:cubicBezTo>
                    <a:cubicBezTo>
                      <a:pt x="225" y="430"/>
                      <a:pt x="1443" y="430"/>
                      <a:pt x="1578" y="320"/>
                    </a:cubicBezTo>
                    <a:cubicBezTo>
                      <a:pt x="1713" y="210"/>
                      <a:pt x="1528" y="11"/>
                      <a:pt x="1398" y="0"/>
                    </a:cubicBezTo>
                    <a:cubicBezTo>
                      <a:pt x="1398" y="0"/>
                      <a:pt x="545" y="100"/>
                      <a:pt x="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7"/>
              <p:cNvSpPr/>
              <p:nvPr/>
            </p:nvSpPr>
            <p:spPr>
              <a:xfrm>
                <a:off x="7640569" y="4380959"/>
                <a:ext cx="115832" cy="21755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802" extrusionOk="0">
                    <a:moveTo>
                      <a:pt x="333" y="0"/>
                    </a:moveTo>
                    <a:cubicBezTo>
                      <a:pt x="333" y="0"/>
                      <a:pt x="364" y="624"/>
                      <a:pt x="427" y="765"/>
                    </a:cubicBezTo>
                    <a:cubicBezTo>
                      <a:pt x="427" y="765"/>
                      <a:pt x="284" y="849"/>
                      <a:pt x="125" y="765"/>
                    </a:cubicBezTo>
                    <a:cubicBezTo>
                      <a:pt x="-34" y="681"/>
                      <a:pt x="-8" y="144"/>
                      <a:pt x="24" y="146"/>
                    </a:cubicBezTo>
                    <a:cubicBezTo>
                      <a:pt x="55" y="147"/>
                      <a:pt x="333" y="0"/>
                      <a:pt x="33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7"/>
              <p:cNvSpPr/>
              <p:nvPr/>
            </p:nvSpPr>
            <p:spPr>
              <a:xfrm>
                <a:off x="7640569" y="4380959"/>
                <a:ext cx="115832" cy="21755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802" extrusionOk="0">
                    <a:moveTo>
                      <a:pt x="333" y="0"/>
                    </a:moveTo>
                    <a:cubicBezTo>
                      <a:pt x="333" y="0"/>
                      <a:pt x="364" y="624"/>
                      <a:pt x="427" y="765"/>
                    </a:cubicBezTo>
                    <a:cubicBezTo>
                      <a:pt x="427" y="765"/>
                      <a:pt x="284" y="849"/>
                      <a:pt x="125" y="765"/>
                    </a:cubicBezTo>
                    <a:cubicBezTo>
                      <a:pt x="-34" y="681"/>
                      <a:pt x="-8" y="144"/>
                      <a:pt x="24" y="146"/>
                    </a:cubicBezTo>
                    <a:cubicBezTo>
                      <a:pt x="55" y="147"/>
                      <a:pt x="333" y="0"/>
                      <a:pt x="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7"/>
              <p:cNvSpPr/>
              <p:nvPr/>
            </p:nvSpPr>
            <p:spPr>
              <a:xfrm>
                <a:off x="7640569" y="4380959"/>
                <a:ext cx="115832" cy="21755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802" extrusionOk="0">
                    <a:moveTo>
                      <a:pt x="333" y="0"/>
                    </a:moveTo>
                    <a:cubicBezTo>
                      <a:pt x="333" y="0"/>
                      <a:pt x="364" y="624"/>
                      <a:pt x="427" y="765"/>
                    </a:cubicBezTo>
                    <a:cubicBezTo>
                      <a:pt x="427" y="765"/>
                      <a:pt x="284" y="849"/>
                      <a:pt x="125" y="765"/>
                    </a:cubicBezTo>
                    <a:cubicBezTo>
                      <a:pt x="-34" y="681"/>
                      <a:pt x="-8" y="144"/>
                      <a:pt x="24" y="146"/>
                    </a:cubicBezTo>
                    <a:cubicBezTo>
                      <a:pt x="55" y="147"/>
                      <a:pt x="333" y="0"/>
                      <a:pt x="3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7"/>
              <p:cNvSpPr/>
              <p:nvPr/>
            </p:nvSpPr>
            <p:spPr>
              <a:xfrm>
                <a:off x="7625921" y="4380959"/>
                <a:ext cx="104981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91" extrusionOk="0">
                    <a:moveTo>
                      <a:pt x="387" y="0"/>
                    </a:moveTo>
                    <a:lnTo>
                      <a:pt x="151" y="47"/>
                    </a:lnTo>
                    <a:cubicBezTo>
                      <a:pt x="151" y="47"/>
                      <a:pt x="-74" y="220"/>
                      <a:pt x="25" y="278"/>
                    </a:cubicBezTo>
                    <a:cubicBezTo>
                      <a:pt x="125" y="335"/>
                      <a:pt x="382" y="194"/>
                      <a:pt x="387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7"/>
              <p:cNvSpPr/>
              <p:nvPr/>
            </p:nvSpPr>
            <p:spPr>
              <a:xfrm>
                <a:off x="7625921" y="4380959"/>
                <a:ext cx="104981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91" extrusionOk="0">
                    <a:moveTo>
                      <a:pt x="387" y="0"/>
                    </a:moveTo>
                    <a:lnTo>
                      <a:pt x="151" y="47"/>
                    </a:lnTo>
                    <a:cubicBezTo>
                      <a:pt x="151" y="47"/>
                      <a:pt x="-74" y="220"/>
                      <a:pt x="25" y="278"/>
                    </a:cubicBezTo>
                    <a:cubicBezTo>
                      <a:pt x="125" y="335"/>
                      <a:pt x="382" y="194"/>
                      <a:pt x="3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Google Shape;1045;p28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1046" name="Google Shape;1046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6"/>
          <p:cNvGrpSpPr/>
          <p:nvPr/>
        </p:nvGrpSpPr>
        <p:grpSpPr>
          <a:xfrm>
            <a:off x="80847" y="89843"/>
            <a:ext cx="8777071" cy="4391445"/>
            <a:chOff x="80847" y="89843"/>
            <a:chExt cx="8777071" cy="4391445"/>
          </a:xfrm>
        </p:grpSpPr>
        <p:grpSp>
          <p:nvGrpSpPr>
            <p:cNvPr id="135" name="Google Shape;135;p6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oogle Shape;155;p6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156" name="Google Shape;156;p6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6"/>
            <p:cNvGrpSpPr/>
            <p:nvPr/>
          </p:nvGrpSpPr>
          <p:grpSpPr>
            <a:xfrm>
              <a:off x="80862" y="4107047"/>
              <a:ext cx="365411" cy="374241"/>
              <a:chOff x="7940051" y="3528357"/>
              <a:chExt cx="235734" cy="241430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7" name="Google Shape;167;p6"/>
          <p:cNvGrpSpPr/>
          <p:nvPr/>
        </p:nvGrpSpPr>
        <p:grpSpPr>
          <a:xfrm flipH="1">
            <a:off x="8143500" y="3988702"/>
            <a:ext cx="830628" cy="678718"/>
            <a:chOff x="7447696" y="3988702"/>
            <a:chExt cx="830628" cy="678718"/>
          </a:xfrm>
        </p:grpSpPr>
        <p:sp>
          <p:nvSpPr>
            <p:cNvPr id="168" name="Google Shape;168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6"/>
          <p:cNvSpPr/>
          <p:nvPr/>
        </p:nvSpPr>
        <p:spPr>
          <a:xfrm rot="10800000"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 rot="4459161">
            <a:off x="1873790" y="-1328121"/>
            <a:ext cx="1714776" cy="3157417"/>
            <a:chOff x="-592119" y="630786"/>
            <a:chExt cx="1326071" cy="2441693"/>
          </a:xfrm>
        </p:grpSpPr>
        <p:sp>
          <p:nvSpPr>
            <p:cNvPr id="59" name="Google Shape;59;p3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3"/>
          <p:cNvSpPr/>
          <p:nvPr/>
        </p:nvSpPr>
        <p:spPr>
          <a:xfrm rot="-1748491">
            <a:off x="1265111" y="303659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2964559">
            <a:off x="-414048" y="-885029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 rot="6541413">
            <a:off x="1704956" y="4503913"/>
            <a:ext cx="408781" cy="308898"/>
            <a:chOff x="4158300" y="1843850"/>
            <a:chExt cx="107525" cy="81250"/>
          </a:xfrm>
        </p:grpSpPr>
        <p:sp>
          <p:nvSpPr>
            <p:cNvPr id="64" name="Google Shape;64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3"/>
          <p:cNvSpPr/>
          <p:nvPr/>
        </p:nvSpPr>
        <p:spPr>
          <a:xfrm rot="10800000">
            <a:off x="275010" y="31352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68" name="Google Shape;68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341511" y="245294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7349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809550" y="1188475"/>
            <a:ext cx="11739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734975" y="313205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31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>
            <a:spLocks noGrp="1"/>
          </p:cNvSpPr>
          <p:nvPr>
            <p:ph type="title"/>
          </p:nvPr>
        </p:nvSpPr>
        <p:spPr>
          <a:xfrm>
            <a:off x="1271875" y="1140000"/>
            <a:ext cx="6582900" cy="28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2" name="Google Shape;232;p8"/>
          <p:cNvSpPr/>
          <p:nvPr/>
        </p:nvSpPr>
        <p:spPr>
          <a:xfrm flipH="1">
            <a:off x="-59566" y="3583738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 flipH="1">
            <a:off x="6003081" y="4633775"/>
            <a:ext cx="2422582" cy="1417040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"/>
          <p:cNvSpPr/>
          <p:nvPr/>
        </p:nvSpPr>
        <p:spPr>
          <a:xfrm rot="-7285767" flipH="1">
            <a:off x="-917261" y="3235322"/>
            <a:ext cx="2099765" cy="133076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"/>
          <p:cNvSpPr/>
          <p:nvPr/>
        </p:nvSpPr>
        <p:spPr>
          <a:xfrm rot="5835784" flipH="1">
            <a:off x="7539284" y="644867"/>
            <a:ext cx="2868517" cy="1565812"/>
          </a:xfrm>
          <a:custGeom>
            <a:avLst/>
            <a:gdLst/>
            <a:ahLst/>
            <a:cxnLst/>
            <a:rect l="l" t="t" r="r" b="b"/>
            <a:pathLst>
              <a:path w="50544" h="27590" extrusionOk="0">
                <a:moveTo>
                  <a:pt x="30937" y="0"/>
                </a:moveTo>
                <a:lnTo>
                  <a:pt x="30937" y="0"/>
                </a:lnTo>
                <a:cubicBezTo>
                  <a:pt x="18126" y="3"/>
                  <a:pt x="1" y="7664"/>
                  <a:pt x="2370" y="17172"/>
                </a:cubicBezTo>
                <a:cubicBezTo>
                  <a:pt x="3477" y="21242"/>
                  <a:pt x="5536" y="22137"/>
                  <a:pt x="7812" y="22137"/>
                </a:cubicBezTo>
                <a:cubicBezTo>
                  <a:pt x="9600" y="22137"/>
                  <a:pt x="11521" y="21585"/>
                  <a:pt x="13221" y="21585"/>
                </a:cubicBezTo>
                <a:cubicBezTo>
                  <a:pt x="14334" y="21585"/>
                  <a:pt x="15352" y="21822"/>
                  <a:pt x="16175" y="22605"/>
                </a:cubicBezTo>
                <a:cubicBezTo>
                  <a:pt x="18388" y="25086"/>
                  <a:pt x="19858" y="26816"/>
                  <a:pt x="26386" y="27513"/>
                </a:cubicBezTo>
                <a:cubicBezTo>
                  <a:pt x="27117" y="27565"/>
                  <a:pt x="27824" y="27590"/>
                  <a:pt x="28507" y="27590"/>
                </a:cubicBezTo>
                <a:cubicBezTo>
                  <a:pt x="50543" y="27590"/>
                  <a:pt x="48207" y="1468"/>
                  <a:pt x="30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"/>
          <p:cNvSpPr/>
          <p:nvPr/>
        </p:nvSpPr>
        <p:spPr>
          <a:xfrm rot="-2357332" flipH="1">
            <a:off x="7294987" y="3634299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"/>
          <p:cNvSpPr/>
          <p:nvPr/>
        </p:nvSpPr>
        <p:spPr>
          <a:xfrm rot="-9256899" flipH="1">
            <a:off x="7188230" y="381088"/>
            <a:ext cx="2099784" cy="68702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8"/>
          <p:cNvGrpSpPr/>
          <p:nvPr/>
        </p:nvGrpSpPr>
        <p:grpSpPr>
          <a:xfrm>
            <a:off x="2406" y="117445"/>
            <a:ext cx="687037" cy="391090"/>
            <a:chOff x="2658175" y="354850"/>
            <a:chExt cx="362725" cy="206500"/>
          </a:xfrm>
        </p:grpSpPr>
        <p:sp>
          <p:nvSpPr>
            <p:cNvPr id="239" name="Google Shape;239;p8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8"/>
          <p:cNvGrpSpPr/>
          <p:nvPr/>
        </p:nvGrpSpPr>
        <p:grpSpPr>
          <a:xfrm flipH="1">
            <a:off x="8327030" y="4048095"/>
            <a:ext cx="408778" cy="308896"/>
            <a:chOff x="4158300" y="1843850"/>
            <a:chExt cx="107525" cy="81250"/>
          </a:xfrm>
        </p:grpSpPr>
        <p:sp>
          <p:nvSpPr>
            <p:cNvPr id="255" name="Google Shape;255;p8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5400000" flipH="1">
            <a:off x="549355" y="4487657"/>
            <a:ext cx="408778" cy="308896"/>
            <a:chOff x="4158300" y="1843850"/>
            <a:chExt cx="107525" cy="81250"/>
          </a:xfrm>
        </p:grpSpPr>
        <p:sp>
          <p:nvSpPr>
            <p:cNvPr id="258" name="Google Shape;258;p8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8"/>
          <p:cNvSpPr/>
          <p:nvPr/>
        </p:nvSpPr>
        <p:spPr>
          <a:xfrm rot="10800000" flipH="1">
            <a:off x="8873502" y="43514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 flipH="1">
            <a:off x="8318743" y="67702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8"/>
          <p:cNvGrpSpPr/>
          <p:nvPr/>
        </p:nvGrpSpPr>
        <p:grpSpPr>
          <a:xfrm flipH="1">
            <a:off x="206475" y="2866483"/>
            <a:ext cx="506744" cy="411782"/>
            <a:chOff x="2258225" y="829375"/>
            <a:chExt cx="178500" cy="145050"/>
          </a:xfrm>
        </p:grpSpPr>
        <p:sp>
          <p:nvSpPr>
            <p:cNvPr id="263" name="Google Shape;263;p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8"/>
          <p:cNvGrpSpPr/>
          <p:nvPr/>
        </p:nvGrpSpPr>
        <p:grpSpPr>
          <a:xfrm flipH="1">
            <a:off x="8015586" y="2299372"/>
            <a:ext cx="778303" cy="721775"/>
            <a:chOff x="7257133" y="4349290"/>
            <a:chExt cx="856407" cy="794206"/>
          </a:xfrm>
        </p:grpSpPr>
        <p:sp>
          <p:nvSpPr>
            <p:cNvPr id="266" name="Google Shape;266;p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8"/>
          <p:cNvSpPr/>
          <p:nvPr/>
        </p:nvSpPr>
        <p:spPr>
          <a:xfrm flipH="1">
            <a:off x="273500" y="539500"/>
            <a:ext cx="916658" cy="803437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8"/>
          <p:cNvGrpSpPr/>
          <p:nvPr/>
        </p:nvGrpSpPr>
        <p:grpSpPr>
          <a:xfrm flipH="1">
            <a:off x="1510211" y="4319097"/>
            <a:ext cx="778303" cy="721775"/>
            <a:chOff x="7257133" y="4349290"/>
            <a:chExt cx="856407" cy="794206"/>
          </a:xfrm>
        </p:grpSpPr>
        <p:sp>
          <p:nvSpPr>
            <p:cNvPr id="270" name="Google Shape;270;p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8"/>
          <p:cNvGrpSpPr/>
          <p:nvPr/>
        </p:nvGrpSpPr>
        <p:grpSpPr>
          <a:xfrm flipH="1">
            <a:off x="4182975" y="223095"/>
            <a:ext cx="506744" cy="411782"/>
            <a:chOff x="2258225" y="829375"/>
            <a:chExt cx="178500" cy="145050"/>
          </a:xfrm>
        </p:grpSpPr>
        <p:sp>
          <p:nvSpPr>
            <p:cNvPr id="273" name="Google Shape;273;p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00068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164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4"/>
          <p:cNvSpPr txBox="1">
            <a:spLocks noGrp="1"/>
          </p:cNvSpPr>
          <p:nvPr>
            <p:ph type="title"/>
          </p:nvPr>
        </p:nvSpPr>
        <p:spPr>
          <a:xfrm>
            <a:off x="41821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2" name="Google Shape;432;p14"/>
          <p:cNvSpPr txBox="1">
            <a:spLocks noGrp="1"/>
          </p:cNvSpPr>
          <p:nvPr>
            <p:ph type="title" idx="2" hasCustomPrompt="1"/>
          </p:nvPr>
        </p:nvSpPr>
        <p:spPr>
          <a:xfrm>
            <a:off x="4182175" y="1188475"/>
            <a:ext cx="14076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3" name="Google Shape;433;p14"/>
          <p:cNvSpPr txBox="1">
            <a:spLocks noGrp="1"/>
          </p:cNvSpPr>
          <p:nvPr>
            <p:ph type="subTitle" idx="1"/>
          </p:nvPr>
        </p:nvSpPr>
        <p:spPr>
          <a:xfrm>
            <a:off x="4182175" y="323920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4" name="Google Shape;434;p14"/>
          <p:cNvGrpSpPr/>
          <p:nvPr/>
        </p:nvGrpSpPr>
        <p:grpSpPr>
          <a:xfrm flipH="1">
            <a:off x="8294330" y="419590"/>
            <a:ext cx="1680264" cy="3093869"/>
            <a:chOff x="-592119" y="630786"/>
            <a:chExt cx="1326071" cy="2441693"/>
          </a:xfrm>
        </p:grpSpPr>
        <p:sp>
          <p:nvSpPr>
            <p:cNvPr id="435" name="Google Shape;435;p14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14"/>
          <p:cNvGrpSpPr/>
          <p:nvPr/>
        </p:nvGrpSpPr>
        <p:grpSpPr>
          <a:xfrm rot="-3643647" flipH="1">
            <a:off x="-438358" y="2934665"/>
            <a:ext cx="1687475" cy="1978313"/>
            <a:chOff x="4285725" y="4802375"/>
            <a:chExt cx="514700" cy="603400"/>
          </a:xfrm>
        </p:grpSpPr>
        <p:sp>
          <p:nvSpPr>
            <p:cNvPr id="438" name="Google Shape;438;p14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4"/>
          <p:cNvSpPr/>
          <p:nvPr/>
        </p:nvSpPr>
        <p:spPr>
          <a:xfrm rot="1748491" flipH="1">
            <a:off x="914635" y="4445034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"/>
          <p:cNvSpPr/>
          <p:nvPr/>
        </p:nvSpPr>
        <p:spPr>
          <a:xfrm rot="-9609713" flipH="1">
            <a:off x="8153386" y="3723563"/>
            <a:ext cx="1582803" cy="1970297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4"/>
          <p:cNvSpPr/>
          <p:nvPr/>
        </p:nvSpPr>
        <p:spPr>
          <a:xfrm rot="2964559" flipH="1">
            <a:off x="7066060" y="-584217"/>
            <a:ext cx="2560435" cy="837741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4"/>
          <p:cNvGrpSpPr/>
          <p:nvPr/>
        </p:nvGrpSpPr>
        <p:grpSpPr>
          <a:xfrm>
            <a:off x="466631" y="279795"/>
            <a:ext cx="687037" cy="391090"/>
            <a:chOff x="2658175" y="354850"/>
            <a:chExt cx="362725" cy="206500"/>
          </a:xfrm>
        </p:grpSpPr>
        <p:sp>
          <p:nvSpPr>
            <p:cNvPr id="444" name="Google Shape;444;p14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14"/>
          <p:cNvGrpSpPr/>
          <p:nvPr/>
        </p:nvGrpSpPr>
        <p:grpSpPr>
          <a:xfrm rot="10800000" flipH="1">
            <a:off x="8508118" y="4604857"/>
            <a:ext cx="408778" cy="308896"/>
            <a:chOff x="4158300" y="1843850"/>
            <a:chExt cx="107525" cy="81250"/>
          </a:xfrm>
        </p:grpSpPr>
        <p:sp>
          <p:nvSpPr>
            <p:cNvPr id="460" name="Google Shape;460;p1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14"/>
          <p:cNvSpPr/>
          <p:nvPr/>
        </p:nvSpPr>
        <p:spPr>
          <a:xfrm rot="10800000" flipH="1">
            <a:off x="9000518" y="32876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14"/>
          <p:cNvGrpSpPr/>
          <p:nvPr/>
        </p:nvGrpSpPr>
        <p:grpSpPr>
          <a:xfrm flipH="1">
            <a:off x="7652461" y="4347835"/>
            <a:ext cx="778303" cy="721775"/>
            <a:chOff x="7257133" y="4349290"/>
            <a:chExt cx="856407" cy="794206"/>
          </a:xfrm>
        </p:grpSpPr>
        <p:sp>
          <p:nvSpPr>
            <p:cNvPr id="464" name="Google Shape;464;p14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14"/>
          <p:cNvSpPr/>
          <p:nvPr/>
        </p:nvSpPr>
        <p:spPr>
          <a:xfrm rot="10800000" flipH="1">
            <a:off x="2516218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/>
          <p:nvPr/>
        </p:nvSpPr>
        <p:spPr>
          <a:xfrm rot="10800000" flipH="1">
            <a:off x="8508118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4"/>
          <p:cNvSpPr/>
          <p:nvPr/>
        </p:nvSpPr>
        <p:spPr>
          <a:xfrm rot="1748506" flipH="1">
            <a:off x="8401647" y="2360089"/>
            <a:ext cx="812999" cy="492777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4"/>
          <p:cNvSpPr/>
          <p:nvPr/>
        </p:nvSpPr>
        <p:spPr>
          <a:xfrm rot="-3330734" flipH="1">
            <a:off x="-1269912" y="2219454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14"/>
          <p:cNvGrpSpPr/>
          <p:nvPr/>
        </p:nvGrpSpPr>
        <p:grpSpPr>
          <a:xfrm flipH="1">
            <a:off x="353812" y="4000608"/>
            <a:ext cx="506744" cy="411782"/>
            <a:chOff x="2258225" y="829375"/>
            <a:chExt cx="178500" cy="145050"/>
          </a:xfrm>
        </p:grpSpPr>
        <p:sp>
          <p:nvSpPr>
            <p:cNvPr id="471" name="Google Shape;471;p14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14"/>
          <p:cNvGrpSpPr/>
          <p:nvPr/>
        </p:nvGrpSpPr>
        <p:grpSpPr>
          <a:xfrm rot="10800000" flipH="1">
            <a:off x="402793" y="1910282"/>
            <a:ext cx="408778" cy="308896"/>
            <a:chOff x="4158300" y="1843850"/>
            <a:chExt cx="107525" cy="81250"/>
          </a:xfrm>
        </p:grpSpPr>
        <p:sp>
          <p:nvSpPr>
            <p:cNvPr id="474" name="Google Shape;474;p1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4"/>
          <p:cNvSpPr/>
          <p:nvPr/>
        </p:nvSpPr>
        <p:spPr>
          <a:xfrm rot="-3643582" flipH="1">
            <a:off x="-426848" y="495347"/>
            <a:ext cx="931569" cy="1159641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0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5"/>
          <p:cNvSpPr/>
          <p:nvPr/>
        </p:nvSpPr>
        <p:spPr>
          <a:xfrm rot="-1671836" flipH="1">
            <a:off x="4838156" y="-1142287"/>
            <a:ext cx="3078160" cy="2298776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5"/>
          <p:cNvSpPr/>
          <p:nvPr/>
        </p:nvSpPr>
        <p:spPr>
          <a:xfrm rot="-6022209" flipH="1">
            <a:off x="6176" y="4165544"/>
            <a:ext cx="2924111" cy="230447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5"/>
          <p:cNvSpPr/>
          <p:nvPr/>
        </p:nvSpPr>
        <p:spPr>
          <a:xfrm rot="-2357332" flipH="1">
            <a:off x="7163843" y="3913212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5"/>
          <p:cNvSpPr/>
          <p:nvPr/>
        </p:nvSpPr>
        <p:spPr>
          <a:xfrm rot="-9256899" flipH="1">
            <a:off x="-709695" y="-351432"/>
            <a:ext cx="2099784" cy="1132464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5"/>
          <p:cNvGrpSpPr/>
          <p:nvPr/>
        </p:nvGrpSpPr>
        <p:grpSpPr>
          <a:xfrm flipH="1">
            <a:off x="7547411" y="4484357"/>
            <a:ext cx="408778" cy="308896"/>
            <a:chOff x="4158300" y="1843850"/>
            <a:chExt cx="107525" cy="81250"/>
          </a:xfrm>
        </p:grpSpPr>
        <p:sp>
          <p:nvSpPr>
            <p:cNvPr id="1256" name="Google Shape;1256;p3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" name="Google Shape;1258;p35"/>
          <p:cNvGrpSpPr/>
          <p:nvPr/>
        </p:nvGrpSpPr>
        <p:grpSpPr>
          <a:xfrm rot="-5400000" flipH="1">
            <a:off x="-304439" y="4766557"/>
            <a:ext cx="408778" cy="308896"/>
            <a:chOff x="4158300" y="1843850"/>
            <a:chExt cx="107525" cy="81250"/>
          </a:xfrm>
        </p:grpSpPr>
        <p:sp>
          <p:nvSpPr>
            <p:cNvPr id="1259" name="Google Shape;1259;p3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35"/>
          <p:cNvSpPr/>
          <p:nvPr/>
        </p:nvSpPr>
        <p:spPr>
          <a:xfrm rot="10800000" flipH="1">
            <a:off x="8570559" y="8389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5"/>
          <p:cNvSpPr/>
          <p:nvPr/>
        </p:nvSpPr>
        <p:spPr>
          <a:xfrm rot="10800000" flipH="1">
            <a:off x="8275074" y="82757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35"/>
          <p:cNvGrpSpPr/>
          <p:nvPr/>
        </p:nvGrpSpPr>
        <p:grpSpPr>
          <a:xfrm flipH="1">
            <a:off x="-353419" y="2220458"/>
            <a:ext cx="506744" cy="411782"/>
            <a:chOff x="2258225" y="829375"/>
            <a:chExt cx="178500" cy="145050"/>
          </a:xfrm>
        </p:grpSpPr>
        <p:sp>
          <p:nvSpPr>
            <p:cNvPr id="1264" name="Google Shape;1264;p35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35"/>
          <p:cNvGrpSpPr/>
          <p:nvPr/>
        </p:nvGrpSpPr>
        <p:grpSpPr>
          <a:xfrm flipH="1">
            <a:off x="6383417" y="4243122"/>
            <a:ext cx="778303" cy="721775"/>
            <a:chOff x="7257133" y="4349290"/>
            <a:chExt cx="856407" cy="794206"/>
          </a:xfrm>
        </p:grpSpPr>
        <p:sp>
          <p:nvSpPr>
            <p:cNvPr id="1267" name="Google Shape;1267;p3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35"/>
          <p:cNvGrpSpPr/>
          <p:nvPr/>
        </p:nvGrpSpPr>
        <p:grpSpPr>
          <a:xfrm flipH="1">
            <a:off x="7161717" y="-353778"/>
            <a:ext cx="778303" cy="721775"/>
            <a:chOff x="7257133" y="4349290"/>
            <a:chExt cx="856407" cy="794206"/>
          </a:xfrm>
        </p:grpSpPr>
        <p:sp>
          <p:nvSpPr>
            <p:cNvPr id="1270" name="Google Shape;1270;p3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35"/>
          <p:cNvSpPr/>
          <p:nvPr/>
        </p:nvSpPr>
        <p:spPr>
          <a:xfrm flipH="1">
            <a:off x="1927740" y="4233400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3" name="Google Shape;1273;p35"/>
          <p:cNvGrpSpPr/>
          <p:nvPr/>
        </p:nvGrpSpPr>
        <p:grpSpPr>
          <a:xfrm rot="-5400000" flipH="1">
            <a:off x="321427" y="271824"/>
            <a:ext cx="916119" cy="687029"/>
            <a:chOff x="3369225" y="4397550"/>
            <a:chExt cx="305750" cy="229300"/>
          </a:xfrm>
        </p:grpSpPr>
        <p:sp>
          <p:nvSpPr>
            <p:cNvPr id="1274" name="Google Shape;1274;p35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275" name="Google Shape;1275;p35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276" name="Google Shape;1276;p35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5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5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5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5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5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5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5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5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5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6" name="Google Shape;1286;p35"/>
          <p:cNvGrpSpPr/>
          <p:nvPr/>
        </p:nvGrpSpPr>
        <p:grpSpPr>
          <a:xfrm rot="-511829" flipH="1">
            <a:off x="8614581" y="1235310"/>
            <a:ext cx="787449" cy="652145"/>
            <a:chOff x="4211350" y="2331575"/>
            <a:chExt cx="200975" cy="166450"/>
          </a:xfrm>
        </p:grpSpPr>
        <p:sp>
          <p:nvSpPr>
            <p:cNvPr id="1287" name="Google Shape;1287;p35"/>
            <p:cNvSpPr/>
            <p:nvPr/>
          </p:nvSpPr>
          <p:spPr>
            <a:xfrm>
              <a:off x="4211350" y="2331575"/>
              <a:ext cx="200975" cy="166450"/>
            </a:xfrm>
            <a:custGeom>
              <a:avLst/>
              <a:gdLst/>
              <a:ahLst/>
              <a:cxnLst/>
              <a:rect l="l" t="t" r="r" b="b"/>
              <a:pathLst>
                <a:path w="8039" h="6658" extrusionOk="0">
                  <a:moveTo>
                    <a:pt x="2650" y="291"/>
                  </a:moveTo>
                  <a:cubicBezTo>
                    <a:pt x="2734" y="291"/>
                    <a:pt x="2820" y="299"/>
                    <a:pt x="2906" y="316"/>
                  </a:cubicBezTo>
                  <a:cubicBezTo>
                    <a:pt x="3232" y="377"/>
                    <a:pt x="3523" y="561"/>
                    <a:pt x="3722" y="823"/>
                  </a:cubicBezTo>
                  <a:cubicBezTo>
                    <a:pt x="3949" y="1129"/>
                    <a:pt x="3995" y="1593"/>
                    <a:pt x="4364" y="1777"/>
                  </a:cubicBezTo>
                  <a:cubicBezTo>
                    <a:pt x="4465" y="1827"/>
                    <a:pt x="4569" y="1846"/>
                    <a:pt x="4674" y="1846"/>
                  </a:cubicBezTo>
                  <a:cubicBezTo>
                    <a:pt x="4895" y="1846"/>
                    <a:pt x="5121" y="1765"/>
                    <a:pt x="5336" y="1734"/>
                  </a:cubicBezTo>
                  <a:cubicBezTo>
                    <a:pt x="5379" y="1727"/>
                    <a:pt x="5423" y="1724"/>
                    <a:pt x="5467" y="1724"/>
                  </a:cubicBezTo>
                  <a:cubicBezTo>
                    <a:pt x="5786" y="1724"/>
                    <a:pt x="6098" y="1900"/>
                    <a:pt x="6128" y="2250"/>
                  </a:cubicBezTo>
                  <a:cubicBezTo>
                    <a:pt x="6143" y="2426"/>
                    <a:pt x="6119" y="2604"/>
                    <a:pt x="6171" y="2774"/>
                  </a:cubicBezTo>
                  <a:cubicBezTo>
                    <a:pt x="6229" y="2968"/>
                    <a:pt x="6370" y="3097"/>
                    <a:pt x="6537" y="3190"/>
                  </a:cubicBezTo>
                  <a:cubicBezTo>
                    <a:pt x="6722" y="3293"/>
                    <a:pt x="6924" y="3357"/>
                    <a:pt x="7079" y="3507"/>
                  </a:cubicBezTo>
                  <a:cubicBezTo>
                    <a:pt x="7203" y="3630"/>
                    <a:pt x="7287" y="3792"/>
                    <a:pt x="7333" y="3962"/>
                  </a:cubicBezTo>
                  <a:cubicBezTo>
                    <a:pt x="7385" y="4141"/>
                    <a:pt x="7373" y="4325"/>
                    <a:pt x="7324" y="4501"/>
                  </a:cubicBezTo>
                  <a:cubicBezTo>
                    <a:pt x="7313" y="4541"/>
                    <a:pt x="7316" y="4570"/>
                    <a:pt x="7330" y="4596"/>
                  </a:cubicBezTo>
                  <a:cubicBezTo>
                    <a:pt x="7367" y="4887"/>
                    <a:pt x="7572" y="5118"/>
                    <a:pt x="7659" y="5394"/>
                  </a:cubicBezTo>
                  <a:cubicBezTo>
                    <a:pt x="7762" y="5726"/>
                    <a:pt x="7535" y="6118"/>
                    <a:pt x="7244" y="6276"/>
                  </a:cubicBezTo>
                  <a:cubicBezTo>
                    <a:pt x="7143" y="6332"/>
                    <a:pt x="7042" y="6354"/>
                    <a:pt x="6941" y="6354"/>
                  </a:cubicBezTo>
                  <a:cubicBezTo>
                    <a:pt x="6709" y="6354"/>
                    <a:pt x="6480" y="6236"/>
                    <a:pt x="6278" y="6118"/>
                  </a:cubicBezTo>
                  <a:cubicBezTo>
                    <a:pt x="5987" y="5951"/>
                    <a:pt x="5687" y="5743"/>
                    <a:pt x="5341" y="5711"/>
                  </a:cubicBezTo>
                  <a:cubicBezTo>
                    <a:pt x="5303" y="5707"/>
                    <a:pt x="5266" y="5705"/>
                    <a:pt x="5228" y="5705"/>
                  </a:cubicBezTo>
                  <a:cubicBezTo>
                    <a:pt x="4868" y="5705"/>
                    <a:pt x="4546" y="5883"/>
                    <a:pt x="4217" y="6014"/>
                  </a:cubicBezTo>
                  <a:cubicBezTo>
                    <a:pt x="4067" y="6074"/>
                    <a:pt x="3892" y="6124"/>
                    <a:pt x="3725" y="6124"/>
                  </a:cubicBezTo>
                  <a:cubicBezTo>
                    <a:pt x="3549" y="6124"/>
                    <a:pt x="3382" y="6069"/>
                    <a:pt x="3263" y="5910"/>
                  </a:cubicBezTo>
                  <a:cubicBezTo>
                    <a:pt x="3079" y="5665"/>
                    <a:pt x="3050" y="5325"/>
                    <a:pt x="2966" y="5043"/>
                  </a:cubicBezTo>
                  <a:cubicBezTo>
                    <a:pt x="2877" y="4740"/>
                    <a:pt x="2719" y="4452"/>
                    <a:pt x="2413" y="4322"/>
                  </a:cubicBezTo>
                  <a:cubicBezTo>
                    <a:pt x="2050" y="4167"/>
                    <a:pt x="1638" y="4256"/>
                    <a:pt x="1257" y="4167"/>
                  </a:cubicBezTo>
                  <a:cubicBezTo>
                    <a:pt x="865" y="4080"/>
                    <a:pt x="496" y="3824"/>
                    <a:pt x="399" y="3414"/>
                  </a:cubicBezTo>
                  <a:cubicBezTo>
                    <a:pt x="292" y="2959"/>
                    <a:pt x="649" y="2668"/>
                    <a:pt x="914" y="2357"/>
                  </a:cubicBezTo>
                  <a:cubicBezTo>
                    <a:pt x="1053" y="2198"/>
                    <a:pt x="1168" y="2028"/>
                    <a:pt x="1229" y="1823"/>
                  </a:cubicBezTo>
                  <a:cubicBezTo>
                    <a:pt x="1286" y="1630"/>
                    <a:pt x="1292" y="1420"/>
                    <a:pt x="1358" y="1227"/>
                  </a:cubicBezTo>
                  <a:cubicBezTo>
                    <a:pt x="1544" y="664"/>
                    <a:pt x="2072" y="291"/>
                    <a:pt x="2650" y="291"/>
                  </a:cubicBezTo>
                  <a:close/>
                  <a:moveTo>
                    <a:pt x="2647" y="1"/>
                  </a:moveTo>
                  <a:cubicBezTo>
                    <a:pt x="2178" y="1"/>
                    <a:pt x="1713" y="193"/>
                    <a:pt x="1396" y="555"/>
                  </a:cubicBezTo>
                  <a:cubicBezTo>
                    <a:pt x="1275" y="699"/>
                    <a:pt x="1174" y="864"/>
                    <a:pt x="1105" y="1039"/>
                  </a:cubicBezTo>
                  <a:cubicBezTo>
                    <a:pt x="1027" y="1250"/>
                    <a:pt x="1004" y="1466"/>
                    <a:pt x="955" y="1676"/>
                  </a:cubicBezTo>
                  <a:cubicBezTo>
                    <a:pt x="842" y="2152"/>
                    <a:pt x="367" y="2394"/>
                    <a:pt x="168" y="2823"/>
                  </a:cubicBezTo>
                  <a:cubicBezTo>
                    <a:pt x="1" y="3195"/>
                    <a:pt x="81" y="3633"/>
                    <a:pt x="326" y="3947"/>
                  </a:cubicBezTo>
                  <a:cubicBezTo>
                    <a:pt x="612" y="4299"/>
                    <a:pt x="1056" y="4472"/>
                    <a:pt x="1491" y="4510"/>
                  </a:cubicBezTo>
                  <a:cubicBezTo>
                    <a:pt x="1874" y="4541"/>
                    <a:pt x="2335" y="4466"/>
                    <a:pt x="2560" y="4847"/>
                  </a:cubicBezTo>
                  <a:cubicBezTo>
                    <a:pt x="2733" y="5144"/>
                    <a:pt x="2747" y="5507"/>
                    <a:pt x="2871" y="5818"/>
                  </a:cubicBezTo>
                  <a:cubicBezTo>
                    <a:pt x="3007" y="6155"/>
                    <a:pt x="3266" y="6400"/>
                    <a:pt x="3644" y="6423"/>
                  </a:cubicBezTo>
                  <a:cubicBezTo>
                    <a:pt x="3669" y="6425"/>
                    <a:pt x="3694" y="6426"/>
                    <a:pt x="3718" y="6426"/>
                  </a:cubicBezTo>
                  <a:cubicBezTo>
                    <a:pt x="4115" y="6426"/>
                    <a:pt x="4456" y="6216"/>
                    <a:pt x="4823" y="6086"/>
                  </a:cubicBezTo>
                  <a:cubicBezTo>
                    <a:pt x="4954" y="6039"/>
                    <a:pt x="5085" y="6009"/>
                    <a:pt x="5220" y="6009"/>
                  </a:cubicBezTo>
                  <a:cubicBezTo>
                    <a:pt x="5292" y="6009"/>
                    <a:pt x="5365" y="6018"/>
                    <a:pt x="5439" y="6037"/>
                  </a:cubicBezTo>
                  <a:cubicBezTo>
                    <a:pt x="5624" y="6083"/>
                    <a:pt x="5788" y="6184"/>
                    <a:pt x="5949" y="6279"/>
                  </a:cubicBezTo>
                  <a:cubicBezTo>
                    <a:pt x="6254" y="6454"/>
                    <a:pt x="6570" y="6658"/>
                    <a:pt x="6935" y="6658"/>
                  </a:cubicBezTo>
                  <a:cubicBezTo>
                    <a:pt x="6949" y="6658"/>
                    <a:pt x="6964" y="6657"/>
                    <a:pt x="6978" y="6657"/>
                  </a:cubicBezTo>
                  <a:cubicBezTo>
                    <a:pt x="7373" y="6639"/>
                    <a:pt x="7708" y="6354"/>
                    <a:pt x="7872" y="6008"/>
                  </a:cubicBezTo>
                  <a:cubicBezTo>
                    <a:pt x="8039" y="5639"/>
                    <a:pt x="7967" y="5322"/>
                    <a:pt x="7788" y="4982"/>
                  </a:cubicBezTo>
                  <a:cubicBezTo>
                    <a:pt x="7713" y="4841"/>
                    <a:pt x="7630" y="4697"/>
                    <a:pt x="7615" y="4538"/>
                  </a:cubicBezTo>
                  <a:cubicBezTo>
                    <a:pt x="7716" y="4172"/>
                    <a:pt x="7635" y="3766"/>
                    <a:pt x="7416" y="3458"/>
                  </a:cubicBezTo>
                  <a:cubicBezTo>
                    <a:pt x="7301" y="3293"/>
                    <a:pt x="7151" y="3169"/>
                    <a:pt x="6978" y="3074"/>
                  </a:cubicBezTo>
                  <a:cubicBezTo>
                    <a:pt x="6771" y="2968"/>
                    <a:pt x="6491" y="2901"/>
                    <a:pt x="6437" y="2642"/>
                  </a:cubicBezTo>
                  <a:cubicBezTo>
                    <a:pt x="6402" y="2455"/>
                    <a:pt x="6439" y="2261"/>
                    <a:pt x="6393" y="2074"/>
                  </a:cubicBezTo>
                  <a:cubicBezTo>
                    <a:pt x="6350" y="1887"/>
                    <a:pt x="6235" y="1728"/>
                    <a:pt x="6076" y="1616"/>
                  </a:cubicBezTo>
                  <a:cubicBezTo>
                    <a:pt x="5888" y="1483"/>
                    <a:pt x="5689" y="1437"/>
                    <a:pt x="5485" y="1437"/>
                  </a:cubicBezTo>
                  <a:cubicBezTo>
                    <a:pt x="5318" y="1437"/>
                    <a:pt x="5148" y="1467"/>
                    <a:pt x="4975" y="1506"/>
                  </a:cubicBezTo>
                  <a:cubicBezTo>
                    <a:pt x="4883" y="1528"/>
                    <a:pt x="4780" y="1551"/>
                    <a:pt x="4681" y="1551"/>
                  </a:cubicBezTo>
                  <a:cubicBezTo>
                    <a:pt x="4597" y="1551"/>
                    <a:pt x="4516" y="1535"/>
                    <a:pt x="4445" y="1489"/>
                  </a:cubicBezTo>
                  <a:cubicBezTo>
                    <a:pt x="4258" y="1362"/>
                    <a:pt x="4206" y="1091"/>
                    <a:pt x="4111" y="901"/>
                  </a:cubicBezTo>
                  <a:cubicBezTo>
                    <a:pt x="3941" y="567"/>
                    <a:pt x="3655" y="290"/>
                    <a:pt x="3309" y="137"/>
                  </a:cubicBezTo>
                  <a:cubicBezTo>
                    <a:pt x="3099" y="46"/>
                    <a:pt x="2872" y="1"/>
                    <a:pt x="2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4218700" y="2339000"/>
              <a:ext cx="186725" cy="151650"/>
            </a:xfrm>
            <a:custGeom>
              <a:avLst/>
              <a:gdLst/>
              <a:ahLst/>
              <a:cxnLst/>
              <a:rect l="l" t="t" r="r" b="b"/>
              <a:pathLst>
                <a:path w="7469" h="6066" extrusionOk="0">
                  <a:moveTo>
                    <a:pt x="2195" y="1470"/>
                  </a:moveTo>
                  <a:cubicBezTo>
                    <a:pt x="2305" y="1470"/>
                    <a:pt x="2408" y="1608"/>
                    <a:pt x="2312" y="1717"/>
                  </a:cubicBezTo>
                  <a:cubicBezTo>
                    <a:pt x="2282" y="1751"/>
                    <a:pt x="2246" y="1766"/>
                    <a:pt x="2210" y="1766"/>
                  </a:cubicBezTo>
                  <a:cubicBezTo>
                    <a:pt x="2101" y="1766"/>
                    <a:pt x="1995" y="1629"/>
                    <a:pt x="2090" y="1521"/>
                  </a:cubicBezTo>
                  <a:cubicBezTo>
                    <a:pt x="2122" y="1485"/>
                    <a:pt x="2159" y="1470"/>
                    <a:pt x="2195" y="1470"/>
                  </a:cubicBezTo>
                  <a:close/>
                  <a:moveTo>
                    <a:pt x="4651" y="2699"/>
                  </a:moveTo>
                  <a:cubicBezTo>
                    <a:pt x="4672" y="2699"/>
                    <a:pt x="4691" y="2704"/>
                    <a:pt x="4713" y="2714"/>
                  </a:cubicBezTo>
                  <a:lnTo>
                    <a:pt x="4745" y="2734"/>
                  </a:lnTo>
                  <a:cubicBezTo>
                    <a:pt x="4765" y="2754"/>
                    <a:pt x="4782" y="2774"/>
                    <a:pt x="4788" y="2800"/>
                  </a:cubicBezTo>
                  <a:cubicBezTo>
                    <a:pt x="4791" y="2812"/>
                    <a:pt x="4791" y="2826"/>
                    <a:pt x="4797" y="2835"/>
                  </a:cubicBezTo>
                  <a:cubicBezTo>
                    <a:pt x="4799" y="2855"/>
                    <a:pt x="4797" y="2875"/>
                    <a:pt x="4788" y="2890"/>
                  </a:cubicBezTo>
                  <a:cubicBezTo>
                    <a:pt x="4785" y="2913"/>
                    <a:pt x="4774" y="2927"/>
                    <a:pt x="4759" y="2941"/>
                  </a:cubicBezTo>
                  <a:cubicBezTo>
                    <a:pt x="4748" y="2959"/>
                    <a:pt x="4730" y="2970"/>
                    <a:pt x="4713" y="2976"/>
                  </a:cubicBezTo>
                  <a:cubicBezTo>
                    <a:pt x="4699" y="2988"/>
                    <a:pt x="4681" y="2990"/>
                    <a:pt x="4658" y="2990"/>
                  </a:cubicBezTo>
                  <a:cubicBezTo>
                    <a:pt x="4629" y="2993"/>
                    <a:pt x="4598" y="2993"/>
                    <a:pt x="4569" y="2999"/>
                  </a:cubicBezTo>
                  <a:cubicBezTo>
                    <a:pt x="4565" y="3000"/>
                    <a:pt x="4561" y="3000"/>
                    <a:pt x="4558" y="3000"/>
                  </a:cubicBezTo>
                  <a:cubicBezTo>
                    <a:pt x="4534" y="3000"/>
                    <a:pt x="4514" y="2992"/>
                    <a:pt x="4494" y="2985"/>
                  </a:cubicBezTo>
                  <a:lnTo>
                    <a:pt x="4459" y="2962"/>
                  </a:lnTo>
                  <a:cubicBezTo>
                    <a:pt x="4439" y="2944"/>
                    <a:pt x="4425" y="2921"/>
                    <a:pt x="4416" y="2898"/>
                  </a:cubicBezTo>
                  <a:cubicBezTo>
                    <a:pt x="4416" y="2887"/>
                    <a:pt x="4413" y="2872"/>
                    <a:pt x="4410" y="2861"/>
                  </a:cubicBezTo>
                  <a:cubicBezTo>
                    <a:pt x="4407" y="2844"/>
                    <a:pt x="4410" y="2820"/>
                    <a:pt x="4416" y="2806"/>
                  </a:cubicBezTo>
                  <a:cubicBezTo>
                    <a:pt x="4422" y="2786"/>
                    <a:pt x="4431" y="2771"/>
                    <a:pt x="4448" y="2757"/>
                  </a:cubicBezTo>
                  <a:cubicBezTo>
                    <a:pt x="4456" y="2740"/>
                    <a:pt x="4477" y="2728"/>
                    <a:pt x="4494" y="2720"/>
                  </a:cubicBezTo>
                  <a:cubicBezTo>
                    <a:pt x="4511" y="2708"/>
                    <a:pt x="4526" y="2705"/>
                    <a:pt x="4549" y="2702"/>
                  </a:cubicBezTo>
                  <a:cubicBezTo>
                    <a:pt x="4575" y="2702"/>
                    <a:pt x="4609" y="2699"/>
                    <a:pt x="4638" y="2699"/>
                  </a:cubicBezTo>
                  <a:cubicBezTo>
                    <a:pt x="4643" y="2699"/>
                    <a:pt x="4647" y="2699"/>
                    <a:pt x="4651" y="2699"/>
                  </a:cubicBezTo>
                  <a:close/>
                  <a:moveTo>
                    <a:pt x="3137" y="1678"/>
                  </a:moveTo>
                  <a:cubicBezTo>
                    <a:pt x="3336" y="1678"/>
                    <a:pt x="3515" y="1774"/>
                    <a:pt x="3647" y="1936"/>
                  </a:cubicBezTo>
                  <a:cubicBezTo>
                    <a:pt x="3805" y="2126"/>
                    <a:pt x="3863" y="2388"/>
                    <a:pt x="3828" y="2630"/>
                  </a:cubicBezTo>
                  <a:cubicBezTo>
                    <a:pt x="3820" y="2671"/>
                    <a:pt x="3799" y="2699"/>
                    <a:pt x="3771" y="2720"/>
                  </a:cubicBezTo>
                  <a:cubicBezTo>
                    <a:pt x="3733" y="2820"/>
                    <a:pt x="3661" y="2913"/>
                    <a:pt x="3563" y="2959"/>
                  </a:cubicBezTo>
                  <a:cubicBezTo>
                    <a:pt x="3492" y="2994"/>
                    <a:pt x="3416" y="3009"/>
                    <a:pt x="3341" y="3009"/>
                  </a:cubicBezTo>
                  <a:cubicBezTo>
                    <a:pt x="3230" y="3009"/>
                    <a:pt x="3118" y="2977"/>
                    <a:pt x="3015" y="2933"/>
                  </a:cubicBezTo>
                  <a:cubicBezTo>
                    <a:pt x="2770" y="2826"/>
                    <a:pt x="2598" y="2584"/>
                    <a:pt x="2566" y="2325"/>
                  </a:cubicBezTo>
                  <a:cubicBezTo>
                    <a:pt x="2534" y="2042"/>
                    <a:pt x="2707" y="1768"/>
                    <a:pt x="2984" y="1696"/>
                  </a:cubicBezTo>
                  <a:cubicBezTo>
                    <a:pt x="3036" y="1684"/>
                    <a:pt x="3087" y="1678"/>
                    <a:pt x="3137" y="1678"/>
                  </a:cubicBezTo>
                  <a:close/>
                  <a:moveTo>
                    <a:pt x="1509" y="2212"/>
                  </a:moveTo>
                  <a:cubicBezTo>
                    <a:pt x="1633" y="2212"/>
                    <a:pt x="1756" y="2251"/>
                    <a:pt x="1863" y="2325"/>
                  </a:cubicBezTo>
                  <a:cubicBezTo>
                    <a:pt x="2064" y="2469"/>
                    <a:pt x="2136" y="2725"/>
                    <a:pt x="2079" y="2959"/>
                  </a:cubicBezTo>
                  <a:cubicBezTo>
                    <a:pt x="2079" y="2962"/>
                    <a:pt x="2076" y="2965"/>
                    <a:pt x="2076" y="2970"/>
                  </a:cubicBezTo>
                  <a:lnTo>
                    <a:pt x="2064" y="3002"/>
                  </a:lnTo>
                  <a:cubicBezTo>
                    <a:pt x="1967" y="3230"/>
                    <a:pt x="1755" y="3381"/>
                    <a:pt x="1513" y="3381"/>
                  </a:cubicBezTo>
                  <a:cubicBezTo>
                    <a:pt x="1483" y="3381"/>
                    <a:pt x="1452" y="3379"/>
                    <a:pt x="1422" y="3374"/>
                  </a:cubicBezTo>
                  <a:cubicBezTo>
                    <a:pt x="1208" y="3345"/>
                    <a:pt x="1009" y="3178"/>
                    <a:pt x="952" y="2965"/>
                  </a:cubicBezTo>
                  <a:cubicBezTo>
                    <a:pt x="917" y="2835"/>
                    <a:pt x="917" y="2685"/>
                    <a:pt x="972" y="2561"/>
                  </a:cubicBezTo>
                  <a:cubicBezTo>
                    <a:pt x="1027" y="2452"/>
                    <a:pt x="1110" y="2351"/>
                    <a:pt x="1220" y="2287"/>
                  </a:cubicBezTo>
                  <a:cubicBezTo>
                    <a:pt x="1312" y="2236"/>
                    <a:pt x="1411" y="2212"/>
                    <a:pt x="1509" y="2212"/>
                  </a:cubicBezTo>
                  <a:close/>
                  <a:moveTo>
                    <a:pt x="2358" y="3177"/>
                  </a:moveTo>
                  <a:cubicBezTo>
                    <a:pt x="2380" y="3177"/>
                    <a:pt x="2397" y="3183"/>
                    <a:pt x="2419" y="3192"/>
                  </a:cubicBezTo>
                  <a:lnTo>
                    <a:pt x="2451" y="3215"/>
                  </a:lnTo>
                  <a:cubicBezTo>
                    <a:pt x="2465" y="3230"/>
                    <a:pt x="2479" y="3244"/>
                    <a:pt x="2488" y="3261"/>
                  </a:cubicBezTo>
                  <a:cubicBezTo>
                    <a:pt x="2497" y="3279"/>
                    <a:pt x="2502" y="3296"/>
                    <a:pt x="2502" y="3316"/>
                  </a:cubicBezTo>
                  <a:cubicBezTo>
                    <a:pt x="2505" y="3333"/>
                    <a:pt x="2502" y="3354"/>
                    <a:pt x="2494" y="3368"/>
                  </a:cubicBezTo>
                  <a:cubicBezTo>
                    <a:pt x="2491" y="3388"/>
                    <a:pt x="2479" y="3406"/>
                    <a:pt x="2465" y="3420"/>
                  </a:cubicBezTo>
                  <a:lnTo>
                    <a:pt x="2436" y="3452"/>
                  </a:lnTo>
                  <a:cubicBezTo>
                    <a:pt x="2419" y="3475"/>
                    <a:pt x="2396" y="3489"/>
                    <a:pt x="2373" y="3495"/>
                  </a:cubicBezTo>
                  <a:cubicBezTo>
                    <a:pt x="2361" y="3498"/>
                    <a:pt x="2347" y="3498"/>
                    <a:pt x="2335" y="3504"/>
                  </a:cubicBezTo>
                  <a:cubicBezTo>
                    <a:pt x="2331" y="3504"/>
                    <a:pt x="2328" y="3504"/>
                    <a:pt x="2324" y="3504"/>
                  </a:cubicBezTo>
                  <a:cubicBezTo>
                    <a:pt x="2301" y="3504"/>
                    <a:pt x="2283" y="3497"/>
                    <a:pt x="2260" y="3489"/>
                  </a:cubicBezTo>
                  <a:lnTo>
                    <a:pt x="2229" y="3466"/>
                  </a:lnTo>
                  <a:cubicBezTo>
                    <a:pt x="2214" y="3452"/>
                    <a:pt x="2197" y="3437"/>
                    <a:pt x="2194" y="3420"/>
                  </a:cubicBezTo>
                  <a:cubicBezTo>
                    <a:pt x="2182" y="3403"/>
                    <a:pt x="2180" y="3388"/>
                    <a:pt x="2177" y="3365"/>
                  </a:cubicBezTo>
                  <a:cubicBezTo>
                    <a:pt x="2174" y="3348"/>
                    <a:pt x="2177" y="3325"/>
                    <a:pt x="2182" y="3310"/>
                  </a:cubicBezTo>
                  <a:cubicBezTo>
                    <a:pt x="2188" y="3293"/>
                    <a:pt x="2197" y="3276"/>
                    <a:pt x="2214" y="3261"/>
                  </a:cubicBezTo>
                  <a:lnTo>
                    <a:pt x="2243" y="3227"/>
                  </a:lnTo>
                  <a:cubicBezTo>
                    <a:pt x="2260" y="3207"/>
                    <a:pt x="2280" y="3192"/>
                    <a:pt x="2306" y="3186"/>
                  </a:cubicBezTo>
                  <a:cubicBezTo>
                    <a:pt x="2318" y="3181"/>
                    <a:pt x="2332" y="3181"/>
                    <a:pt x="2344" y="3178"/>
                  </a:cubicBezTo>
                  <a:cubicBezTo>
                    <a:pt x="2349" y="3177"/>
                    <a:pt x="2354" y="3177"/>
                    <a:pt x="2358" y="3177"/>
                  </a:cubicBezTo>
                  <a:close/>
                  <a:moveTo>
                    <a:pt x="5905" y="3095"/>
                  </a:moveTo>
                  <a:cubicBezTo>
                    <a:pt x="6016" y="3095"/>
                    <a:pt x="6126" y="3130"/>
                    <a:pt x="6223" y="3195"/>
                  </a:cubicBezTo>
                  <a:cubicBezTo>
                    <a:pt x="6399" y="3319"/>
                    <a:pt x="6465" y="3541"/>
                    <a:pt x="6422" y="3748"/>
                  </a:cubicBezTo>
                  <a:cubicBezTo>
                    <a:pt x="6416" y="3769"/>
                    <a:pt x="6411" y="3786"/>
                    <a:pt x="6399" y="3800"/>
                  </a:cubicBezTo>
                  <a:cubicBezTo>
                    <a:pt x="6399" y="3821"/>
                    <a:pt x="6393" y="3835"/>
                    <a:pt x="6385" y="3852"/>
                  </a:cubicBezTo>
                  <a:cubicBezTo>
                    <a:pt x="6315" y="3968"/>
                    <a:pt x="6229" y="4054"/>
                    <a:pt x="6105" y="4109"/>
                  </a:cubicBezTo>
                  <a:cubicBezTo>
                    <a:pt x="6045" y="4132"/>
                    <a:pt x="5978" y="4145"/>
                    <a:pt x="5912" y="4145"/>
                  </a:cubicBezTo>
                  <a:cubicBezTo>
                    <a:pt x="5873" y="4145"/>
                    <a:pt x="5834" y="4140"/>
                    <a:pt x="5797" y="4132"/>
                  </a:cubicBezTo>
                  <a:cubicBezTo>
                    <a:pt x="5609" y="4089"/>
                    <a:pt x="5445" y="3950"/>
                    <a:pt x="5402" y="3757"/>
                  </a:cubicBezTo>
                  <a:cubicBezTo>
                    <a:pt x="5376" y="3648"/>
                    <a:pt x="5376" y="3521"/>
                    <a:pt x="5422" y="3411"/>
                  </a:cubicBezTo>
                  <a:cubicBezTo>
                    <a:pt x="5471" y="3310"/>
                    <a:pt x="5549" y="3218"/>
                    <a:pt x="5644" y="3163"/>
                  </a:cubicBezTo>
                  <a:cubicBezTo>
                    <a:pt x="5727" y="3117"/>
                    <a:pt x="5816" y="3095"/>
                    <a:pt x="5905" y="3095"/>
                  </a:cubicBezTo>
                  <a:close/>
                  <a:moveTo>
                    <a:pt x="3689" y="3664"/>
                  </a:moveTo>
                  <a:cubicBezTo>
                    <a:pt x="3785" y="3664"/>
                    <a:pt x="3883" y="3689"/>
                    <a:pt x="3967" y="3740"/>
                  </a:cubicBezTo>
                  <a:cubicBezTo>
                    <a:pt x="4197" y="3878"/>
                    <a:pt x="4335" y="4152"/>
                    <a:pt x="4327" y="4417"/>
                  </a:cubicBezTo>
                  <a:cubicBezTo>
                    <a:pt x="4327" y="4483"/>
                    <a:pt x="4292" y="4535"/>
                    <a:pt x="4237" y="4561"/>
                  </a:cubicBezTo>
                  <a:cubicBezTo>
                    <a:pt x="4150" y="4700"/>
                    <a:pt x="4000" y="4775"/>
                    <a:pt x="3834" y="4775"/>
                  </a:cubicBezTo>
                  <a:cubicBezTo>
                    <a:pt x="3814" y="4775"/>
                    <a:pt x="3794" y="4774"/>
                    <a:pt x="3773" y="4772"/>
                  </a:cubicBezTo>
                  <a:cubicBezTo>
                    <a:pt x="3413" y="4723"/>
                    <a:pt x="3059" y="4313"/>
                    <a:pt x="3226" y="3950"/>
                  </a:cubicBezTo>
                  <a:cubicBezTo>
                    <a:pt x="3306" y="3762"/>
                    <a:pt x="3497" y="3664"/>
                    <a:pt x="3689" y="3664"/>
                  </a:cubicBezTo>
                  <a:close/>
                  <a:moveTo>
                    <a:pt x="6615" y="5005"/>
                  </a:moveTo>
                  <a:cubicBezTo>
                    <a:pt x="6641" y="5005"/>
                    <a:pt x="6667" y="5008"/>
                    <a:pt x="6690" y="5020"/>
                  </a:cubicBezTo>
                  <a:lnTo>
                    <a:pt x="6725" y="5040"/>
                  </a:lnTo>
                  <a:cubicBezTo>
                    <a:pt x="6745" y="5063"/>
                    <a:pt x="6759" y="5083"/>
                    <a:pt x="6768" y="5109"/>
                  </a:cubicBezTo>
                  <a:lnTo>
                    <a:pt x="6774" y="5146"/>
                  </a:lnTo>
                  <a:cubicBezTo>
                    <a:pt x="6774" y="5166"/>
                    <a:pt x="6774" y="5184"/>
                    <a:pt x="6768" y="5204"/>
                  </a:cubicBezTo>
                  <a:cubicBezTo>
                    <a:pt x="6762" y="5221"/>
                    <a:pt x="6754" y="5239"/>
                    <a:pt x="6739" y="5253"/>
                  </a:cubicBezTo>
                  <a:cubicBezTo>
                    <a:pt x="6728" y="5270"/>
                    <a:pt x="6707" y="5282"/>
                    <a:pt x="6690" y="5290"/>
                  </a:cubicBezTo>
                  <a:cubicBezTo>
                    <a:pt x="6673" y="5299"/>
                    <a:pt x="6656" y="5305"/>
                    <a:pt x="6635" y="5305"/>
                  </a:cubicBezTo>
                  <a:cubicBezTo>
                    <a:pt x="6598" y="5308"/>
                    <a:pt x="6558" y="5308"/>
                    <a:pt x="6517" y="5311"/>
                  </a:cubicBezTo>
                  <a:cubicBezTo>
                    <a:pt x="6513" y="5311"/>
                    <a:pt x="6508" y="5311"/>
                    <a:pt x="6504" y="5311"/>
                  </a:cubicBezTo>
                  <a:cubicBezTo>
                    <a:pt x="6483" y="5311"/>
                    <a:pt x="6464" y="5306"/>
                    <a:pt x="6442" y="5296"/>
                  </a:cubicBezTo>
                  <a:lnTo>
                    <a:pt x="6411" y="5276"/>
                  </a:lnTo>
                  <a:cubicBezTo>
                    <a:pt x="6387" y="5256"/>
                    <a:pt x="6373" y="5236"/>
                    <a:pt x="6367" y="5210"/>
                  </a:cubicBezTo>
                  <a:cubicBezTo>
                    <a:pt x="6364" y="5198"/>
                    <a:pt x="6364" y="5184"/>
                    <a:pt x="6359" y="5172"/>
                  </a:cubicBezTo>
                  <a:cubicBezTo>
                    <a:pt x="6356" y="5155"/>
                    <a:pt x="6359" y="5135"/>
                    <a:pt x="6367" y="5117"/>
                  </a:cubicBezTo>
                  <a:cubicBezTo>
                    <a:pt x="6370" y="5097"/>
                    <a:pt x="6382" y="5080"/>
                    <a:pt x="6396" y="5066"/>
                  </a:cubicBezTo>
                  <a:cubicBezTo>
                    <a:pt x="6411" y="5051"/>
                    <a:pt x="6425" y="5037"/>
                    <a:pt x="6442" y="5028"/>
                  </a:cubicBezTo>
                  <a:cubicBezTo>
                    <a:pt x="6460" y="5020"/>
                    <a:pt x="6480" y="5014"/>
                    <a:pt x="6497" y="5014"/>
                  </a:cubicBezTo>
                  <a:lnTo>
                    <a:pt x="6615" y="5005"/>
                  </a:lnTo>
                  <a:close/>
                  <a:moveTo>
                    <a:pt x="5699" y="4534"/>
                  </a:moveTo>
                  <a:cubicBezTo>
                    <a:pt x="5849" y="4534"/>
                    <a:pt x="5999" y="4618"/>
                    <a:pt x="6076" y="4749"/>
                  </a:cubicBezTo>
                  <a:cubicBezTo>
                    <a:pt x="6119" y="4818"/>
                    <a:pt x="6143" y="4896"/>
                    <a:pt x="6143" y="4979"/>
                  </a:cubicBezTo>
                  <a:cubicBezTo>
                    <a:pt x="6143" y="5089"/>
                    <a:pt x="6108" y="5178"/>
                    <a:pt x="6047" y="5264"/>
                  </a:cubicBezTo>
                  <a:cubicBezTo>
                    <a:pt x="6027" y="5293"/>
                    <a:pt x="5996" y="5308"/>
                    <a:pt x="5964" y="5311"/>
                  </a:cubicBezTo>
                  <a:cubicBezTo>
                    <a:pt x="5892" y="5368"/>
                    <a:pt x="5800" y="5406"/>
                    <a:pt x="5707" y="5409"/>
                  </a:cubicBezTo>
                  <a:cubicBezTo>
                    <a:pt x="5606" y="5409"/>
                    <a:pt x="5517" y="5380"/>
                    <a:pt x="5434" y="5316"/>
                  </a:cubicBezTo>
                  <a:cubicBezTo>
                    <a:pt x="5304" y="5224"/>
                    <a:pt x="5235" y="5051"/>
                    <a:pt x="5269" y="4896"/>
                  </a:cubicBezTo>
                  <a:cubicBezTo>
                    <a:pt x="5304" y="4702"/>
                    <a:pt x="5471" y="4555"/>
                    <a:pt x="5664" y="4535"/>
                  </a:cubicBezTo>
                  <a:cubicBezTo>
                    <a:pt x="5676" y="4534"/>
                    <a:pt x="5688" y="4534"/>
                    <a:pt x="5699" y="4534"/>
                  </a:cubicBezTo>
                  <a:close/>
                  <a:moveTo>
                    <a:pt x="2358" y="0"/>
                  </a:moveTo>
                  <a:cubicBezTo>
                    <a:pt x="1782" y="0"/>
                    <a:pt x="1253" y="375"/>
                    <a:pt x="1064" y="938"/>
                  </a:cubicBezTo>
                  <a:cubicBezTo>
                    <a:pt x="998" y="1132"/>
                    <a:pt x="992" y="1342"/>
                    <a:pt x="935" y="1535"/>
                  </a:cubicBezTo>
                  <a:cubicBezTo>
                    <a:pt x="874" y="1737"/>
                    <a:pt x="759" y="1910"/>
                    <a:pt x="620" y="2068"/>
                  </a:cubicBezTo>
                  <a:cubicBezTo>
                    <a:pt x="355" y="2374"/>
                    <a:pt x="1" y="2671"/>
                    <a:pt x="105" y="3123"/>
                  </a:cubicBezTo>
                  <a:cubicBezTo>
                    <a:pt x="202" y="3527"/>
                    <a:pt x="571" y="3783"/>
                    <a:pt x="963" y="3875"/>
                  </a:cubicBezTo>
                  <a:cubicBezTo>
                    <a:pt x="1341" y="3965"/>
                    <a:pt x="1753" y="3875"/>
                    <a:pt x="2119" y="4031"/>
                  </a:cubicBezTo>
                  <a:cubicBezTo>
                    <a:pt x="2422" y="4161"/>
                    <a:pt x="2583" y="4449"/>
                    <a:pt x="2675" y="4751"/>
                  </a:cubicBezTo>
                  <a:cubicBezTo>
                    <a:pt x="2762" y="5037"/>
                    <a:pt x="2791" y="5377"/>
                    <a:pt x="2969" y="5622"/>
                  </a:cubicBezTo>
                  <a:cubicBezTo>
                    <a:pt x="3087" y="5779"/>
                    <a:pt x="3253" y="5834"/>
                    <a:pt x="3428" y="5834"/>
                  </a:cubicBezTo>
                  <a:cubicBezTo>
                    <a:pt x="3596" y="5834"/>
                    <a:pt x="3772" y="5783"/>
                    <a:pt x="3923" y="5726"/>
                  </a:cubicBezTo>
                  <a:cubicBezTo>
                    <a:pt x="4252" y="5595"/>
                    <a:pt x="4574" y="5417"/>
                    <a:pt x="4934" y="5417"/>
                  </a:cubicBezTo>
                  <a:cubicBezTo>
                    <a:pt x="4972" y="5417"/>
                    <a:pt x="5009" y="5419"/>
                    <a:pt x="5047" y="5423"/>
                  </a:cubicBezTo>
                  <a:cubicBezTo>
                    <a:pt x="5393" y="5458"/>
                    <a:pt x="5693" y="5659"/>
                    <a:pt x="5984" y="5829"/>
                  </a:cubicBezTo>
                  <a:cubicBezTo>
                    <a:pt x="6186" y="5948"/>
                    <a:pt x="6415" y="6066"/>
                    <a:pt x="6647" y="6066"/>
                  </a:cubicBezTo>
                  <a:cubicBezTo>
                    <a:pt x="6748" y="6066"/>
                    <a:pt x="6849" y="6043"/>
                    <a:pt x="6950" y="5988"/>
                  </a:cubicBezTo>
                  <a:cubicBezTo>
                    <a:pt x="7243" y="5829"/>
                    <a:pt x="7468" y="5437"/>
                    <a:pt x="7365" y="5106"/>
                  </a:cubicBezTo>
                  <a:cubicBezTo>
                    <a:pt x="7278" y="4829"/>
                    <a:pt x="7073" y="4599"/>
                    <a:pt x="7036" y="4305"/>
                  </a:cubicBezTo>
                  <a:cubicBezTo>
                    <a:pt x="7022" y="4282"/>
                    <a:pt x="7019" y="4247"/>
                    <a:pt x="7030" y="4213"/>
                  </a:cubicBezTo>
                  <a:cubicBezTo>
                    <a:pt x="7085" y="4037"/>
                    <a:pt x="7091" y="3852"/>
                    <a:pt x="7042" y="3671"/>
                  </a:cubicBezTo>
                  <a:cubicBezTo>
                    <a:pt x="6993" y="3504"/>
                    <a:pt x="6912" y="3345"/>
                    <a:pt x="6785" y="3218"/>
                  </a:cubicBezTo>
                  <a:cubicBezTo>
                    <a:pt x="6630" y="3063"/>
                    <a:pt x="6428" y="3002"/>
                    <a:pt x="6243" y="2901"/>
                  </a:cubicBezTo>
                  <a:cubicBezTo>
                    <a:pt x="6076" y="2806"/>
                    <a:pt x="5932" y="2676"/>
                    <a:pt x="5877" y="2486"/>
                  </a:cubicBezTo>
                  <a:cubicBezTo>
                    <a:pt x="5825" y="2313"/>
                    <a:pt x="5849" y="2137"/>
                    <a:pt x="5834" y="1962"/>
                  </a:cubicBezTo>
                  <a:cubicBezTo>
                    <a:pt x="5809" y="1610"/>
                    <a:pt x="5494" y="1436"/>
                    <a:pt x="5174" y="1436"/>
                  </a:cubicBezTo>
                  <a:cubicBezTo>
                    <a:pt x="5130" y="1436"/>
                    <a:pt x="5085" y="1439"/>
                    <a:pt x="5042" y="1446"/>
                  </a:cubicBezTo>
                  <a:cubicBezTo>
                    <a:pt x="4825" y="1477"/>
                    <a:pt x="4600" y="1557"/>
                    <a:pt x="4381" y="1557"/>
                  </a:cubicBezTo>
                  <a:cubicBezTo>
                    <a:pt x="4276" y="1557"/>
                    <a:pt x="4173" y="1539"/>
                    <a:pt x="4073" y="1489"/>
                  </a:cubicBezTo>
                  <a:cubicBezTo>
                    <a:pt x="3704" y="1304"/>
                    <a:pt x="3658" y="840"/>
                    <a:pt x="3428" y="535"/>
                  </a:cubicBezTo>
                  <a:cubicBezTo>
                    <a:pt x="3229" y="267"/>
                    <a:pt x="2938" y="88"/>
                    <a:pt x="2612" y="25"/>
                  </a:cubicBezTo>
                  <a:cubicBezTo>
                    <a:pt x="2527" y="8"/>
                    <a:pt x="2442" y="0"/>
                    <a:pt x="2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4305825" y="2438100"/>
              <a:ext cx="13500" cy="12775"/>
            </a:xfrm>
            <a:custGeom>
              <a:avLst/>
              <a:gdLst/>
              <a:ahLst/>
              <a:cxnLst/>
              <a:rect l="l" t="t" r="r" b="b"/>
              <a:pathLst>
                <a:path w="540" h="511" extrusionOk="0">
                  <a:moveTo>
                    <a:pt x="202" y="1"/>
                  </a:moveTo>
                  <a:cubicBezTo>
                    <a:pt x="190" y="1"/>
                    <a:pt x="176" y="4"/>
                    <a:pt x="164" y="4"/>
                  </a:cubicBezTo>
                  <a:lnTo>
                    <a:pt x="156" y="4"/>
                  </a:lnTo>
                  <a:cubicBezTo>
                    <a:pt x="141" y="6"/>
                    <a:pt x="130" y="9"/>
                    <a:pt x="118" y="15"/>
                  </a:cubicBezTo>
                  <a:cubicBezTo>
                    <a:pt x="115" y="18"/>
                    <a:pt x="104" y="21"/>
                    <a:pt x="101" y="24"/>
                  </a:cubicBezTo>
                  <a:lnTo>
                    <a:pt x="69" y="47"/>
                  </a:lnTo>
                  <a:cubicBezTo>
                    <a:pt x="64" y="47"/>
                    <a:pt x="49" y="61"/>
                    <a:pt x="49" y="61"/>
                  </a:cubicBezTo>
                  <a:cubicBezTo>
                    <a:pt x="46" y="67"/>
                    <a:pt x="41" y="73"/>
                    <a:pt x="35" y="78"/>
                  </a:cubicBezTo>
                  <a:cubicBezTo>
                    <a:pt x="35" y="81"/>
                    <a:pt x="26" y="93"/>
                    <a:pt x="26" y="96"/>
                  </a:cubicBezTo>
                  <a:cubicBezTo>
                    <a:pt x="20" y="104"/>
                    <a:pt x="18" y="107"/>
                    <a:pt x="15" y="116"/>
                  </a:cubicBezTo>
                  <a:cubicBezTo>
                    <a:pt x="9" y="119"/>
                    <a:pt x="6" y="133"/>
                    <a:pt x="6" y="136"/>
                  </a:cubicBezTo>
                  <a:cubicBezTo>
                    <a:pt x="3" y="148"/>
                    <a:pt x="3" y="159"/>
                    <a:pt x="0" y="168"/>
                  </a:cubicBezTo>
                  <a:lnTo>
                    <a:pt x="0" y="174"/>
                  </a:lnTo>
                  <a:lnTo>
                    <a:pt x="0" y="194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7"/>
                  </a:lnTo>
                  <a:lnTo>
                    <a:pt x="0" y="220"/>
                  </a:lnTo>
                  <a:cubicBezTo>
                    <a:pt x="6" y="240"/>
                    <a:pt x="18" y="280"/>
                    <a:pt x="20" y="283"/>
                  </a:cubicBezTo>
                  <a:lnTo>
                    <a:pt x="32" y="306"/>
                  </a:lnTo>
                  <a:cubicBezTo>
                    <a:pt x="41" y="321"/>
                    <a:pt x="46" y="332"/>
                    <a:pt x="58" y="347"/>
                  </a:cubicBezTo>
                  <a:cubicBezTo>
                    <a:pt x="61" y="349"/>
                    <a:pt x="64" y="355"/>
                    <a:pt x="69" y="361"/>
                  </a:cubicBezTo>
                  <a:lnTo>
                    <a:pt x="72" y="364"/>
                  </a:lnTo>
                  <a:cubicBezTo>
                    <a:pt x="75" y="364"/>
                    <a:pt x="75" y="367"/>
                    <a:pt x="78" y="370"/>
                  </a:cubicBezTo>
                  <a:cubicBezTo>
                    <a:pt x="87" y="378"/>
                    <a:pt x="98" y="393"/>
                    <a:pt x="101" y="393"/>
                  </a:cubicBezTo>
                  <a:cubicBezTo>
                    <a:pt x="107" y="395"/>
                    <a:pt x="147" y="427"/>
                    <a:pt x="164" y="447"/>
                  </a:cubicBezTo>
                  <a:lnTo>
                    <a:pt x="170" y="450"/>
                  </a:lnTo>
                  <a:cubicBezTo>
                    <a:pt x="173" y="450"/>
                    <a:pt x="173" y="453"/>
                    <a:pt x="176" y="453"/>
                  </a:cubicBezTo>
                  <a:cubicBezTo>
                    <a:pt x="179" y="453"/>
                    <a:pt x="188" y="456"/>
                    <a:pt x="190" y="462"/>
                  </a:cubicBezTo>
                  <a:lnTo>
                    <a:pt x="234" y="482"/>
                  </a:lnTo>
                  <a:cubicBezTo>
                    <a:pt x="242" y="485"/>
                    <a:pt x="251" y="491"/>
                    <a:pt x="260" y="493"/>
                  </a:cubicBezTo>
                  <a:cubicBezTo>
                    <a:pt x="265" y="493"/>
                    <a:pt x="271" y="493"/>
                    <a:pt x="274" y="496"/>
                  </a:cubicBezTo>
                  <a:cubicBezTo>
                    <a:pt x="280" y="499"/>
                    <a:pt x="288" y="505"/>
                    <a:pt x="291" y="505"/>
                  </a:cubicBezTo>
                  <a:cubicBezTo>
                    <a:pt x="306" y="508"/>
                    <a:pt x="320" y="511"/>
                    <a:pt x="335" y="511"/>
                  </a:cubicBezTo>
                  <a:lnTo>
                    <a:pt x="337" y="511"/>
                  </a:lnTo>
                  <a:cubicBezTo>
                    <a:pt x="339" y="511"/>
                    <a:pt x="344" y="510"/>
                    <a:pt x="348" y="510"/>
                  </a:cubicBezTo>
                  <a:cubicBezTo>
                    <a:pt x="351" y="510"/>
                    <a:pt x="353" y="510"/>
                    <a:pt x="355" y="511"/>
                  </a:cubicBezTo>
                  <a:lnTo>
                    <a:pt x="392" y="511"/>
                  </a:lnTo>
                  <a:cubicBezTo>
                    <a:pt x="398" y="508"/>
                    <a:pt x="407" y="508"/>
                    <a:pt x="409" y="508"/>
                  </a:cubicBezTo>
                  <a:cubicBezTo>
                    <a:pt x="418" y="508"/>
                    <a:pt x="424" y="505"/>
                    <a:pt x="433" y="499"/>
                  </a:cubicBezTo>
                  <a:cubicBezTo>
                    <a:pt x="433" y="496"/>
                    <a:pt x="438" y="496"/>
                    <a:pt x="441" y="496"/>
                  </a:cubicBezTo>
                  <a:lnTo>
                    <a:pt x="447" y="496"/>
                  </a:lnTo>
                  <a:cubicBezTo>
                    <a:pt x="450" y="493"/>
                    <a:pt x="453" y="493"/>
                    <a:pt x="458" y="491"/>
                  </a:cubicBezTo>
                  <a:cubicBezTo>
                    <a:pt x="458" y="491"/>
                    <a:pt x="461" y="491"/>
                    <a:pt x="461" y="485"/>
                  </a:cubicBezTo>
                  <a:cubicBezTo>
                    <a:pt x="461" y="485"/>
                    <a:pt x="464" y="479"/>
                    <a:pt x="476" y="476"/>
                  </a:cubicBezTo>
                  <a:lnTo>
                    <a:pt x="499" y="447"/>
                  </a:lnTo>
                  <a:cubicBezTo>
                    <a:pt x="505" y="439"/>
                    <a:pt x="507" y="436"/>
                    <a:pt x="510" y="427"/>
                  </a:cubicBezTo>
                  <a:cubicBezTo>
                    <a:pt x="519" y="410"/>
                    <a:pt x="525" y="395"/>
                    <a:pt x="533" y="378"/>
                  </a:cubicBezTo>
                  <a:cubicBezTo>
                    <a:pt x="536" y="372"/>
                    <a:pt x="536" y="370"/>
                    <a:pt x="539" y="367"/>
                  </a:cubicBezTo>
                  <a:cubicBezTo>
                    <a:pt x="539" y="361"/>
                    <a:pt x="536" y="352"/>
                    <a:pt x="536" y="344"/>
                  </a:cubicBezTo>
                  <a:lnTo>
                    <a:pt x="536" y="341"/>
                  </a:lnTo>
                  <a:cubicBezTo>
                    <a:pt x="533" y="341"/>
                    <a:pt x="533" y="341"/>
                    <a:pt x="533" y="338"/>
                  </a:cubicBezTo>
                  <a:cubicBezTo>
                    <a:pt x="525" y="309"/>
                    <a:pt x="519" y="280"/>
                    <a:pt x="507" y="254"/>
                  </a:cubicBezTo>
                  <a:cubicBezTo>
                    <a:pt x="505" y="243"/>
                    <a:pt x="496" y="234"/>
                    <a:pt x="493" y="223"/>
                  </a:cubicBezTo>
                  <a:cubicBezTo>
                    <a:pt x="490" y="220"/>
                    <a:pt x="484" y="205"/>
                    <a:pt x="482" y="200"/>
                  </a:cubicBezTo>
                  <a:cubicBezTo>
                    <a:pt x="473" y="176"/>
                    <a:pt x="453" y="151"/>
                    <a:pt x="438" y="127"/>
                  </a:cubicBezTo>
                  <a:cubicBezTo>
                    <a:pt x="435" y="125"/>
                    <a:pt x="421" y="110"/>
                    <a:pt x="418" y="104"/>
                  </a:cubicBezTo>
                  <a:cubicBezTo>
                    <a:pt x="415" y="102"/>
                    <a:pt x="407" y="96"/>
                    <a:pt x="404" y="90"/>
                  </a:cubicBezTo>
                  <a:lnTo>
                    <a:pt x="349" y="47"/>
                  </a:lnTo>
                  <a:cubicBezTo>
                    <a:pt x="346" y="44"/>
                    <a:pt x="329" y="35"/>
                    <a:pt x="323" y="32"/>
                  </a:cubicBezTo>
                  <a:cubicBezTo>
                    <a:pt x="314" y="24"/>
                    <a:pt x="303" y="21"/>
                    <a:pt x="291" y="18"/>
                  </a:cubicBezTo>
                  <a:cubicBezTo>
                    <a:pt x="288" y="15"/>
                    <a:pt x="288" y="15"/>
                    <a:pt x="286" y="15"/>
                  </a:cubicBezTo>
                  <a:cubicBezTo>
                    <a:pt x="280" y="15"/>
                    <a:pt x="277" y="9"/>
                    <a:pt x="274" y="9"/>
                  </a:cubicBezTo>
                  <a:cubicBezTo>
                    <a:pt x="262" y="6"/>
                    <a:pt x="248" y="6"/>
                    <a:pt x="237" y="4"/>
                  </a:cubicBezTo>
                  <a:lnTo>
                    <a:pt x="222" y="4"/>
                  </a:lnTo>
                  <a:cubicBezTo>
                    <a:pt x="216" y="1"/>
                    <a:pt x="205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4314400" y="24508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4315700" y="2450750"/>
              <a:ext cx="525" cy="125"/>
            </a:xfrm>
            <a:custGeom>
              <a:avLst/>
              <a:gdLst/>
              <a:ahLst/>
              <a:cxnLst/>
              <a:rect l="l" t="t" r="r" b="b"/>
              <a:pathLst>
                <a:path w="21" h="5" extrusionOk="0">
                  <a:moveTo>
                    <a:pt x="15" y="1"/>
                  </a:moveTo>
                  <a:cubicBezTo>
                    <a:pt x="11" y="1"/>
                    <a:pt x="6" y="3"/>
                    <a:pt x="0" y="5"/>
                  </a:cubicBezTo>
                  <a:lnTo>
                    <a:pt x="9" y="5"/>
                  </a:lnTo>
                  <a:cubicBezTo>
                    <a:pt x="12" y="2"/>
                    <a:pt x="14" y="2"/>
                    <a:pt x="20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4317425" y="2449850"/>
              <a:ext cx="375" cy="30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0"/>
                  </a:moveTo>
                  <a:cubicBezTo>
                    <a:pt x="3" y="6"/>
                    <a:pt x="0" y="12"/>
                    <a:pt x="0" y="12"/>
                  </a:cubicBezTo>
                  <a:cubicBezTo>
                    <a:pt x="0" y="12"/>
                    <a:pt x="3" y="9"/>
                    <a:pt x="15" y="9"/>
                  </a:cubicBezTo>
                  <a:lnTo>
                    <a:pt x="15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4357700" y="2460075"/>
              <a:ext cx="7225" cy="7025"/>
            </a:xfrm>
            <a:custGeom>
              <a:avLst/>
              <a:gdLst/>
              <a:ahLst/>
              <a:cxnLst/>
              <a:rect l="l" t="t" r="r" b="b"/>
              <a:pathLst>
                <a:path w="289" h="281" extrusionOk="0">
                  <a:moveTo>
                    <a:pt x="116" y="1"/>
                  </a:moveTo>
                  <a:cubicBezTo>
                    <a:pt x="104" y="4"/>
                    <a:pt x="90" y="6"/>
                    <a:pt x="78" y="9"/>
                  </a:cubicBezTo>
                  <a:cubicBezTo>
                    <a:pt x="75" y="15"/>
                    <a:pt x="72" y="15"/>
                    <a:pt x="67" y="18"/>
                  </a:cubicBezTo>
                  <a:cubicBezTo>
                    <a:pt x="64" y="18"/>
                    <a:pt x="52" y="24"/>
                    <a:pt x="44" y="32"/>
                  </a:cubicBezTo>
                  <a:lnTo>
                    <a:pt x="35" y="38"/>
                  </a:lnTo>
                  <a:cubicBezTo>
                    <a:pt x="32" y="44"/>
                    <a:pt x="29" y="47"/>
                    <a:pt x="23" y="53"/>
                  </a:cubicBezTo>
                  <a:cubicBezTo>
                    <a:pt x="23" y="58"/>
                    <a:pt x="21" y="64"/>
                    <a:pt x="18" y="67"/>
                  </a:cubicBezTo>
                  <a:cubicBezTo>
                    <a:pt x="15" y="73"/>
                    <a:pt x="15" y="76"/>
                    <a:pt x="9" y="79"/>
                  </a:cubicBezTo>
                  <a:cubicBezTo>
                    <a:pt x="9" y="79"/>
                    <a:pt x="6" y="81"/>
                    <a:pt x="6" y="87"/>
                  </a:cubicBezTo>
                  <a:cubicBezTo>
                    <a:pt x="3" y="90"/>
                    <a:pt x="3" y="90"/>
                    <a:pt x="3" y="93"/>
                  </a:cubicBezTo>
                  <a:lnTo>
                    <a:pt x="3" y="96"/>
                  </a:lnTo>
                  <a:lnTo>
                    <a:pt x="3" y="102"/>
                  </a:lnTo>
                  <a:cubicBezTo>
                    <a:pt x="3" y="107"/>
                    <a:pt x="0" y="110"/>
                    <a:pt x="0" y="119"/>
                  </a:cubicBezTo>
                  <a:lnTo>
                    <a:pt x="0" y="125"/>
                  </a:lnTo>
                  <a:cubicBezTo>
                    <a:pt x="0" y="139"/>
                    <a:pt x="3" y="151"/>
                    <a:pt x="3" y="162"/>
                  </a:cubicBezTo>
                  <a:lnTo>
                    <a:pt x="3" y="165"/>
                  </a:lnTo>
                  <a:cubicBezTo>
                    <a:pt x="6" y="174"/>
                    <a:pt x="18" y="188"/>
                    <a:pt x="18" y="197"/>
                  </a:cubicBezTo>
                  <a:cubicBezTo>
                    <a:pt x="18" y="197"/>
                    <a:pt x="18" y="202"/>
                    <a:pt x="21" y="202"/>
                  </a:cubicBezTo>
                  <a:cubicBezTo>
                    <a:pt x="23" y="208"/>
                    <a:pt x="29" y="217"/>
                    <a:pt x="35" y="223"/>
                  </a:cubicBezTo>
                  <a:lnTo>
                    <a:pt x="44" y="231"/>
                  </a:lnTo>
                  <a:cubicBezTo>
                    <a:pt x="46" y="237"/>
                    <a:pt x="58" y="246"/>
                    <a:pt x="64" y="254"/>
                  </a:cubicBezTo>
                  <a:cubicBezTo>
                    <a:pt x="69" y="254"/>
                    <a:pt x="69" y="260"/>
                    <a:pt x="72" y="260"/>
                  </a:cubicBezTo>
                  <a:cubicBezTo>
                    <a:pt x="78" y="263"/>
                    <a:pt x="84" y="266"/>
                    <a:pt x="90" y="266"/>
                  </a:cubicBezTo>
                  <a:cubicBezTo>
                    <a:pt x="95" y="269"/>
                    <a:pt x="107" y="274"/>
                    <a:pt x="113" y="274"/>
                  </a:cubicBezTo>
                  <a:cubicBezTo>
                    <a:pt x="116" y="277"/>
                    <a:pt x="118" y="277"/>
                    <a:pt x="121" y="277"/>
                  </a:cubicBezTo>
                  <a:lnTo>
                    <a:pt x="147" y="277"/>
                  </a:lnTo>
                  <a:lnTo>
                    <a:pt x="144" y="280"/>
                  </a:lnTo>
                  <a:cubicBezTo>
                    <a:pt x="147" y="280"/>
                    <a:pt x="150" y="280"/>
                    <a:pt x="156" y="277"/>
                  </a:cubicBezTo>
                  <a:lnTo>
                    <a:pt x="159" y="277"/>
                  </a:lnTo>
                  <a:cubicBezTo>
                    <a:pt x="159" y="274"/>
                    <a:pt x="159" y="274"/>
                    <a:pt x="162" y="274"/>
                  </a:cubicBezTo>
                  <a:lnTo>
                    <a:pt x="193" y="263"/>
                  </a:lnTo>
                  <a:cubicBezTo>
                    <a:pt x="202" y="260"/>
                    <a:pt x="205" y="254"/>
                    <a:pt x="214" y="251"/>
                  </a:cubicBezTo>
                  <a:cubicBezTo>
                    <a:pt x="222" y="240"/>
                    <a:pt x="237" y="234"/>
                    <a:pt x="248" y="223"/>
                  </a:cubicBezTo>
                  <a:cubicBezTo>
                    <a:pt x="257" y="217"/>
                    <a:pt x="265" y="211"/>
                    <a:pt x="274" y="208"/>
                  </a:cubicBezTo>
                  <a:cubicBezTo>
                    <a:pt x="277" y="205"/>
                    <a:pt x="280" y="202"/>
                    <a:pt x="280" y="197"/>
                  </a:cubicBezTo>
                  <a:cubicBezTo>
                    <a:pt x="283" y="182"/>
                    <a:pt x="283" y="168"/>
                    <a:pt x="289" y="159"/>
                  </a:cubicBezTo>
                  <a:lnTo>
                    <a:pt x="289" y="139"/>
                  </a:lnTo>
                  <a:cubicBezTo>
                    <a:pt x="283" y="136"/>
                    <a:pt x="283" y="133"/>
                    <a:pt x="283" y="125"/>
                  </a:cubicBezTo>
                  <a:cubicBezTo>
                    <a:pt x="280" y="116"/>
                    <a:pt x="277" y="102"/>
                    <a:pt x="274" y="90"/>
                  </a:cubicBezTo>
                  <a:cubicBezTo>
                    <a:pt x="274" y="87"/>
                    <a:pt x="274" y="81"/>
                    <a:pt x="268" y="79"/>
                  </a:cubicBezTo>
                  <a:cubicBezTo>
                    <a:pt x="265" y="73"/>
                    <a:pt x="260" y="61"/>
                    <a:pt x="251" y="53"/>
                  </a:cubicBezTo>
                  <a:cubicBezTo>
                    <a:pt x="248" y="50"/>
                    <a:pt x="248" y="47"/>
                    <a:pt x="245" y="44"/>
                  </a:cubicBezTo>
                  <a:cubicBezTo>
                    <a:pt x="237" y="35"/>
                    <a:pt x="231" y="32"/>
                    <a:pt x="222" y="24"/>
                  </a:cubicBezTo>
                  <a:cubicBezTo>
                    <a:pt x="219" y="21"/>
                    <a:pt x="216" y="18"/>
                    <a:pt x="211" y="18"/>
                  </a:cubicBezTo>
                  <a:cubicBezTo>
                    <a:pt x="202" y="15"/>
                    <a:pt x="191" y="9"/>
                    <a:pt x="182" y="6"/>
                  </a:cubicBezTo>
                  <a:cubicBezTo>
                    <a:pt x="176" y="6"/>
                    <a:pt x="173" y="4"/>
                    <a:pt x="167" y="4"/>
                  </a:cubicBezTo>
                  <a:cubicBezTo>
                    <a:pt x="165" y="4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4363825" y="2424125"/>
              <a:ext cx="375" cy="175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4" y="1"/>
                    <a:pt x="13" y="2"/>
                  </a:cubicBezTo>
                  <a:lnTo>
                    <a:pt x="13" y="2"/>
                  </a:ln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2"/>
                    <a:pt x="15" y="1"/>
                  </a:cubicBezTo>
                  <a:close/>
                  <a:moveTo>
                    <a:pt x="13" y="2"/>
                  </a:moveTo>
                  <a:cubicBezTo>
                    <a:pt x="13" y="2"/>
                    <a:pt x="12" y="2"/>
                    <a:pt x="12" y="3"/>
                  </a:cubicBezTo>
                  <a:lnTo>
                    <a:pt x="12" y="3"/>
                  </a:lnTo>
                  <a:cubicBezTo>
                    <a:pt x="12" y="2"/>
                    <a:pt x="13" y="2"/>
                    <a:pt x="13" y="2"/>
                  </a:cubicBezTo>
                  <a:close/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lnTo>
                    <a:pt x="11" y="3"/>
                  </a:ln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  <a:moveTo>
                    <a:pt x="11" y="3"/>
                  </a:moveTo>
                  <a:lnTo>
                    <a:pt x="11" y="3"/>
                  </a:lnTo>
                  <a:cubicBezTo>
                    <a:pt x="6" y="3"/>
                    <a:pt x="3" y="4"/>
                    <a:pt x="0" y="6"/>
                  </a:cubicBezTo>
                  <a:cubicBezTo>
                    <a:pt x="4" y="6"/>
                    <a:pt x="8" y="5"/>
                    <a:pt x="11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4361575" y="2426075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lnTo>
                    <a:pt x="1" y="15"/>
                  </a:lnTo>
                  <a:cubicBezTo>
                    <a:pt x="7" y="6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4360650" y="2423825"/>
              <a:ext cx="11550" cy="11125"/>
            </a:xfrm>
            <a:custGeom>
              <a:avLst/>
              <a:gdLst/>
              <a:ahLst/>
              <a:cxnLst/>
              <a:rect l="l" t="t" r="r" b="b"/>
              <a:pathLst>
                <a:path w="462" h="445" extrusionOk="0">
                  <a:moveTo>
                    <a:pt x="214" y="1"/>
                  </a:moveTo>
                  <a:cubicBezTo>
                    <a:pt x="205" y="1"/>
                    <a:pt x="199" y="4"/>
                    <a:pt x="188" y="4"/>
                  </a:cubicBezTo>
                  <a:cubicBezTo>
                    <a:pt x="173" y="10"/>
                    <a:pt x="162" y="13"/>
                    <a:pt x="147" y="18"/>
                  </a:cubicBezTo>
                  <a:lnTo>
                    <a:pt x="145" y="18"/>
                  </a:lnTo>
                  <a:cubicBezTo>
                    <a:pt x="142" y="24"/>
                    <a:pt x="136" y="27"/>
                    <a:pt x="130" y="27"/>
                  </a:cubicBezTo>
                  <a:cubicBezTo>
                    <a:pt x="129" y="26"/>
                    <a:pt x="129" y="26"/>
                    <a:pt x="128" y="26"/>
                  </a:cubicBezTo>
                  <a:cubicBezTo>
                    <a:pt x="127" y="26"/>
                    <a:pt x="127" y="27"/>
                    <a:pt x="127" y="27"/>
                  </a:cubicBezTo>
                  <a:cubicBezTo>
                    <a:pt x="113" y="38"/>
                    <a:pt x="98" y="44"/>
                    <a:pt x="87" y="56"/>
                  </a:cubicBezTo>
                  <a:lnTo>
                    <a:pt x="73" y="73"/>
                  </a:lnTo>
                  <a:cubicBezTo>
                    <a:pt x="61" y="82"/>
                    <a:pt x="58" y="90"/>
                    <a:pt x="49" y="99"/>
                  </a:cubicBezTo>
                  <a:cubicBezTo>
                    <a:pt x="49" y="99"/>
                    <a:pt x="47" y="102"/>
                    <a:pt x="41" y="113"/>
                  </a:cubicBezTo>
                  <a:cubicBezTo>
                    <a:pt x="35" y="116"/>
                    <a:pt x="35" y="116"/>
                    <a:pt x="35" y="119"/>
                  </a:cubicBezTo>
                  <a:cubicBezTo>
                    <a:pt x="32" y="122"/>
                    <a:pt x="21" y="154"/>
                    <a:pt x="18" y="154"/>
                  </a:cubicBezTo>
                  <a:cubicBezTo>
                    <a:pt x="15" y="160"/>
                    <a:pt x="12" y="165"/>
                    <a:pt x="12" y="177"/>
                  </a:cubicBezTo>
                  <a:cubicBezTo>
                    <a:pt x="9" y="188"/>
                    <a:pt x="3" y="200"/>
                    <a:pt x="3" y="214"/>
                  </a:cubicBezTo>
                  <a:cubicBezTo>
                    <a:pt x="3" y="232"/>
                    <a:pt x="0" y="246"/>
                    <a:pt x="3" y="260"/>
                  </a:cubicBezTo>
                  <a:lnTo>
                    <a:pt x="3" y="263"/>
                  </a:lnTo>
                  <a:cubicBezTo>
                    <a:pt x="9" y="263"/>
                    <a:pt x="9" y="272"/>
                    <a:pt x="9" y="283"/>
                  </a:cubicBezTo>
                  <a:cubicBezTo>
                    <a:pt x="15" y="295"/>
                    <a:pt x="18" y="309"/>
                    <a:pt x="26" y="324"/>
                  </a:cubicBezTo>
                  <a:cubicBezTo>
                    <a:pt x="29" y="330"/>
                    <a:pt x="32" y="335"/>
                    <a:pt x="38" y="338"/>
                  </a:cubicBezTo>
                  <a:lnTo>
                    <a:pt x="58" y="373"/>
                  </a:lnTo>
                  <a:lnTo>
                    <a:pt x="73" y="387"/>
                  </a:lnTo>
                  <a:cubicBezTo>
                    <a:pt x="84" y="393"/>
                    <a:pt x="96" y="402"/>
                    <a:pt x="113" y="404"/>
                  </a:cubicBezTo>
                  <a:cubicBezTo>
                    <a:pt x="119" y="407"/>
                    <a:pt x="122" y="410"/>
                    <a:pt x="130" y="416"/>
                  </a:cubicBezTo>
                  <a:cubicBezTo>
                    <a:pt x="142" y="422"/>
                    <a:pt x="156" y="430"/>
                    <a:pt x="171" y="433"/>
                  </a:cubicBezTo>
                  <a:cubicBezTo>
                    <a:pt x="176" y="433"/>
                    <a:pt x="179" y="436"/>
                    <a:pt x="188" y="436"/>
                  </a:cubicBezTo>
                  <a:cubicBezTo>
                    <a:pt x="202" y="439"/>
                    <a:pt x="217" y="445"/>
                    <a:pt x="231" y="445"/>
                  </a:cubicBezTo>
                  <a:lnTo>
                    <a:pt x="248" y="445"/>
                  </a:lnTo>
                  <a:cubicBezTo>
                    <a:pt x="263" y="445"/>
                    <a:pt x="277" y="439"/>
                    <a:pt x="289" y="439"/>
                  </a:cubicBezTo>
                  <a:cubicBezTo>
                    <a:pt x="294" y="439"/>
                    <a:pt x="303" y="436"/>
                    <a:pt x="309" y="433"/>
                  </a:cubicBezTo>
                  <a:cubicBezTo>
                    <a:pt x="318" y="433"/>
                    <a:pt x="323" y="430"/>
                    <a:pt x="332" y="428"/>
                  </a:cubicBezTo>
                  <a:cubicBezTo>
                    <a:pt x="343" y="416"/>
                    <a:pt x="364" y="407"/>
                    <a:pt x="372" y="402"/>
                  </a:cubicBezTo>
                  <a:cubicBezTo>
                    <a:pt x="375" y="396"/>
                    <a:pt x="381" y="393"/>
                    <a:pt x="387" y="390"/>
                  </a:cubicBezTo>
                  <a:cubicBezTo>
                    <a:pt x="401" y="376"/>
                    <a:pt x="416" y="364"/>
                    <a:pt x="424" y="347"/>
                  </a:cubicBezTo>
                  <a:cubicBezTo>
                    <a:pt x="430" y="344"/>
                    <a:pt x="433" y="335"/>
                    <a:pt x="436" y="332"/>
                  </a:cubicBezTo>
                  <a:cubicBezTo>
                    <a:pt x="436" y="330"/>
                    <a:pt x="439" y="321"/>
                    <a:pt x="439" y="321"/>
                  </a:cubicBezTo>
                  <a:cubicBezTo>
                    <a:pt x="444" y="315"/>
                    <a:pt x="450" y="309"/>
                    <a:pt x="453" y="304"/>
                  </a:cubicBezTo>
                  <a:lnTo>
                    <a:pt x="453" y="289"/>
                  </a:lnTo>
                  <a:cubicBezTo>
                    <a:pt x="459" y="275"/>
                    <a:pt x="459" y="263"/>
                    <a:pt x="462" y="249"/>
                  </a:cubicBezTo>
                  <a:lnTo>
                    <a:pt x="462" y="234"/>
                  </a:lnTo>
                  <a:lnTo>
                    <a:pt x="462" y="214"/>
                  </a:lnTo>
                  <a:cubicBezTo>
                    <a:pt x="462" y="203"/>
                    <a:pt x="459" y="191"/>
                    <a:pt x="459" y="177"/>
                  </a:cubicBezTo>
                  <a:lnTo>
                    <a:pt x="459" y="174"/>
                  </a:lnTo>
                  <a:lnTo>
                    <a:pt x="459" y="171"/>
                  </a:lnTo>
                  <a:cubicBezTo>
                    <a:pt x="453" y="168"/>
                    <a:pt x="453" y="162"/>
                    <a:pt x="453" y="162"/>
                  </a:cubicBezTo>
                  <a:lnTo>
                    <a:pt x="453" y="157"/>
                  </a:lnTo>
                  <a:cubicBezTo>
                    <a:pt x="450" y="145"/>
                    <a:pt x="447" y="134"/>
                    <a:pt x="444" y="128"/>
                  </a:cubicBezTo>
                  <a:lnTo>
                    <a:pt x="444" y="125"/>
                  </a:lnTo>
                  <a:cubicBezTo>
                    <a:pt x="436" y="113"/>
                    <a:pt x="430" y="99"/>
                    <a:pt x="418" y="85"/>
                  </a:cubicBezTo>
                  <a:cubicBezTo>
                    <a:pt x="418" y="82"/>
                    <a:pt x="416" y="76"/>
                    <a:pt x="410" y="73"/>
                  </a:cubicBezTo>
                  <a:lnTo>
                    <a:pt x="407" y="73"/>
                  </a:lnTo>
                  <a:cubicBezTo>
                    <a:pt x="407" y="73"/>
                    <a:pt x="404" y="73"/>
                    <a:pt x="404" y="70"/>
                  </a:cubicBezTo>
                  <a:lnTo>
                    <a:pt x="401" y="70"/>
                  </a:lnTo>
                  <a:cubicBezTo>
                    <a:pt x="387" y="59"/>
                    <a:pt x="375" y="47"/>
                    <a:pt x="361" y="38"/>
                  </a:cubicBezTo>
                  <a:lnTo>
                    <a:pt x="338" y="27"/>
                  </a:lnTo>
                  <a:cubicBezTo>
                    <a:pt x="329" y="18"/>
                    <a:pt x="309" y="15"/>
                    <a:pt x="300" y="10"/>
                  </a:cubicBezTo>
                  <a:cubicBezTo>
                    <a:pt x="292" y="10"/>
                    <a:pt x="286" y="4"/>
                    <a:pt x="277" y="4"/>
                  </a:cubicBezTo>
                  <a:cubicBezTo>
                    <a:pt x="271" y="4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4360725" y="2430250"/>
              <a:ext cx="250" cy="45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3"/>
                    <a:pt x="6" y="12"/>
                    <a:pt x="6" y="18"/>
                  </a:cubicBezTo>
                  <a:cubicBezTo>
                    <a:pt x="9" y="6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4290100" y="2388175"/>
              <a:ext cx="17050" cy="18375"/>
            </a:xfrm>
            <a:custGeom>
              <a:avLst/>
              <a:gdLst/>
              <a:ahLst/>
              <a:cxnLst/>
              <a:rect l="l" t="t" r="r" b="b"/>
              <a:pathLst>
                <a:path w="682" h="735" extrusionOk="0">
                  <a:moveTo>
                    <a:pt x="304" y="0"/>
                  </a:moveTo>
                  <a:cubicBezTo>
                    <a:pt x="283" y="0"/>
                    <a:pt x="260" y="3"/>
                    <a:pt x="237" y="3"/>
                  </a:cubicBezTo>
                  <a:lnTo>
                    <a:pt x="231" y="3"/>
                  </a:lnTo>
                  <a:cubicBezTo>
                    <a:pt x="223" y="9"/>
                    <a:pt x="214" y="9"/>
                    <a:pt x="203" y="12"/>
                  </a:cubicBezTo>
                  <a:cubicBezTo>
                    <a:pt x="182" y="18"/>
                    <a:pt x="159" y="29"/>
                    <a:pt x="139" y="35"/>
                  </a:cubicBezTo>
                  <a:cubicBezTo>
                    <a:pt x="131" y="41"/>
                    <a:pt x="116" y="44"/>
                    <a:pt x="116" y="46"/>
                  </a:cubicBezTo>
                  <a:cubicBezTo>
                    <a:pt x="113" y="46"/>
                    <a:pt x="102" y="58"/>
                    <a:pt x="99" y="61"/>
                  </a:cubicBezTo>
                  <a:cubicBezTo>
                    <a:pt x="84" y="72"/>
                    <a:pt x="70" y="87"/>
                    <a:pt x="59" y="101"/>
                  </a:cubicBezTo>
                  <a:cubicBezTo>
                    <a:pt x="56" y="107"/>
                    <a:pt x="47" y="113"/>
                    <a:pt x="44" y="119"/>
                  </a:cubicBezTo>
                  <a:cubicBezTo>
                    <a:pt x="44" y="124"/>
                    <a:pt x="33" y="133"/>
                    <a:pt x="33" y="139"/>
                  </a:cubicBezTo>
                  <a:cubicBezTo>
                    <a:pt x="30" y="147"/>
                    <a:pt x="27" y="159"/>
                    <a:pt x="18" y="170"/>
                  </a:cubicBezTo>
                  <a:cubicBezTo>
                    <a:pt x="18" y="173"/>
                    <a:pt x="15" y="182"/>
                    <a:pt x="15" y="188"/>
                  </a:cubicBezTo>
                  <a:cubicBezTo>
                    <a:pt x="10" y="205"/>
                    <a:pt x="4" y="228"/>
                    <a:pt x="1" y="245"/>
                  </a:cubicBezTo>
                  <a:lnTo>
                    <a:pt x="1" y="257"/>
                  </a:lnTo>
                  <a:lnTo>
                    <a:pt x="1" y="283"/>
                  </a:lnTo>
                  <a:cubicBezTo>
                    <a:pt x="1" y="303"/>
                    <a:pt x="1" y="326"/>
                    <a:pt x="4" y="346"/>
                  </a:cubicBezTo>
                  <a:lnTo>
                    <a:pt x="4" y="358"/>
                  </a:lnTo>
                  <a:cubicBezTo>
                    <a:pt x="4" y="358"/>
                    <a:pt x="10" y="358"/>
                    <a:pt x="10" y="361"/>
                  </a:cubicBezTo>
                  <a:cubicBezTo>
                    <a:pt x="12" y="375"/>
                    <a:pt x="15" y="387"/>
                    <a:pt x="18" y="398"/>
                  </a:cubicBezTo>
                  <a:cubicBezTo>
                    <a:pt x="27" y="415"/>
                    <a:pt x="33" y="436"/>
                    <a:pt x="41" y="456"/>
                  </a:cubicBezTo>
                  <a:cubicBezTo>
                    <a:pt x="44" y="459"/>
                    <a:pt x="53" y="476"/>
                    <a:pt x="53" y="476"/>
                  </a:cubicBezTo>
                  <a:lnTo>
                    <a:pt x="61" y="499"/>
                  </a:lnTo>
                  <a:cubicBezTo>
                    <a:pt x="79" y="516"/>
                    <a:pt x="87" y="531"/>
                    <a:pt x="99" y="548"/>
                  </a:cubicBezTo>
                  <a:cubicBezTo>
                    <a:pt x="105" y="559"/>
                    <a:pt x="113" y="571"/>
                    <a:pt x="119" y="577"/>
                  </a:cubicBezTo>
                  <a:cubicBezTo>
                    <a:pt x="125" y="585"/>
                    <a:pt x="131" y="591"/>
                    <a:pt x="133" y="594"/>
                  </a:cubicBezTo>
                  <a:cubicBezTo>
                    <a:pt x="151" y="608"/>
                    <a:pt x="165" y="623"/>
                    <a:pt x="182" y="634"/>
                  </a:cubicBezTo>
                  <a:cubicBezTo>
                    <a:pt x="187" y="642"/>
                    <a:pt x="196" y="647"/>
                    <a:pt x="205" y="647"/>
                  </a:cubicBezTo>
                  <a:cubicBezTo>
                    <a:pt x="207" y="647"/>
                    <a:pt x="209" y="646"/>
                    <a:pt x="211" y="646"/>
                  </a:cubicBezTo>
                  <a:lnTo>
                    <a:pt x="217" y="652"/>
                  </a:lnTo>
                  <a:cubicBezTo>
                    <a:pt x="237" y="660"/>
                    <a:pt x="255" y="669"/>
                    <a:pt x="272" y="681"/>
                  </a:cubicBezTo>
                  <a:cubicBezTo>
                    <a:pt x="329" y="706"/>
                    <a:pt x="361" y="718"/>
                    <a:pt x="419" y="727"/>
                  </a:cubicBezTo>
                  <a:cubicBezTo>
                    <a:pt x="443" y="732"/>
                    <a:pt x="464" y="735"/>
                    <a:pt x="483" y="735"/>
                  </a:cubicBezTo>
                  <a:cubicBezTo>
                    <a:pt x="505" y="735"/>
                    <a:pt x="526" y="731"/>
                    <a:pt x="549" y="724"/>
                  </a:cubicBezTo>
                  <a:cubicBezTo>
                    <a:pt x="557" y="724"/>
                    <a:pt x="563" y="721"/>
                    <a:pt x="572" y="718"/>
                  </a:cubicBezTo>
                  <a:lnTo>
                    <a:pt x="574" y="715"/>
                  </a:lnTo>
                  <a:cubicBezTo>
                    <a:pt x="583" y="709"/>
                    <a:pt x="586" y="704"/>
                    <a:pt x="592" y="701"/>
                  </a:cubicBezTo>
                  <a:cubicBezTo>
                    <a:pt x="598" y="701"/>
                    <a:pt x="612" y="683"/>
                    <a:pt x="612" y="681"/>
                  </a:cubicBezTo>
                  <a:cubicBezTo>
                    <a:pt x="615" y="681"/>
                    <a:pt x="615" y="678"/>
                    <a:pt x="618" y="678"/>
                  </a:cubicBezTo>
                  <a:cubicBezTo>
                    <a:pt x="618" y="675"/>
                    <a:pt x="618" y="675"/>
                    <a:pt x="621" y="672"/>
                  </a:cubicBezTo>
                  <a:cubicBezTo>
                    <a:pt x="623" y="666"/>
                    <a:pt x="623" y="660"/>
                    <a:pt x="629" y="657"/>
                  </a:cubicBezTo>
                  <a:cubicBezTo>
                    <a:pt x="629" y="657"/>
                    <a:pt x="635" y="634"/>
                    <a:pt x="635" y="632"/>
                  </a:cubicBezTo>
                  <a:lnTo>
                    <a:pt x="635" y="629"/>
                  </a:lnTo>
                  <a:lnTo>
                    <a:pt x="635" y="617"/>
                  </a:lnTo>
                  <a:lnTo>
                    <a:pt x="635" y="614"/>
                  </a:lnTo>
                  <a:cubicBezTo>
                    <a:pt x="635" y="608"/>
                    <a:pt x="632" y="603"/>
                    <a:pt x="632" y="600"/>
                  </a:cubicBezTo>
                  <a:cubicBezTo>
                    <a:pt x="609" y="542"/>
                    <a:pt x="635" y="476"/>
                    <a:pt x="681" y="436"/>
                  </a:cubicBezTo>
                  <a:cubicBezTo>
                    <a:pt x="678" y="421"/>
                    <a:pt x="678" y="404"/>
                    <a:pt x="675" y="389"/>
                  </a:cubicBezTo>
                  <a:cubicBezTo>
                    <a:pt x="675" y="387"/>
                    <a:pt x="675" y="378"/>
                    <a:pt x="672" y="375"/>
                  </a:cubicBezTo>
                  <a:lnTo>
                    <a:pt x="661" y="343"/>
                  </a:lnTo>
                  <a:cubicBezTo>
                    <a:pt x="658" y="317"/>
                    <a:pt x="647" y="294"/>
                    <a:pt x="638" y="274"/>
                  </a:cubicBezTo>
                  <a:cubicBezTo>
                    <a:pt x="635" y="263"/>
                    <a:pt x="629" y="251"/>
                    <a:pt x="623" y="242"/>
                  </a:cubicBezTo>
                  <a:cubicBezTo>
                    <a:pt x="621" y="237"/>
                    <a:pt x="618" y="228"/>
                    <a:pt x="615" y="222"/>
                  </a:cubicBezTo>
                  <a:cubicBezTo>
                    <a:pt x="603" y="202"/>
                    <a:pt x="592" y="185"/>
                    <a:pt x="577" y="165"/>
                  </a:cubicBezTo>
                  <a:cubicBezTo>
                    <a:pt x="572" y="156"/>
                    <a:pt x="563" y="142"/>
                    <a:pt x="551" y="130"/>
                  </a:cubicBezTo>
                  <a:lnTo>
                    <a:pt x="546" y="124"/>
                  </a:lnTo>
                  <a:lnTo>
                    <a:pt x="528" y="104"/>
                  </a:lnTo>
                  <a:cubicBezTo>
                    <a:pt x="520" y="98"/>
                    <a:pt x="511" y="90"/>
                    <a:pt x="502" y="84"/>
                  </a:cubicBezTo>
                  <a:lnTo>
                    <a:pt x="459" y="52"/>
                  </a:lnTo>
                  <a:lnTo>
                    <a:pt x="456" y="52"/>
                  </a:lnTo>
                  <a:cubicBezTo>
                    <a:pt x="445" y="46"/>
                    <a:pt x="439" y="44"/>
                    <a:pt x="427" y="35"/>
                  </a:cubicBezTo>
                  <a:cubicBezTo>
                    <a:pt x="413" y="26"/>
                    <a:pt x="396" y="21"/>
                    <a:pt x="381" y="15"/>
                  </a:cubicBezTo>
                  <a:cubicBezTo>
                    <a:pt x="376" y="15"/>
                    <a:pt x="370" y="12"/>
                    <a:pt x="367" y="12"/>
                  </a:cubicBezTo>
                  <a:cubicBezTo>
                    <a:pt x="355" y="9"/>
                    <a:pt x="344" y="9"/>
                    <a:pt x="332" y="3"/>
                  </a:cubicBezTo>
                  <a:cubicBezTo>
                    <a:pt x="327" y="0"/>
                    <a:pt x="318" y="0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35"/>
            <p:cNvGrpSpPr/>
            <p:nvPr/>
          </p:nvGrpSpPr>
          <p:grpSpPr>
            <a:xfrm>
              <a:off x="4241913" y="2380925"/>
              <a:ext cx="138650" cy="93375"/>
              <a:chOff x="4241775" y="2380925"/>
              <a:chExt cx="138650" cy="93375"/>
            </a:xfrm>
          </p:grpSpPr>
          <p:sp>
            <p:nvSpPr>
              <p:cNvPr id="1300" name="Google Shape;1300;p35"/>
              <p:cNvSpPr/>
              <p:nvPr/>
            </p:nvSpPr>
            <p:spPr>
              <a:xfrm>
                <a:off x="4295150" y="2430600"/>
                <a:ext cx="3187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12" extrusionOk="0">
                    <a:moveTo>
                      <a:pt x="632" y="301"/>
                    </a:moveTo>
                    <a:cubicBezTo>
                      <a:pt x="635" y="301"/>
                      <a:pt x="646" y="301"/>
                      <a:pt x="652" y="304"/>
                    </a:cubicBezTo>
                    <a:lnTo>
                      <a:pt x="669" y="304"/>
                    </a:lnTo>
                    <a:cubicBezTo>
                      <a:pt x="678" y="306"/>
                      <a:pt x="692" y="306"/>
                      <a:pt x="704" y="309"/>
                    </a:cubicBezTo>
                    <a:cubicBezTo>
                      <a:pt x="707" y="309"/>
                      <a:pt x="710" y="315"/>
                      <a:pt x="715" y="315"/>
                    </a:cubicBezTo>
                    <a:cubicBezTo>
                      <a:pt x="718" y="315"/>
                      <a:pt x="718" y="315"/>
                      <a:pt x="721" y="318"/>
                    </a:cubicBezTo>
                    <a:cubicBezTo>
                      <a:pt x="733" y="321"/>
                      <a:pt x="744" y="324"/>
                      <a:pt x="756" y="332"/>
                    </a:cubicBezTo>
                    <a:cubicBezTo>
                      <a:pt x="759" y="335"/>
                      <a:pt x="776" y="344"/>
                      <a:pt x="779" y="347"/>
                    </a:cubicBezTo>
                    <a:lnTo>
                      <a:pt x="834" y="390"/>
                    </a:lnTo>
                    <a:cubicBezTo>
                      <a:pt x="836" y="396"/>
                      <a:pt x="845" y="402"/>
                      <a:pt x="848" y="404"/>
                    </a:cubicBezTo>
                    <a:cubicBezTo>
                      <a:pt x="851" y="410"/>
                      <a:pt x="865" y="425"/>
                      <a:pt x="868" y="427"/>
                    </a:cubicBezTo>
                    <a:cubicBezTo>
                      <a:pt x="885" y="451"/>
                      <a:pt x="903" y="476"/>
                      <a:pt x="911" y="500"/>
                    </a:cubicBezTo>
                    <a:cubicBezTo>
                      <a:pt x="917" y="505"/>
                      <a:pt x="920" y="520"/>
                      <a:pt x="923" y="523"/>
                    </a:cubicBezTo>
                    <a:cubicBezTo>
                      <a:pt x="926" y="534"/>
                      <a:pt x="934" y="543"/>
                      <a:pt x="937" y="554"/>
                    </a:cubicBezTo>
                    <a:cubicBezTo>
                      <a:pt x="949" y="580"/>
                      <a:pt x="958" y="609"/>
                      <a:pt x="963" y="638"/>
                    </a:cubicBezTo>
                    <a:cubicBezTo>
                      <a:pt x="963" y="641"/>
                      <a:pt x="963" y="641"/>
                      <a:pt x="966" y="641"/>
                    </a:cubicBezTo>
                    <a:lnTo>
                      <a:pt x="966" y="644"/>
                    </a:lnTo>
                    <a:cubicBezTo>
                      <a:pt x="966" y="652"/>
                      <a:pt x="969" y="661"/>
                      <a:pt x="969" y="667"/>
                    </a:cubicBezTo>
                    <a:cubicBezTo>
                      <a:pt x="966" y="670"/>
                      <a:pt x="966" y="672"/>
                      <a:pt x="963" y="678"/>
                    </a:cubicBezTo>
                    <a:cubicBezTo>
                      <a:pt x="958" y="695"/>
                      <a:pt x="949" y="710"/>
                      <a:pt x="940" y="727"/>
                    </a:cubicBezTo>
                    <a:cubicBezTo>
                      <a:pt x="937" y="736"/>
                      <a:pt x="934" y="739"/>
                      <a:pt x="932" y="747"/>
                    </a:cubicBezTo>
                    <a:lnTo>
                      <a:pt x="906" y="776"/>
                    </a:lnTo>
                    <a:lnTo>
                      <a:pt x="906" y="779"/>
                    </a:lnTo>
                    <a:lnTo>
                      <a:pt x="906" y="782"/>
                    </a:lnTo>
                    <a:cubicBezTo>
                      <a:pt x="900" y="788"/>
                      <a:pt x="900" y="788"/>
                      <a:pt x="894" y="788"/>
                    </a:cubicBezTo>
                    <a:cubicBezTo>
                      <a:pt x="894" y="793"/>
                      <a:pt x="891" y="793"/>
                      <a:pt x="891" y="793"/>
                    </a:cubicBezTo>
                    <a:cubicBezTo>
                      <a:pt x="888" y="796"/>
                      <a:pt x="885" y="796"/>
                      <a:pt x="880" y="799"/>
                    </a:cubicBezTo>
                    <a:lnTo>
                      <a:pt x="877" y="799"/>
                    </a:lnTo>
                    <a:cubicBezTo>
                      <a:pt x="877" y="802"/>
                      <a:pt x="874" y="802"/>
                      <a:pt x="874" y="802"/>
                    </a:cubicBezTo>
                    <a:cubicBezTo>
                      <a:pt x="868" y="808"/>
                      <a:pt x="865" y="808"/>
                      <a:pt x="862" y="808"/>
                    </a:cubicBezTo>
                    <a:lnTo>
                      <a:pt x="862" y="802"/>
                    </a:lnTo>
                    <a:cubicBezTo>
                      <a:pt x="854" y="808"/>
                      <a:pt x="848" y="811"/>
                      <a:pt x="839" y="811"/>
                    </a:cubicBezTo>
                    <a:cubicBezTo>
                      <a:pt x="836" y="811"/>
                      <a:pt x="834" y="811"/>
                      <a:pt x="831" y="814"/>
                    </a:cubicBezTo>
                    <a:lnTo>
                      <a:pt x="770" y="814"/>
                    </a:lnTo>
                    <a:cubicBezTo>
                      <a:pt x="756" y="814"/>
                      <a:pt x="741" y="811"/>
                      <a:pt x="727" y="808"/>
                    </a:cubicBezTo>
                    <a:cubicBezTo>
                      <a:pt x="721" y="808"/>
                      <a:pt x="715" y="802"/>
                      <a:pt x="707" y="799"/>
                    </a:cubicBezTo>
                    <a:lnTo>
                      <a:pt x="707" y="799"/>
                    </a:lnTo>
                    <a:cubicBezTo>
                      <a:pt x="709" y="800"/>
                      <a:pt x="711" y="801"/>
                      <a:pt x="710" y="801"/>
                    </a:cubicBezTo>
                    <a:cubicBezTo>
                      <a:pt x="710" y="801"/>
                      <a:pt x="707" y="800"/>
                      <a:pt x="698" y="796"/>
                    </a:cubicBezTo>
                    <a:lnTo>
                      <a:pt x="692" y="796"/>
                    </a:lnTo>
                    <a:cubicBezTo>
                      <a:pt x="687" y="793"/>
                      <a:pt x="675" y="788"/>
                      <a:pt x="669" y="785"/>
                    </a:cubicBezTo>
                    <a:lnTo>
                      <a:pt x="626" y="765"/>
                    </a:lnTo>
                    <a:cubicBezTo>
                      <a:pt x="620" y="759"/>
                      <a:pt x="615" y="756"/>
                      <a:pt x="612" y="756"/>
                    </a:cubicBezTo>
                    <a:cubicBezTo>
                      <a:pt x="606" y="756"/>
                      <a:pt x="606" y="756"/>
                      <a:pt x="603" y="753"/>
                    </a:cubicBezTo>
                    <a:cubicBezTo>
                      <a:pt x="597" y="750"/>
                      <a:pt x="597" y="750"/>
                      <a:pt x="597" y="747"/>
                    </a:cubicBezTo>
                    <a:lnTo>
                      <a:pt x="600" y="747"/>
                    </a:lnTo>
                    <a:cubicBezTo>
                      <a:pt x="577" y="727"/>
                      <a:pt x="540" y="695"/>
                      <a:pt x="531" y="693"/>
                    </a:cubicBezTo>
                    <a:cubicBezTo>
                      <a:pt x="528" y="690"/>
                      <a:pt x="517" y="678"/>
                      <a:pt x="508" y="675"/>
                    </a:cubicBezTo>
                    <a:lnTo>
                      <a:pt x="502" y="667"/>
                    </a:lnTo>
                    <a:lnTo>
                      <a:pt x="502" y="664"/>
                    </a:lnTo>
                    <a:lnTo>
                      <a:pt x="499" y="661"/>
                    </a:lnTo>
                    <a:cubicBezTo>
                      <a:pt x="496" y="655"/>
                      <a:pt x="491" y="649"/>
                      <a:pt x="488" y="647"/>
                    </a:cubicBezTo>
                    <a:cubicBezTo>
                      <a:pt x="476" y="632"/>
                      <a:pt x="470" y="621"/>
                      <a:pt x="462" y="606"/>
                    </a:cubicBezTo>
                    <a:lnTo>
                      <a:pt x="453" y="583"/>
                    </a:lnTo>
                    <a:cubicBezTo>
                      <a:pt x="447" y="580"/>
                      <a:pt x="436" y="540"/>
                      <a:pt x="430" y="520"/>
                    </a:cubicBezTo>
                    <a:lnTo>
                      <a:pt x="430" y="517"/>
                    </a:lnTo>
                    <a:lnTo>
                      <a:pt x="430" y="511"/>
                    </a:lnTo>
                    <a:lnTo>
                      <a:pt x="430" y="508"/>
                    </a:lnTo>
                    <a:lnTo>
                      <a:pt x="430" y="494"/>
                    </a:lnTo>
                    <a:lnTo>
                      <a:pt x="430" y="474"/>
                    </a:lnTo>
                    <a:lnTo>
                      <a:pt x="430" y="468"/>
                    </a:lnTo>
                    <a:cubicBezTo>
                      <a:pt x="433" y="459"/>
                      <a:pt x="433" y="448"/>
                      <a:pt x="436" y="436"/>
                    </a:cubicBezTo>
                    <a:cubicBezTo>
                      <a:pt x="436" y="433"/>
                      <a:pt x="442" y="419"/>
                      <a:pt x="445" y="416"/>
                    </a:cubicBezTo>
                    <a:cubicBezTo>
                      <a:pt x="447" y="407"/>
                      <a:pt x="450" y="404"/>
                      <a:pt x="456" y="396"/>
                    </a:cubicBezTo>
                    <a:cubicBezTo>
                      <a:pt x="456" y="393"/>
                      <a:pt x="468" y="381"/>
                      <a:pt x="468" y="378"/>
                    </a:cubicBezTo>
                    <a:cubicBezTo>
                      <a:pt x="470" y="373"/>
                      <a:pt x="476" y="367"/>
                      <a:pt x="482" y="361"/>
                    </a:cubicBezTo>
                    <a:cubicBezTo>
                      <a:pt x="482" y="361"/>
                      <a:pt x="496" y="347"/>
                      <a:pt x="499" y="347"/>
                    </a:cubicBezTo>
                    <a:lnTo>
                      <a:pt x="531" y="324"/>
                    </a:lnTo>
                    <a:cubicBezTo>
                      <a:pt x="534" y="321"/>
                      <a:pt x="545" y="318"/>
                      <a:pt x="548" y="315"/>
                    </a:cubicBezTo>
                    <a:cubicBezTo>
                      <a:pt x="560" y="309"/>
                      <a:pt x="571" y="306"/>
                      <a:pt x="586" y="304"/>
                    </a:cubicBezTo>
                    <a:lnTo>
                      <a:pt x="597" y="304"/>
                    </a:lnTo>
                    <a:cubicBezTo>
                      <a:pt x="606" y="304"/>
                      <a:pt x="620" y="301"/>
                      <a:pt x="632" y="301"/>
                    </a:cubicBezTo>
                    <a:close/>
                    <a:moveTo>
                      <a:pt x="632" y="0"/>
                    </a:moveTo>
                    <a:cubicBezTo>
                      <a:pt x="439" y="0"/>
                      <a:pt x="249" y="99"/>
                      <a:pt x="168" y="283"/>
                    </a:cubicBezTo>
                    <a:cubicBezTo>
                      <a:pt x="1" y="649"/>
                      <a:pt x="352" y="1059"/>
                      <a:pt x="715" y="1108"/>
                    </a:cubicBezTo>
                    <a:cubicBezTo>
                      <a:pt x="737" y="1110"/>
                      <a:pt x="759" y="1112"/>
                      <a:pt x="781" y="1112"/>
                    </a:cubicBezTo>
                    <a:cubicBezTo>
                      <a:pt x="945" y="1112"/>
                      <a:pt x="1093" y="1035"/>
                      <a:pt x="1179" y="897"/>
                    </a:cubicBezTo>
                    <a:cubicBezTo>
                      <a:pt x="1237" y="871"/>
                      <a:pt x="1269" y="819"/>
                      <a:pt x="1269" y="753"/>
                    </a:cubicBezTo>
                    <a:cubicBezTo>
                      <a:pt x="1275" y="485"/>
                      <a:pt x="1139" y="211"/>
                      <a:pt x="909" y="76"/>
                    </a:cubicBezTo>
                    <a:cubicBezTo>
                      <a:pt x="825" y="25"/>
                      <a:pt x="728" y="0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4349700" y="2452450"/>
                <a:ext cx="225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74" extrusionOk="0">
                    <a:moveTo>
                      <a:pt x="355" y="337"/>
                    </a:moveTo>
                    <a:cubicBezTo>
                      <a:pt x="352" y="342"/>
                      <a:pt x="346" y="349"/>
                      <a:pt x="344" y="349"/>
                    </a:cubicBezTo>
                    <a:cubicBezTo>
                      <a:pt x="344" y="349"/>
                      <a:pt x="343" y="349"/>
                      <a:pt x="343" y="349"/>
                    </a:cubicBezTo>
                    <a:cubicBezTo>
                      <a:pt x="343" y="346"/>
                      <a:pt x="349" y="340"/>
                      <a:pt x="355" y="337"/>
                    </a:cubicBezTo>
                    <a:close/>
                    <a:moveTo>
                      <a:pt x="473" y="306"/>
                    </a:moveTo>
                    <a:cubicBezTo>
                      <a:pt x="482" y="306"/>
                      <a:pt x="485" y="309"/>
                      <a:pt x="487" y="309"/>
                    </a:cubicBezTo>
                    <a:cubicBezTo>
                      <a:pt x="493" y="309"/>
                      <a:pt x="496" y="311"/>
                      <a:pt x="502" y="311"/>
                    </a:cubicBezTo>
                    <a:cubicBezTo>
                      <a:pt x="511" y="314"/>
                      <a:pt x="522" y="320"/>
                      <a:pt x="531" y="323"/>
                    </a:cubicBezTo>
                    <a:cubicBezTo>
                      <a:pt x="536" y="323"/>
                      <a:pt x="539" y="326"/>
                      <a:pt x="542" y="329"/>
                    </a:cubicBezTo>
                    <a:cubicBezTo>
                      <a:pt x="551" y="337"/>
                      <a:pt x="557" y="340"/>
                      <a:pt x="565" y="349"/>
                    </a:cubicBezTo>
                    <a:cubicBezTo>
                      <a:pt x="568" y="352"/>
                      <a:pt x="568" y="355"/>
                      <a:pt x="571" y="358"/>
                    </a:cubicBezTo>
                    <a:cubicBezTo>
                      <a:pt x="580" y="366"/>
                      <a:pt x="585" y="378"/>
                      <a:pt x="588" y="384"/>
                    </a:cubicBezTo>
                    <a:cubicBezTo>
                      <a:pt x="594" y="386"/>
                      <a:pt x="594" y="392"/>
                      <a:pt x="594" y="395"/>
                    </a:cubicBezTo>
                    <a:cubicBezTo>
                      <a:pt x="597" y="407"/>
                      <a:pt x="600" y="421"/>
                      <a:pt x="603" y="430"/>
                    </a:cubicBezTo>
                    <a:cubicBezTo>
                      <a:pt x="603" y="438"/>
                      <a:pt x="603" y="441"/>
                      <a:pt x="609" y="444"/>
                    </a:cubicBezTo>
                    <a:lnTo>
                      <a:pt x="609" y="464"/>
                    </a:lnTo>
                    <a:cubicBezTo>
                      <a:pt x="603" y="473"/>
                      <a:pt x="603" y="487"/>
                      <a:pt x="600" y="502"/>
                    </a:cubicBezTo>
                    <a:cubicBezTo>
                      <a:pt x="600" y="507"/>
                      <a:pt x="597" y="510"/>
                      <a:pt x="594" y="513"/>
                    </a:cubicBezTo>
                    <a:cubicBezTo>
                      <a:pt x="585" y="516"/>
                      <a:pt x="577" y="522"/>
                      <a:pt x="568" y="528"/>
                    </a:cubicBezTo>
                    <a:cubicBezTo>
                      <a:pt x="557" y="539"/>
                      <a:pt x="542" y="545"/>
                      <a:pt x="534" y="556"/>
                    </a:cubicBezTo>
                    <a:cubicBezTo>
                      <a:pt x="525" y="559"/>
                      <a:pt x="522" y="565"/>
                      <a:pt x="513" y="568"/>
                    </a:cubicBezTo>
                    <a:lnTo>
                      <a:pt x="482" y="579"/>
                    </a:lnTo>
                    <a:cubicBezTo>
                      <a:pt x="479" y="579"/>
                      <a:pt x="479" y="579"/>
                      <a:pt x="479" y="582"/>
                    </a:cubicBezTo>
                    <a:lnTo>
                      <a:pt x="476" y="582"/>
                    </a:lnTo>
                    <a:cubicBezTo>
                      <a:pt x="470" y="585"/>
                      <a:pt x="467" y="585"/>
                      <a:pt x="464" y="585"/>
                    </a:cubicBezTo>
                    <a:lnTo>
                      <a:pt x="467" y="582"/>
                    </a:lnTo>
                    <a:lnTo>
                      <a:pt x="441" y="582"/>
                    </a:lnTo>
                    <a:cubicBezTo>
                      <a:pt x="438" y="582"/>
                      <a:pt x="436" y="582"/>
                      <a:pt x="433" y="579"/>
                    </a:cubicBezTo>
                    <a:cubicBezTo>
                      <a:pt x="427" y="579"/>
                      <a:pt x="415" y="574"/>
                      <a:pt x="410" y="571"/>
                    </a:cubicBezTo>
                    <a:cubicBezTo>
                      <a:pt x="404" y="571"/>
                      <a:pt x="398" y="568"/>
                      <a:pt x="392" y="565"/>
                    </a:cubicBezTo>
                    <a:cubicBezTo>
                      <a:pt x="389" y="565"/>
                      <a:pt x="389" y="559"/>
                      <a:pt x="384" y="559"/>
                    </a:cubicBezTo>
                    <a:cubicBezTo>
                      <a:pt x="378" y="554"/>
                      <a:pt x="366" y="545"/>
                      <a:pt x="361" y="542"/>
                    </a:cubicBezTo>
                    <a:lnTo>
                      <a:pt x="355" y="528"/>
                    </a:lnTo>
                    <a:cubicBezTo>
                      <a:pt x="349" y="522"/>
                      <a:pt x="343" y="513"/>
                      <a:pt x="341" y="507"/>
                    </a:cubicBezTo>
                    <a:cubicBezTo>
                      <a:pt x="338" y="507"/>
                      <a:pt x="338" y="502"/>
                      <a:pt x="338" y="502"/>
                    </a:cubicBezTo>
                    <a:cubicBezTo>
                      <a:pt x="338" y="490"/>
                      <a:pt x="326" y="479"/>
                      <a:pt x="323" y="470"/>
                    </a:cubicBezTo>
                    <a:lnTo>
                      <a:pt x="323" y="467"/>
                    </a:lnTo>
                    <a:cubicBezTo>
                      <a:pt x="323" y="456"/>
                      <a:pt x="320" y="444"/>
                      <a:pt x="320" y="430"/>
                    </a:cubicBezTo>
                    <a:lnTo>
                      <a:pt x="320" y="424"/>
                    </a:lnTo>
                    <a:cubicBezTo>
                      <a:pt x="320" y="415"/>
                      <a:pt x="323" y="412"/>
                      <a:pt x="323" y="407"/>
                    </a:cubicBezTo>
                    <a:lnTo>
                      <a:pt x="323" y="401"/>
                    </a:lnTo>
                    <a:lnTo>
                      <a:pt x="323" y="398"/>
                    </a:lnTo>
                    <a:cubicBezTo>
                      <a:pt x="323" y="395"/>
                      <a:pt x="323" y="395"/>
                      <a:pt x="326" y="392"/>
                    </a:cubicBezTo>
                    <a:cubicBezTo>
                      <a:pt x="326" y="386"/>
                      <a:pt x="329" y="384"/>
                      <a:pt x="329" y="384"/>
                    </a:cubicBezTo>
                    <a:cubicBezTo>
                      <a:pt x="335" y="381"/>
                      <a:pt x="335" y="378"/>
                      <a:pt x="338" y="372"/>
                    </a:cubicBezTo>
                    <a:cubicBezTo>
                      <a:pt x="341" y="369"/>
                      <a:pt x="343" y="363"/>
                      <a:pt x="343" y="358"/>
                    </a:cubicBezTo>
                    <a:cubicBezTo>
                      <a:pt x="349" y="352"/>
                      <a:pt x="352" y="349"/>
                      <a:pt x="355" y="343"/>
                    </a:cubicBezTo>
                    <a:lnTo>
                      <a:pt x="364" y="337"/>
                    </a:lnTo>
                    <a:cubicBezTo>
                      <a:pt x="372" y="329"/>
                      <a:pt x="384" y="323"/>
                      <a:pt x="387" y="323"/>
                    </a:cubicBezTo>
                    <a:cubicBezTo>
                      <a:pt x="392" y="320"/>
                      <a:pt x="395" y="320"/>
                      <a:pt x="398" y="314"/>
                    </a:cubicBezTo>
                    <a:cubicBezTo>
                      <a:pt x="410" y="311"/>
                      <a:pt x="424" y="309"/>
                      <a:pt x="436" y="306"/>
                    </a:cubicBezTo>
                    <a:close/>
                    <a:moveTo>
                      <a:pt x="463" y="1"/>
                    </a:moveTo>
                    <a:cubicBezTo>
                      <a:pt x="450" y="1"/>
                      <a:pt x="437" y="2"/>
                      <a:pt x="424" y="3"/>
                    </a:cubicBezTo>
                    <a:cubicBezTo>
                      <a:pt x="228" y="20"/>
                      <a:pt x="64" y="167"/>
                      <a:pt x="26" y="363"/>
                    </a:cubicBezTo>
                    <a:cubicBezTo>
                      <a:pt x="0" y="516"/>
                      <a:pt x="64" y="689"/>
                      <a:pt x="194" y="784"/>
                    </a:cubicBezTo>
                    <a:cubicBezTo>
                      <a:pt x="277" y="845"/>
                      <a:pt x="366" y="873"/>
                      <a:pt x="467" y="873"/>
                    </a:cubicBezTo>
                    <a:cubicBezTo>
                      <a:pt x="557" y="871"/>
                      <a:pt x="652" y="830"/>
                      <a:pt x="724" y="775"/>
                    </a:cubicBezTo>
                    <a:cubicBezTo>
                      <a:pt x="756" y="773"/>
                      <a:pt x="787" y="758"/>
                      <a:pt x="807" y="729"/>
                    </a:cubicBezTo>
                    <a:cubicBezTo>
                      <a:pt x="865" y="643"/>
                      <a:pt x="900" y="554"/>
                      <a:pt x="903" y="444"/>
                    </a:cubicBezTo>
                    <a:cubicBezTo>
                      <a:pt x="903" y="366"/>
                      <a:pt x="879" y="283"/>
                      <a:pt x="836" y="213"/>
                    </a:cubicBezTo>
                    <a:cubicBezTo>
                      <a:pt x="754" y="89"/>
                      <a:pt x="609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>
                <a:off x="4353150" y="2416250"/>
                <a:ext cx="272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051" extrusionOk="0">
                    <a:moveTo>
                      <a:pt x="341" y="416"/>
                    </a:moveTo>
                    <a:cubicBezTo>
                      <a:pt x="338" y="418"/>
                      <a:pt x="337" y="419"/>
                      <a:pt x="336" y="419"/>
                    </a:cubicBezTo>
                    <a:lnTo>
                      <a:pt x="336" y="419"/>
                    </a:lnTo>
                    <a:cubicBezTo>
                      <a:pt x="341" y="419"/>
                      <a:pt x="341" y="419"/>
                      <a:pt x="341" y="416"/>
                    </a:cubicBezTo>
                    <a:close/>
                    <a:moveTo>
                      <a:pt x="557" y="301"/>
                    </a:moveTo>
                    <a:cubicBezTo>
                      <a:pt x="566" y="301"/>
                      <a:pt x="574" y="304"/>
                      <a:pt x="580" y="304"/>
                    </a:cubicBezTo>
                    <a:cubicBezTo>
                      <a:pt x="589" y="304"/>
                      <a:pt x="594" y="307"/>
                      <a:pt x="603" y="307"/>
                    </a:cubicBezTo>
                    <a:cubicBezTo>
                      <a:pt x="615" y="316"/>
                      <a:pt x="632" y="318"/>
                      <a:pt x="643" y="327"/>
                    </a:cubicBezTo>
                    <a:lnTo>
                      <a:pt x="664" y="336"/>
                    </a:lnTo>
                    <a:cubicBezTo>
                      <a:pt x="678" y="347"/>
                      <a:pt x="690" y="359"/>
                      <a:pt x="704" y="370"/>
                    </a:cubicBezTo>
                    <a:lnTo>
                      <a:pt x="707" y="370"/>
                    </a:lnTo>
                    <a:cubicBezTo>
                      <a:pt x="707" y="373"/>
                      <a:pt x="710" y="373"/>
                      <a:pt x="710" y="373"/>
                    </a:cubicBezTo>
                    <a:lnTo>
                      <a:pt x="716" y="373"/>
                    </a:lnTo>
                    <a:cubicBezTo>
                      <a:pt x="718" y="376"/>
                      <a:pt x="721" y="379"/>
                      <a:pt x="721" y="385"/>
                    </a:cubicBezTo>
                    <a:cubicBezTo>
                      <a:pt x="733" y="399"/>
                      <a:pt x="739" y="414"/>
                      <a:pt x="747" y="422"/>
                    </a:cubicBezTo>
                    <a:lnTo>
                      <a:pt x="747" y="428"/>
                    </a:lnTo>
                    <a:cubicBezTo>
                      <a:pt x="750" y="434"/>
                      <a:pt x="753" y="445"/>
                      <a:pt x="759" y="457"/>
                    </a:cubicBezTo>
                    <a:lnTo>
                      <a:pt x="759" y="463"/>
                    </a:lnTo>
                    <a:cubicBezTo>
                      <a:pt x="759" y="465"/>
                      <a:pt x="759" y="465"/>
                      <a:pt x="762" y="471"/>
                    </a:cubicBezTo>
                    <a:lnTo>
                      <a:pt x="762" y="474"/>
                    </a:lnTo>
                    <a:lnTo>
                      <a:pt x="762" y="477"/>
                    </a:lnTo>
                    <a:cubicBezTo>
                      <a:pt x="762" y="491"/>
                      <a:pt x="765" y="503"/>
                      <a:pt x="765" y="514"/>
                    </a:cubicBezTo>
                    <a:lnTo>
                      <a:pt x="765" y="535"/>
                    </a:lnTo>
                    <a:lnTo>
                      <a:pt x="765" y="549"/>
                    </a:lnTo>
                    <a:cubicBezTo>
                      <a:pt x="762" y="563"/>
                      <a:pt x="762" y="575"/>
                      <a:pt x="759" y="589"/>
                    </a:cubicBezTo>
                    <a:lnTo>
                      <a:pt x="759" y="604"/>
                    </a:lnTo>
                    <a:cubicBezTo>
                      <a:pt x="753" y="609"/>
                      <a:pt x="747" y="615"/>
                      <a:pt x="744" y="621"/>
                    </a:cubicBezTo>
                    <a:cubicBezTo>
                      <a:pt x="744" y="621"/>
                      <a:pt x="739" y="627"/>
                      <a:pt x="739" y="633"/>
                    </a:cubicBezTo>
                    <a:cubicBezTo>
                      <a:pt x="736" y="635"/>
                      <a:pt x="733" y="644"/>
                      <a:pt x="730" y="647"/>
                    </a:cubicBezTo>
                    <a:cubicBezTo>
                      <a:pt x="718" y="664"/>
                      <a:pt x="704" y="676"/>
                      <a:pt x="690" y="690"/>
                    </a:cubicBezTo>
                    <a:cubicBezTo>
                      <a:pt x="687" y="693"/>
                      <a:pt x="678" y="696"/>
                      <a:pt x="675" y="702"/>
                    </a:cubicBezTo>
                    <a:cubicBezTo>
                      <a:pt x="667" y="707"/>
                      <a:pt x="646" y="716"/>
                      <a:pt x="635" y="725"/>
                    </a:cubicBezTo>
                    <a:cubicBezTo>
                      <a:pt x="629" y="731"/>
                      <a:pt x="620" y="733"/>
                      <a:pt x="615" y="733"/>
                    </a:cubicBezTo>
                    <a:cubicBezTo>
                      <a:pt x="606" y="736"/>
                      <a:pt x="600" y="739"/>
                      <a:pt x="592" y="739"/>
                    </a:cubicBezTo>
                    <a:cubicBezTo>
                      <a:pt x="580" y="739"/>
                      <a:pt x="566" y="742"/>
                      <a:pt x="551" y="742"/>
                    </a:cubicBezTo>
                    <a:lnTo>
                      <a:pt x="534" y="742"/>
                    </a:lnTo>
                    <a:cubicBezTo>
                      <a:pt x="520" y="742"/>
                      <a:pt x="505" y="739"/>
                      <a:pt x="491" y="736"/>
                    </a:cubicBezTo>
                    <a:cubicBezTo>
                      <a:pt x="485" y="736"/>
                      <a:pt x="479" y="733"/>
                      <a:pt x="473" y="733"/>
                    </a:cubicBezTo>
                    <a:cubicBezTo>
                      <a:pt x="459" y="731"/>
                      <a:pt x="445" y="722"/>
                      <a:pt x="433" y="713"/>
                    </a:cubicBezTo>
                    <a:cubicBezTo>
                      <a:pt x="427" y="710"/>
                      <a:pt x="422" y="707"/>
                      <a:pt x="416" y="705"/>
                    </a:cubicBezTo>
                    <a:cubicBezTo>
                      <a:pt x="404" y="696"/>
                      <a:pt x="393" y="684"/>
                      <a:pt x="384" y="679"/>
                    </a:cubicBezTo>
                    <a:cubicBezTo>
                      <a:pt x="380" y="680"/>
                      <a:pt x="376" y="680"/>
                      <a:pt x="373" y="680"/>
                    </a:cubicBezTo>
                    <a:cubicBezTo>
                      <a:pt x="365" y="680"/>
                      <a:pt x="360" y="678"/>
                      <a:pt x="358" y="676"/>
                    </a:cubicBezTo>
                    <a:lnTo>
                      <a:pt x="338" y="641"/>
                    </a:lnTo>
                    <a:cubicBezTo>
                      <a:pt x="332" y="638"/>
                      <a:pt x="329" y="633"/>
                      <a:pt x="326" y="627"/>
                    </a:cubicBezTo>
                    <a:cubicBezTo>
                      <a:pt x="318" y="612"/>
                      <a:pt x="315" y="598"/>
                      <a:pt x="309" y="586"/>
                    </a:cubicBezTo>
                    <a:cubicBezTo>
                      <a:pt x="309" y="581"/>
                      <a:pt x="309" y="578"/>
                      <a:pt x="303" y="575"/>
                    </a:cubicBezTo>
                    <a:cubicBezTo>
                      <a:pt x="300" y="569"/>
                      <a:pt x="303" y="566"/>
                      <a:pt x="303" y="566"/>
                    </a:cubicBezTo>
                    <a:lnTo>
                      <a:pt x="303" y="563"/>
                    </a:lnTo>
                    <a:cubicBezTo>
                      <a:pt x="300" y="549"/>
                      <a:pt x="303" y="535"/>
                      <a:pt x="303" y="517"/>
                    </a:cubicBezTo>
                    <a:cubicBezTo>
                      <a:pt x="303" y="503"/>
                      <a:pt x="309" y="491"/>
                      <a:pt x="312" y="480"/>
                    </a:cubicBezTo>
                    <a:cubicBezTo>
                      <a:pt x="312" y="468"/>
                      <a:pt x="315" y="463"/>
                      <a:pt x="318" y="457"/>
                    </a:cubicBezTo>
                    <a:cubicBezTo>
                      <a:pt x="321" y="457"/>
                      <a:pt x="332" y="425"/>
                      <a:pt x="335" y="422"/>
                    </a:cubicBezTo>
                    <a:cubicBezTo>
                      <a:pt x="335" y="421"/>
                      <a:pt x="335" y="420"/>
                      <a:pt x="336" y="419"/>
                    </a:cubicBezTo>
                    <a:lnTo>
                      <a:pt x="336" y="419"/>
                    </a:lnTo>
                    <a:cubicBezTo>
                      <a:pt x="336" y="419"/>
                      <a:pt x="335" y="419"/>
                      <a:pt x="335" y="419"/>
                    </a:cubicBezTo>
                    <a:cubicBezTo>
                      <a:pt x="335" y="416"/>
                      <a:pt x="335" y="416"/>
                      <a:pt x="341" y="414"/>
                    </a:cubicBezTo>
                    <a:lnTo>
                      <a:pt x="344" y="408"/>
                    </a:lnTo>
                    <a:cubicBezTo>
                      <a:pt x="347" y="402"/>
                      <a:pt x="349" y="399"/>
                      <a:pt x="349" y="399"/>
                    </a:cubicBezTo>
                    <a:cubicBezTo>
                      <a:pt x="358" y="390"/>
                      <a:pt x="361" y="379"/>
                      <a:pt x="373" y="373"/>
                    </a:cubicBezTo>
                    <a:lnTo>
                      <a:pt x="387" y="356"/>
                    </a:lnTo>
                    <a:cubicBezTo>
                      <a:pt x="398" y="344"/>
                      <a:pt x="413" y="336"/>
                      <a:pt x="427" y="327"/>
                    </a:cubicBezTo>
                    <a:cubicBezTo>
                      <a:pt x="427" y="327"/>
                      <a:pt x="427" y="324"/>
                      <a:pt x="428" y="324"/>
                    </a:cubicBezTo>
                    <a:cubicBezTo>
                      <a:pt x="429" y="324"/>
                      <a:pt x="429" y="325"/>
                      <a:pt x="430" y="327"/>
                    </a:cubicBezTo>
                    <a:cubicBezTo>
                      <a:pt x="433" y="321"/>
                      <a:pt x="436" y="321"/>
                      <a:pt x="442" y="321"/>
                    </a:cubicBezTo>
                    <a:cubicBezTo>
                      <a:pt x="442" y="320"/>
                      <a:pt x="442" y="320"/>
                      <a:pt x="443" y="320"/>
                    </a:cubicBezTo>
                    <a:cubicBezTo>
                      <a:pt x="444" y="320"/>
                      <a:pt x="445" y="320"/>
                      <a:pt x="445" y="318"/>
                    </a:cubicBezTo>
                    <a:lnTo>
                      <a:pt x="450" y="318"/>
                    </a:lnTo>
                    <a:cubicBezTo>
                      <a:pt x="465" y="313"/>
                      <a:pt x="476" y="307"/>
                      <a:pt x="491" y="304"/>
                    </a:cubicBezTo>
                    <a:cubicBezTo>
                      <a:pt x="502" y="304"/>
                      <a:pt x="508" y="301"/>
                      <a:pt x="517" y="301"/>
                    </a:cubicBezTo>
                    <a:close/>
                    <a:moveTo>
                      <a:pt x="529" y="1"/>
                    </a:moveTo>
                    <a:cubicBezTo>
                      <a:pt x="440" y="1"/>
                      <a:pt x="352" y="23"/>
                      <a:pt x="269" y="71"/>
                    </a:cubicBezTo>
                    <a:cubicBezTo>
                      <a:pt x="174" y="122"/>
                      <a:pt x="96" y="218"/>
                      <a:pt x="53" y="316"/>
                    </a:cubicBezTo>
                    <a:cubicBezTo>
                      <a:pt x="1" y="422"/>
                      <a:pt x="1" y="549"/>
                      <a:pt x="30" y="661"/>
                    </a:cubicBezTo>
                    <a:cubicBezTo>
                      <a:pt x="70" y="852"/>
                      <a:pt x="237" y="996"/>
                      <a:pt x="422" y="1039"/>
                    </a:cubicBezTo>
                    <a:cubicBezTo>
                      <a:pt x="459" y="1047"/>
                      <a:pt x="499" y="1051"/>
                      <a:pt x="540" y="1051"/>
                    </a:cubicBezTo>
                    <a:cubicBezTo>
                      <a:pt x="605" y="1051"/>
                      <a:pt x="671" y="1040"/>
                      <a:pt x="730" y="1013"/>
                    </a:cubicBezTo>
                    <a:cubicBezTo>
                      <a:pt x="851" y="964"/>
                      <a:pt x="943" y="875"/>
                      <a:pt x="1009" y="759"/>
                    </a:cubicBezTo>
                    <a:cubicBezTo>
                      <a:pt x="1018" y="745"/>
                      <a:pt x="1021" y="725"/>
                      <a:pt x="1024" y="707"/>
                    </a:cubicBezTo>
                    <a:cubicBezTo>
                      <a:pt x="1035" y="693"/>
                      <a:pt x="1044" y="676"/>
                      <a:pt x="1047" y="653"/>
                    </a:cubicBezTo>
                    <a:cubicBezTo>
                      <a:pt x="1090" y="448"/>
                      <a:pt x="1021" y="226"/>
                      <a:pt x="848" y="102"/>
                    </a:cubicBezTo>
                    <a:cubicBezTo>
                      <a:pt x="750" y="36"/>
                      <a:pt x="640" y="1"/>
                      <a:pt x="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5"/>
              <p:cNvSpPr/>
              <p:nvPr/>
            </p:nvSpPr>
            <p:spPr>
              <a:xfrm>
                <a:off x="4281900" y="2380925"/>
                <a:ext cx="33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333" extrusionOk="0">
                    <a:moveTo>
                      <a:pt x="640" y="287"/>
                    </a:moveTo>
                    <a:cubicBezTo>
                      <a:pt x="646" y="287"/>
                      <a:pt x="655" y="287"/>
                      <a:pt x="660" y="290"/>
                    </a:cubicBezTo>
                    <a:cubicBezTo>
                      <a:pt x="672" y="293"/>
                      <a:pt x="683" y="293"/>
                      <a:pt x="695" y="296"/>
                    </a:cubicBezTo>
                    <a:cubicBezTo>
                      <a:pt x="698" y="296"/>
                      <a:pt x="704" y="302"/>
                      <a:pt x="709" y="302"/>
                    </a:cubicBezTo>
                    <a:cubicBezTo>
                      <a:pt x="724" y="308"/>
                      <a:pt x="741" y="311"/>
                      <a:pt x="755" y="322"/>
                    </a:cubicBezTo>
                    <a:cubicBezTo>
                      <a:pt x="767" y="331"/>
                      <a:pt x="773" y="334"/>
                      <a:pt x="784" y="336"/>
                    </a:cubicBezTo>
                    <a:lnTo>
                      <a:pt x="787" y="336"/>
                    </a:lnTo>
                    <a:lnTo>
                      <a:pt x="830" y="368"/>
                    </a:lnTo>
                    <a:cubicBezTo>
                      <a:pt x="839" y="377"/>
                      <a:pt x="848" y="383"/>
                      <a:pt x="856" y="391"/>
                    </a:cubicBezTo>
                    <a:lnTo>
                      <a:pt x="874" y="409"/>
                    </a:lnTo>
                    <a:lnTo>
                      <a:pt x="879" y="417"/>
                    </a:lnTo>
                    <a:cubicBezTo>
                      <a:pt x="891" y="426"/>
                      <a:pt x="900" y="440"/>
                      <a:pt x="905" y="452"/>
                    </a:cubicBezTo>
                    <a:cubicBezTo>
                      <a:pt x="920" y="469"/>
                      <a:pt x="931" y="489"/>
                      <a:pt x="943" y="509"/>
                    </a:cubicBezTo>
                    <a:cubicBezTo>
                      <a:pt x="946" y="512"/>
                      <a:pt x="949" y="524"/>
                      <a:pt x="951" y="527"/>
                    </a:cubicBezTo>
                    <a:cubicBezTo>
                      <a:pt x="957" y="538"/>
                      <a:pt x="963" y="550"/>
                      <a:pt x="966" y="561"/>
                    </a:cubicBezTo>
                    <a:cubicBezTo>
                      <a:pt x="975" y="581"/>
                      <a:pt x="986" y="604"/>
                      <a:pt x="989" y="628"/>
                    </a:cubicBezTo>
                    <a:lnTo>
                      <a:pt x="1000" y="662"/>
                    </a:lnTo>
                    <a:cubicBezTo>
                      <a:pt x="1003" y="665"/>
                      <a:pt x="1003" y="671"/>
                      <a:pt x="1003" y="677"/>
                    </a:cubicBezTo>
                    <a:cubicBezTo>
                      <a:pt x="1006" y="691"/>
                      <a:pt x="1006" y="708"/>
                      <a:pt x="1009" y="723"/>
                    </a:cubicBezTo>
                    <a:cubicBezTo>
                      <a:pt x="963" y="763"/>
                      <a:pt x="937" y="826"/>
                      <a:pt x="960" y="884"/>
                    </a:cubicBezTo>
                    <a:cubicBezTo>
                      <a:pt x="960" y="887"/>
                      <a:pt x="963" y="896"/>
                      <a:pt x="963" y="898"/>
                    </a:cubicBezTo>
                    <a:lnTo>
                      <a:pt x="963" y="901"/>
                    </a:lnTo>
                    <a:lnTo>
                      <a:pt x="963" y="913"/>
                    </a:lnTo>
                    <a:lnTo>
                      <a:pt x="963" y="919"/>
                    </a:lnTo>
                    <a:cubicBezTo>
                      <a:pt x="963" y="922"/>
                      <a:pt x="957" y="942"/>
                      <a:pt x="957" y="942"/>
                    </a:cubicBezTo>
                    <a:cubicBezTo>
                      <a:pt x="951" y="945"/>
                      <a:pt x="951" y="953"/>
                      <a:pt x="949" y="956"/>
                    </a:cubicBezTo>
                    <a:cubicBezTo>
                      <a:pt x="946" y="959"/>
                      <a:pt x="946" y="959"/>
                      <a:pt x="946" y="965"/>
                    </a:cubicBezTo>
                    <a:cubicBezTo>
                      <a:pt x="943" y="965"/>
                      <a:pt x="943" y="968"/>
                      <a:pt x="940" y="968"/>
                    </a:cubicBezTo>
                    <a:cubicBezTo>
                      <a:pt x="940" y="971"/>
                      <a:pt x="926" y="985"/>
                      <a:pt x="920" y="985"/>
                    </a:cubicBezTo>
                    <a:cubicBezTo>
                      <a:pt x="914" y="988"/>
                      <a:pt x="911" y="996"/>
                      <a:pt x="902" y="999"/>
                    </a:cubicBezTo>
                    <a:lnTo>
                      <a:pt x="900" y="1002"/>
                    </a:lnTo>
                    <a:cubicBezTo>
                      <a:pt x="891" y="1008"/>
                      <a:pt x="885" y="1011"/>
                      <a:pt x="877" y="1011"/>
                    </a:cubicBezTo>
                    <a:cubicBezTo>
                      <a:pt x="854" y="1018"/>
                      <a:pt x="833" y="1022"/>
                      <a:pt x="811" y="1022"/>
                    </a:cubicBezTo>
                    <a:cubicBezTo>
                      <a:pt x="792" y="1022"/>
                      <a:pt x="771" y="1019"/>
                      <a:pt x="747" y="1014"/>
                    </a:cubicBezTo>
                    <a:cubicBezTo>
                      <a:pt x="689" y="1002"/>
                      <a:pt x="657" y="994"/>
                      <a:pt x="600" y="968"/>
                    </a:cubicBezTo>
                    <a:cubicBezTo>
                      <a:pt x="583" y="956"/>
                      <a:pt x="565" y="945"/>
                      <a:pt x="545" y="939"/>
                    </a:cubicBezTo>
                    <a:lnTo>
                      <a:pt x="539" y="930"/>
                    </a:lnTo>
                    <a:cubicBezTo>
                      <a:pt x="528" y="924"/>
                      <a:pt x="516" y="916"/>
                      <a:pt x="510" y="910"/>
                    </a:cubicBezTo>
                    <a:cubicBezTo>
                      <a:pt x="493" y="910"/>
                      <a:pt x="479" y="896"/>
                      <a:pt x="461" y="881"/>
                    </a:cubicBezTo>
                    <a:cubicBezTo>
                      <a:pt x="459" y="878"/>
                      <a:pt x="453" y="870"/>
                      <a:pt x="447" y="864"/>
                    </a:cubicBezTo>
                    <a:cubicBezTo>
                      <a:pt x="441" y="855"/>
                      <a:pt x="433" y="847"/>
                      <a:pt x="427" y="835"/>
                    </a:cubicBezTo>
                    <a:cubicBezTo>
                      <a:pt x="415" y="815"/>
                      <a:pt x="407" y="800"/>
                      <a:pt x="389" y="783"/>
                    </a:cubicBezTo>
                    <a:lnTo>
                      <a:pt x="381" y="763"/>
                    </a:lnTo>
                    <a:cubicBezTo>
                      <a:pt x="381" y="763"/>
                      <a:pt x="372" y="743"/>
                      <a:pt x="369" y="740"/>
                    </a:cubicBezTo>
                    <a:cubicBezTo>
                      <a:pt x="361" y="723"/>
                      <a:pt x="355" y="702"/>
                      <a:pt x="346" y="682"/>
                    </a:cubicBezTo>
                    <a:cubicBezTo>
                      <a:pt x="343" y="671"/>
                      <a:pt x="340" y="662"/>
                      <a:pt x="338" y="648"/>
                    </a:cubicBezTo>
                    <a:cubicBezTo>
                      <a:pt x="338" y="645"/>
                      <a:pt x="332" y="645"/>
                      <a:pt x="332" y="645"/>
                    </a:cubicBezTo>
                    <a:lnTo>
                      <a:pt x="332" y="633"/>
                    </a:lnTo>
                    <a:cubicBezTo>
                      <a:pt x="329" y="610"/>
                      <a:pt x="329" y="590"/>
                      <a:pt x="329" y="567"/>
                    </a:cubicBezTo>
                    <a:lnTo>
                      <a:pt x="329" y="541"/>
                    </a:lnTo>
                    <a:lnTo>
                      <a:pt x="329" y="532"/>
                    </a:lnTo>
                    <a:cubicBezTo>
                      <a:pt x="332" y="512"/>
                      <a:pt x="338" y="492"/>
                      <a:pt x="343" y="475"/>
                    </a:cubicBezTo>
                    <a:cubicBezTo>
                      <a:pt x="343" y="466"/>
                      <a:pt x="346" y="460"/>
                      <a:pt x="346" y="455"/>
                    </a:cubicBezTo>
                    <a:cubicBezTo>
                      <a:pt x="355" y="446"/>
                      <a:pt x="358" y="434"/>
                      <a:pt x="361" y="423"/>
                    </a:cubicBezTo>
                    <a:cubicBezTo>
                      <a:pt x="361" y="420"/>
                      <a:pt x="372" y="409"/>
                      <a:pt x="372" y="406"/>
                    </a:cubicBezTo>
                    <a:cubicBezTo>
                      <a:pt x="375" y="397"/>
                      <a:pt x="384" y="394"/>
                      <a:pt x="387" y="388"/>
                    </a:cubicBezTo>
                    <a:cubicBezTo>
                      <a:pt x="398" y="374"/>
                      <a:pt x="412" y="360"/>
                      <a:pt x="427" y="348"/>
                    </a:cubicBezTo>
                    <a:cubicBezTo>
                      <a:pt x="430" y="345"/>
                      <a:pt x="441" y="334"/>
                      <a:pt x="444" y="334"/>
                    </a:cubicBezTo>
                    <a:cubicBezTo>
                      <a:pt x="444" y="331"/>
                      <a:pt x="459" y="325"/>
                      <a:pt x="467" y="322"/>
                    </a:cubicBezTo>
                    <a:cubicBezTo>
                      <a:pt x="487" y="316"/>
                      <a:pt x="510" y="305"/>
                      <a:pt x="531" y="296"/>
                    </a:cubicBezTo>
                    <a:cubicBezTo>
                      <a:pt x="542" y="293"/>
                      <a:pt x="551" y="293"/>
                      <a:pt x="559" y="290"/>
                    </a:cubicBezTo>
                    <a:lnTo>
                      <a:pt x="565" y="290"/>
                    </a:lnTo>
                    <a:cubicBezTo>
                      <a:pt x="588" y="290"/>
                      <a:pt x="611" y="287"/>
                      <a:pt x="632" y="287"/>
                    </a:cubicBezTo>
                    <a:close/>
                    <a:moveTo>
                      <a:pt x="606" y="1"/>
                    </a:moveTo>
                    <a:cubicBezTo>
                      <a:pt x="556" y="1"/>
                      <a:pt x="505" y="7"/>
                      <a:pt x="453" y="19"/>
                    </a:cubicBezTo>
                    <a:cubicBezTo>
                      <a:pt x="173" y="91"/>
                      <a:pt x="0" y="365"/>
                      <a:pt x="35" y="648"/>
                    </a:cubicBezTo>
                    <a:cubicBezTo>
                      <a:pt x="70" y="907"/>
                      <a:pt x="242" y="1149"/>
                      <a:pt x="485" y="1256"/>
                    </a:cubicBezTo>
                    <a:cubicBezTo>
                      <a:pt x="588" y="1300"/>
                      <a:pt x="701" y="1333"/>
                      <a:pt x="812" y="1333"/>
                    </a:cubicBezTo>
                    <a:cubicBezTo>
                      <a:pt x="888" y="1333"/>
                      <a:pt x="962" y="1318"/>
                      <a:pt x="1032" y="1282"/>
                    </a:cubicBezTo>
                    <a:cubicBezTo>
                      <a:pt x="1130" y="1233"/>
                      <a:pt x="1205" y="1143"/>
                      <a:pt x="1237" y="1043"/>
                    </a:cubicBezTo>
                    <a:cubicBezTo>
                      <a:pt x="1266" y="1022"/>
                      <a:pt x="1292" y="991"/>
                      <a:pt x="1294" y="953"/>
                    </a:cubicBezTo>
                    <a:cubicBezTo>
                      <a:pt x="1332" y="711"/>
                      <a:pt x="1274" y="449"/>
                      <a:pt x="1116" y="259"/>
                    </a:cubicBezTo>
                    <a:cubicBezTo>
                      <a:pt x="982" y="97"/>
                      <a:pt x="804" y="1"/>
                      <a:pt x="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5"/>
              <p:cNvSpPr/>
              <p:nvPr/>
            </p:nvSpPr>
            <p:spPr>
              <a:xfrm>
                <a:off x="4241775" y="2394275"/>
                <a:ext cx="3050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173" extrusionOk="0">
                    <a:moveTo>
                      <a:pt x="859" y="457"/>
                    </a:moveTo>
                    <a:cubicBezTo>
                      <a:pt x="862" y="460"/>
                      <a:pt x="862" y="462"/>
                      <a:pt x="862" y="462"/>
                    </a:cubicBezTo>
                    <a:cubicBezTo>
                      <a:pt x="862" y="463"/>
                      <a:pt x="862" y="464"/>
                      <a:pt x="861" y="464"/>
                    </a:cubicBezTo>
                    <a:cubicBezTo>
                      <a:pt x="860" y="464"/>
                      <a:pt x="859" y="461"/>
                      <a:pt x="859" y="457"/>
                    </a:cubicBezTo>
                    <a:close/>
                    <a:moveTo>
                      <a:pt x="582" y="292"/>
                    </a:moveTo>
                    <a:cubicBezTo>
                      <a:pt x="602" y="298"/>
                      <a:pt x="623" y="298"/>
                      <a:pt x="637" y="301"/>
                    </a:cubicBezTo>
                    <a:cubicBezTo>
                      <a:pt x="646" y="304"/>
                      <a:pt x="654" y="304"/>
                      <a:pt x="666" y="307"/>
                    </a:cubicBezTo>
                    <a:cubicBezTo>
                      <a:pt x="683" y="315"/>
                      <a:pt x="703" y="321"/>
                      <a:pt x="718" y="330"/>
                    </a:cubicBezTo>
                    <a:cubicBezTo>
                      <a:pt x="723" y="333"/>
                      <a:pt x="732" y="336"/>
                      <a:pt x="741" y="344"/>
                    </a:cubicBezTo>
                    <a:lnTo>
                      <a:pt x="746" y="344"/>
                    </a:lnTo>
                    <a:cubicBezTo>
                      <a:pt x="764" y="359"/>
                      <a:pt x="781" y="373"/>
                      <a:pt x="795" y="388"/>
                    </a:cubicBezTo>
                    <a:cubicBezTo>
                      <a:pt x="804" y="393"/>
                      <a:pt x="810" y="405"/>
                      <a:pt x="813" y="413"/>
                    </a:cubicBezTo>
                    <a:cubicBezTo>
                      <a:pt x="821" y="422"/>
                      <a:pt x="824" y="431"/>
                      <a:pt x="833" y="442"/>
                    </a:cubicBezTo>
                    <a:cubicBezTo>
                      <a:pt x="833" y="442"/>
                      <a:pt x="836" y="442"/>
                      <a:pt x="833" y="445"/>
                    </a:cubicBezTo>
                    <a:cubicBezTo>
                      <a:pt x="833" y="460"/>
                      <a:pt x="850" y="488"/>
                      <a:pt x="853" y="506"/>
                    </a:cubicBezTo>
                    <a:cubicBezTo>
                      <a:pt x="853" y="509"/>
                      <a:pt x="853" y="511"/>
                      <a:pt x="856" y="517"/>
                    </a:cubicBezTo>
                    <a:cubicBezTo>
                      <a:pt x="856" y="529"/>
                      <a:pt x="862" y="535"/>
                      <a:pt x="862" y="546"/>
                    </a:cubicBezTo>
                    <a:cubicBezTo>
                      <a:pt x="865" y="560"/>
                      <a:pt x="865" y="575"/>
                      <a:pt x="865" y="586"/>
                    </a:cubicBezTo>
                    <a:lnTo>
                      <a:pt x="865" y="601"/>
                    </a:lnTo>
                    <a:cubicBezTo>
                      <a:pt x="862" y="624"/>
                      <a:pt x="856" y="647"/>
                      <a:pt x="853" y="673"/>
                    </a:cubicBezTo>
                    <a:cubicBezTo>
                      <a:pt x="847" y="690"/>
                      <a:pt x="836" y="707"/>
                      <a:pt x="824" y="725"/>
                    </a:cubicBezTo>
                    <a:cubicBezTo>
                      <a:pt x="824" y="730"/>
                      <a:pt x="824" y="730"/>
                      <a:pt x="821" y="733"/>
                    </a:cubicBezTo>
                    <a:cubicBezTo>
                      <a:pt x="813" y="739"/>
                      <a:pt x="807" y="754"/>
                      <a:pt x="798" y="762"/>
                    </a:cubicBezTo>
                    <a:cubicBezTo>
                      <a:pt x="784" y="777"/>
                      <a:pt x="770" y="791"/>
                      <a:pt x="761" y="805"/>
                    </a:cubicBezTo>
                    <a:cubicBezTo>
                      <a:pt x="749" y="811"/>
                      <a:pt x="741" y="820"/>
                      <a:pt x="732" y="826"/>
                    </a:cubicBezTo>
                    <a:cubicBezTo>
                      <a:pt x="723" y="831"/>
                      <a:pt x="718" y="837"/>
                      <a:pt x="709" y="840"/>
                    </a:cubicBezTo>
                    <a:cubicBezTo>
                      <a:pt x="706" y="846"/>
                      <a:pt x="706" y="846"/>
                      <a:pt x="703" y="846"/>
                    </a:cubicBezTo>
                    <a:cubicBezTo>
                      <a:pt x="683" y="852"/>
                      <a:pt x="654" y="863"/>
                      <a:pt x="651" y="863"/>
                    </a:cubicBezTo>
                    <a:cubicBezTo>
                      <a:pt x="646" y="863"/>
                      <a:pt x="637" y="866"/>
                      <a:pt x="634" y="866"/>
                    </a:cubicBezTo>
                    <a:lnTo>
                      <a:pt x="625" y="866"/>
                    </a:lnTo>
                    <a:cubicBezTo>
                      <a:pt x="608" y="869"/>
                      <a:pt x="588" y="869"/>
                      <a:pt x="565" y="869"/>
                    </a:cubicBezTo>
                    <a:lnTo>
                      <a:pt x="545" y="869"/>
                    </a:lnTo>
                    <a:cubicBezTo>
                      <a:pt x="525" y="866"/>
                      <a:pt x="504" y="863"/>
                      <a:pt x="487" y="854"/>
                    </a:cubicBezTo>
                    <a:cubicBezTo>
                      <a:pt x="478" y="852"/>
                      <a:pt x="473" y="852"/>
                      <a:pt x="464" y="849"/>
                    </a:cubicBezTo>
                    <a:cubicBezTo>
                      <a:pt x="447" y="840"/>
                      <a:pt x="432" y="831"/>
                      <a:pt x="415" y="820"/>
                    </a:cubicBezTo>
                    <a:cubicBezTo>
                      <a:pt x="406" y="817"/>
                      <a:pt x="401" y="808"/>
                      <a:pt x="392" y="805"/>
                    </a:cubicBezTo>
                    <a:cubicBezTo>
                      <a:pt x="398" y="797"/>
                      <a:pt x="383" y="779"/>
                      <a:pt x="369" y="774"/>
                    </a:cubicBezTo>
                    <a:cubicBezTo>
                      <a:pt x="363" y="765"/>
                      <a:pt x="357" y="759"/>
                      <a:pt x="355" y="751"/>
                    </a:cubicBezTo>
                    <a:cubicBezTo>
                      <a:pt x="349" y="745"/>
                      <a:pt x="343" y="733"/>
                      <a:pt x="334" y="725"/>
                    </a:cubicBezTo>
                    <a:cubicBezTo>
                      <a:pt x="331" y="725"/>
                      <a:pt x="331" y="722"/>
                      <a:pt x="331" y="719"/>
                    </a:cubicBezTo>
                    <a:cubicBezTo>
                      <a:pt x="326" y="702"/>
                      <a:pt x="317" y="682"/>
                      <a:pt x="311" y="667"/>
                    </a:cubicBezTo>
                    <a:cubicBezTo>
                      <a:pt x="311" y="661"/>
                      <a:pt x="306" y="658"/>
                      <a:pt x="306" y="650"/>
                    </a:cubicBezTo>
                    <a:cubicBezTo>
                      <a:pt x="306" y="644"/>
                      <a:pt x="303" y="635"/>
                      <a:pt x="303" y="633"/>
                    </a:cubicBezTo>
                    <a:cubicBezTo>
                      <a:pt x="300" y="615"/>
                      <a:pt x="300" y="592"/>
                      <a:pt x="300" y="572"/>
                    </a:cubicBezTo>
                    <a:lnTo>
                      <a:pt x="300" y="566"/>
                    </a:lnTo>
                    <a:lnTo>
                      <a:pt x="300" y="560"/>
                    </a:lnTo>
                    <a:cubicBezTo>
                      <a:pt x="303" y="549"/>
                      <a:pt x="303" y="537"/>
                      <a:pt x="303" y="523"/>
                    </a:cubicBezTo>
                    <a:cubicBezTo>
                      <a:pt x="303" y="520"/>
                      <a:pt x="306" y="506"/>
                      <a:pt x="306" y="500"/>
                    </a:cubicBezTo>
                    <a:cubicBezTo>
                      <a:pt x="311" y="491"/>
                      <a:pt x="314" y="488"/>
                      <a:pt x="314" y="480"/>
                    </a:cubicBezTo>
                    <a:cubicBezTo>
                      <a:pt x="317" y="471"/>
                      <a:pt x="326" y="460"/>
                      <a:pt x="329" y="448"/>
                    </a:cubicBezTo>
                    <a:cubicBezTo>
                      <a:pt x="331" y="442"/>
                      <a:pt x="334" y="437"/>
                      <a:pt x="340" y="434"/>
                    </a:cubicBezTo>
                    <a:cubicBezTo>
                      <a:pt x="349" y="416"/>
                      <a:pt x="360" y="402"/>
                      <a:pt x="375" y="385"/>
                    </a:cubicBezTo>
                    <a:lnTo>
                      <a:pt x="398" y="362"/>
                    </a:lnTo>
                    <a:lnTo>
                      <a:pt x="401" y="359"/>
                    </a:lnTo>
                    <a:cubicBezTo>
                      <a:pt x="415" y="347"/>
                      <a:pt x="432" y="336"/>
                      <a:pt x="447" y="327"/>
                    </a:cubicBezTo>
                    <a:cubicBezTo>
                      <a:pt x="447" y="321"/>
                      <a:pt x="450" y="321"/>
                      <a:pt x="450" y="321"/>
                    </a:cubicBezTo>
                    <a:cubicBezTo>
                      <a:pt x="458" y="318"/>
                      <a:pt x="470" y="315"/>
                      <a:pt x="476" y="313"/>
                    </a:cubicBezTo>
                    <a:cubicBezTo>
                      <a:pt x="478" y="313"/>
                      <a:pt x="504" y="301"/>
                      <a:pt x="519" y="298"/>
                    </a:cubicBezTo>
                    <a:lnTo>
                      <a:pt x="525" y="298"/>
                    </a:lnTo>
                    <a:cubicBezTo>
                      <a:pt x="539" y="298"/>
                      <a:pt x="548" y="292"/>
                      <a:pt x="559" y="292"/>
                    </a:cubicBezTo>
                    <a:close/>
                    <a:moveTo>
                      <a:pt x="595" y="1"/>
                    </a:moveTo>
                    <a:cubicBezTo>
                      <a:pt x="495" y="1"/>
                      <a:pt x="394" y="26"/>
                      <a:pt x="303" y="79"/>
                    </a:cubicBezTo>
                    <a:cubicBezTo>
                      <a:pt x="196" y="143"/>
                      <a:pt x="112" y="243"/>
                      <a:pt x="58" y="353"/>
                    </a:cubicBezTo>
                    <a:cubicBezTo>
                      <a:pt x="0" y="477"/>
                      <a:pt x="0" y="627"/>
                      <a:pt x="37" y="756"/>
                    </a:cubicBezTo>
                    <a:cubicBezTo>
                      <a:pt x="86" y="967"/>
                      <a:pt x="285" y="1134"/>
                      <a:pt x="504" y="1166"/>
                    </a:cubicBezTo>
                    <a:cubicBezTo>
                      <a:pt x="535" y="1170"/>
                      <a:pt x="565" y="1173"/>
                      <a:pt x="595" y="1173"/>
                    </a:cubicBezTo>
                    <a:cubicBezTo>
                      <a:pt x="836" y="1173"/>
                      <a:pt x="1050" y="1022"/>
                      <a:pt x="1150" y="794"/>
                    </a:cubicBezTo>
                    <a:lnTo>
                      <a:pt x="1162" y="762"/>
                    </a:lnTo>
                    <a:cubicBezTo>
                      <a:pt x="1162" y="759"/>
                      <a:pt x="1164" y="754"/>
                      <a:pt x="1164" y="751"/>
                    </a:cubicBezTo>
                    <a:cubicBezTo>
                      <a:pt x="1219" y="517"/>
                      <a:pt x="1147" y="258"/>
                      <a:pt x="948" y="117"/>
                    </a:cubicBezTo>
                    <a:cubicBezTo>
                      <a:pt x="843" y="40"/>
                      <a:pt x="719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5" name="Google Shape;1305;p35"/>
            <p:cNvSpPr/>
            <p:nvPr/>
          </p:nvSpPr>
          <p:spPr>
            <a:xfrm>
              <a:off x="4249325" y="2401575"/>
              <a:ext cx="14150" cy="14425"/>
            </a:xfrm>
            <a:custGeom>
              <a:avLst/>
              <a:gdLst/>
              <a:ahLst/>
              <a:cxnLst/>
              <a:rect l="l" t="t" r="r" b="b"/>
              <a:pathLst>
                <a:path w="566" h="577" extrusionOk="0">
                  <a:moveTo>
                    <a:pt x="260" y="0"/>
                  </a:moveTo>
                  <a:cubicBezTo>
                    <a:pt x="249" y="0"/>
                    <a:pt x="243" y="6"/>
                    <a:pt x="228" y="6"/>
                  </a:cubicBezTo>
                  <a:lnTo>
                    <a:pt x="220" y="6"/>
                  </a:lnTo>
                  <a:cubicBezTo>
                    <a:pt x="205" y="9"/>
                    <a:pt x="179" y="21"/>
                    <a:pt x="176" y="21"/>
                  </a:cubicBezTo>
                  <a:cubicBezTo>
                    <a:pt x="171" y="23"/>
                    <a:pt x="159" y="26"/>
                    <a:pt x="153" y="29"/>
                  </a:cubicBezTo>
                  <a:cubicBezTo>
                    <a:pt x="153" y="29"/>
                    <a:pt x="148" y="29"/>
                    <a:pt x="148" y="35"/>
                  </a:cubicBezTo>
                  <a:cubicBezTo>
                    <a:pt x="133" y="44"/>
                    <a:pt x="116" y="55"/>
                    <a:pt x="102" y="67"/>
                  </a:cubicBezTo>
                  <a:lnTo>
                    <a:pt x="99" y="70"/>
                  </a:lnTo>
                  <a:lnTo>
                    <a:pt x="76" y="93"/>
                  </a:lnTo>
                  <a:cubicBezTo>
                    <a:pt x="61" y="110"/>
                    <a:pt x="53" y="124"/>
                    <a:pt x="41" y="142"/>
                  </a:cubicBezTo>
                  <a:cubicBezTo>
                    <a:pt x="35" y="145"/>
                    <a:pt x="32" y="150"/>
                    <a:pt x="29" y="156"/>
                  </a:cubicBezTo>
                  <a:cubicBezTo>
                    <a:pt x="27" y="168"/>
                    <a:pt x="18" y="179"/>
                    <a:pt x="15" y="188"/>
                  </a:cubicBezTo>
                  <a:cubicBezTo>
                    <a:pt x="15" y="196"/>
                    <a:pt x="12" y="199"/>
                    <a:pt x="9" y="208"/>
                  </a:cubicBezTo>
                  <a:cubicBezTo>
                    <a:pt x="9" y="214"/>
                    <a:pt x="4" y="228"/>
                    <a:pt x="4" y="231"/>
                  </a:cubicBezTo>
                  <a:cubicBezTo>
                    <a:pt x="4" y="245"/>
                    <a:pt x="4" y="257"/>
                    <a:pt x="1" y="268"/>
                  </a:cubicBezTo>
                  <a:lnTo>
                    <a:pt x="1" y="274"/>
                  </a:lnTo>
                  <a:lnTo>
                    <a:pt x="1" y="280"/>
                  </a:lnTo>
                  <a:cubicBezTo>
                    <a:pt x="1" y="300"/>
                    <a:pt x="1" y="323"/>
                    <a:pt x="4" y="341"/>
                  </a:cubicBezTo>
                  <a:cubicBezTo>
                    <a:pt x="4" y="343"/>
                    <a:pt x="9" y="352"/>
                    <a:pt x="9" y="358"/>
                  </a:cubicBezTo>
                  <a:cubicBezTo>
                    <a:pt x="9" y="366"/>
                    <a:pt x="12" y="369"/>
                    <a:pt x="12" y="375"/>
                  </a:cubicBezTo>
                  <a:cubicBezTo>
                    <a:pt x="18" y="390"/>
                    <a:pt x="27" y="410"/>
                    <a:pt x="32" y="427"/>
                  </a:cubicBezTo>
                  <a:cubicBezTo>
                    <a:pt x="32" y="430"/>
                    <a:pt x="32" y="433"/>
                    <a:pt x="35" y="433"/>
                  </a:cubicBezTo>
                  <a:cubicBezTo>
                    <a:pt x="44" y="441"/>
                    <a:pt x="53" y="453"/>
                    <a:pt x="55" y="459"/>
                  </a:cubicBezTo>
                  <a:cubicBezTo>
                    <a:pt x="58" y="467"/>
                    <a:pt x="67" y="473"/>
                    <a:pt x="70" y="482"/>
                  </a:cubicBezTo>
                  <a:cubicBezTo>
                    <a:pt x="84" y="487"/>
                    <a:pt x="93" y="505"/>
                    <a:pt x="107" y="516"/>
                  </a:cubicBezTo>
                  <a:cubicBezTo>
                    <a:pt x="113" y="525"/>
                    <a:pt x="119" y="528"/>
                    <a:pt x="116" y="528"/>
                  </a:cubicBezTo>
                  <a:cubicBezTo>
                    <a:pt x="133" y="539"/>
                    <a:pt x="148" y="548"/>
                    <a:pt x="165" y="557"/>
                  </a:cubicBezTo>
                  <a:cubicBezTo>
                    <a:pt x="174" y="560"/>
                    <a:pt x="179" y="560"/>
                    <a:pt x="188" y="562"/>
                  </a:cubicBezTo>
                  <a:cubicBezTo>
                    <a:pt x="205" y="571"/>
                    <a:pt x="228" y="574"/>
                    <a:pt x="246" y="577"/>
                  </a:cubicBezTo>
                  <a:lnTo>
                    <a:pt x="266" y="577"/>
                  </a:lnTo>
                  <a:cubicBezTo>
                    <a:pt x="289" y="577"/>
                    <a:pt x="309" y="577"/>
                    <a:pt x="329" y="574"/>
                  </a:cubicBezTo>
                  <a:lnTo>
                    <a:pt x="335" y="574"/>
                  </a:lnTo>
                  <a:cubicBezTo>
                    <a:pt x="338" y="574"/>
                    <a:pt x="346" y="571"/>
                    <a:pt x="352" y="571"/>
                  </a:cubicBezTo>
                  <a:cubicBezTo>
                    <a:pt x="358" y="571"/>
                    <a:pt x="387" y="560"/>
                    <a:pt x="404" y="554"/>
                  </a:cubicBezTo>
                  <a:cubicBezTo>
                    <a:pt x="407" y="554"/>
                    <a:pt x="407" y="554"/>
                    <a:pt x="410" y="548"/>
                  </a:cubicBezTo>
                  <a:cubicBezTo>
                    <a:pt x="419" y="545"/>
                    <a:pt x="424" y="539"/>
                    <a:pt x="433" y="534"/>
                  </a:cubicBezTo>
                  <a:cubicBezTo>
                    <a:pt x="444" y="528"/>
                    <a:pt x="450" y="519"/>
                    <a:pt x="462" y="513"/>
                  </a:cubicBezTo>
                  <a:cubicBezTo>
                    <a:pt x="473" y="499"/>
                    <a:pt x="488" y="485"/>
                    <a:pt x="502" y="470"/>
                  </a:cubicBezTo>
                  <a:cubicBezTo>
                    <a:pt x="508" y="462"/>
                    <a:pt x="517" y="447"/>
                    <a:pt x="522" y="441"/>
                  </a:cubicBezTo>
                  <a:cubicBezTo>
                    <a:pt x="525" y="438"/>
                    <a:pt x="525" y="438"/>
                    <a:pt x="525" y="433"/>
                  </a:cubicBezTo>
                  <a:cubicBezTo>
                    <a:pt x="537" y="415"/>
                    <a:pt x="548" y="398"/>
                    <a:pt x="554" y="381"/>
                  </a:cubicBezTo>
                  <a:cubicBezTo>
                    <a:pt x="560" y="355"/>
                    <a:pt x="563" y="332"/>
                    <a:pt x="566" y="309"/>
                  </a:cubicBezTo>
                  <a:lnTo>
                    <a:pt x="566" y="294"/>
                  </a:lnTo>
                  <a:cubicBezTo>
                    <a:pt x="566" y="283"/>
                    <a:pt x="566" y="268"/>
                    <a:pt x="563" y="254"/>
                  </a:cubicBezTo>
                  <a:cubicBezTo>
                    <a:pt x="563" y="243"/>
                    <a:pt x="560" y="237"/>
                    <a:pt x="560" y="225"/>
                  </a:cubicBezTo>
                  <a:cubicBezTo>
                    <a:pt x="554" y="219"/>
                    <a:pt x="554" y="217"/>
                    <a:pt x="554" y="214"/>
                  </a:cubicBezTo>
                  <a:cubicBezTo>
                    <a:pt x="551" y="196"/>
                    <a:pt x="534" y="168"/>
                    <a:pt x="534" y="153"/>
                  </a:cubicBezTo>
                  <a:cubicBezTo>
                    <a:pt x="537" y="150"/>
                    <a:pt x="534" y="150"/>
                    <a:pt x="534" y="150"/>
                  </a:cubicBezTo>
                  <a:cubicBezTo>
                    <a:pt x="525" y="139"/>
                    <a:pt x="522" y="130"/>
                    <a:pt x="517" y="121"/>
                  </a:cubicBezTo>
                  <a:cubicBezTo>
                    <a:pt x="511" y="113"/>
                    <a:pt x="505" y="101"/>
                    <a:pt x="496" y="96"/>
                  </a:cubicBezTo>
                  <a:cubicBezTo>
                    <a:pt x="482" y="81"/>
                    <a:pt x="465" y="67"/>
                    <a:pt x="447" y="52"/>
                  </a:cubicBezTo>
                  <a:lnTo>
                    <a:pt x="444" y="52"/>
                  </a:lnTo>
                  <a:cubicBezTo>
                    <a:pt x="433" y="44"/>
                    <a:pt x="424" y="41"/>
                    <a:pt x="419" y="38"/>
                  </a:cubicBezTo>
                  <a:cubicBezTo>
                    <a:pt x="404" y="29"/>
                    <a:pt x="387" y="23"/>
                    <a:pt x="367" y="15"/>
                  </a:cubicBezTo>
                  <a:cubicBezTo>
                    <a:pt x="358" y="12"/>
                    <a:pt x="346" y="12"/>
                    <a:pt x="338" y="9"/>
                  </a:cubicBezTo>
                  <a:cubicBezTo>
                    <a:pt x="323" y="6"/>
                    <a:pt x="303" y="6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4268550" y="2375750"/>
              <a:ext cx="10350" cy="7400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1" y="0"/>
                  </a:moveTo>
                  <a:cubicBezTo>
                    <a:pt x="165" y="0"/>
                    <a:pt x="128" y="15"/>
                    <a:pt x="96" y="51"/>
                  </a:cubicBezTo>
                  <a:cubicBezTo>
                    <a:pt x="1" y="159"/>
                    <a:pt x="107" y="296"/>
                    <a:pt x="216" y="296"/>
                  </a:cubicBezTo>
                  <a:cubicBezTo>
                    <a:pt x="252" y="296"/>
                    <a:pt x="288" y="281"/>
                    <a:pt x="318" y="247"/>
                  </a:cubicBezTo>
                  <a:cubicBezTo>
                    <a:pt x="414" y="138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4273025" y="2418425"/>
              <a:ext cx="8325" cy="8200"/>
            </a:xfrm>
            <a:custGeom>
              <a:avLst/>
              <a:gdLst/>
              <a:ahLst/>
              <a:cxnLst/>
              <a:rect l="l" t="t" r="r" b="b"/>
              <a:pathLst>
                <a:path w="333" h="328" extrusionOk="0">
                  <a:moveTo>
                    <a:pt x="185" y="0"/>
                  </a:moveTo>
                  <a:cubicBezTo>
                    <a:pt x="181" y="0"/>
                    <a:pt x="176" y="0"/>
                    <a:pt x="171" y="1"/>
                  </a:cubicBezTo>
                  <a:cubicBezTo>
                    <a:pt x="159" y="4"/>
                    <a:pt x="145" y="4"/>
                    <a:pt x="133" y="9"/>
                  </a:cubicBezTo>
                  <a:cubicBezTo>
                    <a:pt x="107" y="15"/>
                    <a:pt x="87" y="30"/>
                    <a:pt x="70" y="50"/>
                  </a:cubicBezTo>
                  <a:lnTo>
                    <a:pt x="41" y="84"/>
                  </a:lnTo>
                  <a:cubicBezTo>
                    <a:pt x="24" y="99"/>
                    <a:pt x="15" y="116"/>
                    <a:pt x="9" y="133"/>
                  </a:cubicBezTo>
                  <a:cubicBezTo>
                    <a:pt x="4" y="148"/>
                    <a:pt x="1" y="171"/>
                    <a:pt x="4" y="188"/>
                  </a:cubicBezTo>
                  <a:cubicBezTo>
                    <a:pt x="7" y="211"/>
                    <a:pt x="9" y="226"/>
                    <a:pt x="21" y="243"/>
                  </a:cubicBezTo>
                  <a:cubicBezTo>
                    <a:pt x="24" y="260"/>
                    <a:pt x="41" y="275"/>
                    <a:pt x="56" y="289"/>
                  </a:cubicBezTo>
                  <a:lnTo>
                    <a:pt x="87" y="312"/>
                  </a:lnTo>
                  <a:cubicBezTo>
                    <a:pt x="110" y="320"/>
                    <a:pt x="128" y="327"/>
                    <a:pt x="151" y="327"/>
                  </a:cubicBezTo>
                  <a:cubicBezTo>
                    <a:pt x="155" y="327"/>
                    <a:pt x="158" y="327"/>
                    <a:pt x="162" y="327"/>
                  </a:cubicBezTo>
                  <a:cubicBezTo>
                    <a:pt x="174" y="321"/>
                    <a:pt x="188" y="321"/>
                    <a:pt x="200" y="318"/>
                  </a:cubicBezTo>
                  <a:cubicBezTo>
                    <a:pt x="223" y="312"/>
                    <a:pt x="246" y="298"/>
                    <a:pt x="263" y="275"/>
                  </a:cubicBezTo>
                  <a:lnTo>
                    <a:pt x="292" y="243"/>
                  </a:lnTo>
                  <a:cubicBezTo>
                    <a:pt x="306" y="229"/>
                    <a:pt x="318" y="211"/>
                    <a:pt x="321" y="191"/>
                  </a:cubicBezTo>
                  <a:cubicBezTo>
                    <a:pt x="329" y="177"/>
                    <a:pt x="332" y="156"/>
                    <a:pt x="329" y="139"/>
                  </a:cubicBezTo>
                  <a:cubicBezTo>
                    <a:pt x="329" y="119"/>
                    <a:pt x="324" y="102"/>
                    <a:pt x="315" y="84"/>
                  </a:cubicBezTo>
                  <a:cubicBezTo>
                    <a:pt x="306" y="67"/>
                    <a:pt x="292" y="53"/>
                    <a:pt x="278" y="38"/>
                  </a:cubicBezTo>
                  <a:lnTo>
                    <a:pt x="246" y="15"/>
                  </a:lnTo>
                  <a:cubicBezTo>
                    <a:pt x="224" y="6"/>
                    <a:pt x="207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4328875" y="2406525"/>
              <a:ext cx="9825" cy="7550"/>
            </a:xfrm>
            <a:custGeom>
              <a:avLst/>
              <a:gdLst/>
              <a:ahLst/>
              <a:cxnLst/>
              <a:rect l="l" t="t" r="r" b="b"/>
              <a:pathLst>
                <a:path w="393" h="302" extrusionOk="0">
                  <a:moveTo>
                    <a:pt x="244" y="1"/>
                  </a:moveTo>
                  <a:cubicBezTo>
                    <a:pt x="240" y="1"/>
                    <a:pt x="236" y="1"/>
                    <a:pt x="231" y="1"/>
                  </a:cubicBezTo>
                  <a:cubicBezTo>
                    <a:pt x="202" y="1"/>
                    <a:pt x="171" y="1"/>
                    <a:pt x="142" y="4"/>
                  </a:cubicBezTo>
                  <a:cubicBezTo>
                    <a:pt x="119" y="7"/>
                    <a:pt x="104" y="13"/>
                    <a:pt x="87" y="21"/>
                  </a:cubicBezTo>
                  <a:cubicBezTo>
                    <a:pt x="70" y="30"/>
                    <a:pt x="49" y="42"/>
                    <a:pt x="41" y="59"/>
                  </a:cubicBezTo>
                  <a:cubicBezTo>
                    <a:pt x="26" y="73"/>
                    <a:pt x="15" y="88"/>
                    <a:pt x="12" y="111"/>
                  </a:cubicBezTo>
                  <a:cubicBezTo>
                    <a:pt x="3" y="125"/>
                    <a:pt x="0" y="145"/>
                    <a:pt x="3" y="163"/>
                  </a:cubicBezTo>
                  <a:cubicBezTo>
                    <a:pt x="6" y="174"/>
                    <a:pt x="12" y="189"/>
                    <a:pt x="12" y="200"/>
                  </a:cubicBezTo>
                  <a:cubicBezTo>
                    <a:pt x="18" y="226"/>
                    <a:pt x="32" y="246"/>
                    <a:pt x="55" y="264"/>
                  </a:cubicBezTo>
                  <a:lnTo>
                    <a:pt x="87" y="287"/>
                  </a:lnTo>
                  <a:cubicBezTo>
                    <a:pt x="108" y="296"/>
                    <a:pt x="126" y="302"/>
                    <a:pt x="148" y="302"/>
                  </a:cubicBezTo>
                  <a:cubicBezTo>
                    <a:pt x="152" y="302"/>
                    <a:pt x="157" y="302"/>
                    <a:pt x="162" y="301"/>
                  </a:cubicBezTo>
                  <a:cubicBezTo>
                    <a:pt x="191" y="298"/>
                    <a:pt x="222" y="298"/>
                    <a:pt x="251" y="292"/>
                  </a:cubicBezTo>
                  <a:cubicBezTo>
                    <a:pt x="274" y="292"/>
                    <a:pt x="292" y="289"/>
                    <a:pt x="306" y="278"/>
                  </a:cubicBezTo>
                  <a:cubicBezTo>
                    <a:pt x="323" y="272"/>
                    <a:pt x="343" y="261"/>
                    <a:pt x="352" y="243"/>
                  </a:cubicBezTo>
                  <a:cubicBezTo>
                    <a:pt x="367" y="229"/>
                    <a:pt x="378" y="215"/>
                    <a:pt x="381" y="192"/>
                  </a:cubicBezTo>
                  <a:cubicBezTo>
                    <a:pt x="390" y="177"/>
                    <a:pt x="392" y="157"/>
                    <a:pt x="390" y="140"/>
                  </a:cubicBezTo>
                  <a:cubicBezTo>
                    <a:pt x="387" y="128"/>
                    <a:pt x="387" y="114"/>
                    <a:pt x="381" y="102"/>
                  </a:cubicBezTo>
                  <a:cubicBezTo>
                    <a:pt x="375" y="76"/>
                    <a:pt x="358" y="56"/>
                    <a:pt x="338" y="39"/>
                  </a:cubicBezTo>
                  <a:lnTo>
                    <a:pt x="306" y="16"/>
                  </a:lnTo>
                  <a:cubicBezTo>
                    <a:pt x="284" y="6"/>
                    <a:pt x="265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4377575" y="2464125"/>
              <a:ext cx="10475" cy="7600"/>
            </a:xfrm>
            <a:custGeom>
              <a:avLst/>
              <a:gdLst/>
              <a:ahLst/>
              <a:cxnLst/>
              <a:rect l="l" t="t" r="r" b="b"/>
              <a:pathLst>
                <a:path w="419" h="304" extrusionOk="0">
                  <a:moveTo>
                    <a:pt x="260" y="0"/>
                  </a:moveTo>
                  <a:lnTo>
                    <a:pt x="142" y="9"/>
                  </a:lnTo>
                  <a:cubicBezTo>
                    <a:pt x="125" y="9"/>
                    <a:pt x="105" y="15"/>
                    <a:pt x="87" y="23"/>
                  </a:cubicBezTo>
                  <a:cubicBezTo>
                    <a:pt x="70" y="32"/>
                    <a:pt x="56" y="46"/>
                    <a:pt x="41" y="61"/>
                  </a:cubicBezTo>
                  <a:cubicBezTo>
                    <a:pt x="27" y="75"/>
                    <a:pt x="15" y="92"/>
                    <a:pt x="12" y="112"/>
                  </a:cubicBezTo>
                  <a:cubicBezTo>
                    <a:pt x="4" y="130"/>
                    <a:pt x="1" y="150"/>
                    <a:pt x="4" y="167"/>
                  </a:cubicBezTo>
                  <a:cubicBezTo>
                    <a:pt x="9" y="179"/>
                    <a:pt x="9" y="193"/>
                    <a:pt x="12" y="205"/>
                  </a:cubicBezTo>
                  <a:cubicBezTo>
                    <a:pt x="18" y="231"/>
                    <a:pt x="32" y="251"/>
                    <a:pt x="56" y="271"/>
                  </a:cubicBezTo>
                  <a:cubicBezTo>
                    <a:pt x="67" y="277"/>
                    <a:pt x="76" y="288"/>
                    <a:pt x="87" y="288"/>
                  </a:cubicBezTo>
                  <a:cubicBezTo>
                    <a:pt x="110" y="296"/>
                    <a:pt x="132" y="303"/>
                    <a:pt x="153" y="303"/>
                  </a:cubicBezTo>
                  <a:cubicBezTo>
                    <a:pt x="156" y="303"/>
                    <a:pt x="159" y="303"/>
                    <a:pt x="162" y="303"/>
                  </a:cubicBezTo>
                  <a:cubicBezTo>
                    <a:pt x="203" y="297"/>
                    <a:pt x="243" y="297"/>
                    <a:pt x="283" y="294"/>
                  </a:cubicBezTo>
                  <a:cubicBezTo>
                    <a:pt x="301" y="294"/>
                    <a:pt x="318" y="291"/>
                    <a:pt x="335" y="280"/>
                  </a:cubicBezTo>
                  <a:cubicBezTo>
                    <a:pt x="355" y="274"/>
                    <a:pt x="373" y="262"/>
                    <a:pt x="384" y="245"/>
                  </a:cubicBezTo>
                  <a:cubicBezTo>
                    <a:pt x="399" y="231"/>
                    <a:pt x="407" y="210"/>
                    <a:pt x="413" y="193"/>
                  </a:cubicBezTo>
                  <a:cubicBezTo>
                    <a:pt x="419" y="176"/>
                    <a:pt x="419" y="159"/>
                    <a:pt x="419" y="136"/>
                  </a:cubicBezTo>
                  <a:lnTo>
                    <a:pt x="413" y="101"/>
                  </a:lnTo>
                  <a:cubicBezTo>
                    <a:pt x="401" y="75"/>
                    <a:pt x="390" y="52"/>
                    <a:pt x="370" y="35"/>
                  </a:cubicBezTo>
                  <a:lnTo>
                    <a:pt x="335" y="15"/>
                  </a:lnTo>
                  <a:cubicBezTo>
                    <a:pt x="312" y="3"/>
                    <a:pt x="286" y="0"/>
                    <a:pt x="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35"/>
          <p:cNvGrpSpPr/>
          <p:nvPr/>
        </p:nvGrpSpPr>
        <p:grpSpPr>
          <a:xfrm rot="3067329" flipH="1">
            <a:off x="4193065" y="4968268"/>
            <a:ext cx="757827" cy="699033"/>
            <a:chOff x="3711725" y="970325"/>
            <a:chExt cx="207250" cy="191175"/>
          </a:xfrm>
        </p:grpSpPr>
        <p:sp>
          <p:nvSpPr>
            <p:cNvPr id="1311" name="Google Shape;1311;p35"/>
            <p:cNvSpPr/>
            <p:nvPr/>
          </p:nvSpPr>
          <p:spPr>
            <a:xfrm>
              <a:off x="3711725" y="979775"/>
              <a:ext cx="192175" cy="173075"/>
            </a:xfrm>
            <a:custGeom>
              <a:avLst/>
              <a:gdLst/>
              <a:ahLst/>
              <a:cxnLst/>
              <a:rect l="l" t="t" r="r" b="b"/>
              <a:pathLst>
                <a:path w="7687" h="6923" extrusionOk="0">
                  <a:moveTo>
                    <a:pt x="2571" y="1057"/>
                  </a:moveTo>
                  <a:cubicBezTo>
                    <a:pt x="2671" y="1057"/>
                    <a:pt x="2767" y="1132"/>
                    <a:pt x="2741" y="1283"/>
                  </a:cubicBezTo>
                  <a:cubicBezTo>
                    <a:pt x="2751" y="1432"/>
                    <a:pt x="2646" y="1508"/>
                    <a:pt x="2546" y="1508"/>
                  </a:cubicBezTo>
                  <a:cubicBezTo>
                    <a:pt x="2446" y="1508"/>
                    <a:pt x="2351" y="1434"/>
                    <a:pt x="2375" y="1283"/>
                  </a:cubicBezTo>
                  <a:cubicBezTo>
                    <a:pt x="2365" y="1133"/>
                    <a:pt x="2470" y="1057"/>
                    <a:pt x="2571" y="1057"/>
                  </a:cubicBezTo>
                  <a:close/>
                  <a:moveTo>
                    <a:pt x="5790" y="1388"/>
                  </a:moveTo>
                  <a:cubicBezTo>
                    <a:pt x="5941" y="1388"/>
                    <a:pt x="6129" y="1539"/>
                    <a:pt x="6090" y="1689"/>
                  </a:cubicBezTo>
                  <a:cubicBezTo>
                    <a:pt x="6062" y="1780"/>
                    <a:pt x="5996" y="1816"/>
                    <a:pt x="5922" y="1816"/>
                  </a:cubicBezTo>
                  <a:cubicBezTo>
                    <a:pt x="5771" y="1816"/>
                    <a:pt x="5587" y="1666"/>
                    <a:pt x="5626" y="1514"/>
                  </a:cubicBezTo>
                  <a:cubicBezTo>
                    <a:pt x="5652" y="1424"/>
                    <a:pt x="5717" y="1388"/>
                    <a:pt x="5790" y="1388"/>
                  </a:cubicBezTo>
                  <a:close/>
                  <a:moveTo>
                    <a:pt x="4076" y="1018"/>
                  </a:moveTo>
                  <a:cubicBezTo>
                    <a:pt x="4730" y="1018"/>
                    <a:pt x="5197" y="1962"/>
                    <a:pt x="4490" y="2433"/>
                  </a:cubicBezTo>
                  <a:cubicBezTo>
                    <a:pt x="4351" y="2519"/>
                    <a:pt x="4211" y="2556"/>
                    <a:pt x="4080" y="2556"/>
                  </a:cubicBezTo>
                  <a:cubicBezTo>
                    <a:pt x="3437" y="2556"/>
                    <a:pt x="2986" y="1662"/>
                    <a:pt x="3620" y="1176"/>
                  </a:cubicBezTo>
                  <a:cubicBezTo>
                    <a:pt x="3774" y="1066"/>
                    <a:pt x="3930" y="1018"/>
                    <a:pt x="4076" y="1018"/>
                  </a:cubicBezTo>
                  <a:close/>
                  <a:moveTo>
                    <a:pt x="4921" y="3247"/>
                  </a:moveTo>
                  <a:cubicBezTo>
                    <a:pt x="5030" y="3247"/>
                    <a:pt x="5143" y="3344"/>
                    <a:pt x="5110" y="3502"/>
                  </a:cubicBezTo>
                  <a:cubicBezTo>
                    <a:pt x="5098" y="3626"/>
                    <a:pt x="5019" y="3680"/>
                    <a:pt x="4938" y="3680"/>
                  </a:cubicBezTo>
                  <a:cubicBezTo>
                    <a:pt x="4829" y="3680"/>
                    <a:pt x="4715" y="3583"/>
                    <a:pt x="4750" y="3425"/>
                  </a:cubicBezTo>
                  <a:cubicBezTo>
                    <a:pt x="4762" y="3301"/>
                    <a:pt x="4840" y="3247"/>
                    <a:pt x="4921" y="3247"/>
                  </a:cubicBezTo>
                  <a:close/>
                  <a:moveTo>
                    <a:pt x="3081" y="3067"/>
                  </a:moveTo>
                  <a:cubicBezTo>
                    <a:pt x="3990" y="3067"/>
                    <a:pt x="4432" y="4266"/>
                    <a:pt x="3813" y="5024"/>
                  </a:cubicBezTo>
                  <a:cubicBezTo>
                    <a:pt x="3528" y="5298"/>
                    <a:pt x="3243" y="5411"/>
                    <a:pt x="2984" y="5411"/>
                  </a:cubicBezTo>
                  <a:cubicBezTo>
                    <a:pt x="2005" y="5411"/>
                    <a:pt x="1411" y="3787"/>
                    <a:pt x="2672" y="3142"/>
                  </a:cubicBezTo>
                  <a:cubicBezTo>
                    <a:pt x="2816" y="3090"/>
                    <a:pt x="2953" y="3067"/>
                    <a:pt x="3081" y="3067"/>
                  </a:cubicBezTo>
                  <a:close/>
                  <a:moveTo>
                    <a:pt x="5543" y="0"/>
                  </a:moveTo>
                  <a:cubicBezTo>
                    <a:pt x="5533" y="0"/>
                    <a:pt x="5523" y="0"/>
                    <a:pt x="5514" y="1"/>
                  </a:cubicBezTo>
                  <a:cubicBezTo>
                    <a:pt x="5512" y="1"/>
                    <a:pt x="5511" y="1"/>
                    <a:pt x="5510" y="1"/>
                  </a:cubicBezTo>
                  <a:cubicBezTo>
                    <a:pt x="4988" y="1"/>
                    <a:pt x="4478" y="460"/>
                    <a:pt x="3976" y="460"/>
                  </a:cubicBezTo>
                  <a:cubicBezTo>
                    <a:pt x="3811" y="460"/>
                    <a:pt x="3648" y="411"/>
                    <a:pt x="3485" y="280"/>
                  </a:cubicBezTo>
                  <a:cubicBezTo>
                    <a:pt x="3203" y="117"/>
                    <a:pt x="2876" y="31"/>
                    <a:pt x="2555" y="31"/>
                  </a:cubicBezTo>
                  <a:cubicBezTo>
                    <a:pt x="2035" y="31"/>
                    <a:pt x="1532" y="259"/>
                    <a:pt x="1268" y="761"/>
                  </a:cubicBezTo>
                  <a:cubicBezTo>
                    <a:pt x="726" y="1689"/>
                    <a:pt x="1796" y="2456"/>
                    <a:pt x="1237" y="3427"/>
                  </a:cubicBezTo>
                  <a:cubicBezTo>
                    <a:pt x="0" y="5782"/>
                    <a:pt x="1484" y="4935"/>
                    <a:pt x="2176" y="5926"/>
                  </a:cubicBezTo>
                  <a:cubicBezTo>
                    <a:pt x="2422" y="6600"/>
                    <a:pt x="2890" y="6922"/>
                    <a:pt x="3370" y="6922"/>
                  </a:cubicBezTo>
                  <a:cubicBezTo>
                    <a:pt x="3848" y="6922"/>
                    <a:pt x="4337" y="6603"/>
                    <a:pt x="4632" y="5992"/>
                  </a:cubicBezTo>
                  <a:cubicBezTo>
                    <a:pt x="4776" y="5664"/>
                    <a:pt x="4764" y="5304"/>
                    <a:pt x="4865" y="4964"/>
                  </a:cubicBezTo>
                  <a:cubicBezTo>
                    <a:pt x="4949" y="4687"/>
                    <a:pt x="5093" y="4436"/>
                    <a:pt x="5315" y="4252"/>
                  </a:cubicBezTo>
                  <a:cubicBezTo>
                    <a:pt x="5871" y="3791"/>
                    <a:pt x="6684" y="3822"/>
                    <a:pt x="7226" y="3355"/>
                  </a:cubicBezTo>
                  <a:cubicBezTo>
                    <a:pt x="7491" y="3125"/>
                    <a:pt x="7687" y="2669"/>
                    <a:pt x="7381" y="2381"/>
                  </a:cubicBezTo>
                  <a:cubicBezTo>
                    <a:pt x="7122" y="2142"/>
                    <a:pt x="6741" y="2099"/>
                    <a:pt x="6554" y="1767"/>
                  </a:cubicBezTo>
                  <a:cubicBezTo>
                    <a:pt x="6341" y="1393"/>
                    <a:pt x="6537" y="969"/>
                    <a:pt x="6419" y="580"/>
                  </a:cubicBezTo>
                  <a:cubicBezTo>
                    <a:pt x="6306" y="212"/>
                    <a:pt x="5909" y="0"/>
                    <a:pt x="55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830925" y="1060350"/>
              <a:ext cx="10725" cy="10825"/>
            </a:xfrm>
            <a:custGeom>
              <a:avLst/>
              <a:gdLst/>
              <a:ahLst/>
              <a:cxnLst/>
              <a:rect l="l" t="t" r="r" b="b"/>
              <a:pathLst>
                <a:path w="429" h="433" extrusionOk="0">
                  <a:moveTo>
                    <a:pt x="223" y="0"/>
                  </a:moveTo>
                  <a:cubicBezTo>
                    <a:pt x="114" y="0"/>
                    <a:pt x="0" y="97"/>
                    <a:pt x="35" y="255"/>
                  </a:cubicBezTo>
                  <a:cubicBezTo>
                    <a:pt x="47" y="379"/>
                    <a:pt x="125" y="433"/>
                    <a:pt x="206" y="433"/>
                  </a:cubicBezTo>
                  <a:cubicBezTo>
                    <a:pt x="315" y="433"/>
                    <a:pt x="428" y="336"/>
                    <a:pt x="395" y="178"/>
                  </a:cubicBezTo>
                  <a:cubicBezTo>
                    <a:pt x="383" y="54"/>
                    <a:pt x="304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852725" y="1013850"/>
              <a:ext cx="13550" cy="10750"/>
            </a:xfrm>
            <a:custGeom>
              <a:avLst/>
              <a:gdLst/>
              <a:ahLst/>
              <a:cxnLst/>
              <a:rect l="l" t="t" r="r" b="b"/>
              <a:pathLst>
                <a:path w="542" h="430" extrusionOk="0">
                  <a:moveTo>
                    <a:pt x="203" y="1"/>
                  </a:moveTo>
                  <a:cubicBezTo>
                    <a:pt x="130" y="1"/>
                    <a:pt x="65" y="37"/>
                    <a:pt x="39" y="127"/>
                  </a:cubicBezTo>
                  <a:cubicBezTo>
                    <a:pt x="0" y="279"/>
                    <a:pt x="184" y="429"/>
                    <a:pt x="335" y="429"/>
                  </a:cubicBezTo>
                  <a:cubicBezTo>
                    <a:pt x="409" y="429"/>
                    <a:pt x="475" y="393"/>
                    <a:pt x="503" y="302"/>
                  </a:cubicBezTo>
                  <a:cubicBezTo>
                    <a:pt x="542" y="152"/>
                    <a:pt x="354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770675" y="1005450"/>
              <a:ext cx="11275" cy="11575"/>
            </a:xfrm>
            <a:custGeom>
              <a:avLst/>
              <a:gdLst/>
              <a:ahLst/>
              <a:cxnLst/>
              <a:rect l="l" t="t" r="r" b="b"/>
              <a:pathLst>
                <a:path w="451" h="463" extrusionOk="0">
                  <a:moveTo>
                    <a:pt x="283" y="0"/>
                  </a:moveTo>
                  <a:cubicBezTo>
                    <a:pt x="152" y="0"/>
                    <a:pt x="1" y="159"/>
                    <a:pt x="93" y="373"/>
                  </a:cubicBezTo>
                  <a:cubicBezTo>
                    <a:pt x="132" y="436"/>
                    <a:pt x="186" y="462"/>
                    <a:pt x="240" y="462"/>
                  </a:cubicBezTo>
                  <a:cubicBezTo>
                    <a:pt x="346" y="462"/>
                    <a:pt x="450" y="362"/>
                    <a:pt x="439" y="232"/>
                  </a:cubicBezTo>
                  <a:cubicBezTo>
                    <a:pt x="445" y="68"/>
                    <a:pt x="368" y="0"/>
                    <a:pt x="28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3801375" y="1013900"/>
              <a:ext cx="21425" cy="20050"/>
            </a:xfrm>
            <a:custGeom>
              <a:avLst/>
              <a:gdLst/>
              <a:ahLst/>
              <a:cxnLst/>
              <a:rect l="l" t="t" r="r" b="b"/>
              <a:pathLst>
                <a:path w="857" h="802" extrusionOk="0">
                  <a:moveTo>
                    <a:pt x="456" y="0"/>
                  </a:moveTo>
                  <a:cubicBezTo>
                    <a:pt x="401" y="0"/>
                    <a:pt x="346" y="11"/>
                    <a:pt x="295" y="32"/>
                  </a:cubicBezTo>
                  <a:cubicBezTo>
                    <a:pt x="194" y="70"/>
                    <a:pt x="122" y="148"/>
                    <a:pt x="81" y="243"/>
                  </a:cubicBezTo>
                  <a:lnTo>
                    <a:pt x="81" y="237"/>
                  </a:lnTo>
                  <a:lnTo>
                    <a:pt x="81" y="237"/>
                  </a:lnTo>
                  <a:cubicBezTo>
                    <a:pt x="1" y="401"/>
                    <a:pt x="64" y="618"/>
                    <a:pt x="214" y="727"/>
                  </a:cubicBezTo>
                  <a:cubicBezTo>
                    <a:pt x="282" y="778"/>
                    <a:pt x="362" y="802"/>
                    <a:pt x="443" y="802"/>
                  </a:cubicBezTo>
                  <a:cubicBezTo>
                    <a:pt x="530" y="802"/>
                    <a:pt x="618" y="775"/>
                    <a:pt x="692" y="727"/>
                  </a:cubicBezTo>
                  <a:cubicBezTo>
                    <a:pt x="718" y="701"/>
                    <a:pt x="750" y="669"/>
                    <a:pt x="773" y="641"/>
                  </a:cubicBezTo>
                  <a:cubicBezTo>
                    <a:pt x="822" y="571"/>
                    <a:pt x="857" y="488"/>
                    <a:pt x="857" y="407"/>
                  </a:cubicBezTo>
                  <a:cubicBezTo>
                    <a:pt x="857" y="355"/>
                    <a:pt x="845" y="306"/>
                    <a:pt x="831" y="257"/>
                  </a:cubicBezTo>
                  <a:cubicBezTo>
                    <a:pt x="799" y="191"/>
                    <a:pt x="756" y="128"/>
                    <a:pt x="698" y="81"/>
                  </a:cubicBezTo>
                  <a:cubicBezTo>
                    <a:pt x="628" y="27"/>
                    <a:pt x="542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760550" y="1065050"/>
              <a:ext cx="49250" cy="40275"/>
            </a:xfrm>
            <a:custGeom>
              <a:avLst/>
              <a:gdLst/>
              <a:ahLst/>
              <a:cxnLst/>
              <a:rect l="l" t="t" r="r" b="b"/>
              <a:pathLst>
                <a:path w="1970" h="1611" extrusionOk="0">
                  <a:moveTo>
                    <a:pt x="1126" y="0"/>
                  </a:moveTo>
                  <a:cubicBezTo>
                    <a:pt x="1009" y="0"/>
                    <a:pt x="880" y="31"/>
                    <a:pt x="741" y="99"/>
                  </a:cubicBezTo>
                  <a:cubicBezTo>
                    <a:pt x="1" y="627"/>
                    <a:pt x="430" y="1610"/>
                    <a:pt x="1038" y="1610"/>
                  </a:cubicBezTo>
                  <a:cubicBezTo>
                    <a:pt x="1225" y="1610"/>
                    <a:pt x="1430" y="1516"/>
                    <a:pt x="1622" y="1286"/>
                  </a:cubicBezTo>
                  <a:cubicBezTo>
                    <a:pt x="1970" y="729"/>
                    <a:pt x="1698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3711725" y="970325"/>
              <a:ext cx="207250" cy="191175"/>
            </a:xfrm>
            <a:custGeom>
              <a:avLst/>
              <a:gdLst/>
              <a:ahLst/>
              <a:cxnLst/>
              <a:rect l="l" t="t" r="r" b="b"/>
              <a:pathLst>
                <a:path w="8290" h="7647" extrusionOk="0">
                  <a:moveTo>
                    <a:pt x="5555" y="366"/>
                  </a:moveTo>
                  <a:cubicBezTo>
                    <a:pt x="5927" y="366"/>
                    <a:pt x="6318" y="578"/>
                    <a:pt x="6430" y="945"/>
                  </a:cubicBezTo>
                  <a:cubicBezTo>
                    <a:pt x="6549" y="1334"/>
                    <a:pt x="6356" y="1755"/>
                    <a:pt x="6569" y="2130"/>
                  </a:cubicBezTo>
                  <a:cubicBezTo>
                    <a:pt x="6756" y="2461"/>
                    <a:pt x="7134" y="2505"/>
                    <a:pt x="7393" y="2747"/>
                  </a:cubicBezTo>
                  <a:cubicBezTo>
                    <a:pt x="7696" y="3023"/>
                    <a:pt x="7500" y="3479"/>
                    <a:pt x="7235" y="3712"/>
                  </a:cubicBezTo>
                  <a:cubicBezTo>
                    <a:pt x="6491" y="4312"/>
                    <a:pt x="5131" y="4191"/>
                    <a:pt x="4874" y="5326"/>
                  </a:cubicBezTo>
                  <a:cubicBezTo>
                    <a:pt x="4773" y="5666"/>
                    <a:pt x="4782" y="6027"/>
                    <a:pt x="4641" y="6352"/>
                  </a:cubicBezTo>
                  <a:cubicBezTo>
                    <a:pt x="4413" y="6876"/>
                    <a:pt x="3910" y="7287"/>
                    <a:pt x="3361" y="7287"/>
                  </a:cubicBezTo>
                  <a:cubicBezTo>
                    <a:pt x="3194" y="7287"/>
                    <a:pt x="3023" y="7249"/>
                    <a:pt x="2854" y="7165"/>
                  </a:cubicBezTo>
                  <a:cubicBezTo>
                    <a:pt x="2122" y="6710"/>
                    <a:pt x="2439" y="6006"/>
                    <a:pt x="1323" y="5724"/>
                  </a:cubicBezTo>
                  <a:cubicBezTo>
                    <a:pt x="0" y="5237"/>
                    <a:pt x="1499" y="3917"/>
                    <a:pt x="1418" y="3046"/>
                  </a:cubicBezTo>
                  <a:cubicBezTo>
                    <a:pt x="1355" y="2389"/>
                    <a:pt x="868" y="1767"/>
                    <a:pt x="1283" y="1127"/>
                  </a:cubicBezTo>
                  <a:cubicBezTo>
                    <a:pt x="1545" y="624"/>
                    <a:pt x="2048" y="394"/>
                    <a:pt x="2569" y="394"/>
                  </a:cubicBezTo>
                  <a:cubicBezTo>
                    <a:pt x="2890" y="394"/>
                    <a:pt x="3217" y="481"/>
                    <a:pt x="3499" y="646"/>
                  </a:cubicBezTo>
                  <a:cubicBezTo>
                    <a:pt x="3662" y="776"/>
                    <a:pt x="3826" y="825"/>
                    <a:pt x="3990" y="825"/>
                  </a:cubicBezTo>
                  <a:cubicBezTo>
                    <a:pt x="4492" y="825"/>
                    <a:pt x="4999" y="366"/>
                    <a:pt x="5522" y="366"/>
                  </a:cubicBezTo>
                  <a:cubicBezTo>
                    <a:pt x="5523" y="366"/>
                    <a:pt x="5524" y="366"/>
                    <a:pt x="5525" y="366"/>
                  </a:cubicBezTo>
                  <a:cubicBezTo>
                    <a:pt x="5535" y="366"/>
                    <a:pt x="5545" y="366"/>
                    <a:pt x="5555" y="366"/>
                  </a:cubicBezTo>
                  <a:close/>
                  <a:moveTo>
                    <a:pt x="5596" y="0"/>
                  </a:moveTo>
                  <a:cubicBezTo>
                    <a:pt x="5111" y="0"/>
                    <a:pt x="4620" y="251"/>
                    <a:pt x="4165" y="429"/>
                  </a:cubicBezTo>
                  <a:cubicBezTo>
                    <a:pt x="4114" y="447"/>
                    <a:pt x="4067" y="455"/>
                    <a:pt x="4022" y="455"/>
                  </a:cubicBezTo>
                  <a:cubicBezTo>
                    <a:pt x="3829" y="455"/>
                    <a:pt x="3680" y="317"/>
                    <a:pt x="3505" y="228"/>
                  </a:cubicBezTo>
                  <a:cubicBezTo>
                    <a:pt x="3191" y="92"/>
                    <a:pt x="2879" y="30"/>
                    <a:pt x="2583" y="30"/>
                  </a:cubicBezTo>
                  <a:cubicBezTo>
                    <a:pt x="1257" y="30"/>
                    <a:pt x="273" y="1280"/>
                    <a:pt x="992" y="2732"/>
                  </a:cubicBezTo>
                  <a:cubicBezTo>
                    <a:pt x="1280" y="3652"/>
                    <a:pt x="234" y="4364"/>
                    <a:pt x="433" y="5300"/>
                  </a:cubicBezTo>
                  <a:cubicBezTo>
                    <a:pt x="565" y="6041"/>
                    <a:pt x="1367" y="5969"/>
                    <a:pt x="1805" y="6375"/>
                  </a:cubicBezTo>
                  <a:cubicBezTo>
                    <a:pt x="2129" y="7132"/>
                    <a:pt x="2651" y="7647"/>
                    <a:pt x="3340" y="7647"/>
                  </a:cubicBezTo>
                  <a:cubicBezTo>
                    <a:pt x="3593" y="7647"/>
                    <a:pt x="3868" y="7577"/>
                    <a:pt x="4165" y="7424"/>
                  </a:cubicBezTo>
                  <a:cubicBezTo>
                    <a:pt x="4929" y="7001"/>
                    <a:pt x="5076" y="6159"/>
                    <a:pt x="5229" y="5381"/>
                  </a:cubicBezTo>
                  <a:cubicBezTo>
                    <a:pt x="5474" y="4617"/>
                    <a:pt x="6358" y="4557"/>
                    <a:pt x="6992" y="4271"/>
                  </a:cubicBezTo>
                  <a:cubicBezTo>
                    <a:pt x="7742" y="4023"/>
                    <a:pt x="8289" y="2972"/>
                    <a:pt x="7554" y="2404"/>
                  </a:cubicBezTo>
                  <a:cubicBezTo>
                    <a:pt x="7379" y="2274"/>
                    <a:pt x="7157" y="2211"/>
                    <a:pt x="6990" y="2069"/>
                  </a:cubicBezTo>
                  <a:cubicBezTo>
                    <a:pt x="6534" y="1568"/>
                    <a:pt x="7188" y="744"/>
                    <a:pt x="6243" y="182"/>
                  </a:cubicBezTo>
                  <a:cubicBezTo>
                    <a:pt x="6031" y="51"/>
                    <a:pt x="5814" y="0"/>
                    <a:pt x="5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789950" y="1004700"/>
              <a:ext cx="50775" cy="38325"/>
            </a:xfrm>
            <a:custGeom>
              <a:avLst/>
              <a:gdLst/>
              <a:ahLst/>
              <a:cxnLst/>
              <a:rect l="l" t="t" r="r" b="b"/>
              <a:pathLst>
                <a:path w="2031" h="1533" extrusionOk="0">
                  <a:moveTo>
                    <a:pt x="931" y="368"/>
                  </a:moveTo>
                  <a:cubicBezTo>
                    <a:pt x="1017" y="368"/>
                    <a:pt x="1103" y="395"/>
                    <a:pt x="1173" y="449"/>
                  </a:cubicBezTo>
                  <a:cubicBezTo>
                    <a:pt x="1231" y="496"/>
                    <a:pt x="1274" y="559"/>
                    <a:pt x="1306" y="625"/>
                  </a:cubicBezTo>
                  <a:cubicBezTo>
                    <a:pt x="1320" y="683"/>
                    <a:pt x="1332" y="746"/>
                    <a:pt x="1329" y="810"/>
                  </a:cubicBezTo>
                  <a:cubicBezTo>
                    <a:pt x="1317" y="882"/>
                    <a:pt x="1291" y="951"/>
                    <a:pt x="1248" y="1009"/>
                  </a:cubicBezTo>
                  <a:cubicBezTo>
                    <a:pt x="1228" y="1037"/>
                    <a:pt x="1193" y="1069"/>
                    <a:pt x="1170" y="1095"/>
                  </a:cubicBezTo>
                  <a:cubicBezTo>
                    <a:pt x="1096" y="1143"/>
                    <a:pt x="1007" y="1170"/>
                    <a:pt x="919" y="1170"/>
                  </a:cubicBezTo>
                  <a:cubicBezTo>
                    <a:pt x="838" y="1170"/>
                    <a:pt x="757" y="1146"/>
                    <a:pt x="689" y="1095"/>
                  </a:cubicBezTo>
                  <a:cubicBezTo>
                    <a:pt x="539" y="986"/>
                    <a:pt x="478" y="769"/>
                    <a:pt x="556" y="605"/>
                  </a:cubicBezTo>
                  <a:lnTo>
                    <a:pt x="556" y="605"/>
                  </a:lnTo>
                  <a:lnTo>
                    <a:pt x="556" y="611"/>
                  </a:lnTo>
                  <a:cubicBezTo>
                    <a:pt x="597" y="516"/>
                    <a:pt x="669" y="438"/>
                    <a:pt x="770" y="400"/>
                  </a:cubicBezTo>
                  <a:cubicBezTo>
                    <a:pt x="821" y="379"/>
                    <a:pt x="876" y="368"/>
                    <a:pt x="931" y="368"/>
                  </a:cubicBezTo>
                  <a:close/>
                  <a:moveTo>
                    <a:pt x="942" y="1"/>
                  </a:moveTo>
                  <a:cubicBezTo>
                    <a:pt x="461" y="1"/>
                    <a:pt x="0" y="479"/>
                    <a:pt x="205" y="1020"/>
                  </a:cubicBezTo>
                  <a:cubicBezTo>
                    <a:pt x="363" y="1386"/>
                    <a:pt x="631" y="1533"/>
                    <a:pt x="896" y="1533"/>
                  </a:cubicBezTo>
                  <a:cubicBezTo>
                    <a:pt x="1469" y="1533"/>
                    <a:pt x="2031" y="850"/>
                    <a:pt x="1450" y="216"/>
                  </a:cubicBezTo>
                  <a:cubicBezTo>
                    <a:pt x="1299" y="65"/>
                    <a:pt x="1119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3759063" y="1056000"/>
              <a:ext cx="60950" cy="57975"/>
            </a:xfrm>
            <a:custGeom>
              <a:avLst/>
              <a:gdLst/>
              <a:ahLst/>
              <a:cxnLst/>
              <a:rect l="l" t="t" r="r" b="b"/>
              <a:pathLst>
                <a:path w="2438" h="2319" extrusionOk="0">
                  <a:moveTo>
                    <a:pt x="1169" y="362"/>
                  </a:moveTo>
                  <a:cubicBezTo>
                    <a:pt x="1741" y="362"/>
                    <a:pt x="2013" y="1091"/>
                    <a:pt x="1665" y="1648"/>
                  </a:cubicBezTo>
                  <a:cubicBezTo>
                    <a:pt x="1473" y="1878"/>
                    <a:pt x="1268" y="1972"/>
                    <a:pt x="1081" y="1972"/>
                  </a:cubicBezTo>
                  <a:cubicBezTo>
                    <a:pt x="473" y="1972"/>
                    <a:pt x="44" y="989"/>
                    <a:pt x="784" y="461"/>
                  </a:cubicBezTo>
                  <a:cubicBezTo>
                    <a:pt x="923" y="393"/>
                    <a:pt x="1052" y="362"/>
                    <a:pt x="1169" y="362"/>
                  </a:cubicBezTo>
                  <a:close/>
                  <a:moveTo>
                    <a:pt x="1186" y="1"/>
                  </a:moveTo>
                  <a:cubicBezTo>
                    <a:pt x="663" y="1"/>
                    <a:pt x="122" y="393"/>
                    <a:pt x="51" y="1020"/>
                  </a:cubicBezTo>
                  <a:cubicBezTo>
                    <a:pt x="0" y="1920"/>
                    <a:pt x="519" y="2318"/>
                    <a:pt x="1058" y="2318"/>
                  </a:cubicBezTo>
                  <a:cubicBezTo>
                    <a:pt x="1732" y="2318"/>
                    <a:pt x="2438" y="1693"/>
                    <a:pt x="2095" y="645"/>
                  </a:cubicBezTo>
                  <a:cubicBezTo>
                    <a:pt x="1917" y="197"/>
                    <a:pt x="1556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1126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6"/>
          <p:cNvSpPr/>
          <p:nvPr/>
        </p:nvSpPr>
        <p:spPr>
          <a:xfrm rot="4531172">
            <a:off x="5627975" y="4090433"/>
            <a:ext cx="3176417" cy="2822319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 rot="4531172">
            <a:off x="-2454650" y="-1124080"/>
            <a:ext cx="3176417" cy="2822319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3" name="Google Shape;1323;p36"/>
          <p:cNvGrpSpPr/>
          <p:nvPr/>
        </p:nvGrpSpPr>
        <p:grpSpPr>
          <a:xfrm rot="8768928">
            <a:off x="7372135" y="18086"/>
            <a:ext cx="2903349" cy="3157340"/>
            <a:chOff x="-592119" y="630786"/>
            <a:chExt cx="1326071" cy="2441693"/>
          </a:xfrm>
        </p:grpSpPr>
        <p:sp>
          <p:nvSpPr>
            <p:cNvPr id="1324" name="Google Shape;1324;p36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" name="Google Shape;1326;p36"/>
          <p:cNvSpPr/>
          <p:nvPr/>
        </p:nvSpPr>
        <p:spPr>
          <a:xfrm rot="-6021675">
            <a:off x="7438259" y="-1123215"/>
            <a:ext cx="1370418" cy="2677065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 rot="3330734">
            <a:off x="7500689" y="3883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 rot="-2964559">
            <a:off x="-729160" y="-919454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9" name="Google Shape;1329;p36"/>
          <p:cNvGrpSpPr/>
          <p:nvPr/>
        </p:nvGrpSpPr>
        <p:grpSpPr>
          <a:xfrm>
            <a:off x="7067945" y="4527820"/>
            <a:ext cx="506744" cy="411782"/>
            <a:chOff x="2258225" y="829375"/>
            <a:chExt cx="178500" cy="145050"/>
          </a:xfrm>
        </p:grpSpPr>
        <p:sp>
          <p:nvSpPr>
            <p:cNvPr id="1330" name="Google Shape;1330;p36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 rot="6541413">
            <a:off x="1127881" y="4579263"/>
            <a:ext cx="408781" cy="308898"/>
            <a:chOff x="4158300" y="1843850"/>
            <a:chExt cx="107525" cy="81250"/>
          </a:xfrm>
        </p:grpSpPr>
        <p:sp>
          <p:nvSpPr>
            <p:cNvPr id="1333" name="Google Shape;1333;p36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5" name="Google Shape;1335;p36"/>
          <p:cNvSpPr/>
          <p:nvPr/>
        </p:nvSpPr>
        <p:spPr>
          <a:xfrm rot="10800000">
            <a:off x="381935" y="2595413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6" name="Google Shape;1336;p36"/>
          <p:cNvGrpSpPr/>
          <p:nvPr/>
        </p:nvGrpSpPr>
        <p:grpSpPr>
          <a:xfrm>
            <a:off x="8041624" y="4372835"/>
            <a:ext cx="778303" cy="721775"/>
            <a:chOff x="7257133" y="4349290"/>
            <a:chExt cx="856407" cy="794206"/>
          </a:xfrm>
        </p:grpSpPr>
        <p:sp>
          <p:nvSpPr>
            <p:cNvPr id="1337" name="Google Shape;1337;p36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36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1340" name="Google Shape;1340;p36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2" name="Google Shape;1342;p36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448436" y="19130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4691348" y="1682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 rot="5399927">
            <a:off x="4982793" y="4269895"/>
            <a:ext cx="1549365" cy="262093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6" name="Google Shape;1346;p36"/>
          <p:cNvGrpSpPr/>
          <p:nvPr/>
        </p:nvGrpSpPr>
        <p:grpSpPr>
          <a:xfrm rot="2700000">
            <a:off x="358418" y="3747288"/>
            <a:ext cx="1239004" cy="1065258"/>
            <a:chOff x="3020050" y="1424100"/>
            <a:chExt cx="542650" cy="466525"/>
          </a:xfrm>
        </p:grpSpPr>
        <p:sp>
          <p:nvSpPr>
            <p:cNvPr id="1347" name="Google Shape;1347;p36"/>
            <p:cNvSpPr/>
            <p:nvPr/>
          </p:nvSpPr>
          <p:spPr>
            <a:xfrm>
              <a:off x="3265775" y="1507000"/>
              <a:ext cx="289075" cy="363600"/>
            </a:xfrm>
            <a:custGeom>
              <a:avLst/>
              <a:gdLst/>
              <a:ahLst/>
              <a:cxnLst/>
              <a:rect l="l" t="t" r="r" b="b"/>
              <a:pathLst>
                <a:path w="11563" h="14544" extrusionOk="0">
                  <a:moveTo>
                    <a:pt x="8035" y="8848"/>
                  </a:moveTo>
                  <a:cubicBezTo>
                    <a:pt x="8422" y="8848"/>
                    <a:pt x="8824" y="9273"/>
                    <a:pt x="8810" y="9853"/>
                  </a:cubicBezTo>
                  <a:cubicBezTo>
                    <a:pt x="8818" y="9954"/>
                    <a:pt x="8766" y="10037"/>
                    <a:pt x="8663" y="10061"/>
                  </a:cubicBezTo>
                  <a:cubicBezTo>
                    <a:pt x="8656" y="10061"/>
                    <a:pt x="8650" y="10061"/>
                    <a:pt x="8644" y="10061"/>
                  </a:cubicBezTo>
                  <a:cubicBezTo>
                    <a:pt x="8337" y="10061"/>
                    <a:pt x="8489" y="9578"/>
                    <a:pt x="8320" y="9395"/>
                  </a:cubicBezTo>
                  <a:cubicBezTo>
                    <a:pt x="8305" y="9354"/>
                    <a:pt x="8259" y="9317"/>
                    <a:pt x="8242" y="9291"/>
                  </a:cubicBezTo>
                  <a:cubicBezTo>
                    <a:pt x="8242" y="9291"/>
                    <a:pt x="8239" y="9288"/>
                    <a:pt x="8233" y="9288"/>
                  </a:cubicBezTo>
                  <a:cubicBezTo>
                    <a:pt x="8213" y="9265"/>
                    <a:pt x="8196" y="9259"/>
                    <a:pt x="8173" y="9239"/>
                  </a:cubicBezTo>
                  <a:cubicBezTo>
                    <a:pt x="8135" y="9222"/>
                    <a:pt x="8089" y="9216"/>
                    <a:pt x="8049" y="9210"/>
                  </a:cubicBezTo>
                  <a:cubicBezTo>
                    <a:pt x="8026" y="9210"/>
                    <a:pt x="7933" y="9245"/>
                    <a:pt x="7896" y="9291"/>
                  </a:cubicBezTo>
                  <a:cubicBezTo>
                    <a:pt x="7890" y="9294"/>
                    <a:pt x="7887" y="9303"/>
                    <a:pt x="7884" y="9303"/>
                  </a:cubicBezTo>
                  <a:cubicBezTo>
                    <a:pt x="7833" y="9360"/>
                    <a:pt x="7801" y="9432"/>
                    <a:pt x="7781" y="9507"/>
                  </a:cubicBezTo>
                  <a:cubicBezTo>
                    <a:pt x="7769" y="9568"/>
                    <a:pt x="7761" y="9625"/>
                    <a:pt x="7758" y="9686"/>
                  </a:cubicBezTo>
                  <a:cubicBezTo>
                    <a:pt x="7763" y="9699"/>
                    <a:pt x="7763" y="9705"/>
                    <a:pt x="7761" y="9705"/>
                  </a:cubicBezTo>
                  <a:cubicBezTo>
                    <a:pt x="7760" y="9705"/>
                    <a:pt x="7759" y="9703"/>
                    <a:pt x="7758" y="9700"/>
                  </a:cubicBezTo>
                  <a:lnTo>
                    <a:pt x="7758" y="9700"/>
                  </a:lnTo>
                  <a:cubicBezTo>
                    <a:pt x="7761" y="9758"/>
                    <a:pt x="7772" y="9821"/>
                    <a:pt x="7786" y="9879"/>
                  </a:cubicBezTo>
                  <a:cubicBezTo>
                    <a:pt x="7859" y="10071"/>
                    <a:pt x="7772" y="10188"/>
                    <a:pt x="7661" y="10188"/>
                  </a:cubicBezTo>
                  <a:cubicBezTo>
                    <a:pt x="7513" y="10188"/>
                    <a:pt x="7322" y="9980"/>
                    <a:pt x="7415" y="9467"/>
                  </a:cubicBezTo>
                  <a:cubicBezTo>
                    <a:pt x="7535" y="9029"/>
                    <a:pt x="7782" y="8848"/>
                    <a:pt x="8035" y="8848"/>
                  </a:cubicBezTo>
                  <a:close/>
                  <a:moveTo>
                    <a:pt x="3468" y="9394"/>
                  </a:moveTo>
                  <a:cubicBezTo>
                    <a:pt x="3476" y="9394"/>
                    <a:pt x="3484" y="9395"/>
                    <a:pt x="3492" y="9395"/>
                  </a:cubicBezTo>
                  <a:cubicBezTo>
                    <a:pt x="3959" y="9484"/>
                    <a:pt x="4213" y="9974"/>
                    <a:pt x="4351" y="10386"/>
                  </a:cubicBezTo>
                  <a:cubicBezTo>
                    <a:pt x="4383" y="10487"/>
                    <a:pt x="4354" y="10585"/>
                    <a:pt x="4262" y="10631"/>
                  </a:cubicBezTo>
                  <a:cubicBezTo>
                    <a:pt x="4233" y="10640"/>
                    <a:pt x="4207" y="10644"/>
                    <a:pt x="4183" y="10644"/>
                  </a:cubicBezTo>
                  <a:cubicBezTo>
                    <a:pt x="3952" y="10644"/>
                    <a:pt x="3954" y="10241"/>
                    <a:pt x="3821" y="10089"/>
                  </a:cubicBezTo>
                  <a:cubicBezTo>
                    <a:pt x="3735" y="9967"/>
                    <a:pt x="3596" y="9764"/>
                    <a:pt x="3433" y="9764"/>
                  </a:cubicBezTo>
                  <a:cubicBezTo>
                    <a:pt x="3404" y="9764"/>
                    <a:pt x="3375" y="9770"/>
                    <a:pt x="3345" y="9784"/>
                  </a:cubicBezTo>
                  <a:cubicBezTo>
                    <a:pt x="2916" y="10104"/>
                    <a:pt x="3599" y="10663"/>
                    <a:pt x="3262" y="10836"/>
                  </a:cubicBezTo>
                  <a:cubicBezTo>
                    <a:pt x="3239" y="10847"/>
                    <a:pt x="3215" y="10852"/>
                    <a:pt x="3190" y="10852"/>
                  </a:cubicBezTo>
                  <a:cubicBezTo>
                    <a:pt x="3120" y="10852"/>
                    <a:pt x="3050" y="10810"/>
                    <a:pt x="3022" y="10746"/>
                  </a:cubicBezTo>
                  <a:cubicBezTo>
                    <a:pt x="2732" y="10276"/>
                    <a:pt x="2771" y="9394"/>
                    <a:pt x="3468" y="9394"/>
                  </a:cubicBezTo>
                  <a:close/>
                  <a:moveTo>
                    <a:pt x="6008" y="10218"/>
                  </a:moveTo>
                  <a:cubicBezTo>
                    <a:pt x="6175" y="10218"/>
                    <a:pt x="6264" y="10485"/>
                    <a:pt x="6083" y="10568"/>
                  </a:cubicBezTo>
                  <a:cubicBezTo>
                    <a:pt x="5913" y="10651"/>
                    <a:pt x="5737" y="10709"/>
                    <a:pt x="5579" y="10807"/>
                  </a:cubicBezTo>
                  <a:cubicBezTo>
                    <a:pt x="5533" y="10839"/>
                    <a:pt x="5469" y="10876"/>
                    <a:pt x="5435" y="10922"/>
                  </a:cubicBezTo>
                  <a:cubicBezTo>
                    <a:pt x="5757" y="10994"/>
                    <a:pt x="6458" y="10966"/>
                    <a:pt x="6069" y="11490"/>
                  </a:cubicBezTo>
                  <a:cubicBezTo>
                    <a:pt x="5965" y="11611"/>
                    <a:pt x="5870" y="11718"/>
                    <a:pt x="5815" y="11873"/>
                  </a:cubicBezTo>
                  <a:cubicBezTo>
                    <a:pt x="5959" y="11842"/>
                    <a:pt x="6109" y="11801"/>
                    <a:pt x="6253" y="11764"/>
                  </a:cubicBezTo>
                  <a:cubicBezTo>
                    <a:pt x="6264" y="11762"/>
                    <a:pt x="6274" y="11762"/>
                    <a:pt x="6284" y="11762"/>
                  </a:cubicBezTo>
                  <a:cubicBezTo>
                    <a:pt x="6488" y="11762"/>
                    <a:pt x="6531" y="12092"/>
                    <a:pt x="6311" y="12133"/>
                  </a:cubicBezTo>
                  <a:cubicBezTo>
                    <a:pt x="6103" y="12209"/>
                    <a:pt x="5927" y="12245"/>
                    <a:pt x="5789" y="12245"/>
                  </a:cubicBezTo>
                  <a:cubicBezTo>
                    <a:pt x="5353" y="12245"/>
                    <a:pt x="5281" y="11893"/>
                    <a:pt x="5720" y="11340"/>
                  </a:cubicBezTo>
                  <a:cubicBezTo>
                    <a:pt x="5478" y="11300"/>
                    <a:pt x="5118" y="11306"/>
                    <a:pt x="5057" y="11000"/>
                  </a:cubicBezTo>
                  <a:cubicBezTo>
                    <a:pt x="5031" y="10542"/>
                    <a:pt x="5608" y="10406"/>
                    <a:pt x="5930" y="10236"/>
                  </a:cubicBezTo>
                  <a:cubicBezTo>
                    <a:pt x="5958" y="10223"/>
                    <a:pt x="5984" y="10218"/>
                    <a:pt x="6008" y="10218"/>
                  </a:cubicBezTo>
                  <a:close/>
                  <a:moveTo>
                    <a:pt x="5978" y="1"/>
                  </a:moveTo>
                  <a:cubicBezTo>
                    <a:pt x="5609" y="1"/>
                    <a:pt x="5225" y="36"/>
                    <a:pt x="4896" y="83"/>
                  </a:cubicBezTo>
                  <a:cubicBezTo>
                    <a:pt x="4927" y="172"/>
                    <a:pt x="4959" y="258"/>
                    <a:pt x="4985" y="348"/>
                  </a:cubicBezTo>
                  <a:cubicBezTo>
                    <a:pt x="5239" y="331"/>
                    <a:pt x="5645" y="247"/>
                    <a:pt x="6012" y="247"/>
                  </a:cubicBezTo>
                  <a:cubicBezTo>
                    <a:pt x="6391" y="247"/>
                    <a:pt x="6729" y="336"/>
                    <a:pt x="6821" y="679"/>
                  </a:cubicBezTo>
                  <a:cubicBezTo>
                    <a:pt x="6864" y="1368"/>
                    <a:pt x="5841" y="1469"/>
                    <a:pt x="5348" y="1630"/>
                  </a:cubicBezTo>
                  <a:cubicBezTo>
                    <a:pt x="5827" y="3760"/>
                    <a:pt x="6063" y="5965"/>
                    <a:pt x="5913" y="8141"/>
                  </a:cubicBezTo>
                  <a:cubicBezTo>
                    <a:pt x="5836" y="8461"/>
                    <a:pt x="5652" y="8594"/>
                    <a:pt x="5459" y="8594"/>
                  </a:cubicBezTo>
                  <a:cubicBezTo>
                    <a:pt x="5127" y="8594"/>
                    <a:pt x="4766" y="8203"/>
                    <a:pt x="4861" y="7691"/>
                  </a:cubicBezTo>
                  <a:cubicBezTo>
                    <a:pt x="4864" y="5717"/>
                    <a:pt x="4682" y="3734"/>
                    <a:pt x="4233" y="1812"/>
                  </a:cubicBezTo>
                  <a:cubicBezTo>
                    <a:pt x="3993" y="1823"/>
                    <a:pt x="3741" y="1882"/>
                    <a:pt x="3501" y="1882"/>
                  </a:cubicBezTo>
                  <a:cubicBezTo>
                    <a:pt x="3434" y="1882"/>
                    <a:pt x="3369" y="1878"/>
                    <a:pt x="3305" y="1867"/>
                  </a:cubicBezTo>
                  <a:cubicBezTo>
                    <a:pt x="2774" y="1844"/>
                    <a:pt x="2576" y="1238"/>
                    <a:pt x="3051" y="962"/>
                  </a:cubicBezTo>
                  <a:cubicBezTo>
                    <a:pt x="3290" y="806"/>
                    <a:pt x="3590" y="708"/>
                    <a:pt x="3873" y="622"/>
                  </a:cubicBezTo>
                  <a:cubicBezTo>
                    <a:pt x="3838" y="532"/>
                    <a:pt x="3803" y="443"/>
                    <a:pt x="3763" y="356"/>
                  </a:cubicBezTo>
                  <a:cubicBezTo>
                    <a:pt x="3175" y="599"/>
                    <a:pt x="2224" y="861"/>
                    <a:pt x="2236" y="1642"/>
                  </a:cubicBezTo>
                  <a:cubicBezTo>
                    <a:pt x="2282" y="2172"/>
                    <a:pt x="2847" y="2380"/>
                    <a:pt x="3270" y="2532"/>
                  </a:cubicBezTo>
                  <a:cubicBezTo>
                    <a:pt x="3752" y="3904"/>
                    <a:pt x="3795" y="5559"/>
                    <a:pt x="4132" y="7020"/>
                  </a:cubicBezTo>
                  <a:cubicBezTo>
                    <a:pt x="4132" y="7314"/>
                    <a:pt x="3760" y="7415"/>
                    <a:pt x="3593" y="7616"/>
                  </a:cubicBezTo>
                  <a:cubicBezTo>
                    <a:pt x="0" y="11055"/>
                    <a:pt x="2143" y="14544"/>
                    <a:pt x="5831" y="14544"/>
                  </a:cubicBezTo>
                  <a:cubicBezTo>
                    <a:pt x="6617" y="14544"/>
                    <a:pt x="7472" y="14386"/>
                    <a:pt x="8357" y="14035"/>
                  </a:cubicBezTo>
                  <a:cubicBezTo>
                    <a:pt x="9957" y="13467"/>
                    <a:pt x="11562" y="12032"/>
                    <a:pt x="11274" y="10182"/>
                  </a:cubicBezTo>
                  <a:cubicBezTo>
                    <a:pt x="11043" y="8369"/>
                    <a:pt x="9395" y="7072"/>
                    <a:pt x="7795" y="6443"/>
                  </a:cubicBezTo>
                  <a:cubicBezTo>
                    <a:pt x="7432" y="5025"/>
                    <a:pt x="7210" y="3481"/>
                    <a:pt x="6902" y="2017"/>
                  </a:cubicBezTo>
                  <a:cubicBezTo>
                    <a:pt x="6835" y="1947"/>
                    <a:pt x="6815" y="1829"/>
                    <a:pt x="6902" y="1743"/>
                  </a:cubicBezTo>
                  <a:cubicBezTo>
                    <a:pt x="8115" y="340"/>
                    <a:pt x="7119" y="1"/>
                    <a:pt x="59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3306600" y="1698775"/>
              <a:ext cx="241550" cy="162300"/>
            </a:xfrm>
            <a:custGeom>
              <a:avLst/>
              <a:gdLst/>
              <a:ahLst/>
              <a:cxnLst/>
              <a:rect l="l" t="t" r="r" b="b"/>
              <a:pathLst>
                <a:path w="9662" h="6492" extrusionOk="0">
                  <a:moveTo>
                    <a:pt x="6628" y="0"/>
                  </a:moveTo>
                  <a:cubicBezTo>
                    <a:pt x="6601" y="0"/>
                    <a:pt x="6575" y="1"/>
                    <a:pt x="6548" y="3"/>
                  </a:cubicBezTo>
                  <a:cubicBezTo>
                    <a:pt x="5531" y="69"/>
                    <a:pt x="5223" y="957"/>
                    <a:pt x="4424" y="1217"/>
                  </a:cubicBezTo>
                  <a:cubicBezTo>
                    <a:pt x="4247" y="1280"/>
                    <a:pt x="4016" y="1298"/>
                    <a:pt x="3757" y="1298"/>
                  </a:cubicBezTo>
                  <a:cubicBezTo>
                    <a:pt x="3415" y="1298"/>
                    <a:pt x="3025" y="1267"/>
                    <a:pt x="2643" y="1267"/>
                  </a:cubicBezTo>
                  <a:cubicBezTo>
                    <a:pt x="2047" y="1267"/>
                    <a:pt x="1472" y="1344"/>
                    <a:pt x="1136" y="1738"/>
                  </a:cubicBezTo>
                  <a:cubicBezTo>
                    <a:pt x="216" y="2750"/>
                    <a:pt x="0" y="5151"/>
                    <a:pt x="2343" y="6079"/>
                  </a:cubicBezTo>
                  <a:cubicBezTo>
                    <a:pt x="2903" y="6361"/>
                    <a:pt x="3563" y="6491"/>
                    <a:pt x="4248" y="6491"/>
                  </a:cubicBezTo>
                  <a:cubicBezTo>
                    <a:pt x="6777" y="6491"/>
                    <a:pt x="9661" y="4723"/>
                    <a:pt x="9237" y="2329"/>
                  </a:cubicBezTo>
                  <a:cubicBezTo>
                    <a:pt x="9018" y="1243"/>
                    <a:pt x="7637" y="0"/>
                    <a:pt x="6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3034850" y="1613525"/>
              <a:ext cx="164400" cy="268225"/>
            </a:xfrm>
            <a:custGeom>
              <a:avLst/>
              <a:gdLst/>
              <a:ahLst/>
              <a:cxnLst/>
              <a:rect l="l" t="t" r="r" b="b"/>
              <a:pathLst>
                <a:path w="6576" h="10729" extrusionOk="0">
                  <a:moveTo>
                    <a:pt x="5049" y="6056"/>
                  </a:moveTo>
                  <a:cubicBezTo>
                    <a:pt x="5080" y="6056"/>
                    <a:pt x="5112" y="6065"/>
                    <a:pt x="5143" y="6085"/>
                  </a:cubicBezTo>
                  <a:cubicBezTo>
                    <a:pt x="5371" y="6310"/>
                    <a:pt x="4962" y="6563"/>
                    <a:pt x="4870" y="6771"/>
                  </a:cubicBezTo>
                  <a:cubicBezTo>
                    <a:pt x="5077" y="6889"/>
                    <a:pt x="5682" y="6860"/>
                    <a:pt x="5602" y="7197"/>
                  </a:cubicBezTo>
                  <a:cubicBezTo>
                    <a:pt x="5574" y="7272"/>
                    <a:pt x="5505" y="7300"/>
                    <a:pt x="5414" y="7300"/>
                  </a:cubicBezTo>
                  <a:cubicBezTo>
                    <a:pt x="5146" y="7300"/>
                    <a:pt x="4684" y="7056"/>
                    <a:pt x="4501" y="7039"/>
                  </a:cubicBezTo>
                  <a:cubicBezTo>
                    <a:pt x="4385" y="7004"/>
                    <a:pt x="4357" y="6852"/>
                    <a:pt x="4423" y="6762"/>
                  </a:cubicBezTo>
                  <a:cubicBezTo>
                    <a:pt x="4584" y="6616"/>
                    <a:pt x="4804" y="6056"/>
                    <a:pt x="5049" y="6056"/>
                  </a:cubicBezTo>
                  <a:close/>
                  <a:moveTo>
                    <a:pt x="2612" y="6280"/>
                  </a:moveTo>
                  <a:cubicBezTo>
                    <a:pt x="2791" y="6280"/>
                    <a:pt x="2983" y="6438"/>
                    <a:pt x="3042" y="6777"/>
                  </a:cubicBezTo>
                  <a:cubicBezTo>
                    <a:pt x="3095" y="7175"/>
                    <a:pt x="2901" y="7391"/>
                    <a:pt x="2690" y="7391"/>
                  </a:cubicBezTo>
                  <a:cubicBezTo>
                    <a:pt x="2511" y="7391"/>
                    <a:pt x="2320" y="7233"/>
                    <a:pt x="2261" y="6895"/>
                  </a:cubicBezTo>
                  <a:cubicBezTo>
                    <a:pt x="2208" y="6497"/>
                    <a:pt x="2402" y="6280"/>
                    <a:pt x="2612" y="6280"/>
                  </a:cubicBezTo>
                  <a:close/>
                  <a:moveTo>
                    <a:pt x="4339" y="7581"/>
                  </a:moveTo>
                  <a:cubicBezTo>
                    <a:pt x="4437" y="7581"/>
                    <a:pt x="4538" y="7649"/>
                    <a:pt x="4524" y="7777"/>
                  </a:cubicBezTo>
                  <a:cubicBezTo>
                    <a:pt x="4567" y="8088"/>
                    <a:pt x="4723" y="8460"/>
                    <a:pt x="4449" y="8719"/>
                  </a:cubicBezTo>
                  <a:cubicBezTo>
                    <a:pt x="4361" y="8801"/>
                    <a:pt x="4256" y="8836"/>
                    <a:pt x="4148" y="8836"/>
                  </a:cubicBezTo>
                  <a:cubicBezTo>
                    <a:pt x="3910" y="8836"/>
                    <a:pt x="3664" y="8662"/>
                    <a:pt x="3584" y="8434"/>
                  </a:cubicBezTo>
                  <a:cubicBezTo>
                    <a:pt x="3529" y="8226"/>
                    <a:pt x="3359" y="7731"/>
                    <a:pt x="3702" y="7716"/>
                  </a:cubicBezTo>
                  <a:cubicBezTo>
                    <a:pt x="3748" y="7719"/>
                    <a:pt x="3795" y="7748"/>
                    <a:pt x="3823" y="7785"/>
                  </a:cubicBezTo>
                  <a:cubicBezTo>
                    <a:pt x="3930" y="7987"/>
                    <a:pt x="3806" y="8307"/>
                    <a:pt x="4040" y="8448"/>
                  </a:cubicBezTo>
                  <a:cubicBezTo>
                    <a:pt x="4066" y="8463"/>
                    <a:pt x="4106" y="8468"/>
                    <a:pt x="4135" y="8477"/>
                  </a:cubicBezTo>
                  <a:cubicBezTo>
                    <a:pt x="4169" y="8474"/>
                    <a:pt x="4204" y="8463"/>
                    <a:pt x="4221" y="8425"/>
                  </a:cubicBezTo>
                  <a:cubicBezTo>
                    <a:pt x="4290" y="8200"/>
                    <a:pt x="4140" y="7970"/>
                    <a:pt x="4161" y="7739"/>
                  </a:cubicBezTo>
                  <a:cubicBezTo>
                    <a:pt x="4170" y="7631"/>
                    <a:pt x="4254" y="7581"/>
                    <a:pt x="4339" y="7581"/>
                  </a:cubicBezTo>
                  <a:close/>
                  <a:moveTo>
                    <a:pt x="3662" y="136"/>
                  </a:moveTo>
                  <a:cubicBezTo>
                    <a:pt x="3651" y="220"/>
                    <a:pt x="3645" y="306"/>
                    <a:pt x="3636" y="393"/>
                  </a:cubicBezTo>
                  <a:cubicBezTo>
                    <a:pt x="3663" y="392"/>
                    <a:pt x="3692" y="392"/>
                    <a:pt x="3722" y="392"/>
                  </a:cubicBezTo>
                  <a:cubicBezTo>
                    <a:pt x="4186" y="392"/>
                    <a:pt x="4937" y="488"/>
                    <a:pt x="4818" y="1067"/>
                  </a:cubicBezTo>
                  <a:cubicBezTo>
                    <a:pt x="4590" y="1439"/>
                    <a:pt x="3991" y="1511"/>
                    <a:pt x="3602" y="1644"/>
                  </a:cubicBezTo>
                  <a:cubicBezTo>
                    <a:pt x="3636" y="2629"/>
                    <a:pt x="3806" y="3615"/>
                    <a:pt x="4109" y="4554"/>
                  </a:cubicBezTo>
                  <a:cubicBezTo>
                    <a:pt x="4201" y="4840"/>
                    <a:pt x="4336" y="5145"/>
                    <a:pt x="4236" y="5448"/>
                  </a:cubicBezTo>
                  <a:cubicBezTo>
                    <a:pt x="4162" y="5698"/>
                    <a:pt x="3932" y="5833"/>
                    <a:pt x="3708" y="5833"/>
                  </a:cubicBezTo>
                  <a:cubicBezTo>
                    <a:pt x="3502" y="5833"/>
                    <a:pt x="3300" y="5719"/>
                    <a:pt x="3230" y="5477"/>
                  </a:cubicBezTo>
                  <a:cubicBezTo>
                    <a:pt x="2846" y="4272"/>
                    <a:pt x="2521" y="3047"/>
                    <a:pt x="2408" y="1785"/>
                  </a:cubicBezTo>
                  <a:cubicBezTo>
                    <a:pt x="2048" y="1779"/>
                    <a:pt x="1685" y="1765"/>
                    <a:pt x="1333" y="1687"/>
                  </a:cubicBezTo>
                  <a:cubicBezTo>
                    <a:pt x="1036" y="1620"/>
                    <a:pt x="895" y="1260"/>
                    <a:pt x="1085" y="986"/>
                  </a:cubicBezTo>
                  <a:cubicBezTo>
                    <a:pt x="1382" y="606"/>
                    <a:pt x="1939" y="592"/>
                    <a:pt x="2377" y="499"/>
                  </a:cubicBezTo>
                  <a:cubicBezTo>
                    <a:pt x="2379" y="407"/>
                    <a:pt x="2382" y="312"/>
                    <a:pt x="2391" y="220"/>
                  </a:cubicBezTo>
                  <a:lnTo>
                    <a:pt x="2391" y="220"/>
                  </a:lnTo>
                  <a:cubicBezTo>
                    <a:pt x="1771" y="292"/>
                    <a:pt x="1080" y="393"/>
                    <a:pt x="570" y="759"/>
                  </a:cubicBezTo>
                  <a:cubicBezTo>
                    <a:pt x="0" y="1100"/>
                    <a:pt x="16" y="1981"/>
                    <a:pt x="765" y="1981"/>
                  </a:cubicBezTo>
                  <a:cubicBezTo>
                    <a:pt x="775" y="1981"/>
                    <a:pt x="785" y="1981"/>
                    <a:pt x="794" y="1981"/>
                  </a:cubicBezTo>
                  <a:cubicBezTo>
                    <a:pt x="804" y="1979"/>
                    <a:pt x="813" y="1978"/>
                    <a:pt x="822" y="1978"/>
                  </a:cubicBezTo>
                  <a:cubicBezTo>
                    <a:pt x="911" y="1978"/>
                    <a:pt x="983" y="2053"/>
                    <a:pt x="996" y="2136"/>
                  </a:cubicBezTo>
                  <a:cubicBezTo>
                    <a:pt x="1045" y="3851"/>
                    <a:pt x="1270" y="5575"/>
                    <a:pt x="1676" y="7249"/>
                  </a:cubicBezTo>
                  <a:cubicBezTo>
                    <a:pt x="1982" y="8316"/>
                    <a:pt x="1976" y="9716"/>
                    <a:pt x="2953" y="10420"/>
                  </a:cubicBezTo>
                  <a:cubicBezTo>
                    <a:pt x="3305" y="10628"/>
                    <a:pt x="3735" y="10728"/>
                    <a:pt x="4170" y="10728"/>
                  </a:cubicBezTo>
                  <a:cubicBezTo>
                    <a:pt x="5356" y="10728"/>
                    <a:pt x="6576" y="9981"/>
                    <a:pt x="6316" y="8650"/>
                  </a:cubicBezTo>
                  <a:cubicBezTo>
                    <a:pt x="5968" y="6416"/>
                    <a:pt x="5342" y="4209"/>
                    <a:pt x="4982" y="1981"/>
                  </a:cubicBezTo>
                  <a:cubicBezTo>
                    <a:pt x="4988" y="1929"/>
                    <a:pt x="5017" y="1880"/>
                    <a:pt x="5074" y="1848"/>
                  </a:cubicBezTo>
                  <a:cubicBezTo>
                    <a:pt x="5435" y="1646"/>
                    <a:pt x="5919" y="1237"/>
                    <a:pt x="5769" y="764"/>
                  </a:cubicBezTo>
                  <a:cubicBezTo>
                    <a:pt x="5423" y="1"/>
                    <a:pt x="4345" y="200"/>
                    <a:pt x="3662" y="1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3074300" y="1735500"/>
              <a:ext cx="111425" cy="137300"/>
            </a:xfrm>
            <a:custGeom>
              <a:avLst/>
              <a:gdLst/>
              <a:ahLst/>
              <a:cxnLst/>
              <a:rect l="l" t="t" r="r" b="b"/>
              <a:pathLst>
                <a:path w="4457" h="5492" extrusionOk="0">
                  <a:moveTo>
                    <a:pt x="3131" y="1"/>
                  </a:moveTo>
                  <a:cubicBezTo>
                    <a:pt x="2657" y="1"/>
                    <a:pt x="1570" y="317"/>
                    <a:pt x="1181" y="317"/>
                  </a:cubicBezTo>
                  <a:cubicBezTo>
                    <a:pt x="1167" y="317"/>
                    <a:pt x="1154" y="316"/>
                    <a:pt x="1142" y="315"/>
                  </a:cubicBezTo>
                  <a:cubicBezTo>
                    <a:pt x="1126" y="314"/>
                    <a:pt x="1110" y="314"/>
                    <a:pt x="1093" y="314"/>
                  </a:cubicBezTo>
                  <a:cubicBezTo>
                    <a:pt x="728" y="314"/>
                    <a:pt x="268" y="552"/>
                    <a:pt x="268" y="552"/>
                  </a:cubicBezTo>
                  <a:cubicBezTo>
                    <a:pt x="0" y="748"/>
                    <a:pt x="150" y="1157"/>
                    <a:pt x="352" y="2661"/>
                  </a:cubicBezTo>
                  <a:cubicBezTo>
                    <a:pt x="557" y="4166"/>
                    <a:pt x="1306" y="5388"/>
                    <a:pt x="2257" y="5480"/>
                  </a:cubicBezTo>
                  <a:cubicBezTo>
                    <a:pt x="2344" y="5488"/>
                    <a:pt x="2429" y="5492"/>
                    <a:pt x="2513" y="5492"/>
                  </a:cubicBezTo>
                  <a:cubicBezTo>
                    <a:pt x="3350" y="5492"/>
                    <a:pt x="4035" y="5106"/>
                    <a:pt x="4234" y="4451"/>
                  </a:cubicBezTo>
                  <a:cubicBezTo>
                    <a:pt x="4456" y="3736"/>
                    <a:pt x="4390" y="2396"/>
                    <a:pt x="3969" y="1223"/>
                  </a:cubicBezTo>
                  <a:cubicBezTo>
                    <a:pt x="3551" y="53"/>
                    <a:pt x="3643" y="47"/>
                    <a:pt x="3208" y="4"/>
                  </a:cubicBezTo>
                  <a:cubicBezTo>
                    <a:pt x="3185" y="2"/>
                    <a:pt x="3159" y="1"/>
                    <a:pt x="31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3143750" y="1764900"/>
              <a:ext cx="33175" cy="31125"/>
            </a:xfrm>
            <a:custGeom>
              <a:avLst/>
              <a:gdLst/>
              <a:ahLst/>
              <a:cxnLst/>
              <a:rect l="l" t="t" r="r" b="b"/>
              <a:pathLst>
                <a:path w="1327" h="1245" extrusionOk="0">
                  <a:moveTo>
                    <a:pt x="693" y="1"/>
                  </a:moveTo>
                  <a:cubicBezTo>
                    <a:pt x="448" y="1"/>
                    <a:pt x="228" y="561"/>
                    <a:pt x="67" y="707"/>
                  </a:cubicBezTo>
                  <a:cubicBezTo>
                    <a:pt x="1" y="797"/>
                    <a:pt x="29" y="949"/>
                    <a:pt x="145" y="984"/>
                  </a:cubicBezTo>
                  <a:cubicBezTo>
                    <a:pt x="328" y="1001"/>
                    <a:pt x="790" y="1245"/>
                    <a:pt x="1058" y="1245"/>
                  </a:cubicBezTo>
                  <a:cubicBezTo>
                    <a:pt x="1149" y="1245"/>
                    <a:pt x="1218" y="1217"/>
                    <a:pt x="1246" y="1142"/>
                  </a:cubicBezTo>
                  <a:cubicBezTo>
                    <a:pt x="1326" y="805"/>
                    <a:pt x="721" y="834"/>
                    <a:pt x="514" y="716"/>
                  </a:cubicBezTo>
                  <a:cubicBezTo>
                    <a:pt x="606" y="508"/>
                    <a:pt x="1015" y="255"/>
                    <a:pt x="787" y="30"/>
                  </a:cubicBezTo>
                  <a:cubicBezTo>
                    <a:pt x="756" y="10"/>
                    <a:pt x="724" y="1"/>
                    <a:pt x="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3118825" y="1803025"/>
              <a:ext cx="34100" cy="31400"/>
            </a:xfrm>
            <a:custGeom>
              <a:avLst/>
              <a:gdLst/>
              <a:ahLst/>
              <a:cxnLst/>
              <a:rect l="l" t="t" r="r" b="b"/>
              <a:pathLst>
                <a:path w="1364" h="1256" extrusionOk="0">
                  <a:moveTo>
                    <a:pt x="980" y="1"/>
                  </a:moveTo>
                  <a:cubicBezTo>
                    <a:pt x="895" y="1"/>
                    <a:pt x="811" y="51"/>
                    <a:pt x="802" y="159"/>
                  </a:cubicBezTo>
                  <a:cubicBezTo>
                    <a:pt x="781" y="390"/>
                    <a:pt x="931" y="620"/>
                    <a:pt x="862" y="845"/>
                  </a:cubicBezTo>
                  <a:cubicBezTo>
                    <a:pt x="845" y="883"/>
                    <a:pt x="810" y="894"/>
                    <a:pt x="776" y="897"/>
                  </a:cubicBezTo>
                  <a:cubicBezTo>
                    <a:pt x="747" y="888"/>
                    <a:pt x="707" y="883"/>
                    <a:pt x="681" y="868"/>
                  </a:cubicBezTo>
                  <a:cubicBezTo>
                    <a:pt x="447" y="727"/>
                    <a:pt x="571" y="407"/>
                    <a:pt x="464" y="205"/>
                  </a:cubicBezTo>
                  <a:cubicBezTo>
                    <a:pt x="436" y="168"/>
                    <a:pt x="389" y="139"/>
                    <a:pt x="343" y="136"/>
                  </a:cubicBezTo>
                  <a:cubicBezTo>
                    <a:pt x="0" y="151"/>
                    <a:pt x="170" y="646"/>
                    <a:pt x="225" y="854"/>
                  </a:cubicBezTo>
                  <a:cubicBezTo>
                    <a:pt x="305" y="1082"/>
                    <a:pt x="551" y="1256"/>
                    <a:pt x="789" y="1256"/>
                  </a:cubicBezTo>
                  <a:cubicBezTo>
                    <a:pt x="897" y="1256"/>
                    <a:pt x="1002" y="1221"/>
                    <a:pt x="1090" y="1139"/>
                  </a:cubicBezTo>
                  <a:cubicBezTo>
                    <a:pt x="1364" y="880"/>
                    <a:pt x="1208" y="508"/>
                    <a:pt x="1165" y="197"/>
                  </a:cubicBezTo>
                  <a:cubicBezTo>
                    <a:pt x="1179" y="69"/>
                    <a:pt x="1078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3090050" y="1770500"/>
              <a:ext cx="22200" cy="27825"/>
            </a:xfrm>
            <a:custGeom>
              <a:avLst/>
              <a:gdLst/>
              <a:ahLst/>
              <a:cxnLst/>
              <a:rect l="l" t="t" r="r" b="b"/>
              <a:pathLst>
                <a:path w="888" h="1113" extrusionOk="0">
                  <a:moveTo>
                    <a:pt x="404" y="1"/>
                  </a:moveTo>
                  <a:cubicBezTo>
                    <a:pt x="194" y="1"/>
                    <a:pt x="0" y="218"/>
                    <a:pt x="53" y="616"/>
                  </a:cubicBezTo>
                  <a:cubicBezTo>
                    <a:pt x="112" y="954"/>
                    <a:pt x="303" y="1112"/>
                    <a:pt x="482" y="1112"/>
                  </a:cubicBezTo>
                  <a:cubicBezTo>
                    <a:pt x="693" y="1112"/>
                    <a:pt x="887" y="896"/>
                    <a:pt x="834" y="498"/>
                  </a:cubicBezTo>
                  <a:cubicBezTo>
                    <a:pt x="775" y="159"/>
                    <a:pt x="583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3020050" y="1424100"/>
              <a:ext cx="542650" cy="466525"/>
            </a:xfrm>
            <a:custGeom>
              <a:avLst/>
              <a:gdLst/>
              <a:ahLst/>
              <a:cxnLst/>
              <a:rect l="l" t="t" r="r" b="b"/>
              <a:pathLst>
                <a:path w="21706" h="18661" extrusionOk="0">
                  <a:moveTo>
                    <a:pt x="15767" y="3934"/>
                  </a:moveTo>
                  <a:cubicBezTo>
                    <a:pt x="16580" y="3934"/>
                    <a:pt x="16469" y="4281"/>
                    <a:pt x="15088" y="4595"/>
                  </a:cubicBezTo>
                  <a:cubicBezTo>
                    <a:pt x="15042" y="4399"/>
                    <a:pt x="14984" y="4206"/>
                    <a:pt x="14926" y="4015"/>
                  </a:cubicBezTo>
                  <a:cubicBezTo>
                    <a:pt x="15268" y="3959"/>
                    <a:pt x="15550" y="3934"/>
                    <a:pt x="15767" y="3934"/>
                  </a:cubicBezTo>
                  <a:close/>
                  <a:moveTo>
                    <a:pt x="13820" y="4281"/>
                  </a:moveTo>
                  <a:cubicBezTo>
                    <a:pt x="13877" y="4448"/>
                    <a:pt x="13924" y="4609"/>
                    <a:pt x="13967" y="4771"/>
                  </a:cubicBezTo>
                  <a:cubicBezTo>
                    <a:pt x="13710" y="4807"/>
                    <a:pt x="13499" y="4824"/>
                    <a:pt x="13338" y="4824"/>
                  </a:cubicBezTo>
                  <a:cubicBezTo>
                    <a:pt x="12729" y="4824"/>
                    <a:pt x="12820" y="4586"/>
                    <a:pt x="13820" y="4281"/>
                  </a:cubicBezTo>
                  <a:close/>
                  <a:moveTo>
                    <a:pt x="6844" y="4218"/>
                  </a:moveTo>
                  <a:cubicBezTo>
                    <a:pt x="7406" y="4218"/>
                    <a:pt x="8026" y="4650"/>
                    <a:pt x="7917" y="5269"/>
                  </a:cubicBezTo>
                  <a:cubicBezTo>
                    <a:pt x="7865" y="5523"/>
                    <a:pt x="7623" y="5736"/>
                    <a:pt x="7355" y="5736"/>
                  </a:cubicBezTo>
                  <a:cubicBezTo>
                    <a:pt x="6689" y="5733"/>
                    <a:pt x="6689" y="4667"/>
                    <a:pt x="6741" y="4223"/>
                  </a:cubicBezTo>
                  <a:cubicBezTo>
                    <a:pt x="6775" y="4220"/>
                    <a:pt x="6810" y="4218"/>
                    <a:pt x="6844" y="4218"/>
                  </a:cubicBezTo>
                  <a:close/>
                  <a:moveTo>
                    <a:pt x="10344" y="358"/>
                  </a:moveTo>
                  <a:cubicBezTo>
                    <a:pt x="11691" y="358"/>
                    <a:pt x="13022" y="959"/>
                    <a:pt x="13768" y="2200"/>
                  </a:cubicBezTo>
                  <a:cubicBezTo>
                    <a:pt x="14125" y="2779"/>
                    <a:pt x="14367" y="3430"/>
                    <a:pt x="14569" y="4079"/>
                  </a:cubicBezTo>
                  <a:cubicBezTo>
                    <a:pt x="14627" y="4275"/>
                    <a:pt x="14684" y="4468"/>
                    <a:pt x="14733" y="4664"/>
                  </a:cubicBezTo>
                  <a:cubicBezTo>
                    <a:pt x="14601" y="4687"/>
                    <a:pt x="14465" y="4707"/>
                    <a:pt x="14330" y="4727"/>
                  </a:cubicBezTo>
                  <a:cubicBezTo>
                    <a:pt x="14039" y="3664"/>
                    <a:pt x="13604" y="2603"/>
                    <a:pt x="12797" y="1819"/>
                  </a:cubicBezTo>
                  <a:cubicBezTo>
                    <a:pt x="12109" y="1106"/>
                    <a:pt x="11211" y="787"/>
                    <a:pt x="10307" y="787"/>
                  </a:cubicBezTo>
                  <a:cubicBezTo>
                    <a:pt x="8539" y="787"/>
                    <a:pt x="6744" y="2003"/>
                    <a:pt x="6421" y="3871"/>
                  </a:cubicBezTo>
                  <a:cubicBezTo>
                    <a:pt x="6315" y="4465"/>
                    <a:pt x="6286" y="5171"/>
                    <a:pt x="6629" y="5681"/>
                  </a:cubicBezTo>
                  <a:cubicBezTo>
                    <a:pt x="6807" y="5953"/>
                    <a:pt x="7085" y="6090"/>
                    <a:pt x="7366" y="6090"/>
                  </a:cubicBezTo>
                  <a:cubicBezTo>
                    <a:pt x="7605" y="6090"/>
                    <a:pt x="7846" y="5992"/>
                    <a:pt x="8032" y="5794"/>
                  </a:cubicBezTo>
                  <a:cubicBezTo>
                    <a:pt x="8756" y="4984"/>
                    <a:pt x="7841" y="3842"/>
                    <a:pt x="6922" y="3842"/>
                  </a:cubicBezTo>
                  <a:cubicBezTo>
                    <a:pt x="6882" y="3842"/>
                    <a:pt x="6842" y="3844"/>
                    <a:pt x="6802" y="3848"/>
                  </a:cubicBezTo>
                  <a:cubicBezTo>
                    <a:pt x="6834" y="3701"/>
                    <a:pt x="6877" y="3554"/>
                    <a:pt x="6934" y="3413"/>
                  </a:cubicBezTo>
                  <a:cubicBezTo>
                    <a:pt x="7701" y="3448"/>
                    <a:pt x="8436" y="3964"/>
                    <a:pt x="8652" y="4713"/>
                  </a:cubicBezTo>
                  <a:cubicBezTo>
                    <a:pt x="8928" y="5744"/>
                    <a:pt x="8177" y="6478"/>
                    <a:pt x="7385" y="6478"/>
                  </a:cubicBezTo>
                  <a:cubicBezTo>
                    <a:pt x="6944" y="6478"/>
                    <a:pt x="6490" y="6250"/>
                    <a:pt x="6194" y="5719"/>
                  </a:cubicBezTo>
                  <a:cubicBezTo>
                    <a:pt x="5554" y="4500"/>
                    <a:pt x="6125" y="3007"/>
                    <a:pt x="6923" y="1984"/>
                  </a:cubicBezTo>
                  <a:cubicBezTo>
                    <a:pt x="7742" y="912"/>
                    <a:pt x="9050" y="358"/>
                    <a:pt x="10344" y="358"/>
                  </a:cubicBezTo>
                  <a:close/>
                  <a:moveTo>
                    <a:pt x="4208" y="8333"/>
                  </a:moveTo>
                  <a:cubicBezTo>
                    <a:pt x="4496" y="8341"/>
                    <a:pt x="4828" y="8330"/>
                    <a:pt x="5061" y="8503"/>
                  </a:cubicBezTo>
                  <a:cubicBezTo>
                    <a:pt x="5073" y="8518"/>
                    <a:pt x="5075" y="8518"/>
                    <a:pt x="5072" y="8518"/>
                  </a:cubicBezTo>
                  <a:lnTo>
                    <a:pt x="5072" y="8518"/>
                  </a:lnTo>
                  <a:cubicBezTo>
                    <a:pt x="5071" y="8518"/>
                    <a:pt x="5068" y="8518"/>
                    <a:pt x="5064" y="8520"/>
                  </a:cubicBezTo>
                  <a:cubicBezTo>
                    <a:pt x="4810" y="8684"/>
                    <a:pt x="4482" y="8756"/>
                    <a:pt x="4194" y="8849"/>
                  </a:cubicBezTo>
                  <a:cubicBezTo>
                    <a:pt x="4194" y="8679"/>
                    <a:pt x="4196" y="8506"/>
                    <a:pt x="4208" y="8333"/>
                  </a:cubicBezTo>
                  <a:close/>
                  <a:moveTo>
                    <a:pt x="5684" y="3675"/>
                  </a:moveTo>
                  <a:lnTo>
                    <a:pt x="5684" y="3675"/>
                  </a:lnTo>
                  <a:cubicBezTo>
                    <a:pt x="5637" y="3860"/>
                    <a:pt x="5603" y="4050"/>
                    <a:pt x="5580" y="4246"/>
                  </a:cubicBezTo>
                  <a:cubicBezTo>
                    <a:pt x="4041" y="5229"/>
                    <a:pt x="3859" y="7261"/>
                    <a:pt x="3830" y="8924"/>
                  </a:cubicBezTo>
                  <a:cubicBezTo>
                    <a:pt x="3666" y="8952"/>
                    <a:pt x="3502" y="8976"/>
                    <a:pt x="3335" y="8987"/>
                  </a:cubicBezTo>
                  <a:cubicBezTo>
                    <a:pt x="3219" y="7013"/>
                    <a:pt x="3790" y="4624"/>
                    <a:pt x="5684" y="3675"/>
                  </a:cubicBezTo>
                  <a:close/>
                  <a:moveTo>
                    <a:pt x="2963" y="8448"/>
                  </a:moveTo>
                  <a:lnTo>
                    <a:pt x="2963" y="8448"/>
                  </a:lnTo>
                  <a:cubicBezTo>
                    <a:pt x="2960" y="8633"/>
                    <a:pt x="2963" y="8814"/>
                    <a:pt x="2974" y="8996"/>
                  </a:cubicBezTo>
                  <a:cubicBezTo>
                    <a:pt x="2946" y="8996"/>
                    <a:pt x="2917" y="8997"/>
                    <a:pt x="2888" y="8997"/>
                  </a:cubicBezTo>
                  <a:cubicBezTo>
                    <a:pt x="2586" y="8997"/>
                    <a:pt x="2289" y="8957"/>
                    <a:pt x="1989" y="8915"/>
                  </a:cubicBezTo>
                  <a:cubicBezTo>
                    <a:pt x="1801" y="8612"/>
                    <a:pt x="2758" y="8486"/>
                    <a:pt x="2963" y="8448"/>
                  </a:cubicBezTo>
                  <a:close/>
                  <a:moveTo>
                    <a:pt x="14826" y="5018"/>
                  </a:moveTo>
                  <a:cubicBezTo>
                    <a:pt x="14999" y="5759"/>
                    <a:pt x="15120" y="6508"/>
                    <a:pt x="15218" y="7258"/>
                  </a:cubicBezTo>
                  <a:cubicBezTo>
                    <a:pt x="15344" y="8650"/>
                    <a:pt x="15592" y="10177"/>
                    <a:pt x="15316" y="11529"/>
                  </a:cubicBezTo>
                  <a:cubicBezTo>
                    <a:pt x="15308" y="11530"/>
                    <a:pt x="15300" y="11530"/>
                    <a:pt x="15293" y="11530"/>
                  </a:cubicBezTo>
                  <a:cubicBezTo>
                    <a:pt x="14974" y="11530"/>
                    <a:pt x="15059" y="11051"/>
                    <a:pt x="15050" y="10835"/>
                  </a:cubicBezTo>
                  <a:cubicBezTo>
                    <a:pt x="15036" y="8903"/>
                    <a:pt x="14875" y="6964"/>
                    <a:pt x="14425" y="5082"/>
                  </a:cubicBezTo>
                  <a:cubicBezTo>
                    <a:pt x="14558" y="5062"/>
                    <a:pt x="14690" y="5041"/>
                    <a:pt x="14826" y="5018"/>
                  </a:cubicBezTo>
                  <a:close/>
                  <a:moveTo>
                    <a:pt x="3836" y="9293"/>
                  </a:moveTo>
                  <a:cubicBezTo>
                    <a:pt x="3862" y="9961"/>
                    <a:pt x="3946" y="10624"/>
                    <a:pt x="4093" y="11278"/>
                  </a:cubicBezTo>
                  <a:cubicBezTo>
                    <a:pt x="4119" y="11685"/>
                    <a:pt x="4672" y="12754"/>
                    <a:pt x="4436" y="12996"/>
                  </a:cubicBezTo>
                  <a:cubicBezTo>
                    <a:pt x="4407" y="13032"/>
                    <a:pt x="4377" y="13049"/>
                    <a:pt x="4347" y="13049"/>
                  </a:cubicBezTo>
                  <a:cubicBezTo>
                    <a:pt x="3918" y="13049"/>
                    <a:pt x="3369" y="9657"/>
                    <a:pt x="3361" y="9347"/>
                  </a:cubicBezTo>
                  <a:cubicBezTo>
                    <a:pt x="3519" y="9336"/>
                    <a:pt x="3680" y="9319"/>
                    <a:pt x="3836" y="9293"/>
                  </a:cubicBezTo>
                  <a:close/>
                  <a:moveTo>
                    <a:pt x="15812" y="3316"/>
                  </a:moveTo>
                  <a:cubicBezTo>
                    <a:pt x="16953" y="3316"/>
                    <a:pt x="17943" y="3657"/>
                    <a:pt x="16731" y="5059"/>
                  </a:cubicBezTo>
                  <a:cubicBezTo>
                    <a:pt x="16644" y="5145"/>
                    <a:pt x="16664" y="5263"/>
                    <a:pt x="16731" y="5333"/>
                  </a:cubicBezTo>
                  <a:cubicBezTo>
                    <a:pt x="17045" y="6794"/>
                    <a:pt x="17261" y="8344"/>
                    <a:pt x="17624" y="9759"/>
                  </a:cubicBezTo>
                  <a:cubicBezTo>
                    <a:pt x="19619" y="10494"/>
                    <a:pt x="21705" y="12509"/>
                    <a:pt x="20996" y="14812"/>
                  </a:cubicBezTo>
                  <a:cubicBezTo>
                    <a:pt x="20322" y="16707"/>
                    <a:pt x="17871" y="17844"/>
                    <a:pt x="15640" y="17844"/>
                  </a:cubicBezTo>
                  <a:cubicBezTo>
                    <a:pt x="13526" y="17844"/>
                    <a:pt x="11610" y="16822"/>
                    <a:pt x="11595" y="14454"/>
                  </a:cubicBezTo>
                  <a:cubicBezTo>
                    <a:pt x="11641" y="12809"/>
                    <a:pt x="12765" y="11471"/>
                    <a:pt x="13935" y="10463"/>
                  </a:cubicBezTo>
                  <a:cubicBezTo>
                    <a:pt x="13808" y="8981"/>
                    <a:pt x="13422" y="7474"/>
                    <a:pt x="13212" y="5984"/>
                  </a:cubicBezTo>
                  <a:cubicBezTo>
                    <a:pt x="13200" y="5912"/>
                    <a:pt x="13154" y="5866"/>
                    <a:pt x="13099" y="5851"/>
                  </a:cubicBezTo>
                  <a:cubicBezTo>
                    <a:pt x="12678" y="5701"/>
                    <a:pt x="12111" y="5491"/>
                    <a:pt x="12065" y="4961"/>
                  </a:cubicBezTo>
                  <a:cubicBezTo>
                    <a:pt x="12053" y="4180"/>
                    <a:pt x="13004" y="3920"/>
                    <a:pt x="13592" y="3675"/>
                  </a:cubicBezTo>
                  <a:cubicBezTo>
                    <a:pt x="13632" y="3762"/>
                    <a:pt x="13667" y="3851"/>
                    <a:pt x="13702" y="3943"/>
                  </a:cubicBezTo>
                  <a:cubicBezTo>
                    <a:pt x="13419" y="4030"/>
                    <a:pt x="13119" y="4125"/>
                    <a:pt x="12880" y="4281"/>
                  </a:cubicBezTo>
                  <a:cubicBezTo>
                    <a:pt x="12405" y="4557"/>
                    <a:pt x="12601" y="5162"/>
                    <a:pt x="13134" y="5186"/>
                  </a:cubicBezTo>
                  <a:cubicBezTo>
                    <a:pt x="13195" y="5196"/>
                    <a:pt x="13258" y="5200"/>
                    <a:pt x="13322" y="5200"/>
                  </a:cubicBezTo>
                  <a:cubicBezTo>
                    <a:pt x="13566" y="5200"/>
                    <a:pt x="13822" y="5140"/>
                    <a:pt x="14062" y="5131"/>
                  </a:cubicBezTo>
                  <a:cubicBezTo>
                    <a:pt x="14511" y="7056"/>
                    <a:pt x="14696" y="9036"/>
                    <a:pt x="14690" y="11007"/>
                  </a:cubicBezTo>
                  <a:cubicBezTo>
                    <a:pt x="14595" y="11517"/>
                    <a:pt x="14957" y="11909"/>
                    <a:pt x="15288" y="11909"/>
                  </a:cubicBezTo>
                  <a:cubicBezTo>
                    <a:pt x="15482" y="11909"/>
                    <a:pt x="15665" y="11776"/>
                    <a:pt x="15742" y="11457"/>
                  </a:cubicBezTo>
                  <a:cubicBezTo>
                    <a:pt x="15892" y="9281"/>
                    <a:pt x="15653" y="7076"/>
                    <a:pt x="15177" y="4946"/>
                  </a:cubicBezTo>
                  <a:cubicBezTo>
                    <a:pt x="15670" y="4788"/>
                    <a:pt x="16693" y="4684"/>
                    <a:pt x="16650" y="3995"/>
                  </a:cubicBezTo>
                  <a:cubicBezTo>
                    <a:pt x="16560" y="3651"/>
                    <a:pt x="16223" y="3561"/>
                    <a:pt x="15846" y="3561"/>
                  </a:cubicBezTo>
                  <a:cubicBezTo>
                    <a:pt x="15478" y="3561"/>
                    <a:pt x="15070" y="3647"/>
                    <a:pt x="14814" y="3664"/>
                  </a:cubicBezTo>
                  <a:cubicBezTo>
                    <a:pt x="14785" y="3577"/>
                    <a:pt x="14756" y="3488"/>
                    <a:pt x="14725" y="3399"/>
                  </a:cubicBezTo>
                  <a:cubicBezTo>
                    <a:pt x="15056" y="3351"/>
                    <a:pt x="15442" y="3316"/>
                    <a:pt x="15812" y="3316"/>
                  </a:cubicBezTo>
                  <a:close/>
                  <a:moveTo>
                    <a:pt x="4257" y="7713"/>
                  </a:moveTo>
                  <a:cubicBezTo>
                    <a:pt x="4597" y="7713"/>
                    <a:pt x="4934" y="7728"/>
                    <a:pt x="5277" y="7756"/>
                  </a:cubicBezTo>
                  <a:cubicBezTo>
                    <a:pt x="6545" y="7800"/>
                    <a:pt x="6787" y="8823"/>
                    <a:pt x="5669" y="9422"/>
                  </a:cubicBezTo>
                  <a:cubicBezTo>
                    <a:pt x="5612" y="9454"/>
                    <a:pt x="5583" y="9506"/>
                    <a:pt x="5577" y="9555"/>
                  </a:cubicBezTo>
                  <a:cubicBezTo>
                    <a:pt x="5833" y="11108"/>
                    <a:pt x="6223" y="12656"/>
                    <a:pt x="6519" y="14207"/>
                  </a:cubicBezTo>
                  <a:cubicBezTo>
                    <a:pt x="6698" y="15351"/>
                    <a:pt x="7439" y="16904"/>
                    <a:pt x="6367" y="17806"/>
                  </a:cubicBezTo>
                  <a:cubicBezTo>
                    <a:pt x="5914" y="18131"/>
                    <a:pt x="5342" y="18300"/>
                    <a:pt x="4786" y="18300"/>
                  </a:cubicBezTo>
                  <a:cubicBezTo>
                    <a:pt x="3830" y="18300"/>
                    <a:pt x="2919" y="17800"/>
                    <a:pt x="2729" y="16726"/>
                  </a:cubicBezTo>
                  <a:cubicBezTo>
                    <a:pt x="2107" y="14437"/>
                    <a:pt x="1654" y="12077"/>
                    <a:pt x="1591" y="9713"/>
                  </a:cubicBezTo>
                  <a:cubicBezTo>
                    <a:pt x="1578" y="9632"/>
                    <a:pt x="1505" y="9555"/>
                    <a:pt x="1416" y="9555"/>
                  </a:cubicBezTo>
                  <a:cubicBezTo>
                    <a:pt x="1407" y="9555"/>
                    <a:pt x="1398" y="9556"/>
                    <a:pt x="1389" y="9558"/>
                  </a:cubicBezTo>
                  <a:cubicBezTo>
                    <a:pt x="1379" y="9558"/>
                    <a:pt x="1370" y="9558"/>
                    <a:pt x="1360" y="9558"/>
                  </a:cubicBezTo>
                  <a:cubicBezTo>
                    <a:pt x="611" y="9558"/>
                    <a:pt x="601" y="8680"/>
                    <a:pt x="1167" y="8339"/>
                  </a:cubicBezTo>
                  <a:cubicBezTo>
                    <a:pt x="1677" y="7970"/>
                    <a:pt x="2366" y="7872"/>
                    <a:pt x="2986" y="7797"/>
                  </a:cubicBezTo>
                  <a:lnTo>
                    <a:pt x="2986" y="7797"/>
                  </a:lnTo>
                  <a:cubicBezTo>
                    <a:pt x="2980" y="7892"/>
                    <a:pt x="2974" y="7984"/>
                    <a:pt x="2971" y="8079"/>
                  </a:cubicBezTo>
                  <a:cubicBezTo>
                    <a:pt x="2536" y="8169"/>
                    <a:pt x="1977" y="8183"/>
                    <a:pt x="1683" y="8563"/>
                  </a:cubicBezTo>
                  <a:cubicBezTo>
                    <a:pt x="1490" y="8837"/>
                    <a:pt x="1631" y="9197"/>
                    <a:pt x="1931" y="9264"/>
                  </a:cubicBezTo>
                  <a:cubicBezTo>
                    <a:pt x="2280" y="9347"/>
                    <a:pt x="2643" y="9356"/>
                    <a:pt x="3003" y="9362"/>
                  </a:cubicBezTo>
                  <a:cubicBezTo>
                    <a:pt x="3116" y="10624"/>
                    <a:pt x="3444" y="11849"/>
                    <a:pt x="3825" y="13054"/>
                  </a:cubicBezTo>
                  <a:cubicBezTo>
                    <a:pt x="3896" y="13296"/>
                    <a:pt x="4098" y="13410"/>
                    <a:pt x="4304" y="13410"/>
                  </a:cubicBezTo>
                  <a:cubicBezTo>
                    <a:pt x="4528" y="13410"/>
                    <a:pt x="4757" y="13275"/>
                    <a:pt x="4830" y="13025"/>
                  </a:cubicBezTo>
                  <a:cubicBezTo>
                    <a:pt x="4934" y="12722"/>
                    <a:pt x="4799" y="12417"/>
                    <a:pt x="4704" y="12131"/>
                  </a:cubicBezTo>
                  <a:cubicBezTo>
                    <a:pt x="4401" y="11192"/>
                    <a:pt x="4234" y="10206"/>
                    <a:pt x="4196" y="9221"/>
                  </a:cubicBezTo>
                  <a:cubicBezTo>
                    <a:pt x="4585" y="9088"/>
                    <a:pt x="5188" y="9016"/>
                    <a:pt x="5416" y="8644"/>
                  </a:cubicBezTo>
                  <a:cubicBezTo>
                    <a:pt x="5532" y="8065"/>
                    <a:pt x="4784" y="7969"/>
                    <a:pt x="4320" y="7969"/>
                  </a:cubicBezTo>
                  <a:cubicBezTo>
                    <a:pt x="4290" y="7969"/>
                    <a:pt x="4261" y="7969"/>
                    <a:pt x="4234" y="7970"/>
                  </a:cubicBezTo>
                  <a:cubicBezTo>
                    <a:pt x="4240" y="7883"/>
                    <a:pt x="4248" y="7797"/>
                    <a:pt x="4257" y="7713"/>
                  </a:cubicBezTo>
                  <a:close/>
                  <a:moveTo>
                    <a:pt x="10347" y="0"/>
                  </a:moveTo>
                  <a:cubicBezTo>
                    <a:pt x="8463" y="0"/>
                    <a:pt x="6551" y="1109"/>
                    <a:pt x="5822" y="3226"/>
                  </a:cubicBezTo>
                  <a:cubicBezTo>
                    <a:pt x="4124" y="3848"/>
                    <a:pt x="3234" y="5725"/>
                    <a:pt x="3026" y="7434"/>
                  </a:cubicBezTo>
                  <a:cubicBezTo>
                    <a:pt x="1980" y="7506"/>
                    <a:pt x="0" y="7970"/>
                    <a:pt x="478" y="9399"/>
                  </a:cubicBezTo>
                  <a:cubicBezTo>
                    <a:pt x="631" y="9702"/>
                    <a:pt x="928" y="9904"/>
                    <a:pt x="1260" y="9930"/>
                  </a:cubicBezTo>
                  <a:cubicBezTo>
                    <a:pt x="1251" y="11489"/>
                    <a:pt x="1505" y="13028"/>
                    <a:pt x="1833" y="14550"/>
                  </a:cubicBezTo>
                  <a:cubicBezTo>
                    <a:pt x="2167" y="15751"/>
                    <a:pt x="2190" y="17221"/>
                    <a:pt x="3118" y="18144"/>
                  </a:cubicBezTo>
                  <a:cubicBezTo>
                    <a:pt x="3553" y="18505"/>
                    <a:pt x="4137" y="18661"/>
                    <a:pt x="4726" y="18661"/>
                  </a:cubicBezTo>
                  <a:cubicBezTo>
                    <a:pt x="5241" y="18661"/>
                    <a:pt x="5760" y="18541"/>
                    <a:pt x="6185" y="18334"/>
                  </a:cubicBezTo>
                  <a:cubicBezTo>
                    <a:pt x="7485" y="17786"/>
                    <a:pt x="7396" y="16253"/>
                    <a:pt x="7073" y="15106"/>
                  </a:cubicBezTo>
                  <a:cubicBezTo>
                    <a:pt x="6695" y="13299"/>
                    <a:pt x="6318" y="11489"/>
                    <a:pt x="5943" y="9682"/>
                  </a:cubicBezTo>
                  <a:cubicBezTo>
                    <a:pt x="7093" y="9036"/>
                    <a:pt x="6995" y="7664"/>
                    <a:pt x="5626" y="7436"/>
                  </a:cubicBezTo>
                  <a:cubicBezTo>
                    <a:pt x="5196" y="7353"/>
                    <a:pt x="4738" y="7347"/>
                    <a:pt x="4300" y="7347"/>
                  </a:cubicBezTo>
                  <a:cubicBezTo>
                    <a:pt x="4441" y="6370"/>
                    <a:pt x="4776" y="5318"/>
                    <a:pt x="5554" y="4696"/>
                  </a:cubicBezTo>
                  <a:lnTo>
                    <a:pt x="5554" y="4696"/>
                  </a:lnTo>
                  <a:cubicBezTo>
                    <a:pt x="5532" y="5740"/>
                    <a:pt x="6337" y="6864"/>
                    <a:pt x="7431" y="6864"/>
                  </a:cubicBezTo>
                  <a:cubicBezTo>
                    <a:pt x="7490" y="6864"/>
                    <a:pt x="7551" y="6861"/>
                    <a:pt x="7612" y="6854"/>
                  </a:cubicBezTo>
                  <a:cubicBezTo>
                    <a:pt x="9935" y="6341"/>
                    <a:pt x="9243" y="3237"/>
                    <a:pt x="7090" y="3059"/>
                  </a:cubicBezTo>
                  <a:cubicBezTo>
                    <a:pt x="7191" y="2863"/>
                    <a:pt x="7312" y="2675"/>
                    <a:pt x="7453" y="2502"/>
                  </a:cubicBezTo>
                  <a:lnTo>
                    <a:pt x="7456" y="2497"/>
                  </a:lnTo>
                  <a:cubicBezTo>
                    <a:pt x="8165" y="1584"/>
                    <a:pt x="9169" y="1155"/>
                    <a:pt x="10168" y="1155"/>
                  </a:cubicBezTo>
                  <a:cubicBezTo>
                    <a:pt x="11508" y="1155"/>
                    <a:pt x="12838" y="1927"/>
                    <a:pt x="13434" y="3338"/>
                  </a:cubicBezTo>
                  <a:cubicBezTo>
                    <a:pt x="12733" y="3615"/>
                    <a:pt x="11773" y="3952"/>
                    <a:pt x="11696" y="4828"/>
                  </a:cubicBezTo>
                  <a:cubicBezTo>
                    <a:pt x="11658" y="5517"/>
                    <a:pt x="12266" y="5967"/>
                    <a:pt x="12866" y="6140"/>
                  </a:cubicBezTo>
                  <a:cubicBezTo>
                    <a:pt x="13105" y="7534"/>
                    <a:pt x="13344" y="8929"/>
                    <a:pt x="13586" y="10321"/>
                  </a:cubicBezTo>
                  <a:cubicBezTo>
                    <a:pt x="11367" y="11861"/>
                    <a:pt x="10076" y="15665"/>
                    <a:pt x="12727" y="17417"/>
                  </a:cubicBezTo>
                  <a:cubicBezTo>
                    <a:pt x="13581" y="17943"/>
                    <a:pt x="14652" y="18197"/>
                    <a:pt x="15749" y="18197"/>
                  </a:cubicBezTo>
                  <a:cubicBezTo>
                    <a:pt x="18378" y="18197"/>
                    <a:pt x="21162" y="16743"/>
                    <a:pt x="21489" y="14106"/>
                  </a:cubicBezTo>
                  <a:cubicBezTo>
                    <a:pt x="21607" y="11941"/>
                    <a:pt x="19777" y="10247"/>
                    <a:pt x="17915" y="9491"/>
                  </a:cubicBezTo>
                  <a:cubicBezTo>
                    <a:pt x="17624" y="8073"/>
                    <a:pt x="17382" y="6641"/>
                    <a:pt x="17068" y="5232"/>
                  </a:cubicBezTo>
                  <a:cubicBezTo>
                    <a:pt x="17840" y="4500"/>
                    <a:pt x="17901" y="3168"/>
                    <a:pt x="16636" y="3024"/>
                  </a:cubicBezTo>
                  <a:cubicBezTo>
                    <a:pt x="16343" y="2982"/>
                    <a:pt x="16047" y="2962"/>
                    <a:pt x="15752" y="2962"/>
                  </a:cubicBezTo>
                  <a:cubicBezTo>
                    <a:pt x="15364" y="2962"/>
                    <a:pt x="14976" y="2996"/>
                    <a:pt x="14595" y="3053"/>
                  </a:cubicBezTo>
                  <a:cubicBezTo>
                    <a:pt x="13882" y="989"/>
                    <a:pt x="12127" y="0"/>
                    <a:pt x="10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3124725" y="1632400"/>
              <a:ext cx="21875" cy="12925"/>
            </a:xfrm>
            <a:custGeom>
              <a:avLst/>
              <a:gdLst/>
              <a:ahLst/>
              <a:cxnLst/>
              <a:rect l="l" t="t" r="r" b="b"/>
              <a:pathLst>
                <a:path w="875" h="517" extrusionOk="0">
                  <a:moveTo>
                    <a:pt x="18" y="1"/>
                  </a:moveTo>
                  <a:cubicBezTo>
                    <a:pt x="7" y="171"/>
                    <a:pt x="1" y="344"/>
                    <a:pt x="1" y="517"/>
                  </a:cubicBezTo>
                  <a:cubicBezTo>
                    <a:pt x="289" y="424"/>
                    <a:pt x="618" y="352"/>
                    <a:pt x="874" y="188"/>
                  </a:cubicBezTo>
                  <a:cubicBezTo>
                    <a:pt x="753" y="9"/>
                    <a:pt x="251" y="7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3065075" y="1635300"/>
              <a:ext cx="29350" cy="13725"/>
            </a:xfrm>
            <a:custGeom>
              <a:avLst/>
              <a:gdLst/>
              <a:ahLst/>
              <a:cxnLst/>
              <a:rect l="l" t="t" r="r" b="b"/>
              <a:pathLst>
                <a:path w="1174" h="549" extrusionOk="0">
                  <a:moveTo>
                    <a:pt x="1162" y="0"/>
                  </a:moveTo>
                  <a:lnTo>
                    <a:pt x="1162" y="0"/>
                  </a:lnTo>
                  <a:cubicBezTo>
                    <a:pt x="957" y="38"/>
                    <a:pt x="0" y="164"/>
                    <a:pt x="188" y="467"/>
                  </a:cubicBezTo>
                  <a:cubicBezTo>
                    <a:pt x="488" y="509"/>
                    <a:pt x="785" y="549"/>
                    <a:pt x="1087" y="549"/>
                  </a:cubicBezTo>
                  <a:cubicBezTo>
                    <a:pt x="1116" y="549"/>
                    <a:pt x="1145" y="548"/>
                    <a:pt x="1173" y="548"/>
                  </a:cubicBezTo>
                  <a:cubicBezTo>
                    <a:pt x="1162" y="366"/>
                    <a:pt x="1159" y="185"/>
                    <a:pt x="1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3104050" y="1656400"/>
              <a:ext cx="30150" cy="93925"/>
            </a:xfrm>
            <a:custGeom>
              <a:avLst/>
              <a:gdLst/>
              <a:ahLst/>
              <a:cxnLst/>
              <a:rect l="l" t="t" r="r" b="b"/>
              <a:pathLst>
                <a:path w="1206" h="3757" extrusionOk="0">
                  <a:moveTo>
                    <a:pt x="476" y="1"/>
                  </a:moveTo>
                  <a:cubicBezTo>
                    <a:pt x="320" y="27"/>
                    <a:pt x="159" y="44"/>
                    <a:pt x="1" y="55"/>
                  </a:cubicBezTo>
                  <a:cubicBezTo>
                    <a:pt x="9" y="365"/>
                    <a:pt x="563" y="3757"/>
                    <a:pt x="988" y="3757"/>
                  </a:cubicBezTo>
                  <a:cubicBezTo>
                    <a:pt x="1018" y="3757"/>
                    <a:pt x="1047" y="3740"/>
                    <a:pt x="1076" y="3704"/>
                  </a:cubicBezTo>
                  <a:cubicBezTo>
                    <a:pt x="1205" y="3566"/>
                    <a:pt x="1125" y="3329"/>
                    <a:pt x="1076" y="3177"/>
                  </a:cubicBezTo>
                  <a:cubicBezTo>
                    <a:pt x="721" y="2151"/>
                    <a:pt x="508" y="1081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3100525" y="1515975"/>
              <a:ext cx="61625" cy="132825"/>
            </a:xfrm>
            <a:custGeom>
              <a:avLst/>
              <a:gdLst/>
              <a:ahLst/>
              <a:cxnLst/>
              <a:rect l="l" t="t" r="r" b="b"/>
              <a:pathLst>
                <a:path w="2465" h="5313" extrusionOk="0">
                  <a:moveTo>
                    <a:pt x="2465" y="0"/>
                  </a:moveTo>
                  <a:cubicBezTo>
                    <a:pt x="571" y="949"/>
                    <a:pt x="0" y="3338"/>
                    <a:pt x="116" y="5312"/>
                  </a:cubicBezTo>
                  <a:cubicBezTo>
                    <a:pt x="283" y="5301"/>
                    <a:pt x="447" y="5277"/>
                    <a:pt x="608" y="5249"/>
                  </a:cubicBezTo>
                  <a:cubicBezTo>
                    <a:pt x="637" y="3586"/>
                    <a:pt x="822" y="1554"/>
                    <a:pt x="2361" y="571"/>
                  </a:cubicBezTo>
                  <a:cubicBezTo>
                    <a:pt x="2384" y="375"/>
                    <a:pt x="2418" y="188"/>
                    <a:pt x="2465" y="0"/>
                  </a:cubicBez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3338250" y="1531100"/>
              <a:ext cx="30975" cy="13625"/>
            </a:xfrm>
            <a:custGeom>
              <a:avLst/>
              <a:gdLst/>
              <a:ahLst/>
              <a:cxnLst/>
              <a:rect l="l" t="t" r="r" b="b"/>
              <a:pathLst>
                <a:path w="1239" h="545" extrusionOk="0">
                  <a:moveTo>
                    <a:pt x="1092" y="1"/>
                  </a:moveTo>
                  <a:cubicBezTo>
                    <a:pt x="92" y="306"/>
                    <a:pt x="1" y="544"/>
                    <a:pt x="610" y="544"/>
                  </a:cubicBezTo>
                  <a:cubicBezTo>
                    <a:pt x="771" y="544"/>
                    <a:pt x="982" y="527"/>
                    <a:pt x="1239" y="491"/>
                  </a:cubicBezTo>
                  <a:cubicBezTo>
                    <a:pt x="1196" y="329"/>
                    <a:pt x="1149" y="168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3158800" y="1433200"/>
              <a:ext cx="229600" cy="153025"/>
            </a:xfrm>
            <a:custGeom>
              <a:avLst/>
              <a:gdLst/>
              <a:ahLst/>
              <a:cxnLst/>
              <a:rect l="l" t="t" r="r" b="b"/>
              <a:pathLst>
                <a:path w="9184" h="6121" extrusionOk="0">
                  <a:moveTo>
                    <a:pt x="4791" y="0"/>
                  </a:moveTo>
                  <a:cubicBezTo>
                    <a:pt x="3497" y="0"/>
                    <a:pt x="2189" y="554"/>
                    <a:pt x="1370" y="1625"/>
                  </a:cubicBezTo>
                  <a:cubicBezTo>
                    <a:pt x="572" y="2648"/>
                    <a:pt x="1" y="4144"/>
                    <a:pt x="638" y="5361"/>
                  </a:cubicBezTo>
                  <a:cubicBezTo>
                    <a:pt x="935" y="5892"/>
                    <a:pt x="1390" y="6120"/>
                    <a:pt x="1833" y="6120"/>
                  </a:cubicBezTo>
                  <a:cubicBezTo>
                    <a:pt x="2625" y="6120"/>
                    <a:pt x="3375" y="5388"/>
                    <a:pt x="3099" y="4358"/>
                  </a:cubicBezTo>
                  <a:cubicBezTo>
                    <a:pt x="2883" y="3608"/>
                    <a:pt x="2148" y="3092"/>
                    <a:pt x="1382" y="3055"/>
                  </a:cubicBezTo>
                  <a:cubicBezTo>
                    <a:pt x="1324" y="3196"/>
                    <a:pt x="1281" y="3343"/>
                    <a:pt x="1249" y="3493"/>
                  </a:cubicBezTo>
                  <a:cubicBezTo>
                    <a:pt x="1290" y="3488"/>
                    <a:pt x="1331" y="3486"/>
                    <a:pt x="1372" y="3486"/>
                  </a:cubicBezTo>
                  <a:cubicBezTo>
                    <a:pt x="2290" y="3486"/>
                    <a:pt x="3200" y="4630"/>
                    <a:pt x="2480" y="5438"/>
                  </a:cubicBezTo>
                  <a:cubicBezTo>
                    <a:pt x="2293" y="5636"/>
                    <a:pt x="2051" y="5735"/>
                    <a:pt x="1813" y="5735"/>
                  </a:cubicBezTo>
                  <a:cubicBezTo>
                    <a:pt x="1530" y="5735"/>
                    <a:pt x="1252" y="5598"/>
                    <a:pt x="1076" y="5326"/>
                  </a:cubicBezTo>
                  <a:cubicBezTo>
                    <a:pt x="456" y="4231"/>
                    <a:pt x="926" y="2706"/>
                    <a:pt x="1713" y="1801"/>
                  </a:cubicBezTo>
                  <a:cubicBezTo>
                    <a:pt x="2438" y="903"/>
                    <a:pt x="3567" y="426"/>
                    <a:pt x="4689" y="426"/>
                  </a:cubicBezTo>
                  <a:cubicBezTo>
                    <a:pt x="5627" y="426"/>
                    <a:pt x="6560" y="760"/>
                    <a:pt x="7247" y="1461"/>
                  </a:cubicBezTo>
                  <a:cubicBezTo>
                    <a:pt x="8051" y="2239"/>
                    <a:pt x="8486" y="3300"/>
                    <a:pt x="8780" y="4363"/>
                  </a:cubicBezTo>
                  <a:cubicBezTo>
                    <a:pt x="8915" y="4343"/>
                    <a:pt x="9051" y="4323"/>
                    <a:pt x="9183" y="4300"/>
                  </a:cubicBezTo>
                  <a:cubicBezTo>
                    <a:pt x="9134" y="4104"/>
                    <a:pt x="9080" y="3911"/>
                    <a:pt x="9016" y="3723"/>
                  </a:cubicBezTo>
                  <a:cubicBezTo>
                    <a:pt x="8814" y="3075"/>
                    <a:pt x="8572" y="2421"/>
                    <a:pt x="8215" y="1841"/>
                  </a:cubicBezTo>
                  <a:cubicBezTo>
                    <a:pt x="7470" y="601"/>
                    <a:pt x="6138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3393200" y="1522400"/>
              <a:ext cx="36125" cy="16500"/>
            </a:xfrm>
            <a:custGeom>
              <a:avLst/>
              <a:gdLst/>
              <a:ahLst/>
              <a:cxnLst/>
              <a:rect l="l" t="t" r="r" b="b"/>
              <a:pathLst>
                <a:path w="1445" h="660" extrusionOk="0">
                  <a:moveTo>
                    <a:pt x="910" y="1"/>
                  </a:moveTo>
                  <a:cubicBezTo>
                    <a:pt x="552" y="1"/>
                    <a:pt x="94" y="70"/>
                    <a:pt x="0" y="78"/>
                  </a:cubicBezTo>
                  <a:cubicBezTo>
                    <a:pt x="61" y="271"/>
                    <a:pt x="116" y="464"/>
                    <a:pt x="162" y="660"/>
                  </a:cubicBezTo>
                  <a:cubicBezTo>
                    <a:pt x="557" y="553"/>
                    <a:pt x="995" y="478"/>
                    <a:pt x="1320" y="230"/>
                  </a:cubicBezTo>
                  <a:cubicBezTo>
                    <a:pt x="1445" y="50"/>
                    <a:pt x="1213" y="1"/>
                    <a:pt x="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3380725" y="1549625"/>
              <a:ext cx="27350" cy="162975"/>
            </a:xfrm>
            <a:custGeom>
              <a:avLst/>
              <a:gdLst/>
              <a:ahLst/>
              <a:cxnLst/>
              <a:rect l="l" t="t" r="r" b="b"/>
              <a:pathLst>
                <a:path w="1094" h="6519" extrusionOk="0">
                  <a:moveTo>
                    <a:pt x="401" y="0"/>
                  </a:moveTo>
                  <a:cubicBezTo>
                    <a:pt x="269" y="23"/>
                    <a:pt x="133" y="46"/>
                    <a:pt x="1" y="64"/>
                  </a:cubicBezTo>
                  <a:cubicBezTo>
                    <a:pt x="450" y="1946"/>
                    <a:pt x="615" y="3885"/>
                    <a:pt x="629" y="5816"/>
                  </a:cubicBezTo>
                  <a:cubicBezTo>
                    <a:pt x="629" y="5975"/>
                    <a:pt x="603" y="6156"/>
                    <a:pt x="638" y="6309"/>
                  </a:cubicBezTo>
                  <a:cubicBezTo>
                    <a:pt x="648" y="6398"/>
                    <a:pt x="758" y="6518"/>
                    <a:pt x="849" y="6518"/>
                  </a:cubicBezTo>
                  <a:cubicBezTo>
                    <a:pt x="892" y="6518"/>
                    <a:pt x="930" y="6492"/>
                    <a:pt x="952" y="6425"/>
                  </a:cubicBezTo>
                  <a:cubicBezTo>
                    <a:pt x="1093" y="4274"/>
                    <a:pt x="860" y="2101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3334050" y="1741850"/>
              <a:ext cx="41300" cy="36475"/>
            </a:xfrm>
            <a:custGeom>
              <a:avLst/>
              <a:gdLst/>
              <a:ahLst/>
              <a:cxnLst/>
              <a:rect l="l" t="t" r="r" b="b"/>
              <a:pathLst>
                <a:path w="1652" h="1459" extrusionOk="0">
                  <a:moveTo>
                    <a:pt x="737" y="0"/>
                  </a:moveTo>
                  <a:cubicBezTo>
                    <a:pt x="40" y="0"/>
                    <a:pt x="1" y="882"/>
                    <a:pt x="291" y="1352"/>
                  </a:cubicBezTo>
                  <a:cubicBezTo>
                    <a:pt x="319" y="1416"/>
                    <a:pt x="389" y="1458"/>
                    <a:pt x="459" y="1458"/>
                  </a:cubicBezTo>
                  <a:cubicBezTo>
                    <a:pt x="484" y="1458"/>
                    <a:pt x="508" y="1453"/>
                    <a:pt x="531" y="1442"/>
                  </a:cubicBezTo>
                  <a:cubicBezTo>
                    <a:pt x="868" y="1269"/>
                    <a:pt x="185" y="710"/>
                    <a:pt x="614" y="390"/>
                  </a:cubicBezTo>
                  <a:cubicBezTo>
                    <a:pt x="644" y="376"/>
                    <a:pt x="673" y="370"/>
                    <a:pt x="702" y="370"/>
                  </a:cubicBezTo>
                  <a:cubicBezTo>
                    <a:pt x="865" y="370"/>
                    <a:pt x="1004" y="573"/>
                    <a:pt x="1090" y="695"/>
                  </a:cubicBezTo>
                  <a:cubicBezTo>
                    <a:pt x="1223" y="847"/>
                    <a:pt x="1221" y="1250"/>
                    <a:pt x="1452" y="1250"/>
                  </a:cubicBezTo>
                  <a:cubicBezTo>
                    <a:pt x="1476" y="1250"/>
                    <a:pt x="1502" y="1246"/>
                    <a:pt x="1531" y="1237"/>
                  </a:cubicBezTo>
                  <a:cubicBezTo>
                    <a:pt x="1623" y="1191"/>
                    <a:pt x="1652" y="1093"/>
                    <a:pt x="1620" y="992"/>
                  </a:cubicBezTo>
                  <a:cubicBezTo>
                    <a:pt x="1482" y="580"/>
                    <a:pt x="1228" y="90"/>
                    <a:pt x="761" y="1"/>
                  </a:cubicBezTo>
                  <a:cubicBezTo>
                    <a:pt x="753" y="1"/>
                    <a:pt x="745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3391475" y="1762575"/>
              <a:ext cx="36400" cy="50925"/>
            </a:xfrm>
            <a:custGeom>
              <a:avLst/>
              <a:gdLst/>
              <a:ahLst/>
              <a:cxnLst/>
              <a:rect l="l" t="t" r="r" b="b"/>
              <a:pathLst>
                <a:path w="1456" h="2037" extrusionOk="0">
                  <a:moveTo>
                    <a:pt x="388" y="727"/>
                  </a:moveTo>
                  <a:cubicBezTo>
                    <a:pt x="389" y="727"/>
                    <a:pt x="389" y="729"/>
                    <a:pt x="387" y="731"/>
                  </a:cubicBezTo>
                  <a:lnTo>
                    <a:pt x="387" y="728"/>
                  </a:lnTo>
                  <a:cubicBezTo>
                    <a:pt x="387" y="727"/>
                    <a:pt x="388" y="727"/>
                    <a:pt x="388" y="727"/>
                  </a:cubicBezTo>
                  <a:close/>
                  <a:moveTo>
                    <a:pt x="983" y="0"/>
                  </a:moveTo>
                  <a:cubicBezTo>
                    <a:pt x="959" y="0"/>
                    <a:pt x="933" y="6"/>
                    <a:pt x="905" y="19"/>
                  </a:cubicBezTo>
                  <a:cubicBezTo>
                    <a:pt x="577" y="189"/>
                    <a:pt x="0" y="322"/>
                    <a:pt x="29" y="783"/>
                  </a:cubicBezTo>
                  <a:cubicBezTo>
                    <a:pt x="90" y="1085"/>
                    <a:pt x="450" y="1077"/>
                    <a:pt x="692" y="1120"/>
                  </a:cubicBezTo>
                  <a:cubicBezTo>
                    <a:pt x="368" y="1454"/>
                    <a:pt x="258" y="2036"/>
                    <a:pt x="709" y="2036"/>
                  </a:cubicBezTo>
                  <a:cubicBezTo>
                    <a:pt x="784" y="2036"/>
                    <a:pt x="874" y="2020"/>
                    <a:pt x="980" y="1985"/>
                  </a:cubicBezTo>
                  <a:cubicBezTo>
                    <a:pt x="1142" y="1924"/>
                    <a:pt x="1456" y="1947"/>
                    <a:pt x="1433" y="1696"/>
                  </a:cubicBezTo>
                  <a:cubicBezTo>
                    <a:pt x="1402" y="1584"/>
                    <a:pt x="1332" y="1549"/>
                    <a:pt x="1245" y="1549"/>
                  </a:cubicBezTo>
                  <a:cubicBezTo>
                    <a:pt x="1102" y="1549"/>
                    <a:pt x="915" y="1644"/>
                    <a:pt x="790" y="1653"/>
                  </a:cubicBezTo>
                  <a:cubicBezTo>
                    <a:pt x="842" y="1501"/>
                    <a:pt x="934" y="1391"/>
                    <a:pt x="1041" y="1273"/>
                  </a:cubicBezTo>
                  <a:cubicBezTo>
                    <a:pt x="1430" y="745"/>
                    <a:pt x="732" y="771"/>
                    <a:pt x="407" y="702"/>
                  </a:cubicBezTo>
                  <a:cubicBezTo>
                    <a:pt x="444" y="656"/>
                    <a:pt x="505" y="621"/>
                    <a:pt x="551" y="587"/>
                  </a:cubicBezTo>
                  <a:cubicBezTo>
                    <a:pt x="709" y="492"/>
                    <a:pt x="891" y="428"/>
                    <a:pt x="1055" y="351"/>
                  </a:cubicBezTo>
                  <a:cubicBezTo>
                    <a:pt x="1241" y="263"/>
                    <a:pt x="1149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3461500" y="1741200"/>
              <a:ext cx="250" cy="325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9" y="1"/>
                  </a:moveTo>
                  <a:cubicBezTo>
                    <a:pt x="6" y="7"/>
                    <a:pt x="1" y="9"/>
                    <a:pt x="1" y="12"/>
                  </a:cubicBezTo>
                  <a:cubicBezTo>
                    <a:pt x="6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3462875" y="1739275"/>
              <a:ext cx="250" cy="150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9" y="0"/>
                  </a:moveTo>
                  <a:lnTo>
                    <a:pt x="0" y="6"/>
                  </a:ln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3459700" y="1749125"/>
              <a:ext cx="200" cy="475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1" y="15"/>
                  </a:lnTo>
                  <a:cubicBezTo>
                    <a:pt x="2" y="18"/>
                    <a:pt x="4" y="19"/>
                    <a:pt x="5" y="19"/>
                  </a:cubicBezTo>
                  <a:cubicBezTo>
                    <a:pt x="7" y="19"/>
                    <a:pt x="7" y="11"/>
                    <a:pt x="1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3448850" y="1728125"/>
              <a:ext cx="37700" cy="33500"/>
            </a:xfrm>
            <a:custGeom>
              <a:avLst/>
              <a:gdLst/>
              <a:ahLst/>
              <a:cxnLst/>
              <a:rect l="l" t="t" r="r" b="b"/>
              <a:pathLst>
                <a:path w="1508" h="1340" extrusionOk="0">
                  <a:moveTo>
                    <a:pt x="710" y="0"/>
                  </a:moveTo>
                  <a:cubicBezTo>
                    <a:pt x="458" y="0"/>
                    <a:pt x="212" y="182"/>
                    <a:pt x="95" y="619"/>
                  </a:cubicBezTo>
                  <a:cubicBezTo>
                    <a:pt x="1" y="1131"/>
                    <a:pt x="189" y="1339"/>
                    <a:pt x="337" y="1339"/>
                  </a:cubicBezTo>
                  <a:cubicBezTo>
                    <a:pt x="447" y="1339"/>
                    <a:pt x="535" y="1222"/>
                    <a:pt x="463" y="1028"/>
                  </a:cubicBezTo>
                  <a:cubicBezTo>
                    <a:pt x="449" y="971"/>
                    <a:pt x="443" y="910"/>
                    <a:pt x="435" y="852"/>
                  </a:cubicBezTo>
                  <a:lnTo>
                    <a:pt x="435" y="838"/>
                  </a:lnTo>
                  <a:cubicBezTo>
                    <a:pt x="440" y="777"/>
                    <a:pt x="443" y="720"/>
                    <a:pt x="458" y="659"/>
                  </a:cubicBezTo>
                  <a:cubicBezTo>
                    <a:pt x="472" y="616"/>
                    <a:pt x="487" y="570"/>
                    <a:pt x="504" y="532"/>
                  </a:cubicBezTo>
                  <a:lnTo>
                    <a:pt x="512" y="521"/>
                  </a:lnTo>
                  <a:cubicBezTo>
                    <a:pt x="527" y="492"/>
                    <a:pt x="541" y="475"/>
                    <a:pt x="559" y="449"/>
                  </a:cubicBezTo>
                  <a:lnTo>
                    <a:pt x="567" y="437"/>
                  </a:lnTo>
                  <a:cubicBezTo>
                    <a:pt x="613" y="391"/>
                    <a:pt x="697" y="360"/>
                    <a:pt x="723" y="360"/>
                  </a:cubicBezTo>
                  <a:cubicBezTo>
                    <a:pt x="763" y="362"/>
                    <a:pt x="838" y="374"/>
                    <a:pt x="855" y="400"/>
                  </a:cubicBezTo>
                  <a:cubicBezTo>
                    <a:pt x="879" y="409"/>
                    <a:pt x="884" y="417"/>
                    <a:pt x="907" y="434"/>
                  </a:cubicBezTo>
                  <a:cubicBezTo>
                    <a:pt x="907" y="437"/>
                    <a:pt x="910" y="437"/>
                    <a:pt x="916" y="437"/>
                  </a:cubicBezTo>
                  <a:cubicBezTo>
                    <a:pt x="933" y="463"/>
                    <a:pt x="976" y="504"/>
                    <a:pt x="994" y="544"/>
                  </a:cubicBezTo>
                  <a:cubicBezTo>
                    <a:pt x="1080" y="697"/>
                    <a:pt x="1121" y="881"/>
                    <a:pt x="1126" y="1057"/>
                  </a:cubicBezTo>
                  <a:cubicBezTo>
                    <a:pt x="1143" y="1163"/>
                    <a:pt x="1223" y="1211"/>
                    <a:pt x="1304" y="1211"/>
                  </a:cubicBezTo>
                  <a:cubicBezTo>
                    <a:pt x="1405" y="1211"/>
                    <a:pt x="1507" y="1135"/>
                    <a:pt x="1487" y="1005"/>
                  </a:cubicBezTo>
                  <a:cubicBezTo>
                    <a:pt x="1501" y="425"/>
                    <a:pt x="1097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3503325" y="1788475"/>
              <a:ext cx="13050" cy="11500"/>
            </a:xfrm>
            <a:custGeom>
              <a:avLst/>
              <a:gdLst/>
              <a:ahLst/>
              <a:cxnLst/>
              <a:rect l="l" t="t" r="r" b="b"/>
              <a:pathLst>
                <a:path w="522" h="460" extrusionOk="0">
                  <a:moveTo>
                    <a:pt x="224" y="266"/>
                  </a:moveTo>
                  <a:cubicBezTo>
                    <a:pt x="229" y="270"/>
                    <a:pt x="235" y="277"/>
                    <a:pt x="243" y="280"/>
                  </a:cubicBezTo>
                  <a:lnTo>
                    <a:pt x="243" y="280"/>
                  </a:lnTo>
                  <a:cubicBezTo>
                    <a:pt x="240" y="280"/>
                    <a:pt x="237" y="279"/>
                    <a:pt x="236" y="277"/>
                  </a:cubicBezTo>
                  <a:lnTo>
                    <a:pt x="224" y="266"/>
                  </a:lnTo>
                  <a:close/>
                  <a:moveTo>
                    <a:pt x="275" y="0"/>
                  </a:moveTo>
                  <a:cubicBezTo>
                    <a:pt x="139" y="0"/>
                    <a:pt x="1" y="115"/>
                    <a:pt x="37" y="269"/>
                  </a:cubicBezTo>
                  <a:cubicBezTo>
                    <a:pt x="64" y="400"/>
                    <a:pt x="163" y="460"/>
                    <a:pt x="263" y="460"/>
                  </a:cubicBezTo>
                  <a:cubicBezTo>
                    <a:pt x="392" y="460"/>
                    <a:pt x="521" y="359"/>
                    <a:pt x="495" y="185"/>
                  </a:cubicBezTo>
                  <a:cubicBezTo>
                    <a:pt x="486" y="147"/>
                    <a:pt x="469" y="107"/>
                    <a:pt x="443" y="78"/>
                  </a:cubicBezTo>
                  <a:cubicBezTo>
                    <a:pt x="443" y="78"/>
                    <a:pt x="443" y="75"/>
                    <a:pt x="440" y="75"/>
                  </a:cubicBezTo>
                  <a:cubicBezTo>
                    <a:pt x="396" y="23"/>
                    <a:pt x="336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470700" y="1803550"/>
              <a:ext cx="18100" cy="14850"/>
            </a:xfrm>
            <a:custGeom>
              <a:avLst/>
              <a:gdLst/>
              <a:ahLst/>
              <a:cxnLst/>
              <a:rect l="l" t="t" r="r" b="b"/>
              <a:pathLst>
                <a:path w="724" h="594" extrusionOk="0">
                  <a:moveTo>
                    <a:pt x="333" y="323"/>
                  </a:moveTo>
                  <a:cubicBezTo>
                    <a:pt x="345" y="331"/>
                    <a:pt x="350" y="346"/>
                    <a:pt x="362" y="357"/>
                  </a:cubicBezTo>
                  <a:cubicBezTo>
                    <a:pt x="353" y="351"/>
                    <a:pt x="350" y="343"/>
                    <a:pt x="345" y="340"/>
                  </a:cubicBezTo>
                  <a:cubicBezTo>
                    <a:pt x="339" y="331"/>
                    <a:pt x="336" y="328"/>
                    <a:pt x="333" y="323"/>
                  </a:cubicBezTo>
                  <a:close/>
                  <a:moveTo>
                    <a:pt x="390" y="0"/>
                  </a:moveTo>
                  <a:cubicBezTo>
                    <a:pt x="179" y="0"/>
                    <a:pt x="1" y="295"/>
                    <a:pt x="163" y="481"/>
                  </a:cubicBezTo>
                  <a:cubicBezTo>
                    <a:pt x="223" y="559"/>
                    <a:pt x="307" y="594"/>
                    <a:pt x="390" y="594"/>
                  </a:cubicBezTo>
                  <a:cubicBezTo>
                    <a:pt x="557" y="594"/>
                    <a:pt x="723" y="454"/>
                    <a:pt x="690" y="253"/>
                  </a:cubicBezTo>
                  <a:cubicBezTo>
                    <a:pt x="676" y="158"/>
                    <a:pt x="613" y="52"/>
                    <a:pt x="512" y="34"/>
                  </a:cubicBezTo>
                  <a:cubicBezTo>
                    <a:pt x="471" y="11"/>
                    <a:pt x="430" y="0"/>
                    <a:pt x="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341750" y="1801200"/>
              <a:ext cx="14225" cy="13250"/>
            </a:xfrm>
            <a:custGeom>
              <a:avLst/>
              <a:gdLst/>
              <a:ahLst/>
              <a:cxnLst/>
              <a:rect l="l" t="t" r="r" b="b"/>
              <a:pathLst>
                <a:path w="569" h="530" extrusionOk="0">
                  <a:moveTo>
                    <a:pt x="311" y="0"/>
                  </a:moveTo>
                  <a:cubicBezTo>
                    <a:pt x="158" y="0"/>
                    <a:pt x="0" y="139"/>
                    <a:pt x="35" y="307"/>
                  </a:cubicBezTo>
                  <a:cubicBezTo>
                    <a:pt x="59" y="437"/>
                    <a:pt x="178" y="530"/>
                    <a:pt x="307" y="530"/>
                  </a:cubicBezTo>
                  <a:cubicBezTo>
                    <a:pt x="321" y="530"/>
                    <a:pt x="335" y="528"/>
                    <a:pt x="349" y="526"/>
                  </a:cubicBezTo>
                  <a:cubicBezTo>
                    <a:pt x="462" y="506"/>
                    <a:pt x="551" y="405"/>
                    <a:pt x="563" y="290"/>
                  </a:cubicBezTo>
                  <a:cubicBezTo>
                    <a:pt x="568" y="209"/>
                    <a:pt x="545" y="123"/>
                    <a:pt x="482" y="77"/>
                  </a:cubicBezTo>
                  <a:cubicBezTo>
                    <a:pt x="434" y="23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3506025" y="1750750"/>
              <a:ext cx="14225" cy="13275"/>
            </a:xfrm>
            <a:custGeom>
              <a:avLst/>
              <a:gdLst/>
              <a:ahLst/>
              <a:cxnLst/>
              <a:rect l="l" t="t" r="r" b="b"/>
              <a:pathLst>
                <a:path w="569" h="531" extrusionOk="0">
                  <a:moveTo>
                    <a:pt x="311" y="1"/>
                  </a:moveTo>
                  <a:cubicBezTo>
                    <a:pt x="158" y="1"/>
                    <a:pt x="1" y="140"/>
                    <a:pt x="35" y="308"/>
                  </a:cubicBezTo>
                  <a:cubicBezTo>
                    <a:pt x="59" y="438"/>
                    <a:pt x="178" y="530"/>
                    <a:pt x="307" y="530"/>
                  </a:cubicBezTo>
                  <a:cubicBezTo>
                    <a:pt x="321" y="530"/>
                    <a:pt x="335" y="529"/>
                    <a:pt x="350" y="527"/>
                  </a:cubicBezTo>
                  <a:cubicBezTo>
                    <a:pt x="462" y="507"/>
                    <a:pt x="551" y="406"/>
                    <a:pt x="563" y="290"/>
                  </a:cubicBezTo>
                  <a:cubicBezTo>
                    <a:pt x="569" y="215"/>
                    <a:pt x="548" y="123"/>
                    <a:pt x="482" y="77"/>
                  </a:cubicBezTo>
                  <a:cubicBezTo>
                    <a:pt x="435" y="24"/>
                    <a:pt x="373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36"/>
          <p:cNvGrpSpPr/>
          <p:nvPr/>
        </p:nvGrpSpPr>
        <p:grpSpPr>
          <a:xfrm rot="-3689626" flipH="1">
            <a:off x="7682538" y="240325"/>
            <a:ext cx="805353" cy="1078203"/>
            <a:chOff x="2961675" y="3275575"/>
            <a:chExt cx="426875" cy="571525"/>
          </a:xfrm>
        </p:grpSpPr>
        <p:sp>
          <p:nvSpPr>
            <p:cNvPr id="1374" name="Google Shape;1374;p36"/>
            <p:cNvSpPr/>
            <p:nvPr/>
          </p:nvSpPr>
          <p:spPr>
            <a:xfrm>
              <a:off x="3020250" y="3413900"/>
              <a:ext cx="360725" cy="423850"/>
            </a:xfrm>
            <a:custGeom>
              <a:avLst/>
              <a:gdLst/>
              <a:ahLst/>
              <a:cxnLst/>
              <a:rect l="l" t="t" r="r" b="b"/>
              <a:pathLst>
                <a:path w="14429" h="16954" extrusionOk="0">
                  <a:moveTo>
                    <a:pt x="4750" y="482"/>
                  </a:moveTo>
                  <a:cubicBezTo>
                    <a:pt x="4847" y="482"/>
                    <a:pt x="4940" y="497"/>
                    <a:pt x="5021" y="540"/>
                  </a:cubicBezTo>
                  <a:cubicBezTo>
                    <a:pt x="5295" y="684"/>
                    <a:pt x="5347" y="1001"/>
                    <a:pt x="5163" y="1238"/>
                  </a:cubicBezTo>
                  <a:cubicBezTo>
                    <a:pt x="5056" y="1370"/>
                    <a:pt x="4906" y="1457"/>
                    <a:pt x="4765" y="1549"/>
                  </a:cubicBezTo>
                  <a:cubicBezTo>
                    <a:pt x="4592" y="1655"/>
                    <a:pt x="4413" y="1753"/>
                    <a:pt x="4229" y="1840"/>
                  </a:cubicBezTo>
                  <a:cubicBezTo>
                    <a:pt x="3843" y="2024"/>
                    <a:pt x="3439" y="2160"/>
                    <a:pt x="3033" y="2278"/>
                  </a:cubicBezTo>
                  <a:cubicBezTo>
                    <a:pt x="2691" y="2380"/>
                    <a:pt x="2302" y="2524"/>
                    <a:pt x="1936" y="2524"/>
                  </a:cubicBezTo>
                  <a:cubicBezTo>
                    <a:pt x="1919" y="2524"/>
                    <a:pt x="1902" y="2524"/>
                    <a:pt x="1886" y="2523"/>
                  </a:cubicBezTo>
                  <a:cubicBezTo>
                    <a:pt x="1675" y="2517"/>
                    <a:pt x="1462" y="2408"/>
                    <a:pt x="1404" y="2192"/>
                  </a:cubicBezTo>
                  <a:cubicBezTo>
                    <a:pt x="1370" y="2071"/>
                    <a:pt x="1390" y="1944"/>
                    <a:pt x="1459" y="1840"/>
                  </a:cubicBezTo>
                  <a:cubicBezTo>
                    <a:pt x="1468" y="1817"/>
                    <a:pt x="1482" y="1797"/>
                    <a:pt x="1505" y="1779"/>
                  </a:cubicBezTo>
                  <a:cubicBezTo>
                    <a:pt x="1995" y="1327"/>
                    <a:pt x="2664" y="1053"/>
                    <a:pt x="3289" y="843"/>
                  </a:cubicBezTo>
                  <a:cubicBezTo>
                    <a:pt x="3592" y="736"/>
                    <a:pt x="3892" y="647"/>
                    <a:pt x="4206" y="575"/>
                  </a:cubicBezTo>
                  <a:cubicBezTo>
                    <a:pt x="4366" y="539"/>
                    <a:pt x="4565" y="482"/>
                    <a:pt x="4750" y="482"/>
                  </a:cubicBezTo>
                  <a:close/>
                  <a:moveTo>
                    <a:pt x="9238" y="8627"/>
                  </a:moveTo>
                  <a:cubicBezTo>
                    <a:pt x="9249" y="8627"/>
                    <a:pt x="9259" y="8627"/>
                    <a:pt x="9270" y="8627"/>
                  </a:cubicBezTo>
                  <a:cubicBezTo>
                    <a:pt x="9460" y="8633"/>
                    <a:pt x="9630" y="8734"/>
                    <a:pt x="9762" y="8864"/>
                  </a:cubicBezTo>
                  <a:cubicBezTo>
                    <a:pt x="9932" y="9037"/>
                    <a:pt x="10028" y="9276"/>
                    <a:pt x="10105" y="9506"/>
                  </a:cubicBezTo>
                  <a:cubicBezTo>
                    <a:pt x="10137" y="9610"/>
                    <a:pt x="10042" y="9711"/>
                    <a:pt x="9950" y="9734"/>
                  </a:cubicBezTo>
                  <a:cubicBezTo>
                    <a:pt x="9937" y="9737"/>
                    <a:pt x="9924" y="9738"/>
                    <a:pt x="9911" y="9738"/>
                  </a:cubicBezTo>
                  <a:cubicBezTo>
                    <a:pt x="9818" y="9738"/>
                    <a:pt x="9747" y="9665"/>
                    <a:pt x="9722" y="9578"/>
                  </a:cubicBezTo>
                  <a:cubicBezTo>
                    <a:pt x="9719" y="9570"/>
                    <a:pt x="9719" y="9564"/>
                    <a:pt x="9716" y="9555"/>
                  </a:cubicBezTo>
                  <a:lnTo>
                    <a:pt x="9716" y="9552"/>
                  </a:lnTo>
                  <a:cubicBezTo>
                    <a:pt x="9711" y="9538"/>
                    <a:pt x="9705" y="9527"/>
                    <a:pt x="9702" y="9512"/>
                  </a:cubicBezTo>
                  <a:cubicBezTo>
                    <a:pt x="9690" y="9483"/>
                    <a:pt x="9679" y="9452"/>
                    <a:pt x="9664" y="9423"/>
                  </a:cubicBezTo>
                  <a:cubicBezTo>
                    <a:pt x="9644" y="9374"/>
                    <a:pt x="9618" y="9322"/>
                    <a:pt x="9589" y="9276"/>
                  </a:cubicBezTo>
                  <a:cubicBezTo>
                    <a:pt x="9587" y="9266"/>
                    <a:pt x="9578" y="9260"/>
                    <a:pt x="9574" y="9252"/>
                  </a:cubicBezTo>
                  <a:lnTo>
                    <a:pt x="9574" y="9252"/>
                  </a:lnTo>
                  <a:cubicBezTo>
                    <a:pt x="9574" y="9252"/>
                    <a:pt x="9575" y="9252"/>
                    <a:pt x="9575" y="9253"/>
                  </a:cubicBezTo>
                  <a:lnTo>
                    <a:pt x="9572" y="9247"/>
                  </a:lnTo>
                  <a:lnTo>
                    <a:pt x="9572" y="9247"/>
                  </a:lnTo>
                  <a:cubicBezTo>
                    <a:pt x="9573" y="9249"/>
                    <a:pt x="9573" y="9250"/>
                    <a:pt x="9574" y="9252"/>
                  </a:cubicBezTo>
                  <a:lnTo>
                    <a:pt x="9574" y="9252"/>
                  </a:lnTo>
                  <a:cubicBezTo>
                    <a:pt x="9571" y="9249"/>
                    <a:pt x="9566" y="9246"/>
                    <a:pt x="9566" y="9238"/>
                  </a:cubicBezTo>
                  <a:lnTo>
                    <a:pt x="9564" y="9235"/>
                  </a:lnTo>
                  <a:lnTo>
                    <a:pt x="9520" y="9181"/>
                  </a:lnTo>
                  <a:cubicBezTo>
                    <a:pt x="9506" y="9166"/>
                    <a:pt x="9491" y="9149"/>
                    <a:pt x="9480" y="9135"/>
                  </a:cubicBezTo>
                  <a:cubicBezTo>
                    <a:pt x="9474" y="9129"/>
                    <a:pt x="9466" y="9120"/>
                    <a:pt x="9457" y="9114"/>
                  </a:cubicBezTo>
                  <a:cubicBezTo>
                    <a:pt x="9445" y="9109"/>
                    <a:pt x="9437" y="9106"/>
                    <a:pt x="9437" y="9103"/>
                  </a:cubicBezTo>
                  <a:cubicBezTo>
                    <a:pt x="9417" y="9086"/>
                    <a:pt x="9391" y="9065"/>
                    <a:pt x="9370" y="9051"/>
                  </a:cubicBezTo>
                  <a:lnTo>
                    <a:pt x="9365" y="9048"/>
                  </a:lnTo>
                  <a:lnTo>
                    <a:pt x="9362" y="9048"/>
                  </a:lnTo>
                  <a:cubicBezTo>
                    <a:pt x="9350" y="9045"/>
                    <a:pt x="9342" y="9037"/>
                    <a:pt x="9327" y="9034"/>
                  </a:cubicBezTo>
                  <a:lnTo>
                    <a:pt x="9284" y="9022"/>
                  </a:lnTo>
                  <a:lnTo>
                    <a:pt x="9278" y="9022"/>
                  </a:lnTo>
                  <a:cubicBezTo>
                    <a:pt x="9264" y="9022"/>
                    <a:pt x="9249" y="9019"/>
                    <a:pt x="9235" y="9019"/>
                  </a:cubicBezTo>
                  <a:lnTo>
                    <a:pt x="9229" y="9019"/>
                  </a:lnTo>
                  <a:cubicBezTo>
                    <a:pt x="9206" y="9022"/>
                    <a:pt x="9186" y="9025"/>
                    <a:pt x="9163" y="9034"/>
                  </a:cubicBezTo>
                  <a:lnTo>
                    <a:pt x="9120" y="9054"/>
                  </a:lnTo>
                  <a:lnTo>
                    <a:pt x="9117" y="9054"/>
                  </a:lnTo>
                  <a:cubicBezTo>
                    <a:pt x="9105" y="9063"/>
                    <a:pt x="9100" y="9071"/>
                    <a:pt x="9088" y="9077"/>
                  </a:cubicBezTo>
                  <a:cubicBezTo>
                    <a:pt x="9076" y="9083"/>
                    <a:pt x="9071" y="9094"/>
                    <a:pt x="9062" y="9103"/>
                  </a:cubicBezTo>
                  <a:cubicBezTo>
                    <a:pt x="9059" y="9106"/>
                    <a:pt x="9059" y="9109"/>
                    <a:pt x="9056" y="9109"/>
                  </a:cubicBezTo>
                  <a:cubicBezTo>
                    <a:pt x="9042" y="9126"/>
                    <a:pt x="9030" y="9146"/>
                    <a:pt x="9025" y="9163"/>
                  </a:cubicBezTo>
                  <a:cubicBezTo>
                    <a:pt x="9025" y="9163"/>
                    <a:pt x="9025" y="9166"/>
                    <a:pt x="9019" y="9169"/>
                  </a:cubicBezTo>
                  <a:cubicBezTo>
                    <a:pt x="9019" y="9175"/>
                    <a:pt x="9016" y="9175"/>
                    <a:pt x="9016" y="9178"/>
                  </a:cubicBezTo>
                  <a:lnTo>
                    <a:pt x="9016" y="9181"/>
                  </a:lnTo>
                  <a:cubicBezTo>
                    <a:pt x="9013" y="9184"/>
                    <a:pt x="9010" y="9192"/>
                    <a:pt x="9010" y="9195"/>
                  </a:cubicBezTo>
                  <a:cubicBezTo>
                    <a:pt x="9004" y="9210"/>
                    <a:pt x="8999" y="9227"/>
                    <a:pt x="8996" y="9241"/>
                  </a:cubicBezTo>
                  <a:lnTo>
                    <a:pt x="8984" y="9284"/>
                  </a:lnTo>
                  <a:cubicBezTo>
                    <a:pt x="8981" y="9293"/>
                    <a:pt x="8981" y="9299"/>
                    <a:pt x="8981" y="9307"/>
                  </a:cubicBezTo>
                  <a:cubicBezTo>
                    <a:pt x="8973" y="9348"/>
                    <a:pt x="8973" y="9382"/>
                    <a:pt x="8973" y="9423"/>
                  </a:cubicBezTo>
                  <a:lnTo>
                    <a:pt x="8973" y="9452"/>
                  </a:lnTo>
                  <a:cubicBezTo>
                    <a:pt x="8976" y="9469"/>
                    <a:pt x="8976" y="9492"/>
                    <a:pt x="8981" y="9512"/>
                  </a:cubicBezTo>
                  <a:cubicBezTo>
                    <a:pt x="8987" y="9558"/>
                    <a:pt x="8996" y="9607"/>
                    <a:pt x="9004" y="9650"/>
                  </a:cubicBezTo>
                  <a:cubicBezTo>
                    <a:pt x="9010" y="9659"/>
                    <a:pt x="9030" y="9711"/>
                    <a:pt x="9027" y="9723"/>
                  </a:cubicBezTo>
                  <a:cubicBezTo>
                    <a:pt x="9033" y="9731"/>
                    <a:pt x="9039" y="9746"/>
                    <a:pt x="9042" y="9757"/>
                  </a:cubicBezTo>
                  <a:cubicBezTo>
                    <a:pt x="9062" y="9812"/>
                    <a:pt x="9085" y="9861"/>
                    <a:pt x="9114" y="9913"/>
                  </a:cubicBezTo>
                  <a:cubicBezTo>
                    <a:pt x="9160" y="10011"/>
                    <a:pt x="9117" y="10120"/>
                    <a:pt x="9025" y="10172"/>
                  </a:cubicBezTo>
                  <a:cubicBezTo>
                    <a:pt x="8998" y="10186"/>
                    <a:pt x="8970" y="10192"/>
                    <a:pt x="8942" y="10192"/>
                  </a:cubicBezTo>
                  <a:cubicBezTo>
                    <a:pt x="8869" y="10192"/>
                    <a:pt x="8798" y="10149"/>
                    <a:pt x="8765" y="10083"/>
                  </a:cubicBezTo>
                  <a:cubicBezTo>
                    <a:pt x="8644" y="9846"/>
                    <a:pt x="8566" y="9578"/>
                    <a:pt x="8592" y="9310"/>
                  </a:cubicBezTo>
                  <a:cubicBezTo>
                    <a:pt x="8610" y="9120"/>
                    <a:pt x="8682" y="8944"/>
                    <a:pt x="8814" y="8803"/>
                  </a:cubicBezTo>
                  <a:cubicBezTo>
                    <a:pt x="8922" y="8687"/>
                    <a:pt x="9081" y="8627"/>
                    <a:pt x="9238" y="8627"/>
                  </a:cubicBezTo>
                  <a:close/>
                  <a:moveTo>
                    <a:pt x="3087" y="10931"/>
                  </a:moveTo>
                  <a:cubicBezTo>
                    <a:pt x="3119" y="10931"/>
                    <a:pt x="3151" y="10933"/>
                    <a:pt x="3183" y="10939"/>
                  </a:cubicBezTo>
                  <a:cubicBezTo>
                    <a:pt x="3635" y="11017"/>
                    <a:pt x="3883" y="11455"/>
                    <a:pt x="3984" y="11870"/>
                  </a:cubicBezTo>
                  <a:cubicBezTo>
                    <a:pt x="4010" y="11973"/>
                    <a:pt x="3926" y="12074"/>
                    <a:pt x="3828" y="12097"/>
                  </a:cubicBezTo>
                  <a:cubicBezTo>
                    <a:pt x="3816" y="12100"/>
                    <a:pt x="3803" y="12101"/>
                    <a:pt x="3791" y="12101"/>
                  </a:cubicBezTo>
                  <a:cubicBezTo>
                    <a:pt x="3700" y="12101"/>
                    <a:pt x="3621" y="12028"/>
                    <a:pt x="3600" y="11942"/>
                  </a:cubicBezTo>
                  <a:cubicBezTo>
                    <a:pt x="3595" y="11910"/>
                    <a:pt x="3583" y="11873"/>
                    <a:pt x="3577" y="11841"/>
                  </a:cubicBezTo>
                  <a:cubicBezTo>
                    <a:pt x="3577" y="11838"/>
                    <a:pt x="3572" y="11829"/>
                    <a:pt x="3572" y="11824"/>
                  </a:cubicBezTo>
                  <a:lnTo>
                    <a:pt x="3569" y="11818"/>
                  </a:lnTo>
                  <a:lnTo>
                    <a:pt x="3569" y="11815"/>
                  </a:lnTo>
                  <a:lnTo>
                    <a:pt x="3569" y="11812"/>
                  </a:lnTo>
                  <a:lnTo>
                    <a:pt x="3566" y="11803"/>
                  </a:lnTo>
                  <a:lnTo>
                    <a:pt x="3566" y="11798"/>
                  </a:lnTo>
                  <a:cubicBezTo>
                    <a:pt x="3566" y="11789"/>
                    <a:pt x="3563" y="11786"/>
                    <a:pt x="3563" y="11783"/>
                  </a:cubicBezTo>
                  <a:cubicBezTo>
                    <a:pt x="3543" y="11731"/>
                    <a:pt x="3520" y="11682"/>
                    <a:pt x="3494" y="11630"/>
                  </a:cubicBezTo>
                  <a:cubicBezTo>
                    <a:pt x="3482" y="11610"/>
                    <a:pt x="3471" y="11593"/>
                    <a:pt x="3456" y="11570"/>
                  </a:cubicBezTo>
                  <a:lnTo>
                    <a:pt x="3453" y="11567"/>
                  </a:lnTo>
                  <a:cubicBezTo>
                    <a:pt x="3451" y="11564"/>
                    <a:pt x="3451" y="11558"/>
                    <a:pt x="3448" y="11556"/>
                  </a:cubicBezTo>
                  <a:cubicBezTo>
                    <a:pt x="3442" y="11553"/>
                    <a:pt x="3439" y="11544"/>
                    <a:pt x="3436" y="11541"/>
                  </a:cubicBezTo>
                  <a:cubicBezTo>
                    <a:pt x="3410" y="11507"/>
                    <a:pt x="3381" y="11472"/>
                    <a:pt x="3350" y="11440"/>
                  </a:cubicBezTo>
                  <a:lnTo>
                    <a:pt x="3327" y="11420"/>
                  </a:lnTo>
                  <a:cubicBezTo>
                    <a:pt x="3318" y="11409"/>
                    <a:pt x="3304" y="11400"/>
                    <a:pt x="3292" y="11391"/>
                  </a:cubicBezTo>
                  <a:cubicBezTo>
                    <a:pt x="3278" y="11383"/>
                    <a:pt x="3266" y="11371"/>
                    <a:pt x="3252" y="11365"/>
                  </a:cubicBezTo>
                  <a:cubicBezTo>
                    <a:pt x="3249" y="11365"/>
                    <a:pt x="3246" y="11362"/>
                    <a:pt x="3240" y="11357"/>
                  </a:cubicBezTo>
                  <a:lnTo>
                    <a:pt x="3234" y="11357"/>
                  </a:lnTo>
                  <a:cubicBezTo>
                    <a:pt x="3220" y="11354"/>
                    <a:pt x="3217" y="11351"/>
                    <a:pt x="3217" y="11351"/>
                  </a:cubicBezTo>
                  <a:cubicBezTo>
                    <a:pt x="3194" y="11342"/>
                    <a:pt x="3177" y="11337"/>
                    <a:pt x="3159" y="11328"/>
                  </a:cubicBezTo>
                  <a:lnTo>
                    <a:pt x="3151" y="11328"/>
                  </a:lnTo>
                  <a:cubicBezTo>
                    <a:pt x="3139" y="11328"/>
                    <a:pt x="3125" y="11325"/>
                    <a:pt x="3116" y="11325"/>
                  </a:cubicBezTo>
                  <a:lnTo>
                    <a:pt x="3064" y="11325"/>
                  </a:lnTo>
                  <a:cubicBezTo>
                    <a:pt x="3053" y="11328"/>
                    <a:pt x="3044" y="11328"/>
                    <a:pt x="3030" y="11334"/>
                  </a:cubicBezTo>
                  <a:cubicBezTo>
                    <a:pt x="3026" y="11334"/>
                    <a:pt x="3025" y="11335"/>
                    <a:pt x="3023" y="11335"/>
                  </a:cubicBezTo>
                  <a:cubicBezTo>
                    <a:pt x="3023" y="11335"/>
                    <a:pt x="3022" y="11335"/>
                    <a:pt x="3021" y="11334"/>
                  </a:cubicBezTo>
                  <a:cubicBezTo>
                    <a:pt x="3015" y="11339"/>
                    <a:pt x="3007" y="11339"/>
                    <a:pt x="3004" y="11342"/>
                  </a:cubicBezTo>
                  <a:cubicBezTo>
                    <a:pt x="2989" y="11351"/>
                    <a:pt x="2972" y="11357"/>
                    <a:pt x="2958" y="11365"/>
                  </a:cubicBezTo>
                  <a:lnTo>
                    <a:pt x="2958" y="11368"/>
                  </a:lnTo>
                  <a:cubicBezTo>
                    <a:pt x="2946" y="11377"/>
                    <a:pt x="2938" y="11383"/>
                    <a:pt x="2929" y="11391"/>
                  </a:cubicBezTo>
                  <a:cubicBezTo>
                    <a:pt x="2920" y="11394"/>
                    <a:pt x="2917" y="11406"/>
                    <a:pt x="2909" y="11411"/>
                  </a:cubicBezTo>
                  <a:cubicBezTo>
                    <a:pt x="2906" y="11414"/>
                    <a:pt x="2906" y="11420"/>
                    <a:pt x="2903" y="11420"/>
                  </a:cubicBezTo>
                  <a:cubicBezTo>
                    <a:pt x="2900" y="11420"/>
                    <a:pt x="2900" y="11423"/>
                    <a:pt x="2900" y="11423"/>
                  </a:cubicBezTo>
                  <a:lnTo>
                    <a:pt x="2889" y="11435"/>
                  </a:lnTo>
                  <a:lnTo>
                    <a:pt x="2866" y="11466"/>
                  </a:lnTo>
                  <a:cubicBezTo>
                    <a:pt x="2866" y="11469"/>
                    <a:pt x="2863" y="11469"/>
                    <a:pt x="2863" y="11478"/>
                  </a:cubicBezTo>
                  <a:cubicBezTo>
                    <a:pt x="2848" y="11507"/>
                    <a:pt x="2837" y="11535"/>
                    <a:pt x="2831" y="11567"/>
                  </a:cubicBezTo>
                  <a:cubicBezTo>
                    <a:pt x="2834" y="11567"/>
                    <a:pt x="2831" y="11573"/>
                    <a:pt x="2822" y="11587"/>
                  </a:cubicBezTo>
                  <a:cubicBezTo>
                    <a:pt x="2822" y="11602"/>
                    <a:pt x="2819" y="11622"/>
                    <a:pt x="2819" y="11636"/>
                  </a:cubicBezTo>
                  <a:cubicBezTo>
                    <a:pt x="2817" y="11656"/>
                    <a:pt x="2817" y="11679"/>
                    <a:pt x="2817" y="11700"/>
                  </a:cubicBezTo>
                  <a:lnTo>
                    <a:pt x="2817" y="11726"/>
                  </a:lnTo>
                  <a:lnTo>
                    <a:pt x="2817" y="11728"/>
                  </a:lnTo>
                  <a:lnTo>
                    <a:pt x="2817" y="11731"/>
                  </a:lnTo>
                  <a:lnTo>
                    <a:pt x="2817" y="11740"/>
                  </a:lnTo>
                  <a:cubicBezTo>
                    <a:pt x="2817" y="11743"/>
                    <a:pt x="2817" y="11746"/>
                    <a:pt x="2819" y="11746"/>
                  </a:cubicBezTo>
                  <a:lnTo>
                    <a:pt x="2819" y="11752"/>
                  </a:lnTo>
                  <a:cubicBezTo>
                    <a:pt x="2822" y="11783"/>
                    <a:pt x="2828" y="11815"/>
                    <a:pt x="2831" y="11852"/>
                  </a:cubicBezTo>
                  <a:cubicBezTo>
                    <a:pt x="2842" y="11901"/>
                    <a:pt x="2851" y="11953"/>
                    <a:pt x="2866" y="11999"/>
                  </a:cubicBezTo>
                  <a:lnTo>
                    <a:pt x="2866" y="12002"/>
                  </a:lnTo>
                  <a:cubicBezTo>
                    <a:pt x="2871" y="12017"/>
                    <a:pt x="2877" y="12028"/>
                    <a:pt x="2880" y="12043"/>
                  </a:cubicBezTo>
                  <a:cubicBezTo>
                    <a:pt x="2891" y="12071"/>
                    <a:pt x="2903" y="12097"/>
                    <a:pt x="2915" y="12126"/>
                  </a:cubicBezTo>
                  <a:cubicBezTo>
                    <a:pt x="2958" y="12227"/>
                    <a:pt x="2920" y="12334"/>
                    <a:pt x="2828" y="12386"/>
                  </a:cubicBezTo>
                  <a:cubicBezTo>
                    <a:pt x="2803" y="12398"/>
                    <a:pt x="2775" y="12404"/>
                    <a:pt x="2747" y="12404"/>
                  </a:cubicBezTo>
                  <a:cubicBezTo>
                    <a:pt x="2672" y="12404"/>
                    <a:pt x="2596" y="12362"/>
                    <a:pt x="2569" y="12293"/>
                  </a:cubicBezTo>
                  <a:cubicBezTo>
                    <a:pt x="2468" y="12060"/>
                    <a:pt x="2396" y="11789"/>
                    <a:pt x="2442" y="11530"/>
                  </a:cubicBezTo>
                  <a:cubicBezTo>
                    <a:pt x="2474" y="11354"/>
                    <a:pt x="2554" y="11178"/>
                    <a:pt x="2701" y="11066"/>
                  </a:cubicBezTo>
                  <a:cubicBezTo>
                    <a:pt x="2816" y="10981"/>
                    <a:pt x="2949" y="10931"/>
                    <a:pt x="3087" y="10931"/>
                  </a:cubicBezTo>
                  <a:close/>
                  <a:moveTo>
                    <a:pt x="7477" y="10654"/>
                  </a:moveTo>
                  <a:cubicBezTo>
                    <a:pt x="7656" y="10654"/>
                    <a:pt x="7833" y="10736"/>
                    <a:pt x="7967" y="10893"/>
                  </a:cubicBezTo>
                  <a:cubicBezTo>
                    <a:pt x="8376" y="11368"/>
                    <a:pt x="8298" y="12135"/>
                    <a:pt x="7906" y="12593"/>
                  </a:cubicBezTo>
                  <a:cubicBezTo>
                    <a:pt x="7616" y="12932"/>
                    <a:pt x="7183" y="13112"/>
                    <a:pt x="6748" y="13112"/>
                  </a:cubicBezTo>
                  <a:cubicBezTo>
                    <a:pt x="6534" y="13112"/>
                    <a:pt x="6320" y="13068"/>
                    <a:pt x="6122" y="12979"/>
                  </a:cubicBezTo>
                  <a:cubicBezTo>
                    <a:pt x="5615" y="12755"/>
                    <a:pt x="4923" y="12071"/>
                    <a:pt x="5338" y="11498"/>
                  </a:cubicBezTo>
                  <a:cubicBezTo>
                    <a:pt x="5441" y="11376"/>
                    <a:pt x="5560" y="11333"/>
                    <a:pt x="5685" y="11333"/>
                  </a:cubicBezTo>
                  <a:cubicBezTo>
                    <a:pt x="5838" y="11333"/>
                    <a:pt x="5999" y="11396"/>
                    <a:pt x="6151" y="11455"/>
                  </a:cubicBezTo>
                  <a:cubicBezTo>
                    <a:pt x="6221" y="11483"/>
                    <a:pt x="6295" y="11497"/>
                    <a:pt x="6367" y="11497"/>
                  </a:cubicBezTo>
                  <a:cubicBezTo>
                    <a:pt x="6472" y="11497"/>
                    <a:pt x="6573" y="11468"/>
                    <a:pt x="6658" y="11409"/>
                  </a:cubicBezTo>
                  <a:cubicBezTo>
                    <a:pt x="6785" y="11215"/>
                    <a:pt x="6866" y="10999"/>
                    <a:pt x="7030" y="10844"/>
                  </a:cubicBezTo>
                  <a:cubicBezTo>
                    <a:pt x="7163" y="10716"/>
                    <a:pt x="7321" y="10654"/>
                    <a:pt x="7477" y="10654"/>
                  </a:cubicBezTo>
                  <a:close/>
                  <a:moveTo>
                    <a:pt x="5110" y="0"/>
                  </a:moveTo>
                  <a:cubicBezTo>
                    <a:pt x="4722" y="0"/>
                    <a:pt x="4324" y="100"/>
                    <a:pt x="3961" y="200"/>
                  </a:cubicBezTo>
                  <a:cubicBezTo>
                    <a:pt x="3410" y="356"/>
                    <a:pt x="2874" y="572"/>
                    <a:pt x="2352" y="808"/>
                  </a:cubicBezTo>
                  <a:cubicBezTo>
                    <a:pt x="2131" y="909"/>
                    <a:pt x="1914" y="1019"/>
                    <a:pt x="1698" y="1134"/>
                  </a:cubicBezTo>
                  <a:cubicBezTo>
                    <a:pt x="1560" y="1209"/>
                    <a:pt x="1358" y="1324"/>
                    <a:pt x="1263" y="1390"/>
                  </a:cubicBezTo>
                  <a:cubicBezTo>
                    <a:pt x="998" y="1569"/>
                    <a:pt x="583" y="1851"/>
                    <a:pt x="609" y="2217"/>
                  </a:cubicBezTo>
                  <a:cubicBezTo>
                    <a:pt x="628" y="2491"/>
                    <a:pt x="902" y="2789"/>
                    <a:pt x="1187" y="2789"/>
                  </a:cubicBezTo>
                  <a:cubicBezTo>
                    <a:pt x="1196" y="2789"/>
                    <a:pt x="1205" y="2789"/>
                    <a:pt x="1214" y="2788"/>
                  </a:cubicBezTo>
                  <a:lnTo>
                    <a:pt x="1231" y="2788"/>
                  </a:lnTo>
                  <a:cubicBezTo>
                    <a:pt x="1247" y="2784"/>
                    <a:pt x="1263" y="2782"/>
                    <a:pt x="1278" y="2782"/>
                  </a:cubicBezTo>
                  <a:cubicBezTo>
                    <a:pt x="1339" y="2782"/>
                    <a:pt x="1397" y="2814"/>
                    <a:pt x="1424" y="2892"/>
                  </a:cubicBezTo>
                  <a:cubicBezTo>
                    <a:pt x="1554" y="3229"/>
                    <a:pt x="1681" y="3575"/>
                    <a:pt x="1796" y="3918"/>
                  </a:cubicBezTo>
                  <a:cubicBezTo>
                    <a:pt x="2188" y="5079"/>
                    <a:pt x="2439" y="6276"/>
                    <a:pt x="2194" y="7492"/>
                  </a:cubicBezTo>
                  <a:cubicBezTo>
                    <a:pt x="2056" y="8166"/>
                    <a:pt x="1793" y="8803"/>
                    <a:pt x="1482" y="9417"/>
                  </a:cubicBezTo>
                  <a:cubicBezTo>
                    <a:pt x="1105" y="10166"/>
                    <a:pt x="813" y="10976"/>
                    <a:pt x="586" y="11783"/>
                  </a:cubicBezTo>
                  <a:cubicBezTo>
                    <a:pt x="367" y="12564"/>
                    <a:pt x="226" y="13366"/>
                    <a:pt x="156" y="14175"/>
                  </a:cubicBezTo>
                  <a:cubicBezTo>
                    <a:pt x="99" y="14867"/>
                    <a:pt x="1" y="15671"/>
                    <a:pt x="398" y="16285"/>
                  </a:cubicBezTo>
                  <a:cubicBezTo>
                    <a:pt x="719" y="16782"/>
                    <a:pt x="1305" y="16954"/>
                    <a:pt x="1869" y="16954"/>
                  </a:cubicBezTo>
                  <a:cubicBezTo>
                    <a:pt x="1873" y="16954"/>
                    <a:pt x="1878" y="16954"/>
                    <a:pt x="1883" y="16954"/>
                  </a:cubicBezTo>
                  <a:cubicBezTo>
                    <a:pt x="2301" y="16954"/>
                    <a:pt x="2719" y="16856"/>
                    <a:pt x="3128" y="16784"/>
                  </a:cubicBezTo>
                  <a:cubicBezTo>
                    <a:pt x="3612" y="16697"/>
                    <a:pt x="4093" y="16599"/>
                    <a:pt x="4577" y="16493"/>
                  </a:cubicBezTo>
                  <a:cubicBezTo>
                    <a:pt x="6477" y="16066"/>
                    <a:pt x="8342" y="15475"/>
                    <a:pt x="10114" y="14657"/>
                  </a:cubicBezTo>
                  <a:cubicBezTo>
                    <a:pt x="11005" y="14250"/>
                    <a:pt x="11869" y="13783"/>
                    <a:pt x="12693" y="13259"/>
                  </a:cubicBezTo>
                  <a:cubicBezTo>
                    <a:pt x="13241" y="12910"/>
                    <a:pt x="13921" y="12544"/>
                    <a:pt x="14207" y="11919"/>
                  </a:cubicBezTo>
                  <a:cubicBezTo>
                    <a:pt x="14429" y="11426"/>
                    <a:pt x="14287" y="10907"/>
                    <a:pt x="14028" y="10463"/>
                  </a:cubicBezTo>
                  <a:cubicBezTo>
                    <a:pt x="13682" y="9878"/>
                    <a:pt x="13149" y="9377"/>
                    <a:pt x="12642" y="8930"/>
                  </a:cubicBezTo>
                  <a:cubicBezTo>
                    <a:pt x="11777" y="8166"/>
                    <a:pt x="10786" y="7578"/>
                    <a:pt x="9803" y="6987"/>
                  </a:cubicBezTo>
                  <a:cubicBezTo>
                    <a:pt x="8915" y="6454"/>
                    <a:pt x="8059" y="5875"/>
                    <a:pt x="7382" y="5082"/>
                  </a:cubicBezTo>
                  <a:cubicBezTo>
                    <a:pt x="6459" y="4004"/>
                    <a:pt x="5929" y="2664"/>
                    <a:pt x="5560" y="1310"/>
                  </a:cubicBezTo>
                  <a:cubicBezTo>
                    <a:pt x="5537" y="1223"/>
                    <a:pt x="5572" y="1160"/>
                    <a:pt x="5629" y="1122"/>
                  </a:cubicBezTo>
                  <a:cubicBezTo>
                    <a:pt x="5802" y="952"/>
                    <a:pt x="6062" y="693"/>
                    <a:pt x="5993" y="428"/>
                  </a:cubicBezTo>
                  <a:cubicBezTo>
                    <a:pt x="5935" y="188"/>
                    <a:pt x="5670" y="70"/>
                    <a:pt x="5454" y="30"/>
                  </a:cubicBezTo>
                  <a:cubicBezTo>
                    <a:pt x="5341" y="9"/>
                    <a:pt x="5226" y="0"/>
                    <a:pt x="5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3031200" y="3589850"/>
              <a:ext cx="346675" cy="234025"/>
            </a:xfrm>
            <a:custGeom>
              <a:avLst/>
              <a:gdLst/>
              <a:ahLst/>
              <a:cxnLst/>
              <a:rect l="l" t="t" r="r" b="b"/>
              <a:pathLst>
                <a:path w="13867" h="9361" extrusionOk="0">
                  <a:moveTo>
                    <a:pt x="8318" y="0"/>
                  </a:moveTo>
                  <a:cubicBezTo>
                    <a:pt x="7604" y="0"/>
                    <a:pt x="6461" y="521"/>
                    <a:pt x="4993" y="1117"/>
                  </a:cubicBezTo>
                  <a:cubicBezTo>
                    <a:pt x="3183" y="1852"/>
                    <a:pt x="1719" y="2039"/>
                    <a:pt x="1719" y="2039"/>
                  </a:cubicBezTo>
                  <a:cubicBezTo>
                    <a:pt x="1145" y="2140"/>
                    <a:pt x="995" y="3981"/>
                    <a:pt x="733" y="4575"/>
                  </a:cubicBezTo>
                  <a:cubicBezTo>
                    <a:pt x="465" y="5169"/>
                    <a:pt x="1" y="7976"/>
                    <a:pt x="594" y="8921"/>
                  </a:cubicBezTo>
                  <a:cubicBezTo>
                    <a:pt x="797" y="9243"/>
                    <a:pt x="1271" y="9361"/>
                    <a:pt x="1868" y="9361"/>
                  </a:cubicBezTo>
                  <a:cubicBezTo>
                    <a:pt x="3013" y="9361"/>
                    <a:pt x="4612" y="8929"/>
                    <a:pt x="5624" y="8685"/>
                  </a:cubicBezTo>
                  <a:cubicBezTo>
                    <a:pt x="7163" y="8316"/>
                    <a:pt x="11155" y="6647"/>
                    <a:pt x="12509" y="5322"/>
                  </a:cubicBezTo>
                  <a:cubicBezTo>
                    <a:pt x="13867" y="3996"/>
                    <a:pt x="12322" y="2832"/>
                    <a:pt x="11607" y="2223"/>
                  </a:cubicBezTo>
                  <a:cubicBezTo>
                    <a:pt x="10895" y="1615"/>
                    <a:pt x="9368" y="419"/>
                    <a:pt x="8745" y="91"/>
                  </a:cubicBezTo>
                  <a:cubicBezTo>
                    <a:pt x="8627" y="29"/>
                    <a:pt x="8484" y="0"/>
                    <a:pt x="8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3012825" y="3404150"/>
              <a:ext cx="375725" cy="442950"/>
            </a:xfrm>
            <a:custGeom>
              <a:avLst/>
              <a:gdLst/>
              <a:ahLst/>
              <a:cxnLst/>
              <a:rect l="l" t="t" r="r" b="b"/>
              <a:pathLst>
                <a:path w="15029" h="17718" extrusionOk="0">
                  <a:moveTo>
                    <a:pt x="5400" y="390"/>
                  </a:moveTo>
                  <a:cubicBezTo>
                    <a:pt x="5517" y="390"/>
                    <a:pt x="5634" y="399"/>
                    <a:pt x="5748" y="420"/>
                  </a:cubicBezTo>
                  <a:cubicBezTo>
                    <a:pt x="5967" y="460"/>
                    <a:pt x="6229" y="578"/>
                    <a:pt x="6287" y="818"/>
                  </a:cubicBezTo>
                  <a:cubicBezTo>
                    <a:pt x="6353" y="1083"/>
                    <a:pt x="6096" y="1342"/>
                    <a:pt x="5924" y="1512"/>
                  </a:cubicBezTo>
                  <a:cubicBezTo>
                    <a:pt x="5866" y="1550"/>
                    <a:pt x="5828" y="1613"/>
                    <a:pt x="5854" y="1700"/>
                  </a:cubicBezTo>
                  <a:cubicBezTo>
                    <a:pt x="6223" y="3054"/>
                    <a:pt x="6751" y="4394"/>
                    <a:pt x="7673" y="5472"/>
                  </a:cubicBezTo>
                  <a:cubicBezTo>
                    <a:pt x="8350" y="6262"/>
                    <a:pt x="9212" y="6844"/>
                    <a:pt x="10094" y="7377"/>
                  </a:cubicBezTo>
                  <a:cubicBezTo>
                    <a:pt x="11083" y="7968"/>
                    <a:pt x="12068" y="8556"/>
                    <a:pt x="12933" y="9320"/>
                  </a:cubicBezTo>
                  <a:cubicBezTo>
                    <a:pt x="13443" y="9770"/>
                    <a:pt x="13976" y="10268"/>
                    <a:pt x="14322" y="10853"/>
                  </a:cubicBezTo>
                  <a:cubicBezTo>
                    <a:pt x="14584" y="11297"/>
                    <a:pt x="14726" y="11816"/>
                    <a:pt x="14501" y="12309"/>
                  </a:cubicBezTo>
                  <a:cubicBezTo>
                    <a:pt x="14221" y="12934"/>
                    <a:pt x="13538" y="13300"/>
                    <a:pt x="12988" y="13649"/>
                  </a:cubicBezTo>
                  <a:cubicBezTo>
                    <a:pt x="12163" y="14176"/>
                    <a:pt x="11299" y="14640"/>
                    <a:pt x="10408" y="15047"/>
                  </a:cubicBezTo>
                  <a:cubicBezTo>
                    <a:pt x="8636" y="15862"/>
                    <a:pt x="6774" y="16456"/>
                    <a:pt x="4872" y="16883"/>
                  </a:cubicBezTo>
                  <a:cubicBezTo>
                    <a:pt x="4393" y="16989"/>
                    <a:pt x="3909" y="17087"/>
                    <a:pt x="3422" y="17174"/>
                  </a:cubicBezTo>
                  <a:cubicBezTo>
                    <a:pt x="3013" y="17249"/>
                    <a:pt x="2595" y="17344"/>
                    <a:pt x="2177" y="17344"/>
                  </a:cubicBezTo>
                  <a:cubicBezTo>
                    <a:pt x="2172" y="17344"/>
                    <a:pt x="2167" y="17344"/>
                    <a:pt x="2163" y="17344"/>
                  </a:cubicBezTo>
                  <a:cubicBezTo>
                    <a:pt x="1596" y="17344"/>
                    <a:pt x="1013" y="17172"/>
                    <a:pt x="693" y="16675"/>
                  </a:cubicBezTo>
                  <a:cubicBezTo>
                    <a:pt x="295" y="16061"/>
                    <a:pt x="393" y="15257"/>
                    <a:pt x="450" y="14565"/>
                  </a:cubicBezTo>
                  <a:cubicBezTo>
                    <a:pt x="520" y="13756"/>
                    <a:pt x="658" y="12954"/>
                    <a:pt x="880" y="12173"/>
                  </a:cubicBezTo>
                  <a:cubicBezTo>
                    <a:pt x="1108" y="11366"/>
                    <a:pt x="1396" y="10559"/>
                    <a:pt x="1776" y="9807"/>
                  </a:cubicBezTo>
                  <a:cubicBezTo>
                    <a:pt x="2087" y="9193"/>
                    <a:pt x="2347" y="8556"/>
                    <a:pt x="2485" y="7882"/>
                  </a:cubicBezTo>
                  <a:cubicBezTo>
                    <a:pt x="2736" y="6666"/>
                    <a:pt x="2482" y="5469"/>
                    <a:pt x="2090" y="4308"/>
                  </a:cubicBezTo>
                  <a:cubicBezTo>
                    <a:pt x="1975" y="3962"/>
                    <a:pt x="1848" y="3619"/>
                    <a:pt x="1719" y="3282"/>
                  </a:cubicBezTo>
                  <a:cubicBezTo>
                    <a:pt x="1691" y="3204"/>
                    <a:pt x="1633" y="3172"/>
                    <a:pt x="1573" y="3172"/>
                  </a:cubicBezTo>
                  <a:cubicBezTo>
                    <a:pt x="1557" y="3172"/>
                    <a:pt x="1541" y="3174"/>
                    <a:pt x="1525" y="3178"/>
                  </a:cubicBezTo>
                  <a:lnTo>
                    <a:pt x="1505" y="3178"/>
                  </a:lnTo>
                  <a:cubicBezTo>
                    <a:pt x="1496" y="3179"/>
                    <a:pt x="1487" y="3179"/>
                    <a:pt x="1478" y="3179"/>
                  </a:cubicBezTo>
                  <a:cubicBezTo>
                    <a:pt x="1196" y="3179"/>
                    <a:pt x="920" y="2884"/>
                    <a:pt x="900" y="2607"/>
                  </a:cubicBezTo>
                  <a:cubicBezTo>
                    <a:pt x="877" y="2241"/>
                    <a:pt x="1289" y="1959"/>
                    <a:pt x="1557" y="1780"/>
                  </a:cubicBezTo>
                  <a:cubicBezTo>
                    <a:pt x="1649" y="1717"/>
                    <a:pt x="1851" y="1599"/>
                    <a:pt x="1992" y="1524"/>
                  </a:cubicBezTo>
                  <a:cubicBezTo>
                    <a:pt x="2209" y="1409"/>
                    <a:pt x="2425" y="1299"/>
                    <a:pt x="2644" y="1198"/>
                  </a:cubicBezTo>
                  <a:cubicBezTo>
                    <a:pt x="3168" y="959"/>
                    <a:pt x="3704" y="746"/>
                    <a:pt x="4255" y="590"/>
                  </a:cubicBezTo>
                  <a:cubicBezTo>
                    <a:pt x="4617" y="488"/>
                    <a:pt x="5014" y="390"/>
                    <a:pt x="5400" y="390"/>
                  </a:cubicBezTo>
                  <a:close/>
                  <a:moveTo>
                    <a:pt x="5429" y="1"/>
                  </a:moveTo>
                  <a:cubicBezTo>
                    <a:pt x="5116" y="1"/>
                    <a:pt x="4796" y="61"/>
                    <a:pt x="4511" y="126"/>
                  </a:cubicBezTo>
                  <a:cubicBezTo>
                    <a:pt x="3823" y="285"/>
                    <a:pt x="3154" y="544"/>
                    <a:pt x="2508" y="835"/>
                  </a:cubicBezTo>
                  <a:cubicBezTo>
                    <a:pt x="2001" y="1066"/>
                    <a:pt x="1482" y="1316"/>
                    <a:pt x="1044" y="1671"/>
                  </a:cubicBezTo>
                  <a:cubicBezTo>
                    <a:pt x="678" y="1965"/>
                    <a:pt x="390" y="2394"/>
                    <a:pt x="566" y="2878"/>
                  </a:cubicBezTo>
                  <a:cubicBezTo>
                    <a:pt x="698" y="3239"/>
                    <a:pt x="1027" y="3507"/>
                    <a:pt x="1402" y="3547"/>
                  </a:cubicBezTo>
                  <a:cubicBezTo>
                    <a:pt x="1851" y="4737"/>
                    <a:pt x="2295" y="5991"/>
                    <a:pt x="2177" y="7277"/>
                  </a:cubicBezTo>
                  <a:cubicBezTo>
                    <a:pt x="2116" y="7931"/>
                    <a:pt x="1915" y="8565"/>
                    <a:pt x="1647" y="9167"/>
                  </a:cubicBezTo>
                  <a:cubicBezTo>
                    <a:pt x="1482" y="9539"/>
                    <a:pt x="1286" y="9891"/>
                    <a:pt x="1131" y="10265"/>
                  </a:cubicBezTo>
                  <a:cubicBezTo>
                    <a:pt x="963" y="10675"/>
                    <a:pt x="805" y="11087"/>
                    <a:pt x="667" y="11510"/>
                  </a:cubicBezTo>
                  <a:cubicBezTo>
                    <a:pt x="410" y="12294"/>
                    <a:pt x="229" y="13104"/>
                    <a:pt x="122" y="13926"/>
                  </a:cubicBezTo>
                  <a:cubicBezTo>
                    <a:pt x="64" y="14364"/>
                    <a:pt x="41" y="14799"/>
                    <a:pt x="18" y="15237"/>
                  </a:cubicBezTo>
                  <a:cubicBezTo>
                    <a:pt x="1" y="15591"/>
                    <a:pt x="15" y="15955"/>
                    <a:pt x="113" y="16300"/>
                  </a:cubicBezTo>
                  <a:cubicBezTo>
                    <a:pt x="278" y="16885"/>
                    <a:pt x="664" y="17352"/>
                    <a:pt x="1237" y="17569"/>
                  </a:cubicBezTo>
                  <a:cubicBezTo>
                    <a:pt x="1523" y="17678"/>
                    <a:pt x="1817" y="17718"/>
                    <a:pt x="2113" y="17718"/>
                  </a:cubicBezTo>
                  <a:cubicBezTo>
                    <a:pt x="2550" y="17718"/>
                    <a:pt x="2993" y="17631"/>
                    <a:pt x="3422" y="17554"/>
                  </a:cubicBezTo>
                  <a:cubicBezTo>
                    <a:pt x="5402" y="17203"/>
                    <a:pt x="7350" y="16687"/>
                    <a:pt x="9224" y="15957"/>
                  </a:cubicBezTo>
                  <a:cubicBezTo>
                    <a:pt x="10146" y="15597"/>
                    <a:pt x="11051" y="15185"/>
                    <a:pt x="11921" y="14712"/>
                  </a:cubicBezTo>
                  <a:cubicBezTo>
                    <a:pt x="12365" y="14473"/>
                    <a:pt x="12797" y="14220"/>
                    <a:pt x="13218" y="13949"/>
                  </a:cubicBezTo>
                  <a:cubicBezTo>
                    <a:pt x="13558" y="13732"/>
                    <a:pt x="13907" y="13519"/>
                    <a:pt x="14213" y="13263"/>
                  </a:cubicBezTo>
                  <a:cubicBezTo>
                    <a:pt x="14639" y="12902"/>
                    <a:pt x="14979" y="12418"/>
                    <a:pt x="15002" y="11842"/>
                  </a:cubicBezTo>
                  <a:cubicBezTo>
                    <a:pt x="15028" y="11237"/>
                    <a:pt x="14714" y="10672"/>
                    <a:pt x="14342" y="10199"/>
                  </a:cubicBezTo>
                  <a:cubicBezTo>
                    <a:pt x="13535" y="9179"/>
                    <a:pt x="12454" y="8366"/>
                    <a:pt x="11359" y="7683"/>
                  </a:cubicBezTo>
                  <a:cubicBezTo>
                    <a:pt x="10460" y="7121"/>
                    <a:pt x="9509" y="6628"/>
                    <a:pt x="8693" y="5939"/>
                  </a:cubicBezTo>
                  <a:cubicBezTo>
                    <a:pt x="7725" y="5118"/>
                    <a:pt x="7068" y="4028"/>
                    <a:pt x="6627" y="2850"/>
                  </a:cubicBezTo>
                  <a:cubicBezTo>
                    <a:pt x="6486" y="2478"/>
                    <a:pt x="6370" y="2100"/>
                    <a:pt x="6261" y="1720"/>
                  </a:cubicBezTo>
                  <a:cubicBezTo>
                    <a:pt x="6460" y="1515"/>
                    <a:pt x="6644" y="1273"/>
                    <a:pt x="6679" y="991"/>
                  </a:cubicBezTo>
                  <a:cubicBezTo>
                    <a:pt x="6719" y="651"/>
                    <a:pt x="6512" y="345"/>
                    <a:pt x="6223" y="184"/>
                  </a:cubicBezTo>
                  <a:cubicBezTo>
                    <a:pt x="5985" y="49"/>
                    <a:pt x="571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3054400" y="3425900"/>
              <a:ext cx="99475" cy="51100"/>
            </a:xfrm>
            <a:custGeom>
              <a:avLst/>
              <a:gdLst/>
              <a:ahLst/>
              <a:cxnLst/>
              <a:rect l="l" t="t" r="r" b="b"/>
              <a:pathLst>
                <a:path w="3979" h="2044" extrusionOk="0">
                  <a:moveTo>
                    <a:pt x="3398" y="389"/>
                  </a:moveTo>
                  <a:cubicBezTo>
                    <a:pt x="3423" y="389"/>
                    <a:pt x="3447" y="392"/>
                    <a:pt x="3465" y="400"/>
                  </a:cubicBezTo>
                  <a:cubicBezTo>
                    <a:pt x="3673" y="484"/>
                    <a:pt x="3162" y="760"/>
                    <a:pt x="3111" y="789"/>
                  </a:cubicBezTo>
                  <a:cubicBezTo>
                    <a:pt x="2549" y="1121"/>
                    <a:pt x="1926" y="1331"/>
                    <a:pt x="1298" y="1495"/>
                  </a:cubicBezTo>
                  <a:cubicBezTo>
                    <a:pt x="1125" y="1544"/>
                    <a:pt x="949" y="1591"/>
                    <a:pt x="773" y="1625"/>
                  </a:cubicBezTo>
                  <a:cubicBezTo>
                    <a:pt x="708" y="1640"/>
                    <a:pt x="631" y="1658"/>
                    <a:pt x="557" y="1658"/>
                  </a:cubicBezTo>
                  <a:cubicBezTo>
                    <a:pt x="518" y="1658"/>
                    <a:pt x="480" y="1653"/>
                    <a:pt x="445" y="1640"/>
                  </a:cubicBezTo>
                  <a:cubicBezTo>
                    <a:pt x="401" y="1622"/>
                    <a:pt x="413" y="1625"/>
                    <a:pt x="410" y="1593"/>
                  </a:cubicBezTo>
                  <a:cubicBezTo>
                    <a:pt x="410" y="1591"/>
                    <a:pt x="415" y="1576"/>
                    <a:pt x="413" y="1576"/>
                  </a:cubicBezTo>
                  <a:lnTo>
                    <a:pt x="413" y="1576"/>
                  </a:lnTo>
                  <a:cubicBezTo>
                    <a:pt x="413" y="1576"/>
                    <a:pt x="413" y="1576"/>
                    <a:pt x="413" y="1576"/>
                  </a:cubicBezTo>
                  <a:lnTo>
                    <a:pt x="413" y="1576"/>
                  </a:lnTo>
                  <a:cubicBezTo>
                    <a:pt x="719" y="1299"/>
                    <a:pt x="1105" y="1106"/>
                    <a:pt x="1482" y="945"/>
                  </a:cubicBezTo>
                  <a:cubicBezTo>
                    <a:pt x="1929" y="752"/>
                    <a:pt x="2390" y="596"/>
                    <a:pt x="2866" y="487"/>
                  </a:cubicBezTo>
                  <a:cubicBezTo>
                    <a:pt x="2966" y="466"/>
                    <a:pt x="3070" y="443"/>
                    <a:pt x="3177" y="426"/>
                  </a:cubicBezTo>
                  <a:cubicBezTo>
                    <a:pt x="3233" y="415"/>
                    <a:pt x="3325" y="389"/>
                    <a:pt x="3398" y="389"/>
                  </a:cubicBezTo>
                  <a:close/>
                  <a:moveTo>
                    <a:pt x="3381" y="0"/>
                  </a:moveTo>
                  <a:cubicBezTo>
                    <a:pt x="3197" y="0"/>
                    <a:pt x="2998" y="59"/>
                    <a:pt x="2837" y="95"/>
                  </a:cubicBezTo>
                  <a:cubicBezTo>
                    <a:pt x="2523" y="164"/>
                    <a:pt x="2220" y="253"/>
                    <a:pt x="1917" y="363"/>
                  </a:cubicBezTo>
                  <a:cubicBezTo>
                    <a:pt x="1298" y="579"/>
                    <a:pt x="629" y="847"/>
                    <a:pt x="136" y="1299"/>
                  </a:cubicBezTo>
                  <a:cubicBezTo>
                    <a:pt x="113" y="1317"/>
                    <a:pt x="99" y="1343"/>
                    <a:pt x="87" y="1360"/>
                  </a:cubicBezTo>
                  <a:cubicBezTo>
                    <a:pt x="21" y="1464"/>
                    <a:pt x="1" y="1591"/>
                    <a:pt x="35" y="1712"/>
                  </a:cubicBezTo>
                  <a:cubicBezTo>
                    <a:pt x="93" y="1928"/>
                    <a:pt x="303" y="2037"/>
                    <a:pt x="517" y="2043"/>
                  </a:cubicBezTo>
                  <a:cubicBezTo>
                    <a:pt x="533" y="2044"/>
                    <a:pt x="549" y="2044"/>
                    <a:pt x="565" y="2044"/>
                  </a:cubicBezTo>
                  <a:cubicBezTo>
                    <a:pt x="930" y="2044"/>
                    <a:pt x="1322" y="1895"/>
                    <a:pt x="1664" y="1798"/>
                  </a:cubicBezTo>
                  <a:cubicBezTo>
                    <a:pt x="2070" y="1680"/>
                    <a:pt x="2474" y="1544"/>
                    <a:pt x="2860" y="1360"/>
                  </a:cubicBezTo>
                  <a:cubicBezTo>
                    <a:pt x="3041" y="1273"/>
                    <a:pt x="3223" y="1175"/>
                    <a:pt x="3393" y="1069"/>
                  </a:cubicBezTo>
                  <a:cubicBezTo>
                    <a:pt x="3531" y="977"/>
                    <a:pt x="3684" y="890"/>
                    <a:pt x="3788" y="758"/>
                  </a:cubicBezTo>
                  <a:cubicBezTo>
                    <a:pt x="3978" y="521"/>
                    <a:pt x="3926" y="204"/>
                    <a:pt x="3652" y="60"/>
                  </a:cubicBezTo>
                  <a:cubicBezTo>
                    <a:pt x="3571" y="16"/>
                    <a:pt x="3478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3064425" y="3435600"/>
              <a:ext cx="81800" cy="31750"/>
            </a:xfrm>
            <a:custGeom>
              <a:avLst/>
              <a:gdLst/>
              <a:ahLst/>
              <a:cxnLst/>
              <a:rect l="l" t="t" r="r" b="b"/>
              <a:pathLst>
                <a:path w="3272" h="1270" extrusionOk="0">
                  <a:moveTo>
                    <a:pt x="12" y="1188"/>
                  </a:moveTo>
                  <a:cubicBezTo>
                    <a:pt x="12" y="1188"/>
                    <a:pt x="12" y="1188"/>
                    <a:pt x="12" y="1188"/>
                  </a:cubicBezTo>
                  <a:cubicBezTo>
                    <a:pt x="12" y="1188"/>
                    <a:pt x="12" y="1188"/>
                    <a:pt x="12" y="1188"/>
                  </a:cubicBezTo>
                  <a:close/>
                  <a:moveTo>
                    <a:pt x="2997" y="1"/>
                  </a:moveTo>
                  <a:cubicBezTo>
                    <a:pt x="2924" y="1"/>
                    <a:pt x="2832" y="27"/>
                    <a:pt x="2776" y="38"/>
                  </a:cubicBezTo>
                  <a:cubicBezTo>
                    <a:pt x="2669" y="55"/>
                    <a:pt x="2565" y="78"/>
                    <a:pt x="2465" y="99"/>
                  </a:cubicBezTo>
                  <a:cubicBezTo>
                    <a:pt x="1989" y="208"/>
                    <a:pt x="1528" y="364"/>
                    <a:pt x="1081" y="557"/>
                  </a:cubicBezTo>
                  <a:cubicBezTo>
                    <a:pt x="704" y="718"/>
                    <a:pt x="318" y="911"/>
                    <a:pt x="12" y="1188"/>
                  </a:cubicBezTo>
                  <a:lnTo>
                    <a:pt x="12" y="1188"/>
                  </a:lnTo>
                  <a:cubicBezTo>
                    <a:pt x="12" y="1188"/>
                    <a:pt x="12" y="1188"/>
                    <a:pt x="12" y="1188"/>
                  </a:cubicBezTo>
                  <a:lnTo>
                    <a:pt x="12" y="1188"/>
                  </a:lnTo>
                  <a:cubicBezTo>
                    <a:pt x="14" y="1188"/>
                    <a:pt x="9" y="1203"/>
                    <a:pt x="9" y="1205"/>
                  </a:cubicBezTo>
                  <a:cubicBezTo>
                    <a:pt x="12" y="1237"/>
                    <a:pt x="0" y="1234"/>
                    <a:pt x="44" y="1252"/>
                  </a:cubicBezTo>
                  <a:cubicBezTo>
                    <a:pt x="79" y="1265"/>
                    <a:pt x="117" y="1270"/>
                    <a:pt x="156" y="1270"/>
                  </a:cubicBezTo>
                  <a:cubicBezTo>
                    <a:pt x="230" y="1270"/>
                    <a:pt x="307" y="1252"/>
                    <a:pt x="372" y="1237"/>
                  </a:cubicBezTo>
                  <a:cubicBezTo>
                    <a:pt x="548" y="1203"/>
                    <a:pt x="724" y="1156"/>
                    <a:pt x="897" y="1107"/>
                  </a:cubicBezTo>
                  <a:cubicBezTo>
                    <a:pt x="1525" y="943"/>
                    <a:pt x="2148" y="733"/>
                    <a:pt x="2710" y="401"/>
                  </a:cubicBezTo>
                  <a:cubicBezTo>
                    <a:pt x="2761" y="372"/>
                    <a:pt x="3272" y="96"/>
                    <a:pt x="3064" y="12"/>
                  </a:cubicBezTo>
                  <a:cubicBezTo>
                    <a:pt x="3046" y="4"/>
                    <a:pt x="3022" y="1"/>
                    <a:pt x="2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3092800" y="3280150"/>
              <a:ext cx="47525" cy="48350"/>
            </a:xfrm>
            <a:custGeom>
              <a:avLst/>
              <a:gdLst/>
              <a:ahLst/>
              <a:cxnLst/>
              <a:rect l="l" t="t" r="r" b="b"/>
              <a:pathLst>
                <a:path w="1901" h="1934" extrusionOk="0">
                  <a:moveTo>
                    <a:pt x="1001" y="362"/>
                  </a:moveTo>
                  <a:cubicBezTo>
                    <a:pt x="1015" y="362"/>
                    <a:pt x="1030" y="362"/>
                    <a:pt x="1047" y="365"/>
                  </a:cubicBezTo>
                  <a:cubicBezTo>
                    <a:pt x="1059" y="365"/>
                    <a:pt x="1073" y="368"/>
                    <a:pt x="1085" y="368"/>
                  </a:cubicBezTo>
                  <a:cubicBezTo>
                    <a:pt x="1087" y="368"/>
                    <a:pt x="1087" y="371"/>
                    <a:pt x="1087" y="371"/>
                  </a:cubicBezTo>
                  <a:cubicBezTo>
                    <a:pt x="1088" y="371"/>
                    <a:pt x="1088" y="370"/>
                    <a:pt x="1088" y="368"/>
                  </a:cubicBezTo>
                  <a:lnTo>
                    <a:pt x="1090" y="368"/>
                  </a:lnTo>
                  <a:cubicBezTo>
                    <a:pt x="1096" y="368"/>
                    <a:pt x="1099" y="368"/>
                    <a:pt x="1099" y="374"/>
                  </a:cubicBezTo>
                  <a:lnTo>
                    <a:pt x="1105" y="374"/>
                  </a:lnTo>
                  <a:cubicBezTo>
                    <a:pt x="1131" y="379"/>
                    <a:pt x="1160" y="391"/>
                    <a:pt x="1186" y="397"/>
                  </a:cubicBezTo>
                  <a:cubicBezTo>
                    <a:pt x="1188" y="397"/>
                    <a:pt x="1188" y="403"/>
                    <a:pt x="1191" y="403"/>
                  </a:cubicBezTo>
                  <a:cubicBezTo>
                    <a:pt x="1206" y="411"/>
                    <a:pt x="1220" y="417"/>
                    <a:pt x="1235" y="426"/>
                  </a:cubicBezTo>
                  <a:cubicBezTo>
                    <a:pt x="1246" y="434"/>
                    <a:pt x="1255" y="440"/>
                    <a:pt x="1263" y="446"/>
                  </a:cubicBezTo>
                  <a:cubicBezTo>
                    <a:pt x="1263" y="449"/>
                    <a:pt x="1272" y="452"/>
                    <a:pt x="1275" y="454"/>
                  </a:cubicBezTo>
                  <a:cubicBezTo>
                    <a:pt x="1298" y="469"/>
                    <a:pt x="1318" y="495"/>
                    <a:pt x="1333" y="518"/>
                  </a:cubicBezTo>
                  <a:cubicBezTo>
                    <a:pt x="1341" y="526"/>
                    <a:pt x="1350" y="538"/>
                    <a:pt x="1358" y="550"/>
                  </a:cubicBezTo>
                  <a:cubicBezTo>
                    <a:pt x="1358" y="550"/>
                    <a:pt x="1358" y="552"/>
                    <a:pt x="1361" y="552"/>
                  </a:cubicBezTo>
                  <a:lnTo>
                    <a:pt x="1364" y="555"/>
                  </a:lnTo>
                  <a:cubicBezTo>
                    <a:pt x="1376" y="581"/>
                    <a:pt x="1393" y="604"/>
                    <a:pt x="1405" y="627"/>
                  </a:cubicBezTo>
                  <a:cubicBezTo>
                    <a:pt x="1413" y="642"/>
                    <a:pt x="1416" y="656"/>
                    <a:pt x="1422" y="668"/>
                  </a:cubicBezTo>
                  <a:lnTo>
                    <a:pt x="1428" y="671"/>
                  </a:lnTo>
                  <a:cubicBezTo>
                    <a:pt x="1454" y="720"/>
                    <a:pt x="1454" y="769"/>
                    <a:pt x="1456" y="795"/>
                  </a:cubicBezTo>
                  <a:lnTo>
                    <a:pt x="1468" y="869"/>
                  </a:lnTo>
                  <a:cubicBezTo>
                    <a:pt x="1468" y="875"/>
                    <a:pt x="1468" y="884"/>
                    <a:pt x="1471" y="893"/>
                  </a:cubicBezTo>
                  <a:lnTo>
                    <a:pt x="1471" y="947"/>
                  </a:lnTo>
                  <a:cubicBezTo>
                    <a:pt x="1468" y="979"/>
                    <a:pt x="1462" y="1011"/>
                    <a:pt x="1456" y="1040"/>
                  </a:cubicBezTo>
                  <a:lnTo>
                    <a:pt x="1456" y="1045"/>
                  </a:lnTo>
                  <a:cubicBezTo>
                    <a:pt x="1456" y="1048"/>
                    <a:pt x="1456" y="1048"/>
                    <a:pt x="1456" y="1048"/>
                  </a:cubicBezTo>
                  <a:cubicBezTo>
                    <a:pt x="1455" y="1048"/>
                    <a:pt x="1454" y="1048"/>
                    <a:pt x="1451" y="1051"/>
                  </a:cubicBezTo>
                  <a:cubicBezTo>
                    <a:pt x="1448" y="1068"/>
                    <a:pt x="1442" y="1088"/>
                    <a:pt x="1436" y="1103"/>
                  </a:cubicBezTo>
                  <a:cubicBezTo>
                    <a:pt x="1428" y="1137"/>
                    <a:pt x="1416" y="1172"/>
                    <a:pt x="1402" y="1201"/>
                  </a:cubicBezTo>
                  <a:cubicBezTo>
                    <a:pt x="1393" y="1218"/>
                    <a:pt x="1387" y="1233"/>
                    <a:pt x="1379" y="1253"/>
                  </a:cubicBezTo>
                  <a:cubicBezTo>
                    <a:pt x="1376" y="1261"/>
                    <a:pt x="1370" y="1270"/>
                    <a:pt x="1364" y="1282"/>
                  </a:cubicBezTo>
                  <a:lnTo>
                    <a:pt x="1364" y="1284"/>
                  </a:lnTo>
                  <a:cubicBezTo>
                    <a:pt x="1347" y="1310"/>
                    <a:pt x="1330" y="1339"/>
                    <a:pt x="1312" y="1359"/>
                  </a:cubicBezTo>
                  <a:cubicBezTo>
                    <a:pt x="1307" y="1362"/>
                    <a:pt x="1301" y="1377"/>
                    <a:pt x="1289" y="1385"/>
                  </a:cubicBezTo>
                  <a:cubicBezTo>
                    <a:pt x="1275" y="1397"/>
                    <a:pt x="1260" y="1414"/>
                    <a:pt x="1243" y="1426"/>
                  </a:cubicBezTo>
                  <a:cubicBezTo>
                    <a:pt x="1232" y="1431"/>
                    <a:pt x="1226" y="1440"/>
                    <a:pt x="1214" y="1449"/>
                  </a:cubicBezTo>
                  <a:cubicBezTo>
                    <a:pt x="1211" y="1449"/>
                    <a:pt x="1197" y="1460"/>
                    <a:pt x="1188" y="1463"/>
                  </a:cubicBezTo>
                  <a:cubicBezTo>
                    <a:pt x="1157" y="1483"/>
                    <a:pt x="1128" y="1492"/>
                    <a:pt x="1096" y="1506"/>
                  </a:cubicBezTo>
                  <a:cubicBezTo>
                    <a:pt x="1088" y="1512"/>
                    <a:pt x="1079" y="1515"/>
                    <a:pt x="1070" y="1515"/>
                  </a:cubicBezTo>
                  <a:lnTo>
                    <a:pt x="1015" y="1527"/>
                  </a:lnTo>
                  <a:cubicBezTo>
                    <a:pt x="998" y="1529"/>
                    <a:pt x="981" y="1529"/>
                    <a:pt x="964" y="1532"/>
                  </a:cubicBezTo>
                  <a:lnTo>
                    <a:pt x="929" y="1532"/>
                  </a:lnTo>
                  <a:cubicBezTo>
                    <a:pt x="897" y="1532"/>
                    <a:pt x="868" y="1529"/>
                    <a:pt x="837" y="1521"/>
                  </a:cubicBezTo>
                  <a:cubicBezTo>
                    <a:pt x="828" y="1518"/>
                    <a:pt x="814" y="1518"/>
                    <a:pt x="808" y="1515"/>
                  </a:cubicBezTo>
                  <a:cubicBezTo>
                    <a:pt x="791" y="1512"/>
                    <a:pt x="768" y="1501"/>
                    <a:pt x="750" y="1492"/>
                  </a:cubicBezTo>
                  <a:cubicBezTo>
                    <a:pt x="747" y="1489"/>
                    <a:pt x="742" y="1489"/>
                    <a:pt x="739" y="1486"/>
                  </a:cubicBezTo>
                  <a:cubicBezTo>
                    <a:pt x="736" y="1486"/>
                    <a:pt x="736" y="1486"/>
                    <a:pt x="733" y="1483"/>
                  </a:cubicBezTo>
                  <a:cubicBezTo>
                    <a:pt x="713" y="1472"/>
                    <a:pt x="698" y="1463"/>
                    <a:pt x="684" y="1455"/>
                  </a:cubicBezTo>
                  <a:cubicBezTo>
                    <a:pt x="670" y="1446"/>
                    <a:pt x="661" y="1434"/>
                    <a:pt x="649" y="1426"/>
                  </a:cubicBezTo>
                  <a:cubicBezTo>
                    <a:pt x="647" y="1420"/>
                    <a:pt x="624" y="1403"/>
                    <a:pt x="621" y="1397"/>
                  </a:cubicBezTo>
                  <a:cubicBezTo>
                    <a:pt x="595" y="1371"/>
                    <a:pt x="575" y="1345"/>
                    <a:pt x="551" y="1316"/>
                  </a:cubicBezTo>
                  <a:lnTo>
                    <a:pt x="520" y="1273"/>
                  </a:lnTo>
                  <a:cubicBezTo>
                    <a:pt x="517" y="1267"/>
                    <a:pt x="508" y="1256"/>
                    <a:pt x="505" y="1247"/>
                  </a:cubicBezTo>
                  <a:cubicBezTo>
                    <a:pt x="482" y="1212"/>
                    <a:pt x="465" y="1181"/>
                    <a:pt x="451" y="1140"/>
                  </a:cubicBezTo>
                  <a:cubicBezTo>
                    <a:pt x="448" y="1126"/>
                    <a:pt x="439" y="1114"/>
                    <a:pt x="436" y="1100"/>
                  </a:cubicBezTo>
                  <a:cubicBezTo>
                    <a:pt x="436" y="1100"/>
                    <a:pt x="428" y="1074"/>
                    <a:pt x="425" y="1065"/>
                  </a:cubicBezTo>
                  <a:cubicBezTo>
                    <a:pt x="413" y="1025"/>
                    <a:pt x="410" y="982"/>
                    <a:pt x="404" y="942"/>
                  </a:cubicBezTo>
                  <a:lnTo>
                    <a:pt x="404" y="916"/>
                  </a:lnTo>
                  <a:cubicBezTo>
                    <a:pt x="404" y="898"/>
                    <a:pt x="404" y="878"/>
                    <a:pt x="407" y="858"/>
                  </a:cubicBezTo>
                  <a:cubicBezTo>
                    <a:pt x="407" y="841"/>
                    <a:pt x="410" y="823"/>
                    <a:pt x="413" y="809"/>
                  </a:cubicBezTo>
                  <a:cubicBezTo>
                    <a:pt x="413" y="806"/>
                    <a:pt x="422" y="780"/>
                    <a:pt x="425" y="769"/>
                  </a:cubicBezTo>
                  <a:cubicBezTo>
                    <a:pt x="428" y="748"/>
                    <a:pt x="436" y="728"/>
                    <a:pt x="448" y="711"/>
                  </a:cubicBezTo>
                  <a:cubicBezTo>
                    <a:pt x="451" y="705"/>
                    <a:pt x="453" y="694"/>
                    <a:pt x="456" y="685"/>
                  </a:cubicBezTo>
                  <a:lnTo>
                    <a:pt x="456" y="682"/>
                  </a:lnTo>
                  <a:cubicBezTo>
                    <a:pt x="514" y="587"/>
                    <a:pt x="540" y="552"/>
                    <a:pt x="615" y="489"/>
                  </a:cubicBezTo>
                  <a:cubicBezTo>
                    <a:pt x="678" y="452"/>
                    <a:pt x="742" y="420"/>
                    <a:pt x="811" y="394"/>
                  </a:cubicBezTo>
                  <a:cubicBezTo>
                    <a:pt x="814" y="391"/>
                    <a:pt x="822" y="391"/>
                    <a:pt x="828" y="391"/>
                  </a:cubicBezTo>
                  <a:cubicBezTo>
                    <a:pt x="845" y="385"/>
                    <a:pt x="868" y="379"/>
                    <a:pt x="886" y="377"/>
                  </a:cubicBezTo>
                  <a:cubicBezTo>
                    <a:pt x="903" y="374"/>
                    <a:pt x="917" y="371"/>
                    <a:pt x="938" y="365"/>
                  </a:cubicBezTo>
                  <a:cubicBezTo>
                    <a:pt x="941" y="365"/>
                    <a:pt x="966" y="362"/>
                    <a:pt x="975" y="362"/>
                  </a:cubicBezTo>
                  <a:close/>
                  <a:moveTo>
                    <a:pt x="1005" y="1"/>
                  </a:moveTo>
                  <a:cubicBezTo>
                    <a:pt x="805" y="1"/>
                    <a:pt x="602" y="65"/>
                    <a:pt x="422" y="175"/>
                  </a:cubicBezTo>
                  <a:cubicBezTo>
                    <a:pt x="413" y="178"/>
                    <a:pt x="410" y="186"/>
                    <a:pt x="404" y="189"/>
                  </a:cubicBezTo>
                  <a:cubicBezTo>
                    <a:pt x="396" y="192"/>
                    <a:pt x="387" y="198"/>
                    <a:pt x="379" y="204"/>
                  </a:cubicBezTo>
                  <a:cubicBezTo>
                    <a:pt x="203" y="351"/>
                    <a:pt x="79" y="544"/>
                    <a:pt x="36" y="769"/>
                  </a:cubicBezTo>
                  <a:cubicBezTo>
                    <a:pt x="1" y="962"/>
                    <a:pt x="33" y="1155"/>
                    <a:pt x="108" y="1331"/>
                  </a:cubicBezTo>
                  <a:cubicBezTo>
                    <a:pt x="183" y="1509"/>
                    <a:pt x="309" y="1671"/>
                    <a:pt x="465" y="1786"/>
                  </a:cubicBezTo>
                  <a:cubicBezTo>
                    <a:pt x="604" y="1890"/>
                    <a:pt x="774" y="1934"/>
                    <a:pt x="943" y="1934"/>
                  </a:cubicBezTo>
                  <a:cubicBezTo>
                    <a:pt x="981" y="1934"/>
                    <a:pt x="1018" y="1931"/>
                    <a:pt x="1056" y="1927"/>
                  </a:cubicBezTo>
                  <a:cubicBezTo>
                    <a:pt x="1243" y="1904"/>
                    <a:pt x="1439" y="1812"/>
                    <a:pt x="1569" y="1674"/>
                  </a:cubicBezTo>
                  <a:cubicBezTo>
                    <a:pt x="1701" y="1532"/>
                    <a:pt x="1788" y="1345"/>
                    <a:pt x="1828" y="1158"/>
                  </a:cubicBezTo>
                  <a:cubicBezTo>
                    <a:pt x="1900" y="826"/>
                    <a:pt x="1831" y="457"/>
                    <a:pt x="1572" y="218"/>
                  </a:cubicBezTo>
                  <a:cubicBezTo>
                    <a:pt x="1406" y="67"/>
                    <a:pt x="1207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3102975" y="3289200"/>
              <a:ext cx="26675" cy="29275"/>
            </a:xfrm>
            <a:custGeom>
              <a:avLst/>
              <a:gdLst/>
              <a:ahLst/>
              <a:cxnLst/>
              <a:rect l="l" t="t" r="r" b="b"/>
              <a:pathLst>
                <a:path w="1067" h="1171" extrusionOk="0">
                  <a:moveTo>
                    <a:pt x="574" y="0"/>
                  </a:moveTo>
                  <a:cubicBezTo>
                    <a:pt x="562" y="0"/>
                    <a:pt x="536" y="3"/>
                    <a:pt x="534" y="3"/>
                  </a:cubicBezTo>
                  <a:cubicBezTo>
                    <a:pt x="516" y="9"/>
                    <a:pt x="502" y="12"/>
                    <a:pt x="485" y="15"/>
                  </a:cubicBezTo>
                  <a:cubicBezTo>
                    <a:pt x="464" y="17"/>
                    <a:pt x="444" y="23"/>
                    <a:pt x="427" y="29"/>
                  </a:cubicBezTo>
                  <a:cubicBezTo>
                    <a:pt x="418" y="29"/>
                    <a:pt x="412" y="29"/>
                    <a:pt x="407" y="32"/>
                  </a:cubicBezTo>
                  <a:cubicBezTo>
                    <a:pt x="340" y="58"/>
                    <a:pt x="274" y="90"/>
                    <a:pt x="214" y="127"/>
                  </a:cubicBezTo>
                  <a:cubicBezTo>
                    <a:pt x="136" y="190"/>
                    <a:pt x="113" y="225"/>
                    <a:pt x="55" y="320"/>
                  </a:cubicBezTo>
                  <a:lnTo>
                    <a:pt x="55" y="323"/>
                  </a:lnTo>
                  <a:cubicBezTo>
                    <a:pt x="52" y="332"/>
                    <a:pt x="46" y="343"/>
                    <a:pt x="44" y="349"/>
                  </a:cubicBezTo>
                  <a:cubicBezTo>
                    <a:pt x="32" y="366"/>
                    <a:pt x="26" y="386"/>
                    <a:pt x="23" y="407"/>
                  </a:cubicBezTo>
                  <a:cubicBezTo>
                    <a:pt x="18" y="418"/>
                    <a:pt x="12" y="444"/>
                    <a:pt x="12" y="447"/>
                  </a:cubicBezTo>
                  <a:cubicBezTo>
                    <a:pt x="6" y="461"/>
                    <a:pt x="3" y="479"/>
                    <a:pt x="3" y="496"/>
                  </a:cubicBezTo>
                  <a:cubicBezTo>
                    <a:pt x="0" y="516"/>
                    <a:pt x="0" y="536"/>
                    <a:pt x="0" y="554"/>
                  </a:cubicBezTo>
                  <a:lnTo>
                    <a:pt x="0" y="580"/>
                  </a:lnTo>
                  <a:cubicBezTo>
                    <a:pt x="6" y="620"/>
                    <a:pt x="12" y="663"/>
                    <a:pt x="23" y="703"/>
                  </a:cubicBezTo>
                  <a:cubicBezTo>
                    <a:pt x="26" y="712"/>
                    <a:pt x="32" y="738"/>
                    <a:pt x="32" y="738"/>
                  </a:cubicBezTo>
                  <a:cubicBezTo>
                    <a:pt x="38" y="752"/>
                    <a:pt x="44" y="764"/>
                    <a:pt x="46" y="778"/>
                  </a:cubicBezTo>
                  <a:cubicBezTo>
                    <a:pt x="61" y="819"/>
                    <a:pt x="81" y="850"/>
                    <a:pt x="101" y="885"/>
                  </a:cubicBezTo>
                  <a:cubicBezTo>
                    <a:pt x="104" y="894"/>
                    <a:pt x="113" y="905"/>
                    <a:pt x="116" y="911"/>
                  </a:cubicBezTo>
                  <a:lnTo>
                    <a:pt x="147" y="954"/>
                  </a:lnTo>
                  <a:cubicBezTo>
                    <a:pt x="170" y="983"/>
                    <a:pt x="191" y="1009"/>
                    <a:pt x="217" y="1035"/>
                  </a:cubicBezTo>
                  <a:cubicBezTo>
                    <a:pt x="219" y="1041"/>
                    <a:pt x="242" y="1058"/>
                    <a:pt x="245" y="1064"/>
                  </a:cubicBezTo>
                  <a:cubicBezTo>
                    <a:pt x="257" y="1072"/>
                    <a:pt x="268" y="1084"/>
                    <a:pt x="283" y="1093"/>
                  </a:cubicBezTo>
                  <a:cubicBezTo>
                    <a:pt x="297" y="1101"/>
                    <a:pt x="312" y="1110"/>
                    <a:pt x="329" y="1121"/>
                  </a:cubicBezTo>
                  <a:cubicBezTo>
                    <a:pt x="332" y="1124"/>
                    <a:pt x="332" y="1124"/>
                    <a:pt x="335" y="1124"/>
                  </a:cubicBezTo>
                  <a:cubicBezTo>
                    <a:pt x="340" y="1127"/>
                    <a:pt x="343" y="1127"/>
                    <a:pt x="346" y="1130"/>
                  </a:cubicBezTo>
                  <a:cubicBezTo>
                    <a:pt x="363" y="1139"/>
                    <a:pt x="387" y="1150"/>
                    <a:pt x="404" y="1153"/>
                  </a:cubicBezTo>
                  <a:cubicBezTo>
                    <a:pt x="412" y="1156"/>
                    <a:pt x="427" y="1156"/>
                    <a:pt x="433" y="1159"/>
                  </a:cubicBezTo>
                  <a:cubicBezTo>
                    <a:pt x="464" y="1167"/>
                    <a:pt x="493" y="1170"/>
                    <a:pt x="528" y="1170"/>
                  </a:cubicBezTo>
                  <a:lnTo>
                    <a:pt x="559" y="1170"/>
                  </a:lnTo>
                  <a:cubicBezTo>
                    <a:pt x="577" y="1167"/>
                    <a:pt x="594" y="1167"/>
                    <a:pt x="614" y="1165"/>
                  </a:cubicBezTo>
                  <a:lnTo>
                    <a:pt x="666" y="1153"/>
                  </a:lnTo>
                  <a:cubicBezTo>
                    <a:pt x="675" y="1153"/>
                    <a:pt x="686" y="1150"/>
                    <a:pt x="692" y="1144"/>
                  </a:cubicBezTo>
                  <a:cubicBezTo>
                    <a:pt x="724" y="1130"/>
                    <a:pt x="753" y="1121"/>
                    <a:pt x="787" y="1101"/>
                  </a:cubicBezTo>
                  <a:cubicBezTo>
                    <a:pt x="793" y="1098"/>
                    <a:pt x="807" y="1087"/>
                    <a:pt x="810" y="1087"/>
                  </a:cubicBezTo>
                  <a:cubicBezTo>
                    <a:pt x="822" y="1078"/>
                    <a:pt x="830" y="1069"/>
                    <a:pt x="839" y="1064"/>
                  </a:cubicBezTo>
                  <a:cubicBezTo>
                    <a:pt x="859" y="1052"/>
                    <a:pt x="871" y="1035"/>
                    <a:pt x="888" y="1023"/>
                  </a:cubicBezTo>
                  <a:cubicBezTo>
                    <a:pt x="897" y="1015"/>
                    <a:pt x="905" y="1000"/>
                    <a:pt x="908" y="997"/>
                  </a:cubicBezTo>
                  <a:cubicBezTo>
                    <a:pt x="926" y="977"/>
                    <a:pt x="943" y="948"/>
                    <a:pt x="963" y="922"/>
                  </a:cubicBezTo>
                  <a:lnTo>
                    <a:pt x="963" y="920"/>
                  </a:lnTo>
                  <a:cubicBezTo>
                    <a:pt x="966" y="908"/>
                    <a:pt x="975" y="899"/>
                    <a:pt x="977" y="891"/>
                  </a:cubicBezTo>
                  <a:cubicBezTo>
                    <a:pt x="983" y="871"/>
                    <a:pt x="992" y="856"/>
                    <a:pt x="998" y="839"/>
                  </a:cubicBezTo>
                  <a:cubicBezTo>
                    <a:pt x="1012" y="810"/>
                    <a:pt x="1023" y="775"/>
                    <a:pt x="1035" y="741"/>
                  </a:cubicBezTo>
                  <a:cubicBezTo>
                    <a:pt x="1038" y="726"/>
                    <a:pt x="1047" y="706"/>
                    <a:pt x="1049" y="689"/>
                  </a:cubicBezTo>
                  <a:cubicBezTo>
                    <a:pt x="1051" y="686"/>
                    <a:pt x="1052" y="686"/>
                    <a:pt x="1052" y="686"/>
                  </a:cubicBezTo>
                  <a:cubicBezTo>
                    <a:pt x="1052" y="686"/>
                    <a:pt x="1052" y="686"/>
                    <a:pt x="1052" y="683"/>
                  </a:cubicBezTo>
                  <a:lnTo>
                    <a:pt x="1052" y="678"/>
                  </a:lnTo>
                  <a:cubicBezTo>
                    <a:pt x="1061" y="649"/>
                    <a:pt x="1064" y="617"/>
                    <a:pt x="1067" y="585"/>
                  </a:cubicBezTo>
                  <a:lnTo>
                    <a:pt x="1067" y="531"/>
                  </a:lnTo>
                  <a:cubicBezTo>
                    <a:pt x="1064" y="522"/>
                    <a:pt x="1064" y="513"/>
                    <a:pt x="1064" y="507"/>
                  </a:cubicBezTo>
                  <a:lnTo>
                    <a:pt x="1052" y="433"/>
                  </a:lnTo>
                  <a:cubicBezTo>
                    <a:pt x="1049" y="407"/>
                    <a:pt x="1047" y="355"/>
                    <a:pt x="1026" y="335"/>
                  </a:cubicBezTo>
                  <a:lnTo>
                    <a:pt x="1021" y="306"/>
                  </a:lnTo>
                  <a:cubicBezTo>
                    <a:pt x="1012" y="294"/>
                    <a:pt x="1009" y="280"/>
                    <a:pt x="1000" y="265"/>
                  </a:cubicBezTo>
                  <a:cubicBezTo>
                    <a:pt x="992" y="242"/>
                    <a:pt x="972" y="219"/>
                    <a:pt x="963" y="193"/>
                  </a:cubicBezTo>
                  <a:lnTo>
                    <a:pt x="957" y="190"/>
                  </a:lnTo>
                  <a:cubicBezTo>
                    <a:pt x="954" y="190"/>
                    <a:pt x="954" y="188"/>
                    <a:pt x="954" y="188"/>
                  </a:cubicBezTo>
                  <a:cubicBezTo>
                    <a:pt x="949" y="176"/>
                    <a:pt x="937" y="164"/>
                    <a:pt x="928" y="156"/>
                  </a:cubicBezTo>
                  <a:cubicBezTo>
                    <a:pt x="914" y="133"/>
                    <a:pt x="894" y="107"/>
                    <a:pt x="871" y="92"/>
                  </a:cubicBezTo>
                  <a:cubicBezTo>
                    <a:pt x="868" y="90"/>
                    <a:pt x="862" y="87"/>
                    <a:pt x="862" y="84"/>
                  </a:cubicBezTo>
                  <a:cubicBezTo>
                    <a:pt x="851" y="78"/>
                    <a:pt x="842" y="72"/>
                    <a:pt x="833" y="64"/>
                  </a:cubicBezTo>
                  <a:cubicBezTo>
                    <a:pt x="819" y="55"/>
                    <a:pt x="804" y="49"/>
                    <a:pt x="790" y="41"/>
                  </a:cubicBezTo>
                  <a:cubicBezTo>
                    <a:pt x="784" y="41"/>
                    <a:pt x="784" y="35"/>
                    <a:pt x="781" y="35"/>
                  </a:cubicBezTo>
                  <a:cubicBezTo>
                    <a:pt x="755" y="29"/>
                    <a:pt x="727" y="17"/>
                    <a:pt x="704" y="12"/>
                  </a:cubicBezTo>
                  <a:lnTo>
                    <a:pt x="695" y="12"/>
                  </a:lnTo>
                  <a:cubicBezTo>
                    <a:pt x="695" y="12"/>
                    <a:pt x="692" y="6"/>
                    <a:pt x="689" y="6"/>
                  </a:cubicBezTo>
                  <a:lnTo>
                    <a:pt x="683" y="6"/>
                  </a:lnTo>
                  <a:cubicBezTo>
                    <a:pt x="683" y="8"/>
                    <a:pt x="683" y="9"/>
                    <a:pt x="683" y="9"/>
                  </a:cubicBezTo>
                  <a:cubicBezTo>
                    <a:pt x="683" y="9"/>
                    <a:pt x="682" y="6"/>
                    <a:pt x="681" y="6"/>
                  </a:cubicBezTo>
                  <a:cubicBezTo>
                    <a:pt x="672" y="6"/>
                    <a:pt x="655" y="3"/>
                    <a:pt x="646" y="3"/>
                  </a:cubicBezTo>
                  <a:cubicBezTo>
                    <a:pt x="629" y="0"/>
                    <a:pt x="614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961675" y="3366275"/>
              <a:ext cx="37000" cy="36800"/>
            </a:xfrm>
            <a:custGeom>
              <a:avLst/>
              <a:gdLst/>
              <a:ahLst/>
              <a:cxnLst/>
              <a:rect l="l" t="t" r="r" b="b"/>
              <a:pathLst>
                <a:path w="1480" h="1472" extrusionOk="0">
                  <a:moveTo>
                    <a:pt x="885" y="390"/>
                  </a:moveTo>
                  <a:cubicBezTo>
                    <a:pt x="894" y="393"/>
                    <a:pt x="903" y="393"/>
                    <a:pt x="914" y="399"/>
                  </a:cubicBezTo>
                  <a:cubicBezTo>
                    <a:pt x="923" y="402"/>
                    <a:pt x="929" y="405"/>
                    <a:pt x="937" y="405"/>
                  </a:cubicBezTo>
                  <a:cubicBezTo>
                    <a:pt x="955" y="416"/>
                    <a:pt x="969" y="425"/>
                    <a:pt x="986" y="436"/>
                  </a:cubicBezTo>
                  <a:cubicBezTo>
                    <a:pt x="995" y="448"/>
                    <a:pt x="1001" y="456"/>
                    <a:pt x="1012" y="462"/>
                  </a:cubicBezTo>
                  <a:cubicBezTo>
                    <a:pt x="1018" y="468"/>
                    <a:pt x="1024" y="477"/>
                    <a:pt x="1029" y="482"/>
                  </a:cubicBezTo>
                  <a:cubicBezTo>
                    <a:pt x="1041" y="503"/>
                    <a:pt x="1053" y="523"/>
                    <a:pt x="1061" y="540"/>
                  </a:cubicBezTo>
                  <a:cubicBezTo>
                    <a:pt x="1064" y="557"/>
                    <a:pt x="1067" y="563"/>
                    <a:pt x="1070" y="572"/>
                  </a:cubicBezTo>
                  <a:cubicBezTo>
                    <a:pt x="1070" y="575"/>
                    <a:pt x="1070" y="577"/>
                    <a:pt x="1073" y="580"/>
                  </a:cubicBezTo>
                  <a:cubicBezTo>
                    <a:pt x="1081" y="606"/>
                    <a:pt x="1084" y="632"/>
                    <a:pt x="1087" y="658"/>
                  </a:cubicBezTo>
                  <a:lnTo>
                    <a:pt x="1087" y="661"/>
                  </a:lnTo>
                  <a:cubicBezTo>
                    <a:pt x="1084" y="675"/>
                    <a:pt x="1087" y="693"/>
                    <a:pt x="1087" y="704"/>
                  </a:cubicBezTo>
                  <a:lnTo>
                    <a:pt x="1087" y="773"/>
                  </a:lnTo>
                  <a:cubicBezTo>
                    <a:pt x="1087" y="782"/>
                    <a:pt x="1084" y="794"/>
                    <a:pt x="1084" y="805"/>
                  </a:cubicBezTo>
                  <a:lnTo>
                    <a:pt x="1084" y="817"/>
                  </a:lnTo>
                  <a:cubicBezTo>
                    <a:pt x="1081" y="820"/>
                    <a:pt x="1081" y="822"/>
                    <a:pt x="1081" y="831"/>
                  </a:cubicBezTo>
                  <a:cubicBezTo>
                    <a:pt x="1078" y="840"/>
                    <a:pt x="1073" y="860"/>
                    <a:pt x="1067" y="874"/>
                  </a:cubicBezTo>
                  <a:cubicBezTo>
                    <a:pt x="1064" y="883"/>
                    <a:pt x="1055" y="895"/>
                    <a:pt x="1053" y="906"/>
                  </a:cubicBezTo>
                  <a:cubicBezTo>
                    <a:pt x="1041" y="923"/>
                    <a:pt x="1035" y="941"/>
                    <a:pt x="1021" y="961"/>
                  </a:cubicBezTo>
                  <a:cubicBezTo>
                    <a:pt x="1015" y="967"/>
                    <a:pt x="1009" y="969"/>
                    <a:pt x="1001" y="978"/>
                  </a:cubicBezTo>
                  <a:cubicBezTo>
                    <a:pt x="986" y="993"/>
                    <a:pt x="972" y="1007"/>
                    <a:pt x="957" y="1018"/>
                  </a:cubicBezTo>
                  <a:cubicBezTo>
                    <a:pt x="952" y="1021"/>
                    <a:pt x="943" y="1027"/>
                    <a:pt x="937" y="1033"/>
                  </a:cubicBezTo>
                  <a:cubicBezTo>
                    <a:pt x="923" y="1042"/>
                    <a:pt x="903" y="1050"/>
                    <a:pt x="885" y="1056"/>
                  </a:cubicBezTo>
                  <a:lnTo>
                    <a:pt x="859" y="1067"/>
                  </a:lnTo>
                  <a:cubicBezTo>
                    <a:pt x="842" y="1070"/>
                    <a:pt x="828" y="1076"/>
                    <a:pt x="813" y="1079"/>
                  </a:cubicBezTo>
                  <a:cubicBezTo>
                    <a:pt x="805" y="1079"/>
                    <a:pt x="793" y="1082"/>
                    <a:pt x="782" y="1082"/>
                  </a:cubicBezTo>
                  <a:cubicBezTo>
                    <a:pt x="764" y="1082"/>
                    <a:pt x="750" y="1082"/>
                    <a:pt x="730" y="1079"/>
                  </a:cubicBezTo>
                  <a:cubicBezTo>
                    <a:pt x="724" y="1079"/>
                    <a:pt x="712" y="1076"/>
                    <a:pt x="701" y="1076"/>
                  </a:cubicBezTo>
                  <a:cubicBezTo>
                    <a:pt x="684" y="1070"/>
                    <a:pt x="663" y="1065"/>
                    <a:pt x="643" y="1053"/>
                  </a:cubicBezTo>
                  <a:cubicBezTo>
                    <a:pt x="640" y="1050"/>
                    <a:pt x="640" y="1050"/>
                    <a:pt x="637" y="1050"/>
                  </a:cubicBezTo>
                  <a:cubicBezTo>
                    <a:pt x="635" y="1047"/>
                    <a:pt x="626" y="1047"/>
                    <a:pt x="623" y="1042"/>
                  </a:cubicBezTo>
                  <a:cubicBezTo>
                    <a:pt x="606" y="1033"/>
                    <a:pt x="586" y="1018"/>
                    <a:pt x="568" y="1007"/>
                  </a:cubicBezTo>
                  <a:cubicBezTo>
                    <a:pt x="563" y="995"/>
                    <a:pt x="551" y="990"/>
                    <a:pt x="539" y="978"/>
                  </a:cubicBezTo>
                  <a:cubicBezTo>
                    <a:pt x="528" y="967"/>
                    <a:pt x="522" y="955"/>
                    <a:pt x="514" y="946"/>
                  </a:cubicBezTo>
                  <a:cubicBezTo>
                    <a:pt x="514" y="946"/>
                    <a:pt x="514" y="941"/>
                    <a:pt x="511" y="941"/>
                  </a:cubicBezTo>
                  <a:cubicBezTo>
                    <a:pt x="511" y="935"/>
                    <a:pt x="499" y="912"/>
                    <a:pt x="493" y="906"/>
                  </a:cubicBezTo>
                  <a:cubicBezTo>
                    <a:pt x="493" y="906"/>
                    <a:pt x="491" y="897"/>
                    <a:pt x="485" y="889"/>
                  </a:cubicBezTo>
                  <a:cubicBezTo>
                    <a:pt x="479" y="866"/>
                    <a:pt x="470" y="834"/>
                    <a:pt x="470" y="805"/>
                  </a:cubicBezTo>
                  <a:lnTo>
                    <a:pt x="470" y="802"/>
                  </a:lnTo>
                  <a:lnTo>
                    <a:pt x="470" y="776"/>
                  </a:lnTo>
                  <a:cubicBezTo>
                    <a:pt x="470" y="759"/>
                    <a:pt x="476" y="745"/>
                    <a:pt x="476" y="730"/>
                  </a:cubicBezTo>
                  <a:cubicBezTo>
                    <a:pt x="476" y="722"/>
                    <a:pt x="476" y="719"/>
                    <a:pt x="479" y="710"/>
                  </a:cubicBezTo>
                  <a:cubicBezTo>
                    <a:pt x="482" y="696"/>
                    <a:pt x="485" y="678"/>
                    <a:pt x="493" y="664"/>
                  </a:cubicBezTo>
                  <a:cubicBezTo>
                    <a:pt x="496" y="650"/>
                    <a:pt x="505" y="635"/>
                    <a:pt x="511" y="618"/>
                  </a:cubicBezTo>
                  <a:cubicBezTo>
                    <a:pt x="514" y="615"/>
                    <a:pt x="519" y="603"/>
                    <a:pt x="522" y="603"/>
                  </a:cubicBezTo>
                  <a:cubicBezTo>
                    <a:pt x="528" y="589"/>
                    <a:pt x="539" y="577"/>
                    <a:pt x="548" y="563"/>
                  </a:cubicBezTo>
                  <a:cubicBezTo>
                    <a:pt x="551" y="560"/>
                    <a:pt x="554" y="557"/>
                    <a:pt x="557" y="549"/>
                  </a:cubicBezTo>
                  <a:cubicBezTo>
                    <a:pt x="557" y="549"/>
                    <a:pt x="563" y="549"/>
                    <a:pt x="563" y="546"/>
                  </a:cubicBezTo>
                  <a:cubicBezTo>
                    <a:pt x="571" y="537"/>
                    <a:pt x="583" y="520"/>
                    <a:pt x="591" y="517"/>
                  </a:cubicBezTo>
                  <a:cubicBezTo>
                    <a:pt x="606" y="505"/>
                    <a:pt x="620" y="491"/>
                    <a:pt x="635" y="485"/>
                  </a:cubicBezTo>
                  <a:cubicBezTo>
                    <a:pt x="643" y="474"/>
                    <a:pt x="655" y="462"/>
                    <a:pt x="669" y="456"/>
                  </a:cubicBezTo>
                  <a:cubicBezTo>
                    <a:pt x="672" y="451"/>
                    <a:pt x="681" y="448"/>
                    <a:pt x="684" y="445"/>
                  </a:cubicBezTo>
                  <a:cubicBezTo>
                    <a:pt x="707" y="433"/>
                    <a:pt x="727" y="419"/>
                    <a:pt x="753" y="407"/>
                  </a:cubicBezTo>
                  <a:cubicBezTo>
                    <a:pt x="756" y="407"/>
                    <a:pt x="764" y="405"/>
                    <a:pt x="770" y="402"/>
                  </a:cubicBezTo>
                  <a:cubicBezTo>
                    <a:pt x="779" y="399"/>
                    <a:pt x="784" y="399"/>
                    <a:pt x="784" y="393"/>
                  </a:cubicBezTo>
                  <a:cubicBezTo>
                    <a:pt x="796" y="393"/>
                    <a:pt x="808" y="390"/>
                    <a:pt x="816" y="390"/>
                  </a:cubicBezTo>
                  <a:close/>
                  <a:moveTo>
                    <a:pt x="860" y="1"/>
                  </a:moveTo>
                  <a:cubicBezTo>
                    <a:pt x="680" y="1"/>
                    <a:pt x="517" y="77"/>
                    <a:pt x="378" y="191"/>
                  </a:cubicBezTo>
                  <a:cubicBezTo>
                    <a:pt x="101" y="393"/>
                    <a:pt x="1" y="817"/>
                    <a:pt x="165" y="1119"/>
                  </a:cubicBezTo>
                  <a:cubicBezTo>
                    <a:pt x="290" y="1340"/>
                    <a:pt x="530" y="1471"/>
                    <a:pt x="778" y="1471"/>
                  </a:cubicBezTo>
                  <a:cubicBezTo>
                    <a:pt x="809" y="1471"/>
                    <a:pt x="840" y="1469"/>
                    <a:pt x="871" y="1465"/>
                  </a:cubicBezTo>
                  <a:cubicBezTo>
                    <a:pt x="1125" y="1428"/>
                    <a:pt x="1341" y="1240"/>
                    <a:pt x="1427" y="1004"/>
                  </a:cubicBezTo>
                  <a:cubicBezTo>
                    <a:pt x="1476" y="869"/>
                    <a:pt x="1479" y="719"/>
                    <a:pt x="1462" y="577"/>
                  </a:cubicBezTo>
                  <a:cubicBezTo>
                    <a:pt x="1447" y="442"/>
                    <a:pt x="1387" y="304"/>
                    <a:pt x="1297" y="203"/>
                  </a:cubicBezTo>
                  <a:cubicBezTo>
                    <a:pt x="1191" y="85"/>
                    <a:pt x="1041" y="10"/>
                    <a:pt x="880" y="1"/>
                  </a:cubicBezTo>
                  <a:cubicBezTo>
                    <a:pt x="873" y="1"/>
                    <a:pt x="867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2973425" y="3375950"/>
              <a:ext cx="15450" cy="17300"/>
            </a:xfrm>
            <a:custGeom>
              <a:avLst/>
              <a:gdLst/>
              <a:ahLst/>
              <a:cxnLst/>
              <a:rect l="l" t="t" r="r" b="b"/>
              <a:pathLst>
                <a:path w="618" h="692" extrusionOk="0">
                  <a:moveTo>
                    <a:pt x="346" y="0"/>
                  </a:moveTo>
                  <a:cubicBezTo>
                    <a:pt x="338" y="0"/>
                    <a:pt x="326" y="3"/>
                    <a:pt x="314" y="3"/>
                  </a:cubicBezTo>
                  <a:cubicBezTo>
                    <a:pt x="314" y="6"/>
                    <a:pt x="309" y="6"/>
                    <a:pt x="300" y="12"/>
                  </a:cubicBezTo>
                  <a:cubicBezTo>
                    <a:pt x="294" y="15"/>
                    <a:pt x="286" y="18"/>
                    <a:pt x="283" y="18"/>
                  </a:cubicBezTo>
                  <a:cubicBezTo>
                    <a:pt x="257" y="29"/>
                    <a:pt x="237" y="44"/>
                    <a:pt x="214" y="52"/>
                  </a:cubicBezTo>
                  <a:cubicBezTo>
                    <a:pt x="211" y="58"/>
                    <a:pt x="202" y="61"/>
                    <a:pt x="199" y="64"/>
                  </a:cubicBezTo>
                  <a:cubicBezTo>
                    <a:pt x="185" y="72"/>
                    <a:pt x="173" y="84"/>
                    <a:pt x="165" y="93"/>
                  </a:cubicBezTo>
                  <a:cubicBezTo>
                    <a:pt x="150" y="101"/>
                    <a:pt x="136" y="116"/>
                    <a:pt x="121" y="127"/>
                  </a:cubicBezTo>
                  <a:cubicBezTo>
                    <a:pt x="113" y="130"/>
                    <a:pt x="101" y="147"/>
                    <a:pt x="93" y="156"/>
                  </a:cubicBezTo>
                  <a:cubicBezTo>
                    <a:pt x="93" y="159"/>
                    <a:pt x="87" y="159"/>
                    <a:pt x="87" y="159"/>
                  </a:cubicBezTo>
                  <a:cubicBezTo>
                    <a:pt x="84" y="165"/>
                    <a:pt x="81" y="170"/>
                    <a:pt x="78" y="173"/>
                  </a:cubicBezTo>
                  <a:cubicBezTo>
                    <a:pt x="69" y="188"/>
                    <a:pt x="58" y="199"/>
                    <a:pt x="52" y="214"/>
                  </a:cubicBezTo>
                  <a:cubicBezTo>
                    <a:pt x="49" y="214"/>
                    <a:pt x="44" y="222"/>
                    <a:pt x="41" y="228"/>
                  </a:cubicBezTo>
                  <a:cubicBezTo>
                    <a:pt x="35" y="245"/>
                    <a:pt x="26" y="260"/>
                    <a:pt x="23" y="274"/>
                  </a:cubicBezTo>
                  <a:cubicBezTo>
                    <a:pt x="15" y="288"/>
                    <a:pt x="12" y="306"/>
                    <a:pt x="9" y="320"/>
                  </a:cubicBezTo>
                  <a:cubicBezTo>
                    <a:pt x="6" y="329"/>
                    <a:pt x="6" y="332"/>
                    <a:pt x="6" y="337"/>
                  </a:cubicBezTo>
                  <a:cubicBezTo>
                    <a:pt x="6" y="352"/>
                    <a:pt x="0" y="366"/>
                    <a:pt x="0" y="386"/>
                  </a:cubicBezTo>
                  <a:lnTo>
                    <a:pt x="0" y="410"/>
                  </a:lnTo>
                  <a:lnTo>
                    <a:pt x="0" y="415"/>
                  </a:lnTo>
                  <a:cubicBezTo>
                    <a:pt x="0" y="444"/>
                    <a:pt x="9" y="476"/>
                    <a:pt x="15" y="496"/>
                  </a:cubicBezTo>
                  <a:cubicBezTo>
                    <a:pt x="21" y="508"/>
                    <a:pt x="23" y="516"/>
                    <a:pt x="23" y="516"/>
                  </a:cubicBezTo>
                  <a:cubicBezTo>
                    <a:pt x="29" y="522"/>
                    <a:pt x="41" y="545"/>
                    <a:pt x="41" y="551"/>
                  </a:cubicBezTo>
                  <a:cubicBezTo>
                    <a:pt x="44" y="551"/>
                    <a:pt x="44" y="554"/>
                    <a:pt x="44" y="554"/>
                  </a:cubicBezTo>
                  <a:cubicBezTo>
                    <a:pt x="52" y="565"/>
                    <a:pt x="58" y="577"/>
                    <a:pt x="69" y="588"/>
                  </a:cubicBezTo>
                  <a:cubicBezTo>
                    <a:pt x="81" y="597"/>
                    <a:pt x="93" y="606"/>
                    <a:pt x="98" y="617"/>
                  </a:cubicBezTo>
                  <a:cubicBezTo>
                    <a:pt x="116" y="626"/>
                    <a:pt x="136" y="640"/>
                    <a:pt x="153" y="652"/>
                  </a:cubicBezTo>
                  <a:cubicBezTo>
                    <a:pt x="156" y="655"/>
                    <a:pt x="165" y="655"/>
                    <a:pt x="167" y="660"/>
                  </a:cubicBezTo>
                  <a:cubicBezTo>
                    <a:pt x="170" y="660"/>
                    <a:pt x="170" y="660"/>
                    <a:pt x="173" y="663"/>
                  </a:cubicBezTo>
                  <a:cubicBezTo>
                    <a:pt x="193" y="675"/>
                    <a:pt x="214" y="680"/>
                    <a:pt x="231" y="683"/>
                  </a:cubicBezTo>
                  <a:cubicBezTo>
                    <a:pt x="242" y="683"/>
                    <a:pt x="254" y="689"/>
                    <a:pt x="260" y="689"/>
                  </a:cubicBezTo>
                  <a:cubicBezTo>
                    <a:pt x="280" y="692"/>
                    <a:pt x="294" y="692"/>
                    <a:pt x="312" y="692"/>
                  </a:cubicBezTo>
                  <a:cubicBezTo>
                    <a:pt x="323" y="692"/>
                    <a:pt x="335" y="689"/>
                    <a:pt x="343" y="689"/>
                  </a:cubicBezTo>
                  <a:cubicBezTo>
                    <a:pt x="358" y="683"/>
                    <a:pt x="372" y="680"/>
                    <a:pt x="389" y="678"/>
                  </a:cubicBezTo>
                  <a:lnTo>
                    <a:pt x="415" y="666"/>
                  </a:lnTo>
                  <a:cubicBezTo>
                    <a:pt x="433" y="660"/>
                    <a:pt x="453" y="652"/>
                    <a:pt x="467" y="640"/>
                  </a:cubicBezTo>
                  <a:cubicBezTo>
                    <a:pt x="473" y="637"/>
                    <a:pt x="482" y="631"/>
                    <a:pt x="487" y="626"/>
                  </a:cubicBezTo>
                  <a:cubicBezTo>
                    <a:pt x="502" y="617"/>
                    <a:pt x="516" y="603"/>
                    <a:pt x="531" y="588"/>
                  </a:cubicBezTo>
                  <a:cubicBezTo>
                    <a:pt x="539" y="580"/>
                    <a:pt x="545" y="577"/>
                    <a:pt x="551" y="568"/>
                  </a:cubicBezTo>
                  <a:cubicBezTo>
                    <a:pt x="565" y="551"/>
                    <a:pt x="571" y="533"/>
                    <a:pt x="583" y="516"/>
                  </a:cubicBezTo>
                  <a:cubicBezTo>
                    <a:pt x="585" y="505"/>
                    <a:pt x="594" y="493"/>
                    <a:pt x="597" y="482"/>
                  </a:cubicBezTo>
                  <a:cubicBezTo>
                    <a:pt x="603" y="467"/>
                    <a:pt x="608" y="450"/>
                    <a:pt x="611" y="438"/>
                  </a:cubicBezTo>
                  <a:cubicBezTo>
                    <a:pt x="611" y="433"/>
                    <a:pt x="611" y="430"/>
                    <a:pt x="614" y="424"/>
                  </a:cubicBezTo>
                  <a:lnTo>
                    <a:pt x="614" y="415"/>
                  </a:lnTo>
                  <a:cubicBezTo>
                    <a:pt x="614" y="404"/>
                    <a:pt x="617" y="392"/>
                    <a:pt x="617" y="381"/>
                  </a:cubicBezTo>
                  <a:lnTo>
                    <a:pt x="617" y="314"/>
                  </a:lnTo>
                  <a:cubicBezTo>
                    <a:pt x="617" y="303"/>
                    <a:pt x="614" y="286"/>
                    <a:pt x="617" y="271"/>
                  </a:cubicBezTo>
                  <a:lnTo>
                    <a:pt x="617" y="265"/>
                  </a:lnTo>
                  <a:cubicBezTo>
                    <a:pt x="614" y="242"/>
                    <a:pt x="611" y="216"/>
                    <a:pt x="603" y="190"/>
                  </a:cubicBezTo>
                  <a:cubicBezTo>
                    <a:pt x="600" y="188"/>
                    <a:pt x="600" y="185"/>
                    <a:pt x="600" y="179"/>
                  </a:cubicBezTo>
                  <a:cubicBezTo>
                    <a:pt x="597" y="176"/>
                    <a:pt x="597" y="170"/>
                    <a:pt x="594" y="162"/>
                  </a:cubicBezTo>
                  <a:cubicBezTo>
                    <a:pt x="583" y="144"/>
                    <a:pt x="571" y="121"/>
                    <a:pt x="559" y="93"/>
                  </a:cubicBezTo>
                  <a:cubicBezTo>
                    <a:pt x="554" y="87"/>
                    <a:pt x="548" y="78"/>
                    <a:pt x="542" y="72"/>
                  </a:cubicBezTo>
                  <a:cubicBezTo>
                    <a:pt x="531" y="64"/>
                    <a:pt x="525" y="58"/>
                    <a:pt x="516" y="46"/>
                  </a:cubicBezTo>
                  <a:cubicBezTo>
                    <a:pt x="499" y="35"/>
                    <a:pt x="485" y="26"/>
                    <a:pt x="467" y="15"/>
                  </a:cubicBezTo>
                  <a:cubicBezTo>
                    <a:pt x="459" y="15"/>
                    <a:pt x="453" y="12"/>
                    <a:pt x="444" y="6"/>
                  </a:cubicBezTo>
                  <a:cubicBezTo>
                    <a:pt x="433" y="3"/>
                    <a:pt x="424" y="3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3038775" y="3343350"/>
              <a:ext cx="64375" cy="60725"/>
            </a:xfrm>
            <a:custGeom>
              <a:avLst/>
              <a:gdLst/>
              <a:ahLst/>
              <a:cxnLst/>
              <a:rect l="l" t="t" r="r" b="b"/>
              <a:pathLst>
                <a:path w="2575" h="2429" extrusionOk="0">
                  <a:moveTo>
                    <a:pt x="1411" y="388"/>
                  </a:moveTo>
                  <a:cubicBezTo>
                    <a:pt x="1414" y="388"/>
                    <a:pt x="1416" y="388"/>
                    <a:pt x="1418" y="388"/>
                  </a:cubicBezTo>
                  <a:cubicBezTo>
                    <a:pt x="1583" y="394"/>
                    <a:pt x="1764" y="468"/>
                    <a:pt x="1900" y="587"/>
                  </a:cubicBezTo>
                  <a:cubicBezTo>
                    <a:pt x="2067" y="734"/>
                    <a:pt x="2096" y="961"/>
                    <a:pt x="2093" y="1175"/>
                  </a:cubicBezTo>
                  <a:cubicBezTo>
                    <a:pt x="2090" y="1324"/>
                    <a:pt x="2050" y="1489"/>
                    <a:pt x="1989" y="1598"/>
                  </a:cubicBezTo>
                  <a:cubicBezTo>
                    <a:pt x="1954" y="1662"/>
                    <a:pt x="1894" y="1748"/>
                    <a:pt x="1871" y="1768"/>
                  </a:cubicBezTo>
                  <a:cubicBezTo>
                    <a:pt x="1848" y="1794"/>
                    <a:pt x="1819" y="1820"/>
                    <a:pt x="1793" y="1843"/>
                  </a:cubicBezTo>
                  <a:cubicBezTo>
                    <a:pt x="1784" y="1855"/>
                    <a:pt x="1770" y="1866"/>
                    <a:pt x="1758" y="1878"/>
                  </a:cubicBezTo>
                  <a:cubicBezTo>
                    <a:pt x="1756" y="1881"/>
                    <a:pt x="1721" y="1901"/>
                    <a:pt x="1715" y="1910"/>
                  </a:cubicBezTo>
                  <a:cubicBezTo>
                    <a:pt x="1658" y="1944"/>
                    <a:pt x="1597" y="1973"/>
                    <a:pt x="1531" y="2002"/>
                  </a:cubicBezTo>
                  <a:cubicBezTo>
                    <a:pt x="1528" y="2002"/>
                    <a:pt x="1516" y="2008"/>
                    <a:pt x="1514" y="2010"/>
                  </a:cubicBezTo>
                  <a:cubicBezTo>
                    <a:pt x="1496" y="2013"/>
                    <a:pt x="1482" y="2016"/>
                    <a:pt x="1467" y="2022"/>
                  </a:cubicBezTo>
                  <a:cubicBezTo>
                    <a:pt x="1424" y="2031"/>
                    <a:pt x="1384" y="2039"/>
                    <a:pt x="1338" y="2042"/>
                  </a:cubicBezTo>
                  <a:lnTo>
                    <a:pt x="1254" y="2042"/>
                  </a:lnTo>
                  <a:cubicBezTo>
                    <a:pt x="1222" y="2042"/>
                    <a:pt x="1194" y="2039"/>
                    <a:pt x="1159" y="2036"/>
                  </a:cubicBezTo>
                  <a:cubicBezTo>
                    <a:pt x="1159" y="2036"/>
                    <a:pt x="1130" y="2028"/>
                    <a:pt x="1124" y="2028"/>
                  </a:cubicBezTo>
                  <a:cubicBezTo>
                    <a:pt x="1107" y="2025"/>
                    <a:pt x="1093" y="2022"/>
                    <a:pt x="1078" y="2016"/>
                  </a:cubicBezTo>
                  <a:cubicBezTo>
                    <a:pt x="1035" y="2002"/>
                    <a:pt x="986" y="1987"/>
                    <a:pt x="949" y="1970"/>
                  </a:cubicBezTo>
                  <a:cubicBezTo>
                    <a:pt x="836" y="1921"/>
                    <a:pt x="704" y="1812"/>
                    <a:pt x="617" y="1685"/>
                  </a:cubicBezTo>
                  <a:cubicBezTo>
                    <a:pt x="361" y="1316"/>
                    <a:pt x="632" y="860"/>
                    <a:pt x="914" y="584"/>
                  </a:cubicBezTo>
                  <a:cubicBezTo>
                    <a:pt x="1065" y="482"/>
                    <a:pt x="1251" y="388"/>
                    <a:pt x="1411" y="388"/>
                  </a:cubicBezTo>
                  <a:close/>
                  <a:moveTo>
                    <a:pt x="1416" y="0"/>
                  </a:moveTo>
                  <a:cubicBezTo>
                    <a:pt x="1162" y="0"/>
                    <a:pt x="931" y="112"/>
                    <a:pt x="721" y="249"/>
                  </a:cubicBezTo>
                  <a:cubicBezTo>
                    <a:pt x="701" y="258"/>
                    <a:pt x="681" y="270"/>
                    <a:pt x="658" y="287"/>
                  </a:cubicBezTo>
                  <a:lnTo>
                    <a:pt x="626" y="321"/>
                  </a:lnTo>
                  <a:cubicBezTo>
                    <a:pt x="263" y="687"/>
                    <a:pt x="0" y="1195"/>
                    <a:pt x="196" y="1714"/>
                  </a:cubicBezTo>
                  <a:cubicBezTo>
                    <a:pt x="355" y="2126"/>
                    <a:pt x="807" y="2420"/>
                    <a:pt x="1243" y="2428"/>
                  </a:cubicBezTo>
                  <a:cubicBezTo>
                    <a:pt x="1248" y="2428"/>
                    <a:pt x="1254" y="2428"/>
                    <a:pt x="1259" y="2428"/>
                  </a:cubicBezTo>
                  <a:cubicBezTo>
                    <a:pt x="1662" y="2428"/>
                    <a:pt x="2044" y="2222"/>
                    <a:pt x="2269" y="1881"/>
                  </a:cubicBezTo>
                  <a:cubicBezTo>
                    <a:pt x="2542" y="1469"/>
                    <a:pt x="2574" y="820"/>
                    <a:pt x="2269" y="417"/>
                  </a:cubicBezTo>
                  <a:cubicBezTo>
                    <a:pt x="2096" y="186"/>
                    <a:pt x="1787" y="33"/>
                    <a:pt x="1502" y="4"/>
                  </a:cubicBezTo>
                  <a:cubicBezTo>
                    <a:pt x="1473" y="2"/>
                    <a:pt x="1445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3047775" y="3353025"/>
              <a:ext cx="43400" cy="41400"/>
            </a:xfrm>
            <a:custGeom>
              <a:avLst/>
              <a:gdLst/>
              <a:ahLst/>
              <a:cxnLst/>
              <a:rect l="l" t="t" r="r" b="b"/>
              <a:pathLst>
                <a:path w="1736" h="1656" extrusionOk="0">
                  <a:moveTo>
                    <a:pt x="1051" y="1"/>
                  </a:moveTo>
                  <a:cubicBezTo>
                    <a:pt x="891" y="1"/>
                    <a:pt x="705" y="95"/>
                    <a:pt x="554" y="197"/>
                  </a:cubicBezTo>
                  <a:cubicBezTo>
                    <a:pt x="272" y="473"/>
                    <a:pt x="1" y="929"/>
                    <a:pt x="257" y="1298"/>
                  </a:cubicBezTo>
                  <a:cubicBezTo>
                    <a:pt x="344" y="1425"/>
                    <a:pt x="476" y="1534"/>
                    <a:pt x="589" y="1583"/>
                  </a:cubicBezTo>
                  <a:cubicBezTo>
                    <a:pt x="626" y="1600"/>
                    <a:pt x="675" y="1615"/>
                    <a:pt x="718" y="1629"/>
                  </a:cubicBezTo>
                  <a:cubicBezTo>
                    <a:pt x="733" y="1635"/>
                    <a:pt x="747" y="1638"/>
                    <a:pt x="764" y="1641"/>
                  </a:cubicBezTo>
                  <a:cubicBezTo>
                    <a:pt x="770" y="1641"/>
                    <a:pt x="799" y="1649"/>
                    <a:pt x="799" y="1649"/>
                  </a:cubicBezTo>
                  <a:cubicBezTo>
                    <a:pt x="834" y="1652"/>
                    <a:pt x="862" y="1655"/>
                    <a:pt x="894" y="1655"/>
                  </a:cubicBezTo>
                  <a:lnTo>
                    <a:pt x="978" y="1655"/>
                  </a:lnTo>
                  <a:cubicBezTo>
                    <a:pt x="1024" y="1652"/>
                    <a:pt x="1064" y="1644"/>
                    <a:pt x="1107" y="1635"/>
                  </a:cubicBezTo>
                  <a:cubicBezTo>
                    <a:pt x="1122" y="1629"/>
                    <a:pt x="1136" y="1626"/>
                    <a:pt x="1154" y="1623"/>
                  </a:cubicBezTo>
                  <a:cubicBezTo>
                    <a:pt x="1156" y="1621"/>
                    <a:pt x="1168" y="1615"/>
                    <a:pt x="1171" y="1615"/>
                  </a:cubicBezTo>
                  <a:cubicBezTo>
                    <a:pt x="1237" y="1586"/>
                    <a:pt x="1298" y="1557"/>
                    <a:pt x="1355" y="1523"/>
                  </a:cubicBezTo>
                  <a:cubicBezTo>
                    <a:pt x="1361" y="1514"/>
                    <a:pt x="1396" y="1494"/>
                    <a:pt x="1398" y="1491"/>
                  </a:cubicBezTo>
                  <a:cubicBezTo>
                    <a:pt x="1410" y="1479"/>
                    <a:pt x="1424" y="1468"/>
                    <a:pt x="1433" y="1456"/>
                  </a:cubicBezTo>
                  <a:cubicBezTo>
                    <a:pt x="1459" y="1433"/>
                    <a:pt x="1488" y="1407"/>
                    <a:pt x="1511" y="1381"/>
                  </a:cubicBezTo>
                  <a:cubicBezTo>
                    <a:pt x="1534" y="1361"/>
                    <a:pt x="1594" y="1275"/>
                    <a:pt x="1629" y="1211"/>
                  </a:cubicBezTo>
                  <a:cubicBezTo>
                    <a:pt x="1690" y="1102"/>
                    <a:pt x="1730" y="937"/>
                    <a:pt x="1733" y="788"/>
                  </a:cubicBezTo>
                  <a:cubicBezTo>
                    <a:pt x="1736" y="574"/>
                    <a:pt x="1707" y="347"/>
                    <a:pt x="1540" y="200"/>
                  </a:cubicBezTo>
                  <a:cubicBezTo>
                    <a:pt x="1404" y="81"/>
                    <a:pt x="1223" y="7"/>
                    <a:pt x="1058" y="1"/>
                  </a:cubicBezTo>
                  <a:cubicBezTo>
                    <a:pt x="1056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3027675" y="3285450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0"/>
                  </a:moveTo>
                  <a:cubicBezTo>
                    <a:pt x="3" y="3"/>
                    <a:pt x="8" y="3"/>
                    <a:pt x="18" y="3"/>
                  </a:cubicBezTo>
                  <a:lnTo>
                    <a:pt x="18" y="3"/>
                  </a:lnTo>
                  <a:cubicBezTo>
                    <a:pt x="12" y="0"/>
                    <a:pt x="9" y="0"/>
                    <a:pt x="3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20" y="3"/>
                    <a:pt x="22" y="3"/>
                    <a:pt x="24" y="3"/>
                  </a:cubicBezTo>
                  <a:cubicBezTo>
                    <a:pt x="20" y="3"/>
                    <a:pt x="18" y="2"/>
                    <a:pt x="1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3032875" y="32902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2"/>
                    <a:pt x="6" y="15"/>
                    <a:pt x="9" y="15"/>
                  </a:cubicBezTo>
                  <a:cubicBezTo>
                    <a:pt x="6" y="15"/>
                    <a:pt x="6" y="9"/>
                    <a:pt x="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3008300" y="3275575"/>
              <a:ext cx="36700" cy="34250"/>
            </a:xfrm>
            <a:custGeom>
              <a:avLst/>
              <a:gdLst/>
              <a:ahLst/>
              <a:cxnLst/>
              <a:rect l="l" t="t" r="r" b="b"/>
              <a:pathLst>
                <a:path w="1468" h="1370" extrusionOk="0">
                  <a:moveTo>
                    <a:pt x="752" y="395"/>
                  </a:moveTo>
                  <a:cubicBezTo>
                    <a:pt x="767" y="395"/>
                    <a:pt x="778" y="395"/>
                    <a:pt x="793" y="398"/>
                  </a:cubicBezTo>
                  <a:lnTo>
                    <a:pt x="796" y="398"/>
                  </a:lnTo>
                  <a:cubicBezTo>
                    <a:pt x="796" y="398"/>
                    <a:pt x="796" y="397"/>
                    <a:pt x="798" y="397"/>
                  </a:cubicBezTo>
                  <a:cubicBezTo>
                    <a:pt x="800" y="397"/>
                    <a:pt x="801" y="397"/>
                    <a:pt x="804" y="398"/>
                  </a:cubicBezTo>
                  <a:cubicBezTo>
                    <a:pt x="807" y="398"/>
                    <a:pt x="810" y="398"/>
                    <a:pt x="819" y="401"/>
                  </a:cubicBezTo>
                  <a:lnTo>
                    <a:pt x="830" y="401"/>
                  </a:lnTo>
                  <a:cubicBezTo>
                    <a:pt x="839" y="404"/>
                    <a:pt x="850" y="410"/>
                    <a:pt x="862" y="416"/>
                  </a:cubicBezTo>
                  <a:cubicBezTo>
                    <a:pt x="879" y="427"/>
                    <a:pt x="902" y="441"/>
                    <a:pt x="920" y="453"/>
                  </a:cubicBezTo>
                  <a:cubicBezTo>
                    <a:pt x="925" y="459"/>
                    <a:pt x="934" y="467"/>
                    <a:pt x="937" y="473"/>
                  </a:cubicBezTo>
                  <a:cubicBezTo>
                    <a:pt x="948" y="485"/>
                    <a:pt x="954" y="490"/>
                    <a:pt x="963" y="502"/>
                  </a:cubicBezTo>
                  <a:cubicBezTo>
                    <a:pt x="963" y="502"/>
                    <a:pt x="963" y="505"/>
                    <a:pt x="966" y="505"/>
                  </a:cubicBezTo>
                  <a:lnTo>
                    <a:pt x="966" y="511"/>
                  </a:lnTo>
                  <a:cubicBezTo>
                    <a:pt x="966" y="511"/>
                    <a:pt x="969" y="514"/>
                    <a:pt x="969" y="516"/>
                  </a:cubicBezTo>
                  <a:cubicBezTo>
                    <a:pt x="976" y="526"/>
                    <a:pt x="977" y="532"/>
                    <a:pt x="976" y="532"/>
                  </a:cubicBezTo>
                  <a:cubicBezTo>
                    <a:pt x="975" y="532"/>
                    <a:pt x="975" y="531"/>
                    <a:pt x="974" y="531"/>
                  </a:cubicBezTo>
                  <a:lnTo>
                    <a:pt x="974" y="531"/>
                  </a:lnTo>
                  <a:cubicBezTo>
                    <a:pt x="980" y="542"/>
                    <a:pt x="989" y="554"/>
                    <a:pt x="992" y="562"/>
                  </a:cubicBezTo>
                  <a:cubicBezTo>
                    <a:pt x="977" y="562"/>
                    <a:pt x="980" y="571"/>
                    <a:pt x="983" y="577"/>
                  </a:cubicBezTo>
                  <a:cubicBezTo>
                    <a:pt x="983" y="583"/>
                    <a:pt x="989" y="586"/>
                    <a:pt x="989" y="588"/>
                  </a:cubicBezTo>
                  <a:lnTo>
                    <a:pt x="992" y="597"/>
                  </a:lnTo>
                  <a:cubicBezTo>
                    <a:pt x="992" y="600"/>
                    <a:pt x="992" y="603"/>
                    <a:pt x="995" y="603"/>
                  </a:cubicBezTo>
                  <a:lnTo>
                    <a:pt x="995" y="606"/>
                  </a:lnTo>
                  <a:cubicBezTo>
                    <a:pt x="997" y="626"/>
                    <a:pt x="1003" y="646"/>
                    <a:pt x="1006" y="663"/>
                  </a:cubicBezTo>
                  <a:lnTo>
                    <a:pt x="1006" y="666"/>
                  </a:lnTo>
                  <a:lnTo>
                    <a:pt x="1006" y="704"/>
                  </a:lnTo>
                  <a:cubicBezTo>
                    <a:pt x="1003" y="715"/>
                    <a:pt x="1003" y="724"/>
                    <a:pt x="1003" y="735"/>
                  </a:cubicBezTo>
                  <a:cubicBezTo>
                    <a:pt x="995" y="758"/>
                    <a:pt x="980" y="787"/>
                    <a:pt x="977" y="807"/>
                  </a:cubicBezTo>
                  <a:lnTo>
                    <a:pt x="977" y="810"/>
                  </a:lnTo>
                  <a:cubicBezTo>
                    <a:pt x="969" y="825"/>
                    <a:pt x="963" y="836"/>
                    <a:pt x="951" y="848"/>
                  </a:cubicBezTo>
                  <a:cubicBezTo>
                    <a:pt x="946" y="854"/>
                    <a:pt x="940" y="859"/>
                    <a:pt x="937" y="865"/>
                  </a:cubicBezTo>
                  <a:lnTo>
                    <a:pt x="917" y="888"/>
                  </a:lnTo>
                  <a:cubicBezTo>
                    <a:pt x="897" y="905"/>
                    <a:pt x="876" y="920"/>
                    <a:pt x="859" y="934"/>
                  </a:cubicBezTo>
                  <a:cubicBezTo>
                    <a:pt x="848" y="940"/>
                    <a:pt x="836" y="946"/>
                    <a:pt x="830" y="952"/>
                  </a:cubicBezTo>
                  <a:lnTo>
                    <a:pt x="776" y="975"/>
                  </a:lnTo>
                  <a:cubicBezTo>
                    <a:pt x="764" y="978"/>
                    <a:pt x="752" y="978"/>
                    <a:pt x="744" y="980"/>
                  </a:cubicBezTo>
                  <a:cubicBezTo>
                    <a:pt x="735" y="980"/>
                    <a:pt x="724" y="980"/>
                    <a:pt x="718" y="983"/>
                  </a:cubicBezTo>
                  <a:cubicBezTo>
                    <a:pt x="701" y="983"/>
                    <a:pt x="680" y="983"/>
                    <a:pt x="663" y="980"/>
                  </a:cubicBezTo>
                  <a:cubicBezTo>
                    <a:pt x="660" y="980"/>
                    <a:pt x="652" y="980"/>
                    <a:pt x="649" y="978"/>
                  </a:cubicBezTo>
                  <a:cubicBezTo>
                    <a:pt x="629" y="969"/>
                    <a:pt x="606" y="963"/>
                    <a:pt x="588" y="954"/>
                  </a:cubicBezTo>
                  <a:cubicBezTo>
                    <a:pt x="585" y="952"/>
                    <a:pt x="580" y="952"/>
                    <a:pt x="574" y="949"/>
                  </a:cubicBezTo>
                  <a:cubicBezTo>
                    <a:pt x="557" y="937"/>
                    <a:pt x="542" y="929"/>
                    <a:pt x="528" y="917"/>
                  </a:cubicBezTo>
                  <a:lnTo>
                    <a:pt x="528" y="917"/>
                  </a:lnTo>
                  <a:cubicBezTo>
                    <a:pt x="528" y="917"/>
                    <a:pt x="531" y="920"/>
                    <a:pt x="531" y="923"/>
                  </a:cubicBezTo>
                  <a:cubicBezTo>
                    <a:pt x="528" y="920"/>
                    <a:pt x="522" y="920"/>
                    <a:pt x="522" y="917"/>
                  </a:cubicBezTo>
                  <a:cubicBezTo>
                    <a:pt x="519" y="914"/>
                    <a:pt x="516" y="914"/>
                    <a:pt x="513" y="905"/>
                  </a:cubicBezTo>
                  <a:lnTo>
                    <a:pt x="508" y="905"/>
                  </a:lnTo>
                  <a:lnTo>
                    <a:pt x="508" y="903"/>
                  </a:lnTo>
                  <a:lnTo>
                    <a:pt x="505" y="897"/>
                  </a:lnTo>
                  <a:lnTo>
                    <a:pt x="502" y="897"/>
                  </a:lnTo>
                  <a:cubicBezTo>
                    <a:pt x="490" y="888"/>
                    <a:pt x="479" y="877"/>
                    <a:pt x="470" y="862"/>
                  </a:cubicBezTo>
                  <a:cubicBezTo>
                    <a:pt x="464" y="856"/>
                    <a:pt x="461" y="848"/>
                    <a:pt x="459" y="845"/>
                  </a:cubicBezTo>
                  <a:cubicBezTo>
                    <a:pt x="447" y="831"/>
                    <a:pt x="441" y="816"/>
                    <a:pt x="433" y="796"/>
                  </a:cubicBezTo>
                  <a:cubicBezTo>
                    <a:pt x="430" y="790"/>
                    <a:pt x="427" y="776"/>
                    <a:pt x="421" y="764"/>
                  </a:cubicBezTo>
                  <a:lnTo>
                    <a:pt x="421" y="761"/>
                  </a:lnTo>
                  <a:cubicBezTo>
                    <a:pt x="421" y="761"/>
                    <a:pt x="418" y="761"/>
                    <a:pt x="421" y="758"/>
                  </a:cubicBezTo>
                  <a:lnTo>
                    <a:pt x="421" y="750"/>
                  </a:lnTo>
                  <a:cubicBezTo>
                    <a:pt x="418" y="744"/>
                    <a:pt x="418" y="735"/>
                    <a:pt x="418" y="730"/>
                  </a:cubicBezTo>
                  <a:cubicBezTo>
                    <a:pt x="415" y="718"/>
                    <a:pt x="415" y="712"/>
                    <a:pt x="415" y="701"/>
                  </a:cubicBezTo>
                  <a:cubicBezTo>
                    <a:pt x="415" y="681"/>
                    <a:pt x="415" y="660"/>
                    <a:pt x="418" y="643"/>
                  </a:cubicBezTo>
                  <a:cubicBezTo>
                    <a:pt x="421" y="635"/>
                    <a:pt x="421" y="629"/>
                    <a:pt x="427" y="620"/>
                  </a:cubicBezTo>
                  <a:cubicBezTo>
                    <a:pt x="430" y="609"/>
                    <a:pt x="433" y="600"/>
                    <a:pt x="435" y="591"/>
                  </a:cubicBezTo>
                  <a:cubicBezTo>
                    <a:pt x="447" y="571"/>
                    <a:pt x="461" y="554"/>
                    <a:pt x="476" y="534"/>
                  </a:cubicBezTo>
                  <a:cubicBezTo>
                    <a:pt x="484" y="522"/>
                    <a:pt x="493" y="516"/>
                    <a:pt x="505" y="511"/>
                  </a:cubicBezTo>
                  <a:cubicBezTo>
                    <a:pt x="516" y="502"/>
                    <a:pt x="528" y="490"/>
                    <a:pt x="536" y="485"/>
                  </a:cubicBezTo>
                  <a:cubicBezTo>
                    <a:pt x="542" y="485"/>
                    <a:pt x="542" y="482"/>
                    <a:pt x="545" y="476"/>
                  </a:cubicBezTo>
                  <a:cubicBezTo>
                    <a:pt x="571" y="462"/>
                    <a:pt x="600" y="444"/>
                    <a:pt x="629" y="433"/>
                  </a:cubicBezTo>
                  <a:lnTo>
                    <a:pt x="672" y="413"/>
                  </a:lnTo>
                  <a:lnTo>
                    <a:pt x="678" y="410"/>
                  </a:lnTo>
                  <a:cubicBezTo>
                    <a:pt x="704" y="404"/>
                    <a:pt x="724" y="398"/>
                    <a:pt x="752" y="395"/>
                  </a:cubicBezTo>
                  <a:close/>
                  <a:moveTo>
                    <a:pt x="753" y="1"/>
                  </a:moveTo>
                  <a:cubicBezTo>
                    <a:pt x="644" y="1"/>
                    <a:pt x="536" y="30"/>
                    <a:pt x="438" y="78"/>
                  </a:cubicBezTo>
                  <a:cubicBezTo>
                    <a:pt x="199" y="188"/>
                    <a:pt x="0" y="413"/>
                    <a:pt x="12" y="689"/>
                  </a:cubicBezTo>
                  <a:cubicBezTo>
                    <a:pt x="23" y="929"/>
                    <a:pt x="153" y="1162"/>
                    <a:pt x="369" y="1280"/>
                  </a:cubicBezTo>
                  <a:cubicBezTo>
                    <a:pt x="473" y="1339"/>
                    <a:pt x="581" y="1369"/>
                    <a:pt x="699" y="1369"/>
                  </a:cubicBezTo>
                  <a:cubicBezTo>
                    <a:pt x="718" y="1369"/>
                    <a:pt x="738" y="1368"/>
                    <a:pt x="758" y="1367"/>
                  </a:cubicBezTo>
                  <a:cubicBezTo>
                    <a:pt x="894" y="1355"/>
                    <a:pt x="1021" y="1292"/>
                    <a:pt x="1130" y="1211"/>
                  </a:cubicBezTo>
                  <a:cubicBezTo>
                    <a:pt x="1384" y="1015"/>
                    <a:pt x="1467" y="663"/>
                    <a:pt x="1326" y="372"/>
                  </a:cubicBezTo>
                  <a:cubicBezTo>
                    <a:pt x="1248" y="225"/>
                    <a:pt x="1119" y="107"/>
                    <a:pt x="963" y="41"/>
                  </a:cubicBezTo>
                  <a:cubicBezTo>
                    <a:pt x="895" y="13"/>
                    <a:pt x="82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3018600" y="3285450"/>
              <a:ext cx="14800" cy="14650"/>
            </a:xfrm>
            <a:custGeom>
              <a:avLst/>
              <a:gdLst/>
              <a:ahLst/>
              <a:cxnLst/>
              <a:rect l="l" t="t" r="r" b="b"/>
              <a:pathLst>
                <a:path w="592" h="586" extrusionOk="0">
                  <a:moveTo>
                    <a:pt x="338" y="0"/>
                  </a:moveTo>
                  <a:cubicBezTo>
                    <a:pt x="309" y="3"/>
                    <a:pt x="289" y="9"/>
                    <a:pt x="263" y="15"/>
                  </a:cubicBezTo>
                  <a:lnTo>
                    <a:pt x="257" y="18"/>
                  </a:lnTo>
                  <a:lnTo>
                    <a:pt x="214" y="38"/>
                  </a:lnTo>
                  <a:cubicBezTo>
                    <a:pt x="185" y="49"/>
                    <a:pt x="156" y="67"/>
                    <a:pt x="130" y="81"/>
                  </a:cubicBezTo>
                  <a:cubicBezTo>
                    <a:pt x="127" y="87"/>
                    <a:pt x="127" y="90"/>
                    <a:pt x="121" y="90"/>
                  </a:cubicBezTo>
                  <a:cubicBezTo>
                    <a:pt x="113" y="95"/>
                    <a:pt x="101" y="107"/>
                    <a:pt x="90" y="116"/>
                  </a:cubicBezTo>
                  <a:cubicBezTo>
                    <a:pt x="78" y="121"/>
                    <a:pt x="70" y="130"/>
                    <a:pt x="61" y="139"/>
                  </a:cubicBezTo>
                  <a:cubicBezTo>
                    <a:pt x="47" y="159"/>
                    <a:pt x="32" y="176"/>
                    <a:pt x="21" y="196"/>
                  </a:cubicBezTo>
                  <a:cubicBezTo>
                    <a:pt x="18" y="205"/>
                    <a:pt x="15" y="216"/>
                    <a:pt x="12" y="225"/>
                  </a:cubicBezTo>
                  <a:cubicBezTo>
                    <a:pt x="6" y="234"/>
                    <a:pt x="6" y="240"/>
                    <a:pt x="3" y="248"/>
                  </a:cubicBezTo>
                  <a:cubicBezTo>
                    <a:pt x="0" y="265"/>
                    <a:pt x="0" y="289"/>
                    <a:pt x="0" y="306"/>
                  </a:cubicBezTo>
                  <a:cubicBezTo>
                    <a:pt x="0" y="317"/>
                    <a:pt x="0" y="323"/>
                    <a:pt x="3" y="335"/>
                  </a:cubicBezTo>
                  <a:cubicBezTo>
                    <a:pt x="3" y="340"/>
                    <a:pt x="3" y="349"/>
                    <a:pt x="6" y="355"/>
                  </a:cubicBezTo>
                  <a:lnTo>
                    <a:pt x="6" y="363"/>
                  </a:lnTo>
                  <a:cubicBezTo>
                    <a:pt x="3" y="366"/>
                    <a:pt x="6" y="366"/>
                    <a:pt x="6" y="366"/>
                  </a:cubicBezTo>
                  <a:lnTo>
                    <a:pt x="6" y="369"/>
                  </a:lnTo>
                  <a:cubicBezTo>
                    <a:pt x="12" y="381"/>
                    <a:pt x="15" y="395"/>
                    <a:pt x="18" y="404"/>
                  </a:cubicBezTo>
                  <a:cubicBezTo>
                    <a:pt x="26" y="421"/>
                    <a:pt x="32" y="436"/>
                    <a:pt x="44" y="450"/>
                  </a:cubicBezTo>
                  <a:cubicBezTo>
                    <a:pt x="47" y="453"/>
                    <a:pt x="49" y="461"/>
                    <a:pt x="55" y="467"/>
                  </a:cubicBezTo>
                  <a:cubicBezTo>
                    <a:pt x="64" y="482"/>
                    <a:pt x="75" y="493"/>
                    <a:pt x="87" y="505"/>
                  </a:cubicBezTo>
                  <a:lnTo>
                    <a:pt x="90" y="505"/>
                  </a:lnTo>
                  <a:lnTo>
                    <a:pt x="93" y="508"/>
                  </a:lnTo>
                  <a:lnTo>
                    <a:pt x="96" y="510"/>
                  </a:lnTo>
                  <a:cubicBezTo>
                    <a:pt x="101" y="510"/>
                    <a:pt x="104" y="513"/>
                    <a:pt x="107" y="519"/>
                  </a:cubicBezTo>
                  <a:lnTo>
                    <a:pt x="110" y="519"/>
                  </a:lnTo>
                  <a:cubicBezTo>
                    <a:pt x="124" y="528"/>
                    <a:pt x="139" y="539"/>
                    <a:pt x="159" y="551"/>
                  </a:cubicBezTo>
                  <a:cubicBezTo>
                    <a:pt x="165" y="554"/>
                    <a:pt x="168" y="554"/>
                    <a:pt x="173" y="557"/>
                  </a:cubicBezTo>
                  <a:cubicBezTo>
                    <a:pt x="191" y="565"/>
                    <a:pt x="211" y="571"/>
                    <a:pt x="234" y="580"/>
                  </a:cubicBezTo>
                  <a:cubicBezTo>
                    <a:pt x="237" y="583"/>
                    <a:pt x="245" y="583"/>
                    <a:pt x="248" y="583"/>
                  </a:cubicBezTo>
                  <a:cubicBezTo>
                    <a:pt x="266" y="585"/>
                    <a:pt x="283" y="585"/>
                    <a:pt x="303" y="585"/>
                  </a:cubicBezTo>
                  <a:cubicBezTo>
                    <a:pt x="309" y="583"/>
                    <a:pt x="320" y="583"/>
                    <a:pt x="329" y="583"/>
                  </a:cubicBezTo>
                  <a:cubicBezTo>
                    <a:pt x="338" y="580"/>
                    <a:pt x="349" y="580"/>
                    <a:pt x="361" y="577"/>
                  </a:cubicBezTo>
                  <a:lnTo>
                    <a:pt x="415" y="554"/>
                  </a:lnTo>
                  <a:cubicBezTo>
                    <a:pt x="421" y="548"/>
                    <a:pt x="433" y="542"/>
                    <a:pt x="444" y="536"/>
                  </a:cubicBezTo>
                  <a:cubicBezTo>
                    <a:pt x="462" y="522"/>
                    <a:pt x="482" y="508"/>
                    <a:pt x="499" y="490"/>
                  </a:cubicBezTo>
                  <a:lnTo>
                    <a:pt x="522" y="467"/>
                  </a:lnTo>
                  <a:cubicBezTo>
                    <a:pt x="525" y="461"/>
                    <a:pt x="528" y="456"/>
                    <a:pt x="536" y="450"/>
                  </a:cubicBezTo>
                  <a:cubicBezTo>
                    <a:pt x="548" y="438"/>
                    <a:pt x="554" y="427"/>
                    <a:pt x="562" y="412"/>
                  </a:cubicBezTo>
                  <a:lnTo>
                    <a:pt x="562" y="410"/>
                  </a:lnTo>
                  <a:cubicBezTo>
                    <a:pt x="565" y="389"/>
                    <a:pt x="580" y="361"/>
                    <a:pt x="588" y="338"/>
                  </a:cubicBezTo>
                  <a:cubicBezTo>
                    <a:pt x="588" y="326"/>
                    <a:pt x="588" y="317"/>
                    <a:pt x="591" y="306"/>
                  </a:cubicBezTo>
                  <a:lnTo>
                    <a:pt x="591" y="268"/>
                  </a:lnTo>
                  <a:lnTo>
                    <a:pt x="591" y="265"/>
                  </a:lnTo>
                  <a:cubicBezTo>
                    <a:pt x="588" y="248"/>
                    <a:pt x="583" y="225"/>
                    <a:pt x="580" y="208"/>
                  </a:cubicBezTo>
                  <a:lnTo>
                    <a:pt x="580" y="205"/>
                  </a:lnTo>
                  <a:cubicBezTo>
                    <a:pt x="580" y="202"/>
                    <a:pt x="580" y="196"/>
                    <a:pt x="577" y="191"/>
                  </a:cubicBezTo>
                  <a:cubicBezTo>
                    <a:pt x="577" y="188"/>
                    <a:pt x="574" y="182"/>
                    <a:pt x="574" y="179"/>
                  </a:cubicBezTo>
                  <a:cubicBezTo>
                    <a:pt x="568" y="176"/>
                    <a:pt x="565" y="167"/>
                    <a:pt x="565" y="162"/>
                  </a:cubicBezTo>
                  <a:cubicBezTo>
                    <a:pt x="560" y="150"/>
                    <a:pt x="551" y="139"/>
                    <a:pt x="562" y="136"/>
                  </a:cubicBezTo>
                  <a:lnTo>
                    <a:pt x="551" y="116"/>
                  </a:lnTo>
                  <a:lnTo>
                    <a:pt x="551" y="110"/>
                  </a:lnTo>
                  <a:cubicBezTo>
                    <a:pt x="548" y="110"/>
                    <a:pt x="548" y="107"/>
                    <a:pt x="548" y="107"/>
                  </a:cubicBezTo>
                  <a:cubicBezTo>
                    <a:pt x="539" y="95"/>
                    <a:pt x="534" y="90"/>
                    <a:pt x="522" y="78"/>
                  </a:cubicBezTo>
                  <a:cubicBezTo>
                    <a:pt x="519" y="72"/>
                    <a:pt x="511" y="64"/>
                    <a:pt x="505" y="58"/>
                  </a:cubicBezTo>
                  <a:cubicBezTo>
                    <a:pt x="485" y="46"/>
                    <a:pt x="464" y="32"/>
                    <a:pt x="447" y="21"/>
                  </a:cubicBezTo>
                  <a:cubicBezTo>
                    <a:pt x="436" y="15"/>
                    <a:pt x="424" y="9"/>
                    <a:pt x="413" y="6"/>
                  </a:cubicBezTo>
                  <a:lnTo>
                    <a:pt x="407" y="6"/>
                  </a:lnTo>
                  <a:cubicBezTo>
                    <a:pt x="395" y="6"/>
                    <a:pt x="389" y="6"/>
                    <a:pt x="384" y="3"/>
                  </a:cubicBezTo>
                  <a:lnTo>
                    <a:pt x="378" y="3"/>
                  </a:lnTo>
                  <a:cubicBezTo>
                    <a:pt x="364" y="0"/>
                    <a:pt x="352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3090725" y="370300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6"/>
                    <a:pt x="3" y="9"/>
                    <a:pt x="0" y="15"/>
                  </a:cubicBezTo>
                  <a:lnTo>
                    <a:pt x="0" y="20"/>
                  </a:lnTo>
                  <a:cubicBezTo>
                    <a:pt x="9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3090650" y="3707525"/>
              <a:ext cx="25" cy="17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cubicBezTo>
                    <a:pt x="1" y="7"/>
                    <a:pt x="1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3079975" y="3687300"/>
              <a:ext cx="40525" cy="36800"/>
            </a:xfrm>
            <a:custGeom>
              <a:avLst/>
              <a:gdLst/>
              <a:ahLst/>
              <a:cxnLst/>
              <a:rect l="l" t="t" r="r" b="b"/>
              <a:pathLst>
                <a:path w="1621" h="1472" extrusionOk="0">
                  <a:moveTo>
                    <a:pt x="692" y="0"/>
                  </a:moveTo>
                  <a:cubicBezTo>
                    <a:pt x="554" y="0"/>
                    <a:pt x="421" y="48"/>
                    <a:pt x="309" y="132"/>
                  </a:cubicBezTo>
                  <a:cubicBezTo>
                    <a:pt x="159" y="245"/>
                    <a:pt x="82" y="421"/>
                    <a:pt x="50" y="599"/>
                  </a:cubicBezTo>
                  <a:cubicBezTo>
                    <a:pt x="1" y="859"/>
                    <a:pt x="73" y="1127"/>
                    <a:pt x="174" y="1363"/>
                  </a:cubicBezTo>
                  <a:cubicBezTo>
                    <a:pt x="203" y="1430"/>
                    <a:pt x="279" y="1471"/>
                    <a:pt x="353" y="1471"/>
                  </a:cubicBezTo>
                  <a:cubicBezTo>
                    <a:pt x="381" y="1471"/>
                    <a:pt x="409" y="1465"/>
                    <a:pt x="433" y="1452"/>
                  </a:cubicBezTo>
                  <a:cubicBezTo>
                    <a:pt x="528" y="1401"/>
                    <a:pt x="563" y="1294"/>
                    <a:pt x="520" y="1193"/>
                  </a:cubicBezTo>
                  <a:cubicBezTo>
                    <a:pt x="511" y="1164"/>
                    <a:pt x="500" y="1138"/>
                    <a:pt x="488" y="1110"/>
                  </a:cubicBezTo>
                  <a:cubicBezTo>
                    <a:pt x="485" y="1095"/>
                    <a:pt x="477" y="1084"/>
                    <a:pt x="474" y="1069"/>
                  </a:cubicBezTo>
                  <a:lnTo>
                    <a:pt x="474" y="1066"/>
                  </a:lnTo>
                  <a:cubicBezTo>
                    <a:pt x="459" y="1020"/>
                    <a:pt x="448" y="968"/>
                    <a:pt x="439" y="919"/>
                  </a:cubicBezTo>
                  <a:cubicBezTo>
                    <a:pt x="433" y="888"/>
                    <a:pt x="430" y="850"/>
                    <a:pt x="428" y="818"/>
                  </a:cubicBezTo>
                  <a:lnTo>
                    <a:pt x="428" y="807"/>
                  </a:lnTo>
                  <a:cubicBezTo>
                    <a:pt x="425" y="804"/>
                    <a:pt x="425" y="804"/>
                    <a:pt x="425" y="801"/>
                  </a:cubicBezTo>
                  <a:lnTo>
                    <a:pt x="425" y="795"/>
                  </a:lnTo>
                  <a:lnTo>
                    <a:pt x="425" y="792"/>
                  </a:lnTo>
                  <a:lnTo>
                    <a:pt x="425" y="767"/>
                  </a:lnTo>
                  <a:cubicBezTo>
                    <a:pt x="425" y="746"/>
                    <a:pt x="425" y="723"/>
                    <a:pt x="428" y="703"/>
                  </a:cubicBezTo>
                  <a:cubicBezTo>
                    <a:pt x="428" y="689"/>
                    <a:pt x="430" y="671"/>
                    <a:pt x="430" y="657"/>
                  </a:cubicBezTo>
                  <a:lnTo>
                    <a:pt x="430" y="657"/>
                  </a:lnTo>
                  <a:lnTo>
                    <a:pt x="428" y="660"/>
                  </a:lnTo>
                  <a:cubicBezTo>
                    <a:pt x="430" y="657"/>
                    <a:pt x="430" y="651"/>
                    <a:pt x="430" y="648"/>
                  </a:cubicBezTo>
                  <a:cubicBezTo>
                    <a:pt x="430" y="643"/>
                    <a:pt x="433" y="637"/>
                    <a:pt x="433" y="634"/>
                  </a:cubicBezTo>
                  <a:lnTo>
                    <a:pt x="433" y="631"/>
                  </a:lnTo>
                  <a:cubicBezTo>
                    <a:pt x="442" y="599"/>
                    <a:pt x="453" y="571"/>
                    <a:pt x="468" y="542"/>
                  </a:cubicBezTo>
                  <a:cubicBezTo>
                    <a:pt x="468" y="533"/>
                    <a:pt x="471" y="533"/>
                    <a:pt x="471" y="530"/>
                  </a:cubicBezTo>
                  <a:lnTo>
                    <a:pt x="491" y="499"/>
                  </a:lnTo>
                  <a:lnTo>
                    <a:pt x="502" y="487"/>
                  </a:lnTo>
                  <a:cubicBezTo>
                    <a:pt x="502" y="487"/>
                    <a:pt x="502" y="484"/>
                    <a:pt x="505" y="484"/>
                  </a:cubicBezTo>
                  <a:cubicBezTo>
                    <a:pt x="511" y="484"/>
                    <a:pt x="511" y="478"/>
                    <a:pt x="514" y="475"/>
                  </a:cubicBezTo>
                  <a:cubicBezTo>
                    <a:pt x="520" y="470"/>
                    <a:pt x="526" y="458"/>
                    <a:pt x="531" y="455"/>
                  </a:cubicBezTo>
                  <a:cubicBezTo>
                    <a:pt x="543" y="447"/>
                    <a:pt x="549" y="441"/>
                    <a:pt x="560" y="432"/>
                  </a:cubicBezTo>
                  <a:lnTo>
                    <a:pt x="560" y="429"/>
                  </a:lnTo>
                  <a:cubicBezTo>
                    <a:pt x="573" y="421"/>
                    <a:pt x="589" y="416"/>
                    <a:pt x="603" y="408"/>
                  </a:cubicBezTo>
                  <a:lnTo>
                    <a:pt x="603" y="408"/>
                  </a:lnTo>
                  <a:cubicBezTo>
                    <a:pt x="603" y="408"/>
                    <a:pt x="603" y="408"/>
                    <a:pt x="603" y="408"/>
                  </a:cubicBezTo>
                  <a:cubicBezTo>
                    <a:pt x="604" y="408"/>
                    <a:pt x="605" y="408"/>
                    <a:pt x="606" y="406"/>
                  </a:cubicBezTo>
                  <a:lnTo>
                    <a:pt x="606" y="406"/>
                  </a:lnTo>
                  <a:cubicBezTo>
                    <a:pt x="605" y="407"/>
                    <a:pt x="604" y="408"/>
                    <a:pt x="603" y="408"/>
                  </a:cubicBezTo>
                  <a:lnTo>
                    <a:pt x="603" y="408"/>
                  </a:lnTo>
                  <a:cubicBezTo>
                    <a:pt x="602" y="408"/>
                    <a:pt x="604" y="403"/>
                    <a:pt x="615" y="401"/>
                  </a:cubicBezTo>
                  <a:cubicBezTo>
                    <a:pt x="621" y="401"/>
                    <a:pt x="626" y="398"/>
                    <a:pt x="629" y="398"/>
                  </a:cubicBezTo>
                  <a:cubicBezTo>
                    <a:pt x="630" y="399"/>
                    <a:pt x="631" y="399"/>
                    <a:pt x="631" y="399"/>
                  </a:cubicBezTo>
                  <a:cubicBezTo>
                    <a:pt x="632" y="399"/>
                    <a:pt x="633" y="398"/>
                    <a:pt x="635" y="398"/>
                  </a:cubicBezTo>
                  <a:cubicBezTo>
                    <a:pt x="649" y="392"/>
                    <a:pt x="661" y="392"/>
                    <a:pt x="672" y="389"/>
                  </a:cubicBezTo>
                  <a:lnTo>
                    <a:pt x="721" y="389"/>
                  </a:lnTo>
                  <a:cubicBezTo>
                    <a:pt x="733" y="389"/>
                    <a:pt x="747" y="392"/>
                    <a:pt x="759" y="392"/>
                  </a:cubicBezTo>
                  <a:lnTo>
                    <a:pt x="765" y="392"/>
                  </a:lnTo>
                  <a:cubicBezTo>
                    <a:pt x="785" y="401"/>
                    <a:pt x="802" y="406"/>
                    <a:pt x="822" y="415"/>
                  </a:cubicBezTo>
                  <a:cubicBezTo>
                    <a:pt x="828" y="415"/>
                    <a:pt x="834" y="418"/>
                    <a:pt x="843" y="421"/>
                  </a:cubicBezTo>
                  <a:cubicBezTo>
                    <a:pt x="843" y="421"/>
                    <a:pt x="845" y="426"/>
                    <a:pt x="848" y="426"/>
                  </a:cubicBezTo>
                  <a:lnTo>
                    <a:pt x="851" y="426"/>
                  </a:lnTo>
                  <a:cubicBezTo>
                    <a:pt x="857" y="429"/>
                    <a:pt x="860" y="432"/>
                    <a:pt x="863" y="432"/>
                  </a:cubicBezTo>
                  <a:cubicBezTo>
                    <a:pt x="877" y="441"/>
                    <a:pt x="889" y="450"/>
                    <a:pt x="903" y="458"/>
                  </a:cubicBezTo>
                  <a:cubicBezTo>
                    <a:pt x="915" y="470"/>
                    <a:pt x="929" y="475"/>
                    <a:pt x="938" y="487"/>
                  </a:cubicBezTo>
                  <a:lnTo>
                    <a:pt x="961" y="507"/>
                  </a:lnTo>
                  <a:cubicBezTo>
                    <a:pt x="992" y="542"/>
                    <a:pt x="1021" y="573"/>
                    <a:pt x="1047" y="608"/>
                  </a:cubicBezTo>
                  <a:cubicBezTo>
                    <a:pt x="1050" y="614"/>
                    <a:pt x="1053" y="620"/>
                    <a:pt x="1059" y="622"/>
                  </a:cubicBezTo>
                  <a:cubicBezTo>
                    <a:pt x="1062" y="628"/>
                    <a:pt x="1062" y="631"/>
                    <a:pt x="1064" y="634"/>
                  </a:cubicBezTo>
                  <a:lnTo>
                    <a:pt x="1067" y="637"/>
                  </a:lnTo>
                  <a:cubicBezTo>
                    <a:pt x="1082" y="660"/>
                    <a:pt x="1093" y="677"/>
                    <a:pt x="1105" y="700"/>
                  </a:cubicBezTo>
                  <a:cubicBezTo>
                    <a:pt x="1131" y="749"/>
                    <a:pt x="1154" y="801"/>
                    <a:pt x="1174" y="850"/>
                  </a:cubicBezTo>
                  <a:cubicBezTo>
                    <a:pt x="1174" y="853"/>
                    <a:pt x="1177" y="859"/>
                    <a:pt x="1177" y="865"/>
                  </a:cubicBezTo>
                  <a:lnTo>
                    <a:pt x="1177" y="867"/>
                  </a:lnTo>
                  <a:cubicBezTo>
                    <a:pt x="1180" y="873"/>
                    <a:pt x="1180" y="873"/>
                    <a:pt x="1180" y="876"/>
                  </a:cubicBezTo>
                  <a:lnTo>
                    <a:pt x="1180" y="879"/>
                  </a:lnTo>
                  <a:cubicBezTo>
                    <a:pt x="1183" y="882"/>
                    <a:pt x="1183" y="882"/>
                    <a:pt x="1183" y="888"/>
                  </a:cubicBezTo>
                  <a:cubicBezTo>
                    <a:pt x="1183" y="893"/>
                    <a:pt x="1188" y="902"/>
                    <a:pt x="1188" y="905"/>
                  </a:cubicBezTo>
                  <a:cubicBezTo>
                    <a:pt x="1194" y="937"/>
                    <a:pt x="1206" y="974"/>
                    <a:pt x="1211" y="1006"/>
                  </a:cubicBezTo>
                  <a:cubicBezTo>
                    <a:pt x="1232" y="1092"/>
                    <a:pt x="1311" y="1165"/>
                    <a:pt x="1402" y="1165"/>
                  </a:cubicBezTo>
                  <a:cubicBezTo>
                    <a:pt x="1414" y="1165"/>
                    <a:pt x="1427" y="1164"/>
                    <a:pt x="1439" y="1161"/>
                  </a:cubicBezTo>
                  <a:cubicBezTo>
                    <a:pt x="1537" y="1138"/>
                    <a:pt x="1621" y="1037"/>
                    <a:pt x="1595" y="934"/>
                  </a:cubicBezTo>
                  <a:cubicBezTo>
                    <a:pt x="1494" y="519"/>
                    <a:pt x="1246" y="81"/>
                    <a:pt x="791" y="9"/>
                  </a:cubicBezTo>
                  <a:cubicBezTo>
                    <a:pt x="758" y="3"/>
                    <a:pt x="725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3100525" y="3697600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0" y="0"/>
                  </a:moveTo>
                  <a:cubicBezTo>
                    <a:pt x="0" y="2"/>
                    <a:pt x="6" y="5"/>
                    <a:pt x="17" y="7"/>
                  </a:cubicBezTo>
                  <a:lnTo>
                    <a:pt x="17" y="7"/>
                  </a:lnTo>
                  <a:cubicBezTo>
                    <a:pt x="16" y="6"/>
                    <a:pt x="15" y="5"/>
                    <a:pt x="15" y="3"/>
                  </a:cubicBezTo>
                  <a:cubicBezTo>
                    <a:pt x="12" y="3"/>
                    <a:pt x="6" y="3"/>
                    <a:pt x="0" y="0"/>
                  </a:cubicBezTo>
                  <a:close/>
                  <a:moveTo>
                    <a:pt x="17" y="7"/>
                  </a:moveTo>
                  <a:cubicBezTo>
                    <a:pt x="19" y="9"/>
                    <a:pt x="22" y="9"/>
                    <a:pt x="23" y="9"/>
                  </a:cubicBezTo>
                  <a:cubicBezTo>
                    <a:pt x="21" y="8"/>
                    <a:pt x="19" y="8"/>
                    <a:pt x="17" y="7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3234325" y="3629625"/>
              <a:ext cx="39375" cy="39200"/>
            </a:xfrm>
            <a:custGeom>
              <a:avLst/>
              <a:gdLst/>
              <a:ahLst/>
              <a:cxnLst/>
              <a:rect l="l" t="t" r="r" b="b"/>
              <a:pathLst>
                <a:path w="1575" h="1568" extrusionOk="0">
                  <a:moveTo>
                    <a:pt x="671" y="0"/>
                  </a:moveTo>
                  <a:cubicBezTo>
                    <a:pt x="516" y="0"/>
                    <a:pt x="357" y="63"/>
                    <a:pt x="248" y="177"/>
                  </a:cubicBezTo>
                  <a:cubicBezTo>
                    <a:pt x="116" y="318"/>
                    <a:pt x="44" y="494"/>
                    <a:pt x="23" y="684"/>
                  </a:cubicBezTo>
                  <a:cubicBezTo>
                    <a:pt x="0" y="952"/>
                    <a:pt x="78" y="1223"/>
                    <a:pt x="196" y="1457"/>
                  </a:cubicBezTo>
                  <a:cubicBezTo>
                    <a:pt x="232" y="1523"/>
                    <a:pt x="303" y="1567"/>
                    <a:pt x="374" y="1567"/>
                  </a:cubicBezTo>
                  <a:cubicBezTo>
                    <a:pt x="402" y="1567"/>
                    <a:pt x="430" y="1561"/>
                    <a:pt x="456" y="1546"/>
                  </a:cubicBezTo>
                  <a:cubicBezTo>
                    <a:pt x="551" y="1497"/>
                    <a:pt x="594" y="1385"/>
                    <a:pt x="548" y="1287"/>
                  </a:cubicBezTo>
                  <a:cubicBezTo>
                    <a:pt x="519" y="1238"/>
                    <a:pt x="496" y="1186"/>
                    <a:pt x="476" y="1131"/>
                  </a:cubicBezTo>
                  <a:cubicBezTo>
                    <a:pt x="470" y="1122"/>
                    <a:pt x="467" y="1108"/>
                    <a:pt x="462" y="1096"/>
                  </a:cubicBezTo>
                  <a:cubicBezTo>
                    <a:pt x="464" y="1085"/>
                    <a:pt x="441" y="1036"/>
                    <a:pt x="439" y="1024"/>
                  </a:cubicBezTo>
                  <a:cubicBezTo>
                    <a:pt x="427" y="981"/>
                    <a:pt x="421" y="935"/>
                    <a:pt x="413" y="886"/>
                  </a:cubicBezTo>
                  <a:cubicBezTo>
                    <a:pt x="410" y="866"/>
                    <a:pt x="410" y="843"/>
                    <a:pt x="407" y="825"/>
                  </a:cubicBezTo>
                  <a:lnTo>
                    <a:pt x="407" y="797"/>
                  </a:lnTo>
                  <a:cubicBezTo>
                    <a:pt x="407" y="756"/>
                    <a:pt x="407" y="722"/>
                    <a:pt x="413" y="681"/>
                  </a:cubicBezTo>
                  <a:cubicBezTo>
                    <a:pt x="413" y="676"/>
                    <a:pt x="413" y="667"/>
                    <a:pt x="418" y="661"/>
                  </a:cubicBezTo>
                  <a:lnTo>
                    <a:pt x="427" y="618"/>
                  </a:lnTo>
                  <a:cubicBezTo>
                    <a:pt x="433" y="604"/>
                    <a:pt x="439" y="586"/>
                    <a:pt x="441" y="569"/>
                  </a:cubicBezTo>
                  <a:cubicBezTo>
                    <a:pt x="441" y="566"/>
                    <a:pt x="447" y="560"/>
                    <a:pt x="450" y="555"/>
                  </a:cubicBezTo>
                  <a:lnTo>
                    <a:pt x="450" y="555"/>
                  </a:lnTo>
                  <a:cubicBezTo>
                    <a:pt x="447" y="555"/>
                    <a:pt x="447" y="560"/>
                    <a:pt x="441" y="563"/>
                  </a:cubicBezTo>
                  <a:lnTo>
                    <a:pt x="441" y="563"/>
                  </a:lnTo>
                  <a:cubicBezTo>
                    <a:pt x="447" y="560"/>
                    <a:pt x="447" y="555"/>
                    <a:pt x="450" y="552"/>
                  </a:cubicBezTo>
                  <a:cubicBezTo>
                    <a:pt x="450" y="549"/>
                    <a:pt x="453" y="549"/>
                    <a:pt x="453" y="546"/>
                  </a:cubicBezTo>
                  <a:cubicBezTo>
                    <a:pt x="464" y="523"/>
                    <a:pt x="476" y="506"/>
                    <a:pt x="490" y="483"/>
                  </a:cubicBezTo>
                  <a:cubicBezTo>
                    <a:pt x="493" y="483"/>
                    <a:pt x="493" y="480"/>
                    <a:pt x="496" y="477"/>
                  </a:cubicBezTo>
                  <a:cubicBezTo>
                    <a:pt x="505" y="471"/>
                    <a:pt x="511" y="459"/>
                    <a:pt x="522" y="451"/>
                  </a:cubicBezTo>
                  <a:cubicBezTo>
                    <a:pt x="534" y="445"/>
                    <a:pt x="539" y="436"/>
                    <a:pt x="551" y="431"/>
                  </a:cubicBezTo>
                  <a:lnTo>
                    <a:pt x="554" y="431"/>
                  </a:lnTo>
                  <a:lnTo>
                    <a:pt x="597" y="408"/>
                  </a:lnTo>
                  <a:cubicBezTo>
                    <a:pt x="620" y="402"/>
                    <a:pt x="640" y="399"/>
                    <a:pt x="663" y="393"/>
                  </a:cubicBezTo>
                  <a:lnTo>
                    <a:pt x="669" y="393"/>
                  </a:lnTo>
                  <a:cubicBezTo>
                    <a:pt x="683" y="393"/>
                    <a:pt x="698" y="399"/>
                    <a:pt x="712" y="399"/>
                  </a:cubicBezTo>
                  <a:lnTo>
                    <a:pt x="715" y="399"/>
                  </a:lnTo>
                  <a:lnTo>
                    <a:pt x="758" y="408"/>
                  </a:lnTo>
                  <a:cubicBezTo>
                    <a:pt x="773" y="413"/>
                    <a:pt x="784" y="419"/>
                    <a:pt x="796" y="422"/>
                  </a:cubicBezTo>
                  <a:lnTo>
                    <a:pt x="802" y="422"/>
                  </a:lnTo>
                  <a:cubicBezTo>
                    <a:pt x="825" y="436"/>
                    <a:pt x="851" y="457"/>
                    <a:pt x="871" y="474"/>
                  </a:cubicBezTo>
                  <a:cubicBezTo>
                    <a:pt x="874" y="474"/>
                    <a:pt x="879" y="477"/>
                    <a:pt x="885" y="485"/>
                  </a:cubicBezTo>
                  <a:cubicBezTo>
                    <a:pt x="885" y="485"/>
                    <a:pt x="885" y="488"/>
                    <a:pt x="888" y="488"/>
                  </a:cubicBezTo>
                  <a:cubicBezTo>
                    <a:pt x="900" y="494"/>
                    <a:pt x="908" y="503"/>
                    <a:pt x="914" y="508"/>
                  </a:cubicBezTo>
                  <a:cubicBezTo>
                    <a:pt x="926" y="523"/>
                    <a:pt x="940" y="543"/>
                    <a:pt x="954" y="557"/>
                  </a:cubicBezTo>
                  <a:lnTo>
                    <a:pt x="998" y="609"/>
                  </a:lnTo>
                  <a:lnTo>
                    <a:pt x="1001" y="615"/>
                  </a:lnTo>
                  <a:lnTo>
                    <a:pt x="1003" y="615"/>
                  </a:lnTo>
                  <a:lnTo>
                    <a:pt x="1009" y="618"/>
                  </a:lnTo>
                  <a:cubicBezTo>
                    <a:pt x="1012" y="630"/>
                    <a:pt x="1024" y="635"/>
                    <a:pt x="1026" y="647"/>
                  </a:cubicBezTo>
                  <a:cubicBezTo>
                    <a:pt x="1055" y="693"/>
                    <a:pt x="1081" y="745"/>
                    <a:pt x="1101" y="794"/>
                  </a:cubicBezTo>
                  <a:cubicBezTo>
                    <a:pt x="1116" y="823"/>
                    <a:pt x="1127" y="854"/>
                    <a:pt x="1139" y="883"/>
                  </a:cubicBezTo>
                  <a:cubicBezTo>
                    <a:pt x="1142" y="898"/>
                    <a:pt x="1148" y="909"/>
                    <a:pt x="1153" y="923"/>
                  </a:cubicBezTo>
                  <a:lnTo>
                    <a:pt x="1153" y="926"/>
                  </a:lnTo>
                  <a:cubicBezTo>
                    <a:pt x="1156" y="935"/>
                    <a:pt x="1156" y="941"/>
                    <a:pt x="1159" y="949"/>
                  </a:cubicBezTo>
                  <a:cubicBezTo>
                    <a:pt x="1184" y="1036"/>
                    <a:pt x="1255" y="1109"/>
                    <a:pt x="1348" y="1109"/>
                  </a:cubicBezTo>
                  <a:cubicBezTo>
                    <a:pt x="1361" y="1109"/>
                    <a:pt x="1374" y="1108"/>
                    <a:pt x="1387" y="1105"/>
                  </a:cubicBezTo>
                  <a:cubicBezTo>
                    <a:pt x="1479" y="1082"/>
                    <a:pt x="1574" y="981"/>
                    <a:pt x="1542" y="877"/>
                  </a:cubicBezTo>
                  <a:cubicBezTo>
                    <a:pt x="1465" y="647"/>
                    <a:pt x="1369" y="408"/>
                    <a:pt x="1197" y="238"/>
                  </a:cubicBezTo>
                  <a:cubicBezTo>
                    <a:pt x="1061" y="108"/>
                    <a:pt x="894" y="7"/>
                    <a:pt x="701" y="1"/>
                  </a:cubicBezTo>
                  <a:cubicBezTo>
                    <a:pt x="691" y="1"/>
                    <a:pt x="681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3256075" y="3641450"/>
              <a:ext cx="475" cy="325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" y="1"/>
                  </a:moveTo>
                  <a:cubicBezTo>
                    <a:pt x="1" y="4"/>
                    <a:pt x="9" y="7"/>
                    <a:pt x="18" y="12"/>
                  </a:cubicBezTo>
                  <a:lnTo>
                    <a:pt x="15" y="7"/>
                  </a:lnTo>
                  <a:cubicBezTo>
                    <a:pt x="9" y="4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3245850" y="364282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6"/>
                  </a:moveTo>
                  <a:cubicBezTo>
                    <a:pt x="3" y="1"/>
                    <a:pt x="3" y="1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3259325" y="36450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0"/>
                  </a:moveTo>
                  <a:cubicBezTo>
                    <a:pt x="1" y="3"/>
                    <a:pt x="3" y="6"/>
                    <a:pt x="9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3253625" y="3639850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3" y="1"/>
                  </a:moveTo>
                  <a:cubicBezTo>
                    <a:pt x="1" y="1"/>
                    <a:pt x="5" y="3"/>
                    <a:pt x="24" y="7"/>
                  </a:cubicBezTo>
                  <a:cubicBezTo>
                    <a:pt x="15" y="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3144700" y="3680250"/>
              <a:ext cx="82875" cy="61450"/>
            </a:xfrm>
            <a:custGeom>
              <a:avLst/>
              <a:gdLst/>
              <a:ahLst/>
              <a:cxnLst/>
              <a:rect l="l" t="t" r="r" b="b"/>
              <a:pathLst>
                <a:path w="3315" h="2458" extrusionOk="0">
                  <a:moveTo>
                    <a:pt x="2499" y="0"/>
                  </a:moveTo>
                  <a:cubicBezTo>
                    <a:pt x="2343" y="0"/>
                    <a:pt x="2185" y="62"/>
                    <a:pt x="2052" y="190"/>
                  </a:cubicBezTo>
                  <a:cubicBezTo>
                    <a:pt x="1888" y="348"/>
                    <a:pt x="1807" y="564"/>
                    <a:pt x="1680" y="755"/>
                  </a:cubicBezTo>
                  <a:cubicBezTo>
                    <a:pt x="1595" y="814"/>
                    <a:pt x="1494" y="843"/>
                    <a:pt x="1389" y="843"/>
                  </a:cubicBezTo>
                  <a:cubicBezTo>
                    <a:pt x="1317" y="843"/>
                    <a:pt x="1243" y="829"/>
                    <a:pt x="1173" y="801"/>
                  </a:cubicBezTo>
                  <a:cubicBezTo>
                    <a:pt x="1021" y="742"/>
                    <a:pt x="860" y="679"/>
                    <a:pt x="707" y="679"/>
                  </a:cubicBezTo>
                  <a:cubicBezTo>
                    <a:pt x="582" y="679"/>
                    <a:pt x="463" y="722"/>
                    <a:pt x="360" y="844"/>
                  </a:cubicBezTo>
                  <a:cubicBezTo>
                    <a:pt x="0" y="1343"/>
                    <a:pt x="476" y="1922"/>
                    <a:pt x="940" y="2213"/>
                  </a:cubicBezTo>
                  <a:cubicBezTo>
                    <a:pt x="1012" y="2259"/>
                    <a:pt x="1081" y="2296"/>
                    <a:pt x="1144" y="2325"/>
                  </a:cubicBezTo>
                  <a:cubicBezTo>
                    <a:pt x="1342" y="2414"/>
                    <a:pt x="1556" y="2458"/>
                    <a:pt x="1770" y="2458"/>
                  </a:cubicBezTo>
                  <a:cubicBezTo>
                    <a:pt x="2205" y="2458"/>
                    <a:pt x="2638" y="2278"/>
                    <a:pt x="2928" y="1939"/>
                  </a:cubicBezTo>
                  <a:cubicBezTo>
                    <a:pt x="3070" y="1775"/>
                    <a:pt x="3170" y="1567"/>
                    <a:pt x="3219" y="1351"/>
                  </a:cubicBezTo>
                  <a:cubicBezTo>
                    <a:pt x="3315" y="968"/>
                    <a:pt x="3248" y="544"/>
                    <a:pt x="2989" y="239"/>
                  </a:cubicBezTo>
                  <a:cubicBezTo>
                    <a:pt x="2855" y="82"/>
                    <a:pt x="2678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3168175" y="3707475"/>
              <a:ext cx="57025" cy="34225"/>
            </a:xfrm>
            <a:custGeom>
              <a:avLst/>
              <a:gdLst/>
              <a:ahLst/>
              <a:cxnLst/>
              <a:rect l="l" t="t" r="r" b="b"/>
              <a:pathLst>
                <a:path w="2281" h="1369" extrusionOk="0">
                  <a:moveTo>
                    <a:pt x="1333" y="1"/>
                  </a:moveTo>
                  <a:cubicBezTo>
                    <a:pt x="1140" y="1"/>
                    <a:pt x="939" y="36"/>
                    <a:pt x="736" y="124"/>
                  </a:cubicBezTo>
                  <a:cubicBezTo>
                    <a:pt x="234" y="343"/>
                    <a:pt x="55" y="775"/>
                    <a:pt x="1" y="1124"/>
                  </a:cubicBezTo>
                  <a:cubicBezTo>
                    <a:pt x="73" y="1170"/>
                    <a:pt x="142" y="1207"/>
                    <a:pt x="205" y="1236"/>
                  </a:cubicBezTo>
                  <a:cubicBezTo>
                    <a:pt x="403" y="1325"/>
                    <a:pt x="617" y="1369"/>
                    <a:pt x="831" y="1369"/>
                  </a:cubicBezTo>
                  <a:cubicBezTo>
                    <a:pt x="1266" y="1369"/>
                    <a:pt x="1699" y="1189"/>
                    <a:pt x="1989" y="850"/>
                  </a:cubicBezTo>
                  <a:cubicBezTo>
                    <a:pt x="2131" y="686"/>
                    <a:pt x="2231" y="478"/>
                    <a:pt x="2280" y="262"/>
                  </a:cubicBezTo>
                  <a:cubicBezTo>
                    <a:pt x="2026" y="127"/>
                    <a:pt x="1695" y="1"/>
                    <a:pt x="1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101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subTitle" idx="1"/>
          </p:nvPr>
        </p:nvSpPr>
        <p:spPr>
          <a:xfrm>
            <a:off x="1537050" y="1740625"/>
            <a:ext cx="60699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235588" y="89843"/>
            <a:ext cx="8798960" cy="4391445"/>
            <a:chOff x="235588" y="89843"/>
            <a:chExt cx="8798960" cy="4391445"/>
          </a:xfrm>
        </p:grpSpPr>
        <p:grpSp>
          <p:nvGrpSpPr>
            <p:cNvPr id="194" name="Google Shape;194;p7"/>
            <p:cNvGrpSpPr/>
            <p:nvPr/>
          </p:nvGrpSpPr>
          <p:grpSpPr>
            <a:xfrm>
              <a:off x="309447" y="89843"/>
              <a:ext cx="551493" cy="579689"/>
              <a:chOff x="4592041" y="1871710"/>
              <a:chExt cx="414500" cy="435660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7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205" name="Google Shape;205;p7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7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208" name="Google Shape;208;p7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215" name="Google Shape;215;p7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221" name="Google Shape;221;p7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7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227" name="Google Shape;227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7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>
            <a:spLocks noGrp="1"/>
          </p:cNvSpPr>
          <p:nvPr>
            <p:ph type="title"/>
          </p:nvPr>
        </p:nvSpPr>
        <p:spPr>
          <a:xfrm>
            <a:off x="4950350" y="1452225"/>
            <a:ext cx="3480600" cy="13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 txBox="1">
            <a:spLocks noGrp="1"/>
          </p:cNvSpPr>
          <p:nvPr>
            <p:ph type="subTitle" idx="1"/>
          </p:nvPr>
        </p:nvSpPr>
        <p:spPr>
          <a:xfrm>
            <a:off x="4950350" y="2718213"/>
            <a:ext cx="34806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4623750" y="1654625"/>
            <a:ext cx="3804600" cy="11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4623750" y="2774100"/>
            <a:ext cx="38046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1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"/>
          </p:nvPr>
        </p:nvSpPr>
        <p:spPr>
          <a:xfrm>
            <a:off x="206961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2"/>
          </p:nvPr>
        </p:nvSpPr>
        <p:spPr>
          <a:xfrm>
            <a:off x="561758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3"/>
          </p:nvPr>
        </p:nvSpPr>
        <p:spPr>
          <a:xfrm>
            <a:off x="206961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4"/>
          </p:nvPr>
        </p:nvSpPr>
        <p:spPr>
          <a:xfrm>
            <a:off x="561758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5" hasCustomPrompt="1"/>
          </p:nvPr>
        </p:nvSpPr>
        <p:spPr>
          <a:xfrm>
            <a:off x="1220915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6" hasCustomPrompt="1"/>
          </p:nvPr>
        </p:nvSpPr>
        <p:spPr>
          <a:xfrm>
            <a:off x="1220915" y="3507074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7" hasCustomPrompt="1"/>
          </p:nvPr>
        </p:nvSpPr>
        <p:spPr>
          <a:xfrm>
            <a:off x="4768890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8" hasCustomPrompt="1"/>
          </p:nvPr>
        </p:nvSpPr>
        <p:spPr>
          <a:xfrm>
            <a:off x="4768890" y="35070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9"/>
          </p:nvPr>
        </p:nvSpPr>
        <p:spPr>
          <a:xfrm>
            <a:off x="206961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13"/>
          </p:nvPr>
        </p:nvSpPr>
        <p:spPr>
          <a:xfrm>
            <a:off x="561758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4"/>
          </p:nvPr>
        </p:nvSpPr>
        <p:spPr>
          <a:xfrm>
            <a:off x="206961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15"/>
          </p:nvPr>
        </p:nvSpPr>
        <p:spPr>
          <a:xfrm>
            <a:off x="561758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3"/>
          <p:cNvGrpSpPr/>
          <p:nvPr/>
        </p:nvGrpSpPr>
        <p:grpSpPr>
          <a:xfrm>
            <a:off x="213169" y="89850"/>
            <a:ext cx="8819686" cy="4577606"/>
            <a:chOff x="213169" y="89850"/>
            <a:chExt cx="8819686" cy="4577606"/>
          </a:xfrm>
        </p:grpSpPr>
        <p:grpSp>
          <p:nvGrpSpPr>
            <p:cNvPr id="330" name="Google Shape;330;p13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331" name="Google Shape;331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5" name="Google Shape;345;p1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6" name="Google Shape;346;p1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7" name="Google Shape;347;p1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8" name="Google Shape;348;p1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49" name="Google Shape;349;p13"/>
            <p:cNvGrpSpPr/>
            <p:nvPr/>
          </p:nvGrpSpPr>
          <p:grpSpPr>
            <a:xfrm>
              <a:off x="213169" y="89850"/>
              <a:ext cx="506831" cy="572702"/>
              <a:chOff x="383069" y="89850"/>
              <a:chExt cx="506831" cy="572702"/>
            </a:xfrm>
          </p:grpSpPr>
          <p:sp>
            <p:nvSpPr>
              <p:cNvPr id="350" name="Google Shape;350;p13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4" name="Google Shape;354;p1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355" name="Google Shape;355;p1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oogle Shape;365;p1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366" name="Google Shape;366;p1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372" name="Google Shape;372;p1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378" name="Google Shape;378;p1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title"/>
          </p:nvPr>
        </p:nvSpPr>
        <p:spPr>
          <a:xfrm>
            <a:off x="713364" y="3089875"/>
            <a:ext cx="42699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subTitle" idx="1"/>
          </p:nvPr>
        </p:nvSpPr>
        <p:spPr>
          <a:xfrm>
            <a:off x="713225" y="1063675"/>
            <a:ext cx="4269900" cy="20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14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385" name="Google Shape;385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 txBox="1">
            <a:spLocks noGrp="1"/>
          </p:cNvSpPr>
          <p:nvPr>
            <p:ph type="title"/>
          </p:nvPr>
        </p:nvSpPr>
        <p:spPr>
          <a:xfrm>
            <a:off x="1017300" y="960100"/>
            <a:ext cx="30585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5"/>
          <p:cNvSpPr txBox="1">
            <a:spLocks noGrp="1"/>
          </p:cNvSpPr>
          <p:nvPr>
            <p:ph type="subTitle" idx="1"/>
          </p:nvPr>
        </p:nvSpPr>
        <p:spPr>
          <a:xfrm>
            <a:off x="1017300" y="3256150"/>
            <a:ext cx="3058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5"/>
          <p:cNvSpPr>
            <a:spLocks noGrp="1"/>
          </p:cNvSpPr>
          <p:nvPr>
            <p:ph type="pic" idx="2"/>
          </p:nvPr>
        </p:nvSpPr>
        <p:spPr>
          <a:xfrm>
            <a:off x="4722200" y="1044750"/>
            <a:ext cx="3058500" cy="305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0" name="Google Shape;410;p1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15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412" name="Google Shape;412;p15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413" name="Google Shape;413;p1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5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423" name="Google Shape;423;p1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5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15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433" name="Google Shape;433;p15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15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439" name="Google Shape;439;p15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4" name="Google Shape;444;p15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445" name="Google Shape;445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5" r:id="rId12"/>
    <p:sldLayoutId id="2147483666" r:id="rId13"/>
    <p:sldLayoutId id="2147483667" r:id="rId14"/>
    <p:sldLayoutId id="2147483669" r:id="rId15"/>
    <p:sldLayoutId id="2147483671" r:id="rId16"/>
    <p:sldLayoutId id="2147483672" r:id="rId17"/>
    <p:sldLayoutId id="2147483673" r:id="rId18"/>
    <p:sldLayoutId id="2147483674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randstander"/>
              <a:buNone/>
              <a:defRPr sz="38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7637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4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0.png"/><Relationship Id="rId4" Type="http://schemas.openxmlformats.org/officeDocument/2006/relationships/image" Target="../media/image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1.wdp"/><Relationship Id="rId3" Type="http://schemas.openxmlformats.org/officeDocument/2006/relationships/slide" Target="slide40.xml"/><Relationship Id="rId7" Type="http://schemas.openxmlformats.org/officeDocument/2006/relationships/slide" Target="slide41.xml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11" Type="http://schemas.openxmlformats.org/officeDocument/2006/relationships/slide" Target="slide43.xml"/><Relationship Id="rId5" Type="http://schemas.openxmlformats.org/officeDocument/2006/relationships/slide" Target="slide44.xml"/><Relationship Id="rId15" Type="http://schemas.openxmlformats.org/officeDocument/2006/relationships/image" Target="../media/image66.png"/><Relationship Id="rId10" Type="http://schemas.openxmlformats.org/officeDocument/2006/relationships/image" Target="../media/image49.png"/><Relationship Id="rId4" Type="http://schemas.openxmlformats.org/officeDocument/2006/relationships/image" Target="../media/image41.png"/><Relationship Id="rId9" Type="http://schemas.openxmlformats.org/officeDocument/2006/relationships/slide" Target="slide42.xml"/><Relationship Id="rId14" Type="http://schemas.openxmlformats.org/officeDocument/2006/relationships/slide" Target="slide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99.png"/><Relationship Id="rId7" Type="http://schemas.openxmlformats.org/officeDocument/2006/relationships/slide" Target="slide39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75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7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4.png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sv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32"/>
          <p:cNvGrpSpPr/>
          <p:nvPr/>
        </p:nvGrpSpPr>
        <p:grpSpPr>
          <a:xfrm>
            <a:off x="6478859" y="2221628"/>
            <a:ext cx="2425508" cy="2507100"/>
            <a:chOff x="4592041" y="539502"/>
            <a:chExt cx="3710160" cy="4189225"/>
          </a:xfrm>
        </p:grpSpPr>
        <p:sp>
          <p:nvSpPr>
            <p:cNvPr id="1080" name="Google Shape;1080;p32"/>
            <p:cNvSpPr/>
            <p:nvPr/>
          </p:nvSpPr>
          <p:spPr>
            <a:xfrm>
              <a:off x="4660130" y="669441"/>
              <a:ext cx="3642071" cy="3994722"/>
            </a:xfrm>
            <a:custGeom>
              <a:avLst/>
              <a:gdLst/>
              <a:ahLst/>
              <a:cxnLst/>
              <a:rect l="l" t="t" r="r" b="b"/>
              <a:pathLst>
                <a:path w="13426" h="14726" extrusionOk="0">
                  <a:moveTo>
                    <a:pt x="12596" y="7787"/>
                  </a:moveTo>
                  <a:cubicBezTo>
                    <a:pt x="12594" y="5089"/>
                    <a:pt x="13000" y="4375"/>
                    <a:pt x="11539" y="2096"/>
                  </a:cubicBezTo>
                  <a:cubicBezTo>
                    <a:pt x="10078" y="-184"/>
                    <a:pt x="6491" y="-688"/>
                    <a:pt x="3780" y="1002"/>
                  </a:cubicBezTo>
                  <a:cubicBezTo>
                    <a:pt x="1070" y="2693"/>
                    <a:pt x="339" y="4866"/>
                    <a:pt x="339" y="4866"/>
                  </a:cubicBezTo>
                  <a:cubicBezTo>
                    <a:pt x="339" y="4866"/>
                    <a:pt x="-643" y="7406"/>
                    <a:pt x="738" y="9964"/>
                  </a:cubicBezTo>
                  <a:cubicBezTo>
                    <a:pt x="2002" y="12303"/>
                    <a:pt x="4491" y="13632"/>
                    <a:pt x="6650" y="14726"/>
                  </a:cubicBezTo>
                  <a:lnTo>
                    <a:pt x="12172" y="14726"/>
                  </a:lnTo>
                  <a:cubicBezTo>
                    <a:pt x="12498" y="14452"/>
                    <a:pt x="12783" y="14118"/>
                    <a:pt x="13016" y="13728"/>
                  </a:cubicBezTo>
                  <a:cubicBezTo>
                    <a:pt x="14140" y="11836"/>
                    <a:pt x="12598" y="10486"/>
                    <a:pt x="12596" y="7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6677562" y="2931834"/>
              <a:ext cx="405277" cy="275882"/>
            </a:xfrm>
            <a:custGeom>
              <a:avLst/>
              <a:gdLst/>
              <a:ahLst/>
              <a:cxnLst/>
              <a:rect l="l" t="t" r="r" b="b"/>
              <a:pathLst>
                <a:path w="1494" h="1017" extrusionOk="0">
                  <a:moveTo>
                    <a:pt x="15" y="994"/>
                  </a:moveTo>
                  <a:cubicBezTo>
                    <a:pt x="-140" y="967"/>
                    <a:pt x="962" y="0"/>
                    <a:pt x="962" y="0"/>
                  </a:cubicBezTo>
                  <a:lnTo>
                    <a:pt x="1494" y="358"/>
                  </a:lnTo>
                  <a:cubicBezTo>
                    <a:pt x="1494" y="358"/>
                    <a:pt x="589" y="995"/>
                    <a:pt x="447" y="1013"/>
                  </a:cubicBezTo>
                  <a:cubicBezTo>
                    <a:pt x="305" y="1030"/>
                    <a:pt x="15" y="994"/>
                    <a:pt x="15" y="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6677562" y="2931834"/>
              <a:ext cx="405277" cy="275882"/>
            </a:xfrm>
            <a:custGeom>
              <a:avLst/>
              <a:gdLst/>
              <a:ahLst/>
              <a:cxnLst/>
              <a:rect l="l" t="t" r="r" b="b"/>
              <a:pathLst>
                <a:path w="1494" h="1017" extrusionOk="0">
                  <a:moveTo>
                    <a:pt x="15" y="994"/>
                  </a:moveTo>
                  <a:cubicBezTo>
                    <a:pt x="-140" y="967"/>
                    <a:pt x="962" y="0"/>
                    <a:pt x="962" y="0"/>
                  </a:cubicBezTo>
                  <a:lnTo>
                    <a:pt x="1494" y="358"/>
                  </a:lnTo>
                  <a:cubicBezTo>
                    <a:pt x="1494" y="358"/>
                    <a:pt x="589" y="995"/>
                    <a:pt x="447" y="1013"/>
                  </a:cubicBezTo>
                  <a:cubicBezTo>
                    <a:pt x="305" y="1030"/>
                    <a:pt x="15" y="994"/>
                    <a:pt x="15" y="994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6591569" y="3355829"/>
              <a:ext cx="897904" cy="1207423"/>
            </a:xfrm>
            <a:custGeom>
              <a:avLst/>
              <a:gdLst/>
              <a:ahLst/>
              <a:cxnLst/>
              <a:rect l="l" t="t" r="r" b="b"/>
              <a:pathLst>
                <a:path w="3310" h="4451" extrusionOk="0">
                  <a:moveTo>
                    <a:pt x="854" y="1734"/>
                  </a:moveTo>
                  <a:cubicBezTo>
                    <a:pt x="702" y="1889"/>
                    <a:pt x="1439" y="4323"/>
                    <a:pt x="1439" y="4323"/>
                  </a:cubicBezTo>
                  <a:cubicBezTo>
                    <a:pt x="1358" y="4392"/>
                    <a:pt x="1240" y="4426"/>
                    <a:pt x="1127" y="4440"/>
                  </a:cubicBezTo>
                  <a:cubicBezTo>
                    <a:pt x="965" y="4462"/>
                    <a:pt x="817" y="4445"/>
                    <a:pt x="817" y="4445"/>
                  </a:cubicBezTo>
                  <a:cubicBezTo>
                    <a:pt x="817" y="4445"/>
                    <a:pt x="-240" y="1883"/>
                    <a:pt x="51" y="1247"/>
                  </a:cubicBezTo>
                  <a:cubicBezTo>
                    <a:pt x="342" y="613"/>
                    <a:pt x="2146" y="322"/>
                    <a:pt x="2146" y="322"/>
                  </a:cubicBezTo>
                  <a:lnTo>
                    <a:pt x="2222" y="131"/>
                  </a:lnTo>
                  <a:lnTo>
                    <a:pt x="3156" y="0"/>
                  </a:lnTo>
                  <a:lnTo>
                    <a:pt x="3310" y="1143"/>
                  </a:lnTo>
                  <a:cubicBezTo>
                    <a:pt x="3310" y="1143"/>
                    <a:pt x="3157" y="1157"/>
                    <a:pt x="2926" y="1187"/>
                  </a:cubicBezTo>
                  <a:cubicBezTo>
                    <a:pt x="2309" y="1265"/>
                    <a:pt x="1133" y="1450"/>
                    <a:pt x="854" y="17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6851175" y="3710922"/>
              <a:ext cx="860468" cy="136720"/>
            </a:xfrm>
            <a:custGeom>
              <a:avLst/>
              <a:gdLst/>
              <a:ahLst/>
              <a:cxnLst/>
              <a:rect l="l" t="t" r="r" b="b"/>
              <a:pathLst>
                <a:path w="3172" h="504" extrusionOk="0">
                  <a:moveTo>
                    <a:pt x="3172" y="214"/>
                  </a:moveTo>
                  <a:lnTo>
                    <a:pt x="3172" y="504"/>
                  </a:ln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ubicBezTo>
                    <a:pt x="3169" y="175"/>
                    <a:pt x="3172" y="194"/>
                    <a:pt x="3172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6851175" y="3710922"/>
              <a:ext cx="860468" cy="136720"/>
            </a:xfrm>
            <a:custGeom>
              <a:avLst/>
              <a:gdLst/>
              <a:ahLst/>
              <a:cxnLst/>
              <a:rect l="l" t="t" r="r" b="b"/>
              <a:pathLst>
                <a:path w="3172" h="504" extrusionOk="0">
                  <a:moveTo>
                    <a:pt x="3172" y="214"/>
                  </a:moveTo>
                  <a:lnTo>
                    <a:pt x="3172" y="504"/>
                  </a:ln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ubicBezTo>
                    <a:pt x="3169" y="175"/>
                    <a:pt x="3172" y="194"/>
                    <a:pt x="3172" y="2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9" name="Google Shape;1089;p32"/>
            <p:cNvGrpSpPr/>
            <p:nvPr/>
          </p:nvGrpSpPr>
          <p:grpSpPr>
            <a:xfrm>
              <a:off x="7940051" y="3528357"/>
              <a:ext cx="235734" cy="241430"/>
              <a:chOff x="7940051" y="3528357"/>
              <a:chExt cx="235734" cy="241430"/>
            </a:xfrm>
          </p:grpSpPr>
          <p:sp>
            <p:nvSpPr>
              <p:cNvPr id="1090" name="Google Shape;1090;p32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2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2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5" name="Google Shape;1095;p32"/>
            <p:cNvSpPr/>
            <p:nvPr/>
          </p:nvSpPr>
          <p:spPr>
            <a:xfrm>
              <a:off x="6781187" y="3245965"/>
              <a:ext cx="443255" cy="1421455"/>
            </a:xfrm>
            <a:custGeom>
              <a:avLst/>
              <a:gdLst/>
              <a:ahLst/>
              <a:cxnLst/>
              <a:rect l="l" t="t" r="r" b="b"/>
              <a:pathLst>
                <a:path w="1634" h="5240" extrusionOk="0">
                  <a:moveTo>
                    <a:pt x="0" y="0"/>
                  </a:moveTo>
                  <a:lnTo>
                    <a:pt x="1421" y="5240"/>
                  </a:lnTo>
                  <a:lnTo>
                    <a:pt x="1634" y="5240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781187" y="3245965"/>
              <a:ext cx="443255" cy="1421455"/>
            </a:xfrm>
            <a:custGeom>
              <a:avLst/>
              <a:gdLst/>
              <a:ahLst/>
              <a:cxnLst/>
              <a:rect l="l" t="t" r="r" b="b"/>
              <a:pathLst>
                <a:path w="1634" h="5240" extrusionOk="0">
                  <a:moveTo>
                    <a:pt x="0" y="0"/>
                  </a:moveTo>
                  <a:lnTo>
                    <a:pt x="1421" y="5240"/>
                  </a:lnTo>
                  <a:lnTo>
                    <a:pt x="1634" y="5240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918721" y="4264313"/>
              <a:ext cx="730801" cy="59679"/>
            </a:xfrm>
            <a:custGeom>
              <a:avLst/>
              <a:gdLst/>
              <a:ahLst/>
              <a:cxnLst/>
              <a:rect l="l" t="t" r="r" b="b"/>
              <a:pathLst>
                <a:path w="2694" h="220" extrusionOk="0">
                  <a:moveTo>
                    <a:pt x="2694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2694" y="0"/>
                  </a:lnTo>
                  <a:lnTo>
                    <a:pt x="2694" y="22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300" rIns="92875" bIns="31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803974" y="2754423"/>
              <a:ext cx="1241060" cy="1912996"/>
            </a:xfrm>
            <a:custGeom>
              <a:avLst/>
              <a:gdLst/>
              <a:ahLst/>
              <a:cxnLst/>
              <a:rect l="l" t="t" r="r" b="b"/>
              <a:pathLst>
                <a:path w="4575" h="7052" extrusionOk="0">
                  <a:moveTo>
                    <a:pt x="4553" y="634"/>
                  </a:moveTo>
                  <a:lnTo>
                    <a:pt x="2813" y="7052"/>
                  </a:lnTo>
                  <a:lnTo>
                    <a:pt x="2601" y="7052"/>
                  </a:lnTo>
                  <a:lnTo>
                    <a:pt x="4341" y="634"/>
                  </a:lnTo>
                  <a:cubicBezTo>
                    <a:pt x="4405" y="398"/>
                    <a:pt x="4258" y="205"/>
                    <a:pt x="4013" y="205"/>
                  </a:cubicBezTo>
                  <a:lnTo>
                    <a:pt x="2513" y="205"/>
                  </a:lnTo>
                  <a:cubicBezTo>
                    <a:pt x="2268" y="205"/>
                    <a:pt x="2017" y="398"/>
                    <a:pt x="1952" y="634"/>
                  </a:cubicBezTo>
                  <a:lnTo>
                    <a:pt x="212" y="7052"/>
                  </a:lnTo>
                  <a:lnTo>
                    <a:pt x="0" y="7052"/>
                  </a:lnTo>
                  <a:lnTo>
                    <a:pt x="1740" y="634"/>
                  </a:lnTo>
                  <a:cubicBezTo>
                    <a:pt x="1835" y="284"/>
                    <a:pt x="2206" y="0"/>
                    <a:pt x="2569" y="0"/>
                  </a:cubicBezTo>
                  <a:lnTo>
                    <a:pt x="4068" y="0"/>
                  </a:lnTo>
                  <a:cubicBezTo>
                    <a:pt x="4431" y="0"/>
                    <a:pt x="4648" y="284"/>
                    <a:pt x="4553" y="634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803974" y="2754423"/>
              <a:ext cx="1241060" cy="1912996"/>
            </a:xfrm>
            <a:custGeom>
              <a:avLst/>
              <a:gdLst/>
              <a:ahLst/>
              <a:cxnLst/>
              <a:rect l="l" t="t" r="r" b="b"/>
              <a:pathLst>
                <a:path w="4575" h="7052" extrusionOk="0">
                  <a:moveTo>
                    <a:pt x="4553" y="634"/>
                  </a:moveTo>
                  <a:lnTo>
                    <a:pt x="2813" y="7052"/>
                  </a:lnTo>
                  <a:lnTo>
                    <a:pt x="2601" y="7052"/>
                  </a:lnTo>
                  <a:lnTo>
                    <a:pt x="4341" y="634"/>
                  </a:lnTo>
                  <a:cubicBezTo>
                    <a:pt x="4405" y="398"/>
                    <a:pt x="4258" y="205"/>
                    <a:pt x="4013" y="205"/>
                  </a:cubicBezTo>
                  <a:lnTo>
                    <a:pt x="2513" y="205"/>
                  </a:lnTo>
                  <a:cubicBezTo>
                    <a:pt x="2268" y="205"/>
                    <a:pt x="2017" y="398"/>
                    <a:pt x="1952" y="634"/>
                  </a:cubicBezTo>
                  <a:lnTo>
                    <a:pt x="212" y="7052"/>
                  </a:lnTo>
                  <a:lnTo>
                    <a:pt x="0" y="7052"/>
                  </a:lnTo>
                  <a:lnTo>
                    <a:pt x="1740" y="634"/>
                  </a:lnTo>
                  <a:cubicBezTo>
                    <a:pt x="1835" y="284"/>
                    <a:pt x="2206" y="0"/>
                    <a:pt x="2569" y="0"/>
                  </a:cubicBezTo>
                  <a:lnTo>
                    <a:pt x="4068" y="0"/>
                  </a:lnTo>
                  <a:cubicBezTo>
                    <a:pt x="4431" y="0"/>
                    <a:pt x="4648" y="284"/>
                    <a:pt x="4553" y="63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2025" y="0"/>
                  </a:lnTo>
                  <a:cubicBezTo>
                    <a:pt x="2576" y="566"/>
                    <a:pt x="2506" y="1605"/>
                    <a:pt x="2470" y="1919"/>
                  </a:cubicBezTo>
                  <a:cubicBezTo>
                    <a:pt x="2583" y="1892"/>
                    <a:pt x="2686" y="1799"/>
                    <a:pt x="2716" y="1689"/>
                  </a:cubicBezTo>
                  <a:lnTo>
                    <a:pt x="3148" y="95"/>
                  </a:lnTo>
                  <a:cubicBezTo>
                    <a:pt x="3157" y="61"/>
                    <a:pt x="3158" y="29"/>
                    <a:pt x="3153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653861" y="3861477"/>
              <a:ext cx="276153" cy="805943"/>
            </a:xfrm>
            <a:custGeom>
              <a:avLst/>
              <a:gdLst/>
              <a:ahLst/>
              <a:cxnLst/>
              <a:rect l="l" t="t" r="r" b="b"/>
              <a:pathLst>
                <a:path w="1018" h="2971" extrusionOk="0">
                  <a:moveTo>
                    <a:pt x="0" y="0"/>
                  </a:moveTo>
                  <a:lnTo>
                    <a:pt x="805" y="2971"/>
                  </a:lnTo>
                  <a:lnTo>
                    <a:pt x="1018" y="2971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653861" y="3861477"/>
              <a:ext cx="276153" cy="805943"/>
            </a:xfrm>
            <a:custGeom>
              <a:avLst/>
              <a:gdLst/>
              <a:ahLst/>
              <a:cxnLst/>
              <a:rect l="l" t="t" r="r" b="b"/>
              <a:pathLst>
                <a:path w="1018" h="2971" extrusionOk="0">
                  <a:moveTo>
                    <a:pt x="0" y="0"/>
                  </a:moveTo>
                  <a:lnTo>
                    <a:pt x="805" y="2971"/>
                  </a:lnTo>
                  <a:lnTo>
                    <a:pt x="1018" y="2971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851175" y="3710922"/>
              <a:ext cx="858298" cy="136720"/>
            </a:xfrm>
            <a:custGeom>
              <a:avLst/>
              <a:gdLst/>
              <a:ahLst/>
              <a:cxnLst/>
              <a:rect l="l" t="t" r="r" b="b"/>
              <a:pathLst>
                <a:path w="3164" h="504" extrusionOk="0">
                  <a:moveTo>
                    <a:pt x="3164" y="157"/>
                  </a:moveTo>
                  <a:cubicBezTo>
                    <a:pt x="3062" y="278"/>
                    <a:pt x="2878" y="401"/>
                    <a:pt x="2561" y="504"/>
                  </a:cubicBez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6812925" y="3823499"/>
              <a:ext cx="944291" cy="74057"/>
            </a:xfrm>
            <a:custGeom>
              <a:avLst/>
              <a:gdLst/>
              <a:ahLst/>
              <a:cxnLst/>
              <a:rect l="l" t="t" r="r" b="b"/>
              <a:pathLst>
                <a:path w="3481" h="273" extrusionOk="0">
                  <a:moveTo>
                    <a:pt x="3421" y="273"/>
                  </a:moveTo>
                  <a:lnTo>
                    <a:pt x="61" y="273"/>
                  </a:lnTo>
                  <a:cubicBezTo>
                    <a:pt x="27" y="273"/>
                    <a:pt x="0" y="246"/>
                    <a:pt x="0" y="213"/>
                  </a:cubicBez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3421" y="0"/>
                  </a:lnTo>
                  <a:cubicBezTo>
                    <a:pt x="3454" y="0"/>
                    <a:pt x="3481" y="27"/>
                    <a:pt x="3481" y="60"/>
                  </a:cubicBezTo>
                  <a:lnTo>
                    <a:pt x="3481" y="213"/>
                  </a:lnTo>
                  <a:cubicBezTo>
                    <a:pt x="3481" y="246"/>
                    <a:pt x="3454" y="273"/>
                    <a:pt x="3421" y="273"/>
                  </a:cubicBez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6812925" y="3823499"/>
              <a:ext cx="944291" cy="74057"/>
            </a:xfrm>
            <a:custGeom>
              <a:avLst/>
              <a:gdLst/>
              <a:ahLst/>
              <a:cxnLst/>
              <a:rect l="l" t="t" r="r" b="b"/>
              <a:pathLst>
                <a:path w="3481" h="273" extrusionOk="0">
                  <a:moveTo>
                    <a:pt x="3421" y="273"/>
                  </a:moveTo>
                  <a:lnTo>
                    <a:pt x="61" y="273"/>
                  </a:lnTo>
                  <a:cubicBezTo>
                    <a:pt x="27" y="273"/>
                    <a:pt x="0" y="246"/>
                    <a:pt x="0" y="213"/>
                  </a:cubicBez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3421" y="0"/>
                  </a:lnTo>
                  <a:cubicBezTo>
                    <a:pt x="3454" y="0"/>
                    <a:pt x="3481" y="27"/>
                    <a:pt x="3481" y="60"/>
                  </a:cubicBezTo>
                  <a:lnTo>
                    <a:pt x="3481" y="213"/>
                  </a:lnTo>
                  <a:cubicBezTo>
                    <a:pt x="3481" y="246"/>
                    <a:pt x="3454" y="273"/>
                    <a:pt x="3421" y="27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6591569" y="3355829"/>
              <a:ext cx="897904" cy="1207423"/>
            </a:xfrm>
            <a:custGeom>
              <a:avLst/>
              <a:gdLst/>
              <a:ahLst/>
              <a:cxnLst/>
              <a:rect l="l" t="t" r="r" b="b"/>
              <a:pathLst>
                <a:path w="3310" h="4451" extrusionOk="0">
                  <a:moveTo>
                    <a:pt x="854" y="1734"/>
                  </a:moveTo>
                  <a:cubicBezTo>
                    <a:pt x="702" y="1889"/>
                    <a:pt x="1439" y="4323"/>
                    <a:pt x="1439" y="4323"/>
                  </a:cubicBezTo>
                  <a:cubicBezTo>
                    <a:pt x="1358" y="4392"/>
                    <a:pt x="1240" y="4426"/>
                    <a:pt x="1127" y="4440"/>
                  </a:cubicBezTo>
                  <a:cubicBezTo>
                    <a:pt x="965" y="4462"/>
                    <a:pt x="817" y="4445"/>
                    <a:pt x="817" y="4445"/>
                  </a:cubicBezTo>
                  <a:cubicBezTo>
                    <a:pt x="817" y="4445"/>
                    <a:pt x="-240" y="1883"/>
                    <a:pt x="51" y="1247"/>
                  </a:cubicBezTo>
                  <a:cubicBezTo>
                    <a:pt x="342" y="613"/>
                    <a:pt x="2146" y="322"/>
                    <a:pt x="2146" y="322"/>
                  </a:cubicBezTo>
                  <a:lnTo>
                    <a:pt x="2222" y="131"/>
                  </a:lnTo>
                  <a:lnTo>
                    <a:pt x="3156" y="0"/>
                  </a:lnTo>
                  <a:lnTo>
                    <a:pt x="3310" y="1143"/>
                  </a:lnTo>
                  <a:cubicBezTo>
                    <a:pt x="3310" y="1143"/>
                    <a:pt x="3157" y="1157"/>
                    <a:pt x="2926" y="1187"/>
                  </a:cubicBezTo>
                  <a:cubicBezTo>
                    <a:pt x="2309" y="1265"/>
                    <a:pt x="1133" y="1450"/>
                    <a:pt x="854" y="1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6734257" y="3091070"/>
              <a:ext cx="96030" cy="89519"/>
            </a:xfrm>
            <a:custGeom>
              <a:avLst/>
              <a:gdLst/>
              <a:ahLst/>
              <a:cxnLst/>
              <a:rect l="l" t="t" r="r" b="b"/>
              <a:pathLst>
                <a:path w="354" h="330" extrusionOk="0">
                  <a:moveTo>
                    <a:pt x="0" y="0"/>
                  </a:moveTo>
                  <a:cubicBezTo>
                    <a:pt x="0" y="0"/>
                    <a:pt x="231" y="58"/>
                    <a:pt x="302" y="107"/>
                  </a:cubicBezTo>
                  <a:cubicBezTo>
                    <a:pt x="372" y="156"/>
                    <a:pt x="352" y="330"/>
                    <a:pt x="352" y="330"/>
                  </a:cubicBezTo>
                  <a:cubicBezTo>
                    <a:pt x="352" y="330"/>
                    <a:pt x="44" y="24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6734257" y="3091070"/>
              <a:ext cx="96030" cy="89519"/>
            </a:xfrm>
            <a:custGeom>
              <a:avLst/>
              <a:gdLst/>
              <a:ahLst/>
              <a:cxnLst/>
              <a:rect l="l" t="t" r="r" b="b"/>
              <a:pathLst>
                <a:path w="354" h="330" extrusionOk="0">
                  <a:moveTo>
                    <a:pt x="0" y="0"/>
                  </a:moveTo>
                  <a:cubicBezTo>
                    <a:pt x="0" y="0"/>
                    <a:pt x="231" y="58"/>
                    <a:pt x="302" y="107"/>
                  </a:cubicBezTo>
                  <a:cubicBezTo>
                    <a:pt x="372" y="156"/>
                    <a:pt x="352" y="330"/>
                    <a:pt x="352" y="330"/>
                  </a:cubicBezTo>
                  <a:cubicBezTo>
                    <a:pt x="352" y="330"/>
                    <a:pt x="44" y="242"/>
                    <a:pt x="0" y="0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6694109" y="2960046"/>
              <a:ext cx="130210" cy="234377"/>
            </a:xfrm>
            <a:custGeom>
              <a:avLst/>
              <a:gdLst/>
              <a:ahLst/>
              <a:cxnLst/>
              <a:rect l="l" t="t" r="r" b="b"/>
              <a:pathLst>
                <a:path w="480" h="864" extrusionOk="0">
                  <a:moveTo>
                    <a:pt x="0" y="41"/>
                  </a:moveTo>
                  <a:lnTo>
                    <a:pt x="429" y="864"/>
                  </a:lnTo>
                  <a:lnTo>
                    <a:pt x="480" y="864"/>
                  </a:lnTo>
                  <a:lnTo>
                    <a:pt x="7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6635786" y="3080490"/>
              <a:ext cx="201011" cy="131023"/>
            </a:xfrm>
            <a:custGeom>
              <a:avLst/>
              <a:gdLst/>
              <a:ahLst/>
              <a:cxnLst/>
              <a:rect l="l" t="t" r="r" b="b"/>
              <a:pathLst>
                <a:path w="741" h="483" extrusionOk="0">
                  <a:moveTo>
                    <a:pt x="602" y="192"/>
                  </a:moveTo>
                  <a:cubicBezTo>
                    <a:pt x="602" y="192"/>
                    <a:pt x="331" y="0"/>
                    <a:pt x="265" y="0"/>
                  </a:cubicBezTo>
                  <a:cubicBezTo>
                    <a:pt x="199" y="0"/>
                    <a:pt x="0" y="234"/>
                    <a:pt x="0" y="352"/>
                  </a:cubicBezTo>
                  <a:cubicBezTo>
                    <a:pt x="0" y="469"/>
                    <a:pt x="433" y="534"/>
                    <a:pt x="518" y="435"/>
                  </a:cubicBezTo>
                  <a:cubicBezTo>
                    <a:pt x="560" y="385"/>
                    <a:pt x="476" y="265"/>
                    <a:pt x="476" y="265"/>
                  </a:cubicBezTo>
                  <a:cubicBezTo>
                    <a:pt x="476" y="265"/>
                    <a:pt x="602" y="395"/>
                    <a:pt x="638" y="415"/>
                  </a:cubicBezTo>
                  <a:cubicBezTo>
                    <a:pt x="674" y="435"/>
                    <a:pt x="741" y="409"/>
                    <a:pt x="741" y="409"/>
                  </a:cubicBezTo>
                  <a:cubicBezTo>
                    <a:pt x="741" y="409"/>
                    <a:pt x="650" y="265"/>
                    <a:pt x="602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6635786" y="3080490"/>
              <a:ext cx="201011" cy="131023"/>
            </a:xfrm>
            <a:custGeom>
              <a:avLst/>
              <a:gdLst/>
              <a:ahLst/>
              <a:cxnLst/>
              <a:rect l="l" t="t" r="r" b="b"/>
              <a:pathLst>
                <a:path w="741" h="483" extrusionOk="0">
                  <a:moveTo>
                    <a:pt x="602" y="192"/>
                  </a:moveTo>
                  <a:cubicBezTo>
                    <a:pt x="602" y="192"/>
                    <a:pt x="331" y="0"/>
                    <a:pt x="265" y="0"/>
                  </a:cubicBezTo>
                  <a:cubicBezTo>
                    <a:pt x="199" y="0"/>
                    <a:pt x="0" y="234"/>
                    <a:pt x="0" y="352"/>
                  </a:cubicBezTo>
                  <a:cubicBezTo>
                    <a:pt x="0" y="469"/>
                    <a:pt x="433" y="534"/>
                    <a:pt x="518" y="435"/>
                  </a:cubicBezTo>
                  <a:cubicBezTo>
                    <a:pt x="560" y="385"/>
                    <a:pt x="476" y="265"/>
                    <a:pt x="476" y="265"/>
                  </a:cubicBezTo>
                  <a:cubicBezTo>
                    <a:pt x="476" y="265"/>
                    <a:pt x="602" y="395"/>
                    <a:pt x="638" y="415"/>
                  </a:cubicBezTo>
                  <a:cubicBezTo>
                    <a:pt x="674" y="435"/>
                    <a:pt x="741" y="409"/>
                    <a:pt x="741" y="409"/>
                  </a:cubicBezTo>
                  <a:cubicBezTo>
                    <a:pt x="741" y="409"/>
                    <a:pt x="650" y="265"/>
                    <a:pt x="602" y="192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6703604" y="3152377"/>
              <a:ext cx="61307" cy="53440"/>
            </a:xfrm>
            <a:custGeom>
              <a:avLst/>
              <a:gdLst/>
              <a:ahLst/>
              <a:cxnLst/>
              <a:rect l="l" t="t" r="r" b="b"/>
              <a:pathLst>
                <a:path w="226" h="197" extrusionOk="0">
                  <a:moveTo>
                    <a:pt x="226" y="197"/>
                  </a:moveTo>
                  <a:cubicBezTo>
                    <a:pt x="226" y="197"/>
                    <a:pt x="123" y="64"/>
                    <a:pt x="0" y="0"/>
                  </a:cubicBezTo>
                  <a:lnTo>
                    <a:pt x="226" y="19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025" rIns="92875" bIns="23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6722321" y="3125250"/>
              <a:ext cx="42589" cy="27127"/>
            </a:xfrm>
            <a:custGeom>
              <a:avLst/>
              <a:gdLst/>
              <a:ahLst/>
              <a:cxnLst/>
              <a:rect l="l" t="t" r="r" b="b"/>
              <a:pathLst>
                <a:path w="157" h="100" extrusionOk="0">
                  <a:moveTo>
                    <a:pt x="157" y="100"/>
                  </a:moveTo>
                  <a:cubicBezTo>
                    <a:pt x="157" y="100"/>
                    <a:pt x="63" y="18"/>
                    <a:pt x="0" y="0"/>
                  </a:cubicBezTo>
                  <a:lnTo>
                    <a:pt x="157" y="1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684886" y="3180589"/>
              <a:ext cx="51270" cy="30925"/>
            </a:xfrm>
            <a:custGeom>
              <a:avLst/>
              <a:gdLst/>
              <a:ahLst/>
              <a:cxnLst/>
              <a:rect l="l" t="t" r="r" b="b"/>
              <a:pathLst>
                <a:path w="189" h="114" extrusionOk="0">
                  <a:moveTo>
                    <a:pt x="0" y="0"/>
                  </a:moveTo>
                  <a:cubicBezTo>
                    <a:pt x="0" y="0"/>
                    <a:pt x="152" y="80"/>
                    <a:pt x="189" y="11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6507747" y="4510626"/>
              <a:ext cx="410974" cy="218101"/>
            </a:xfrm>
            <a:custGeom>
              <a:avLst/>
              <a:gdLst/>
              <a:ahLst/>
              <a:cxnLst/>
              <a:rect l="l" t="t" r="r" b="b"/>
              <a:pathLst>
                <a:path w="1515" h="804" extrusionOk="0">
                  <a:moveTo>
                    <a:pt x="1487" y="177"/>
                  </a:moveTo>
                  <a:cubicBezTo>
                    <a:pt x="1487" y="177"/>
                    <a:pt x="1550" y="477"/>
                    <a:pt x="1487" y="700"/>
                  </a:cubicBezTo>
                  <a:cubicBezTo>
                    <a:pt x="1487" y="700"/>
                    <a:pt x="552" y="847"/>
                    <a:pt x="343" y="791"/>
                  </a:cubicBezTo>
                  <a:cubicBezTo>
                    <a:pt x="133" y="735"/>
                    <a:pt x="7" y="631"/>
                    <a:pt x="0" y="578"/>
                  </a:cubicBezTo>
                  <a:cubicBezTo>
                    <a:pt x="0" y="578"/>
                    <a:pt x="8" y="435"/>
                    <a:pt x="217" y="393"/>
                  </a:cubicBezTo>
                  <a:cubicBezTo>
                    <a:pt x="426" y="352"/>
                    <a:pt x="844" y="324"/>
                    <a:pt x="1008" y="86"/>
                  </a:cubicBezTo>
                  <a:cubicBezTo>
                    <a:pt x="1173" y="-151"/>
                    <a:pt x="1487" y="177"/>
                    <a:pt x="1487" y="1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507747" y="4510626"/>
              <a:ext cx="410974" cy="218101"/>
            </a:xfrm>
            <a:custGeom>
              <a:avLst/>
              <a:gdLst/>
              <a:ahLst/>
              <a:cxnLst/>
              <a:rect l="l" t="t" r="r" b="b"/>
              <a:pathLst>
                <a:path w="1515" h="804" extrusionOk="0">
                  <a:moveTo>
                    <a:pt x="1487" y="177"/>
                  </a:moveTo>
                  <a:cubicBezTo>
                    <a:pt x="1487" y="177"/>
                    <a:pt x="1550" y="477"/>
                    <a:pt x="1487" y="700"/>
                  </a:cubicBezTo>
                  <a:cubicBezTo>
                    <a:pt x="1487" y="700"/>
                    <a:pt x="552" y="847"/>
                    <a:pt x="343" y="791"/>
                  </a:cubicBezTo>
                  <a:cubicBezTo>
                    <a:pt x="133" y="735"/>
                    <a:pt x="7" y="631"/>
                    <a:pt x="0" y="578"/>
                  </a:cubicBezTo>
                  <a:cubicBezTo>
                    <a:pt x="0" y="578"/>
                    <a:pt x="8" y="435"/>
                    <a:pt x="217" y="393"/>
                  </a:cubicBezTo>
                  <a:cubicBezTo>
                    <a:pt x="426" y="352"/>
                    <a:pt x="844" y="324"/>
                    <a:pt x="1008" y="86"/>
                  </a:cubicBezTo>
                  <a:cubicBezTo>
                    <a:pt x="1173" y="-151"/>
                    <a:pt x="1487" y="177"/>
                    <a:pt x="1487" y="1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6723949" y="3337383"/>
              <a:ext cx="979556" cy="1257879"/>
            </a:xfrm>
            <a:custGeom>
              <a:avLst/>
              <a:gdLst/>
              <a:ahLst/>
              <a:cxnLst/>
              <a:rect l="l" t="t" r="r" b="b"/>
              <a:pathLst>
                <a:path w="3611" h="4637" extrusionOk="0">
                  <a:moveTo>
                    <a:pt x="1924" y="169"/>
                  </a:moveTo>
                  <a:cubicBezTo>
                    <a:pt x="2223" y="-257"/>
                    <a:pt x="3597" y="256"/>
                    <a:pt x="3597" y="256"/>
                  </a:cubicBezTo>
                  <a:cubicBezTo>
                    <a:pt x="3597" y="256"/>
                    <a:pt x="3728" y="1281"/>
                    <a:pt x="3181" y="1554"/>
                  </a:cubicBezTo>
                  <a:cubicBezTo>
                    <a:pt x="2634" y="1828"/>
                    <a:pt x="1845" y="1813"/>
                    <a:pt x="1632" y="2035"/>
                  </a:cubicBezTo>
                  <a:lnTo>
                    <a:pt x="764" y="4596"/>
                  </a:lnTo>
                  <a:cubicBezTo>
                    <a:pt x="764" y="4596"/>
                    <a:pt x="453" y="4726"/>
                    <a:pt x="0" y="4521"/>
                  </a:cubicBezTo>
                  <a:cubicBezTo>
                    <a:pt x="0" y="4521"/>
                    <a:pt x="551" y="2587"/>
                    <a:pt x="712" y="1901"/>
                  </a:cubicBezTo>
                  <a:cubicBezTo>
                    <a:pt x="872" y="1223"/>
                    <a:pt x="1907" y="761"/>
                    <a:pt x="1907" y="761"/>
                  </a:cubicBezTo>
                  <a:cubicBezTo>
                    <a:pt x="1907" y="761"/>
                    <a:pt x="1820" y="663"/>
                    <a:pt x="1788" y="547"/>
                  </a:cubicBezTo>
                  <a:lnTo>
                    <a:pt x="1924" y="16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585501" y="3649343"/>
              <a:ext cx="37707" cy="29568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139" y="0"/>
                  </a:moveTo>
                  <a:cubicBezTo>
                    <a:pt x="95" y="39"/>
                    <a:pt x="49" y="75"/>
                    <a:pt x="0" y="109"/>
                  </a:cubicBezTo>
                  <a:lnTo>
                    <a:pt x="1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567598" y="3423918"/>
              <a:ext cx="108508" cy="101726"/>
            </a:xfrm>
            <a:custGeom>
              <a:avLst/>
              <a:gdLst/>
              <a:ahLst/>
              <a:cxnLst/>
              <a:rect l="l" t="t" r="r" b="b"/>
              <a:pathLst>
                <a:path w="400" h="375" extrusionOk="0">
                  <a:moveTo>
                    <a:pt x="5" y="0"/>
                  </a:moveTo>
                  <a:cubicBezTo>
                    <a:pt x="5" y="0"/>
                    <a:pt x="-24" y="188"/>
                    <a:pt x="60" y="262"/>
                  </a:cubicBezTo>
                  <a:cubicBezTo>
                    <a:pt x="143" y="337"/>
                    <a:pt x="400" y="375"/>
                    <a:pt x="400" y="375"/>
                  </a:cubicBezTo>
                  <a:lnTo>
                    <a:pt x="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24441" y="3426359"/>
              <a:ext cx="38792" cy="68631"/>
            </a:xfrm>
            <a:custGeom>
              <a:avLst/>
              <a:gdLst/>
              <a:ahLst/>
              <a:cxnLst/>
              <a:rect l="l" t="t" r="r" b="b"/>
              <a:pathLst>
                <a:path w="143" h="253" extrusionOk="0">
                  <a:moveTo>
                    <a:pt x="143" y="0"/>
                  </a:moveTo>
                  <a:cubicBezTo>
                    <a:pt x="143" y="0"/>
                    <a:pt x="155" y="188"/>
                    <a:pt x="79" y="179"/>
                  </a:cubicBezTo>
                  <a:cubicBezTo>
                    <a:pt x="3" y="170"/>
                    <a:pt x="0" y="253"/>
                    <a:pt x="0" y="253"/>
                  </a:cubicBezTo>
                  <a:lnTo>
                    <a:pt x="1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3200" rIns="92875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032383" y="2721057"/>
              <a:ext cx="667324" cy="711812"/>
            </a:xfrm>
            <a:custGeom>
              <a:avLst/>
              <a:gdLst/>
              <a:ahLst/>
              <a:cxnLst/>
              <a:rect l="l" t="t" r="r" b="b"/>
              <a:pathLst>
                <a:path w="2460" h="2624" extrusionOk="0">
                  <a:moveTo>
                    <a:pt x="18" y="499"/>
                  </a:moveTo>
                  <a:cubicBezTo>
                    <a:pt x="6" y="449"/>
                    <a:pt x="0" y="400"/>
                    <a:pt x="0" y="355"/>
                  </a:cubicBezTo>
                  <a:cubicBezTo>
                    <a:pt x="0" y="355"/>
                    <a:pt x="424" y="-2"/>
                    <a:pt x="968" y="0"/>
                  </a:cubicBezTo>
                  <a:cubicBezTo>
                    <a:pt x="1617" y="2"/>
                    <a:pt x="2014" y="206"/>
                    <a:pt x="2173" y="490"/>
                  </a:cubicBezTo>
                  <a:cubicBezTo>
                    <a:pt x="2424" y="939"/>
                    <a:pt x="2460" y="2528"/>
                    <a:pt x="2460" y="2528"/>
                  </a:cubicBezTo>
                  <a:cubicBezTo>
                    <a:pt x="2460" y="2528"/>
                    <a:pt x="831" y="2779"/>
                    <a:pt x="597" y="2471"/>
                  </a:cubicBezTo>
                  <a:cubicBezTo>
                    <a:pt x="557" y="2418"/>
                    <a:pt x="588" y="2039"/>
                    <a:pt x="588" y="2039"/>
                  </a:cubicBezTo>
                  <a:cubicBezTo>
                    <a:pt x="588" y="2039"/>
                    <a:pt x="406" y="1561"/>
                    <a:pt x="367" y="1190"/>
                  </a:cubicBezTo>
                  <a:cubicBezTo>
                    <a:pt x="367" y="1190"/>
                    <a:pt x="297" y="1095"/>
                    <a:pt x="218" y="960"/>
                  </a:cubicBezTo>
                  <a:cubicBezTo>
                    <a:pt x="166" y="871"/>
                    <a:pt x="110" y="765"/>
                    <a:pt x="68" y="657"/>
                  </a:cubicBezTo>
                  <a:lnTo>
                    <a:pt x="18" y="499"/>
                  </a:lnTo>
                  <a:close/>
                </a:path>
              </a:pathLst>
            </a:custGeom>
            <a:solidFill>
              <a:srgbClr val="5BE3A8"/>
            </a:solidFill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032383" y="2721057"/>
              <a:ext cx="667324" cy="711812"/>
            </a:xfrm>
            <a:custGeom>
              <a:avLst/>
              <a:gdLst/>
              <a:ahLst/>
              <a:cxnLst/>
              <a:rect l="l" t="t" r="r" b="b"/>
              <a:pathLst>
                <a:path w="2460" h="2624" extrusionOk="0">
                  <a:moveTo>
                    <a:pt x="18" y="499"/>
                  </a:moveTo>
                  <a:cubicBezTo>
                    <a:pt x="6" y="449"/>
                    <a:pt x="0" y="400"/>
                    <a:pt x="0" y="355"/>
                  </a:cubicBezTo>
                  <a:cubicBezTo>
                    <a:pt x="0" y="355"/>
                    <a:pt x="424" y="-2"/>
                    <a:pt x="968" y="0"/>
                  </a:cubicBezTo>
                  <a:cubicBezTo>
                    <a:pt x="1617" y="2"/>
                    <a:pt x="2014" y="206"/>
                    <a:pt x="2173" y="490"/>
                  </a:cubicBezTo>
                  <a:cubicBezTo>
                    <a:pt x="2424" y="939"/>
                    <a:pt x="2460" y="2528"/>
                    <a:pt x="2460" y="2528"/>
                  </a:cubicBezTo>
                  <a:cubicBezTo>
                    <a:pt x="2460" y="2528"/>
                    <a:pt x="831" y="2779"/>
                    <a:pt x="597" y="2471"/>
                  </a:cubicBezTo>
                  <a:cubicBezTo>
                    <a:pt x="557" y="2418"/>
                    <a:pt x="588" y="2039"/>
                    <a:pt x="588" y="2039"/>
                  </a:cubicBezTo>
                  <a:cubicBezTo>
                    <a:pt x="588" y="2039"/>
                    <a:pt x="406" y="1561"/>
                    <a:pt x="367" y="1190"/>
                  </a:cubicBezTo>
                  <a:cubicBezTo>
                    <a:pt x="367" y="1190"/>
                    <a:pt x="297" y="1095"/>
                    <a:pt x="218" y="960"/>
                  </a:cubicBezTo>
                  <a:cubicBezTo>
                    <a:pt x="166" y="871"/>
                    <a:pt x="110" y="765"/>
                    <a:pt x="68" y="657"/>
                  </a:cubicBezTo>
                  <a:lnTo>
                    <a:pt x="18" y="499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06538" y="2960046"/>
              <a:ext cx="66732" cy="447867"/>
            </a:xfrm>
            <a:custGeom>
              <a:avLst/>
              <a:gdLst/>
              <a:ahLst/>
              <a:cxnLst/>
              <a:rect l="l" t="t" r="r" b="b"/>
              <a:pathLst>
                <a:path w="246" h="1651" extrusionOk="0">
                  <a:moveTo>
                    <a:pt x="0" y="0"/>
                  </a:moveTo>
                  <a:cubicBezTo>
                    <a:pt x="0" y="0"/>
                    <a:pt x="248" y="965"/>
                    <a:pt x="210" y="1177"/>
                  </a:cubicBezTo>
                  <a:cubicBezTo>
                    <a:pt x="191" y="1282"/>
                    <a:pt x="246" y="1391"/>
                    <a:pt x="246" y="1391"/>
                  </a:cubicBezTo>
                  <a:cubicBezTo>
                    <a:pt x="246" y="1391"/>
                    <a:pt x="133" y="1503"/>
                    <a:pt x="210" y="16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31593" y="3069910"/>
              <a:ext cx="139975" cy="106609"/>
            </a:xfrm>
            <a:custGeom>
              <a:avLst/>
              <a:gdLst/>
              <a:ahLst/>
              <a:cxnLst/>
              <a:rect l="l" t="t" r="r" b="b"/>
              <a:pathLst>
                <a:path w="516" h="393" extrusionOk="0">
                  <a:moveTo>
                    <a:pt x="198" y="393"/>
                  </a:moveTo>
                  <a:cubicBezTo>
                    <a:pt x="150" y="389"/>
                    <a:pt x="105" y="377"/>
                    <a:pt x="73" y="354"/>
                  </a:cubicBezTo>
                  <a:lnTo>
                    <a:pt x="0" y="30"/>
                  </a:lnTo>
                  <a:cubicBezTo>
                    <a:pt x="0" y="30"/>
                    <a:pt x="227" y="56"/>
                    <a:pt x="437" y="0"/>
                  </a:cubicBezTo>
                  <a:lnTo>
                    <a:pt x="516" y="354"/>
                  </a:lnTo>
                  <a:cubicBezTo>
                    <a:pt x="516" y="354"/>
                    <a:pt x="457" y="371"/>
                    <a:pt x="380" y="383"/>
                  </a:cubicBezTo>
                  <a:lnTo>
                    <a:pt x="198" y="393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772778" y="4080120"/>
              <a:ext cx="85721" cy="310333"/>
            </a:xfrm>
            <a:custGeom>
              <a:avLst/>
              <a:gdLst/>
              <a:ahLst/>
              <a:cxnLst/>
              <a:rect l="l" t="t" r="r" b="b"/>
              <a:pathLst>
                <a:path w="316" h="1144" extrusionOk="0">
                  <a:moveTo>
                    <a:pt x="316" y="0"/>
                  </a:moveTo>
                  <a:lnTo>
                    <a:pt x="0" y="1144"/>
                  </a:lnTo>
                  <a:lnTo>
                    <a:pt x="31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519312" y="3170552"/>
              <a:ext cx="196128" cy="73243"/>
            </a:xfrm>
            <a:custGeom>
              <a:avLst/>
              <a:gdLst/>
              <a:ahLst/>
              <a:cxnLst/>
              <a:rect l="l" t="t" r="r" b="b"/>
              <a:pathLst>
                <a:path w="723" h="270" extrusionOk="0">
                  <a:moveTo>
                    <a:pt x="0" y="53"/>
                  </a:moveTo>
                  <a:cubicBezTo>
                    <a:pt x="0" y="53"/>
                    <a:pt x="142" y="291"/>
                    <a:pt x="723" y="269"/>
                  </a:cubicBezTo>
                  <a:cubicBezTo>
                    <a:pt x="723" y="269"/>
                    <a:pt x="563" y="88"/>
                    <a:pt x="326" y="23"/>
                  </a:cubicBezTo>
                  <a:cubicBezTo>
                    <a:pt x="89" y="-41"/>
                    <a:pt x="0" y="53"/>
                    <a:pt x="0" y="53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519312" y="3170552"/>
              <a:ext cx="196128" cy="73243"/>
            </a:xfrm>
            <a:custGeom>
              <a:avLst/>
              <a:gdLst/>
              <a:ahLst/>
              <a:cxnLst/>
              <a:rect l="l" t="t" r="r" b="b"/>
              <a:pathLst>
                <a:path w="723" h="270" extrusionOk="0">
                  <a:moveTo>
                    <a:pt x="0" y="53"/>
                  </a:moveTo>
                  <a:cubicBezTo>
                    <a:pt x="0" y="53"/>
                    <a:pt x="142" y="291"/>
                    <a:pt x="723" y="269"/>
                  </a:cubicBezTo>
                  <a:cubicBezTo>
                    <a:pt x="723" y="269"/>
                    <a:pt x="563" y="88"/>
                    <a:pt x="326" y="23"/>
                  </a:cubicBezTo>
                  <a:cubicBezTo>
                    <a:pt x="89" y="-41"/>
                    <a:pt x="0" y="53"/>
                    <a:pt x="0" y="5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07870" y="3028949"/>
              <a:ext cx="789124" cy="388459"/>
            </a:xfrm>
            <a:custGeom>
              <a:avLst/>
              <a:gdLst/>
              <a:ahLst/>
              <a:cxnLst/>
              <a:rect l="l" t="t" r="r" b="b"/>
              <a:pathLst>
                <a:path w="2909" h="1432" extrusionOk="0">
                  <a:moveTo>
                    <a:pt x="0" y="671"/>
                  </a:moveTo>
                  <a:cubicBezTo>
                    <a:pt x="0" y="671"/>
                    <a:pt x="135" y="462"/>
                    <a:pt x="259" y="420"/>
                  </a:cubicBezTo>
                  <a:cubicBezTo>
                    <a:pt x="382" y="378"/>
                    <a:pt x="745" y="375"/>
                    <a:pt x="801" y="373"/>
                  </a:cubicBezTo>
                  <a:cubicBezTo>
                    <a:pt x="856" y="372"/>
                    <a:pt x="1854" y="625"/>
                    <a:pt x="2321" y="781"/>
                  </a:cubicBezTo>
                  <a:lnTo>
                    <a:pt x="2280" y="0"/>
                  </a:lnTo>
                  <a:lnTo>
                    <a:pt x="2909" y="50"/>
                  </a:lnTo>
                  <a:cubicBezTo>
                    <a:pt x="2909" y="50"/>
                    <a:pt x="2883" y="1003"/>
                    <a:pt x="2786" y="1255"/>
                  </a:cubicBezTo>
                  <a:cubicBezTo>
                    <a:pt x="2688" y="1507"/>
                    <a:pt x="2548" y="1446"/>
                    <a:pt x="2309" y="1343"/>
                  </a:cubicBezTo>
                  <a:cubicBezTo>
                    <a:pt x="1370" y="938"/>
                    <a:pt x="819" y="656"/>
                    <a:pt x="768" y="671"/>
                  </a:cubicBezTo>
                  <a:cubicBezTo>
                    <a:pt x="717" y="686"/>
                    <a:pt x="0" y="671"/>
                    <a:pt x="0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6907870" y="3028949"/>
              <a:ext cx="789124" cy="388459"/>
            </a:xfrm>
            <a:custGeom>
              <a:avLst/>
              <a:gdLst/>
              <a:ahLst/>
              <a:cxnLst/>
              <a:rect l="l" t="t" r="r" b="b"/>
              <a:pathLst>
                <a:path w="2909" h="1432" extrusionOk="0">
                  <a:moveTo>
                    <a:pt x="0" y="671"/>
                  </a:moveTo>
                  <a:cubicBezTo>
                    <a:pt x="0" y="671"/>
                    <a:pt x="135" y="462"/>
                    <a:pt x="259" y="420"/>
                  </a:cubicBezTo>
                  <a:cubicBezTo>
                    <a:pt x="382" y="378"/>
                    <a:pt x="745" y="375"/>
                    <a:pt x="801" y="373"/>
                  </a:cubicBezTo>
                  <a:cubicBezTo>
                    <a:pt x="856" y="372"/>
                    <a:pt x="1854" y="625"/>
                    <a:pt x="2321" y="781"/>
                  </a:cubicBezTo>
                  <a:lnTo>
                    <a:pt x="2280" y="0"/>
                  </a:lnTo>
                  <a:lnTo>
                    <a:pt x="2909" y="50"/>
                  </a:lnTo>
                  <a:cubicBezTo>
                    <a:pt x="2909" y="50"/>
                    <a:pt x="2883" y="1003"/>
                    <a:pt x="2786" y="1255"/>
                  </a:cubicBezTo>
                  <a:cubicBezTo>
                    <a:pt x="2688" y="1507"/>
                    <a:pt x="2548" y="1446"/>
                    <a:pt x="2309" y="1343"/>
                  </a:cubicBezTo>
                  <a:cubicBezTo>
                    <a:pt x="1370" y="938"/>
                    <a:pt x="819" y="656"/>
                    <a:pt x="768" y="671"/>
                  </a:cubicBezTo>
                  <a:cubicBezTo>
                    <a:pt x="717" y="686"/>
                    <a:pt x="0" y="671"/>
                    <a:pt x="0" y="671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478892" y="2806236"/>
              <a:ext cx="242787" cy="437287"/>
            </a:xfrm>
            <a:custGeom>
              <a:avLst/>
              <a:gdLst/>
              <a:ahLst/>
              <a:cxnLst/>
              <a:rect l="l" t="t" r="r" b="b"/>
              <a:pathLst>
                <a:path w="895" h="1612" extrusionOk="0">
                  <a:moveTo>
                    <a:pt x="18" y="368"/>
                  </a:moveTo>
                  <a:cubicBezTo>
                    <a:pt x="2" y="436"/>
                    <a:pt x="-4" y="505"/>
                    <a:pt x="3" y="566"/>
                  </a:cubicBezTo>
                  <a:cubicBezTo>
                    <a:pt x="31" y="810"/>
                    <a:pt x="149" y="1396"/>
                    <a:pt x="149" y="1396"/>
                  </a:cubicBezTo>
                  <a:cubicBezTo>
                    <a:pt x="149" y="1396"/>
                    <a:pt x="736" y="1480"/>
                    <a:pt x="872" y="1612"/>
                  </a:cubicBezTo>
                  <a:cubicBezTo>
                    <a:pt x="872" y="1612"/>
                    <a:pt x="968" y="835"/>
                    <a:pt x="772" y="442"/>
                  </a:cubicBezTo>
                  <a:cubicBezTo>
                    <a:pt x="575" y="49"/>
                    <a:pt x="371" y="5"/>
                    <a:pt x="371" y="5"/>
                  </a:cubicBezTo>
                  <a:cubicBezTo>
                    <a:pt x="242" y="-27"/>
                    <a:pt x="126" y="93"/>
                    <a:pt x="59" y="247"/>
                  </a:cubicBezTo>
                  <a:lnTo>
                    <a:pt x="18" y="368"/>
                  </a:lnTo>
                  <a:close/>
                </a:path>
              </a:pathLst>
            </a:custGeom>
            <a:solidFill>
              <a:srgbClr val="5BE3A8"/>
            </a:solidFill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478892" y="2806236"/>
              <a:ext cx="242787" cy="437287"/>
            </a:xfrm>
            <a:custGeom>
              <a:avLst/>
              <a:gdLst/>
              <a:ahLst/>
              <a:cxnLst/>
              <a:rect l="l" t="t" r="r" b="b"/>
              <a:pathLst>
                <a:path w="895" h="1612" extrusionOk="0">
                  <a:moveTo>
                    <a:pt x="18" y="368"/>
                  </a:moveTo>
                  <a:cubicBezTo>
                    <a:pt x="2" y="436"/>
                    <a:pt x="-4" y="505"/>
                    <a:pt x="3" y="566"/>
                  </a:cubicBezTo>
                  <a:cubicBezTo>
                    <a:pt x="31" y="810"/>
                    <a:pt x="149" y="1396"/>
                    <a:pt x="149" y="1396"/>
                  </a:cubicBezTo>
                  <a:cubicBezTo>
                    <a:pt x="149" y="1396"/>
                    <a:pt x="736" y="1480"/>
                    <a:pt x="872" y="1612"/>
                  </a:cubicBezTo>
                  <a:cubicBezTo>
                    <a:pt x="872" y="1612"/>
                    <a:pt x="968" y="835"/>
                    <a:pt x="772" y="442"/>
                  </a:cubicBezTo>
                  <a:cubicBezTo>
                    <a:pt x="575" y="49"/>
                    <a:pt x="371" y="5"/>
                    <a:pt x="371" y="5"/>
                  </a:cubicBezTo>
                  <a:cubicBezTo>
                    <a:pt x="242" y="-27"/>
                    <a:pt x="126" y="93"/>
                    <a:pt x="59" y="247"/>
                  </a:cubicBezTo>
                  <a:lnTo>
                    <a:pt x="18" y="36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016920" y="2987716"/>
              <a:ext cx="81381" cy="41233"/>
            </a:xfrm>
            <a:custGeom>
              <a:avLst/>
              <a:gdLst/>
              <a:ahLst/>
              <a:cxnLst/>
              <a:rect l="l" t="t" r="r" b="b"/>
              <a:pathLst>
                <a:path w="300" h="152" extrusionOk="0">
                  <a:moveTo>
                    <a:pt x="0" y="0"/>
                  </a:moveTo>
                  <a:cubicBezTo>
                    <a:pt x="0" y="0"/>
                    <a:pt x="115" y="104"/>
                    <a:pt x="300" y="15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6825" rIns="92875" bIns="6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519312" y="2987716"/>
              <a:ext cx="130210" cy="132651"/>
            </a:xfrm>
            <a:custGeom>
              <a:avLst/>
              <a:gdLst/>
              <a:ahLst/>
              <a:cxnLst/>
              <a:rect l="l" t="t" r="r" b="b"/>
              <a:pathLst>
                <a:path w="480" h="489" extrusionOk="0">
                  <a:moveTo>
                    <a:pt x="0" y="0"/>
                  </a:moveTo>
                  <a:cubicBezTo>
                    <a:pt x="0" y="0"/>
                    <a:pt x="213" y="400"/>
                    <a:pt x="480" y="48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7401" y="3823499"/>
              <a:ext cx="14920" cy="37164"/>
            </a:xfrm>
            <a:custGeom>
              <a:avLst/>
              <a:gdLst/>
              <a:ahLst/>
              <a:cxnLst/>
              <a:rect l="l" t="t" r="r" b="b"/>
              <a:pathLst>
                <a:path w="55" h="137" extrusionOk="0">
                  <a:moveTo>
                    <a:pt x="0" y="0"/>
                  </a:moveTo>
                  <a:cubicBezTo>
                    <a:pt x="0" y="0"/>
                    <a:pt x="39" y="30"/>
                    <a:pt x="55" y="13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425" rIns="92875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08067" y="3860663"/>
              <a:ext cx="46658" cy="26856"/>
            </a:xfrm>
            <a:custGeom>
              <a:avLst/>
              <a:gdLst/>
              <a:ahLst/>
              <a:cxnLst/>
              <a:rect l="l" t="t" r="r" b="b"/>
              <a:pathLst>
                <a:path w="172" h="99" extrusionOk="0">
                  <a:moveTo>
                    <a:pt x="0" y="0"/>
                  </a:moveTo>
                  <a:cubicBezTo>
                    <a:pt x="0" y="0"/>
                    <a:pt x="108" y="6"/>
                    <a:pt x="172" y="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6791495" y="3748900"/>
              <a:ext cx="24957" cy="59408"/>
            </a:xfrm>
            <a:custGeom>
              <a:avLst/>
              <a:gdLst/>
              <a:ahLst/>
              <a:cxnLst/>
              <a:rect l="l" t="t" r="r" b="b"/>
              <a:pathLst>
                <a:path w="92" h="219" extrusionOk="0">
                  <a:moveTo>
                    <a:pt x="0" y="0"/>
                  </a:moveTo>
                  <a:cubicBezTo>
                    <a:pt x="0" y="0"/>
                    <a:pt x="113" y="57"/>
                    <a:pt x="89" y="21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0950" rIns="92875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6759214" y="3786606"/>
              <a:ext cx="44760" cy="47201"/>
            </a:xfrm>
            <a:custGeom>
              <a:avLst/>
              <a:gdLst/>
              <a:ahLst/>
              <a:cxnLst/>
              <a:rect l="l" t="t" r="r" b="b"/>
              <a:pathLst>
                <a:path w="165" h="174" extrusionOk="0">
                  <a:moveTo>
                    <a:pt x="0" y="0"/>
                  </a:moveTo>
                  <a:cubicBezTo>
                    <a:pt x="0" y="0"/>
                    <a:pt x="154" y="91"/>
                    <a:pt x="165" y="1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4750" rIns="92875" bIns="14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243973" y="3519134"/>
              <a:ext cx="113933" cy="5697"/>
            </a:xfrm>
            <a:custGeom>
              <a:avLst/>
              <a:gdLst/>
              <a:ahLst/>
              <a:cxnLst/>
              <a:rect l="l" t="t" r="r" b="b"/>
              <a:pathLst>
                <a:path w="420" h="21" extrusionOk="0">
                  <a:moveTo>
                    <a:pt x="0" y="0"/>
                  </a:moveTo>
                  <a:cubicBezTo>
                    <a:pt x="0" y="0"/>
                    <a:pt x="343" y="48"/>
                    <a:pt x="4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162321" y="2699084"/>
              <a:ext cx="189075" cy="250382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163" y="923"/>
                  </a:moveTo>
                  <a:cubicBezTo>
                    <a:pt x="163" y="923"/>
                    <a:pt x="119" y="819"/>
                    <a:pt x="127" y="661"/>
                  </a:cubicBezTo>
                  <a:cubicBezTo>
                    <a:pt x="128" y="632"/>
                    <a:pt x="131" y="602"/>
                    <a:pt x="136" y="571"/>
                  </a:cubicBezTo>
                  <a:lnTo>
                    <a:pt x="77" y="476"/>
                  </a:lnTo>
                  <a:lnTo>
                    <a:pt x="0" y="355"/>
                  </a:lnTo>
                  <a:lnTo>
                    <a:pt x="89" y="0"/>
                  </a:lnTo>
                  <a:cubicBezTo>
                    <a:pt x="89" y="0"/>
                    <a:pt x="652" y="109"/>
                    <a:pt x="695" y="266"/>
                  </a:cubicBezTo>
                  <a:cubicBezTo>
                    <a:pt x="738" y="424"/>
                    <a:pt x="163" y="923"/>
                    <a:pt x="163" y="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162321" y="2699084"/>
              <a:ext cx="189075" cy="250382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163" y="923"/>
                  </a:moveTo>
                  <a:cubicBezTo>
                    <a:pt x="163" y="923"/>
                    <a:pt x="119" y="819"/>
                    <a:pt x="127" y="661"/>
                  </a:cubicBezTo>
                  <a:cubicBezTo>
                    <a:pt x="128" y="632"/>
                    <a:pt x="131" y="602"/>
                    <a:pt x="136" y="571"/>
                  </a:cubicBezTo>
                  <a:lnTo>
                    <a:pt x="77" y="476"/>
                  </a:lnTo>
                  <a:lnTo>
                    <a:pt x="0" y="355"/>
                  </a:lnTo>
                  <a:lnTo>
                    <a:pt x="89" y="0"/>
                  </a:lnTo>
                  <a:cubicBezTo>
                    <a:pt x="89" y="0"/>
                    <a:pt x="652" y="109"/>
                    <a:pt x="695" y="266"/>
                  </a:cubicBezTo>
                  <a:cubicBezTo>
                    <a:pt x="738" y="424"/>
                    <a:pt x="163" y="923"/>
                    <a:pt x="163" y="923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6295072" y="3201476"/>
              <a:ext cx="803230" cy="58052"/>
            </a:xfrm>
            <a:custGeom>
              <a:avLst/>
              <a:gdLst/>
              <a:ahLst/>
              <a:cxnLst/>
              <a:rect l="l" t="t" r="r" b="b"/>
              <a:pathLst>
                <a:path w="2961" h="214" extrusionOk="0">
                  <a:moveTo>
                    <a:pt x="2903" y="214"/>
                  </a:moveTo>
                  <a:lnTo>
                    <a:pt x="58" y="214"/>
                  </a:lnTo>
                  <a:cubicBezTo>
                    <a:pt x="26" y="214"/>
                    <a:pt x="0" y="188"/>
                    <a:pt x="0" y="156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2903" y="0"/>
                  </a:lnTo>
                  <a:cubicBezTo>
                    <a:pt x="2935" y="0"/>
                    <a:pt x="2961" y="25"/>
                    <a:pt x="2961" y="57"/>
                  </a:cubicBezTo>
                  <a:lnTo>
                    <a:pt x="2961" y="156"/>
                  </a:lnTo>
                  <a:cubicBezTo>
                    <a:pt x="2961" y="188"/>
                    <a:pt x="2935" y="214"/>
                    <a:pt x="2903" y="214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32025" rIns="90000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6295072" y="3201476"/>
              <a:ext cx="803230" cy="58052"/>
            </a:xfrm>
            <a:custGeom>
              <a:avLst/>
              <a:gdLst/>
              <a:ahLst/>
              <a:cxnLst/>
              <a:rect l="l" t="t" r="r" b="b"/>
              <a:pathLst>
                <a:path w="2961" h="214" extrusionOk="0">
                  <a:moveTo>
                    <a:pt x="2903" y="214"/>
                  </a:moveTo>
                  <a:lnTo>
                    <a:pt x="58" y="214"/>
                  </a:lnTo>
                  <a:cubicBezTo>
                    <a:pt x="26" y="214"/>
                    <a:pt x="0" y="188"/>
                    <a:pt x="0" y="156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2903" y="0"/>
                  </a:lnTo>
                  <a:cubicBezTo>
                    <a:pt x="2935" y="0"/>
                    <a:pt x="2961" y="25"/>
                    <a:pt x="2961" y="57"/>
                  </a:cubicBezTo>
                  <a:lnTo>
                    <a:pt x="2961" y="156"/>
                  </a:lnTo>
                  <a:cubicBezTo>
                    <a:pt x="2961" y="188"/>
                    <a:pt x="2935" y="214"/>
                    <a:pt x="2903" y="2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9150" rIns="92875" bIns="29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858670" y="3954251"/>
              <a:ext cx="134007" cy="55068"/>
            </a:xfrm>
            <a:custGeom>
              <a:avLst/>
              <a:gdLst/>
              <a:ahLst/>
              <a:cxnLst/>
              <a:rect l="l" t="t" r="r" b="b"/>
              <a:pathLst>
                <a:path w="494" h="203" extrusionOk="0">
                  <a:moveTo>
                    <a:pt x="0" y="174"/>
                  </a:moveTo>
                  <a:cubicBezTo>
                    <a:pt x="0" y="174"/>
                    <a:pt x="0" y="22"/>
                    <a:pt x="231" y="1"/>
                  </a:cubicBezTo>
                  <a:cubicBezTo>
                    <a:pt x="461" y="-19"/>
                    <a:pt x="494" y="203"/>
                    <a:pt x="494" y="203"/>
                  </a:cubicBezTo>
                  <a:lnTo>
                    <a:pt x="415" y="203"/>
                  </a:lnTo>
                  <a:cubicBezTo>
                    <a:pt x="415" y="203"/>
                    <a:pt x="416" y="70"/>
                    <a:pt x="247" y="59"/>
                  </a:cubicBezTo>
                  <a:cubicBezTo>
                    <a:pt x="78" y="49"/>
                    <a:pt x="84" y="203"/>
                    <a:pt x="84" y="203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858670" y="3954251"/>
              <a:ext cx="134007" cy="55068"/>
            </a:xfrm>
            <a:custGeom>
              <a:avLst/>
              <a:gdLst/>
              <a:ahLst/>
              <a:cxnLst/>
              <a:rect l="l" t="t" r="r" b="b"/>
              <a:pathLst>
                <a:path w="494" h="203" extrusionOk="0">
                  <a:moveTo>
                    <a:pt x="0" y="174"/>
                  </a:moveTo>
                  <a:cubicBezTo>
                    <a:pt x="0" y="174"/>
                    <a:pt x="0" y="22"/>
                    <a:pt x="231" y="1"/>
                  </a:cubicBezTo>
                  <a:cubicBezTo>
                    <a:pt x="461" y="-19"/>
                    <a:pt x="494" y="203"/>
                    <a:pt x="494" y="203"/>
                  </a:cubicBezTo>
                  <a:lnTo>
                    <a:pt x="415" y="203"/>
                  </a:lnTo>
                  <a:cubicBezTo>
                    <a:pt x="415" y="203"/>
                    <a:pt x="416" y="70"/>
                    <a:pt x="247" y="59"/>
                  </a:cubicBezTo>
                  <a:cubicBezTo>
                    <a:pt x="78" y="49"/>
                    <a:pt x="84" y="203"/>
                    <a:pt x="84" y="203"/>
                  </a:cubicBezTo>
                  <a:lnTo>
                    <a:pt x="0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5200" rIns="92875" bIns="25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6960225" y="2406926"/>
              <a:ext cx="361060" cy="453563"/>
            </a:xfrm>
            <a:custGeom>
              <a:avLst/>
              <a:gdLst/>
              <a:ahLst/>
              <a:cxnLst/>
              <a:rect l="l" t="t" r="r" b="b"/>
              <a:pathLst>
                <a:path w="1331" h="1672" extrusionOk="0">
                  <a:moveTo>
                    <a:pt x="1262" y="1109"/>
                  </a:moveTo>
                  <a:cubicBezTo>
                    <a:pt x="1436" y="649"/>
                    <a:pt x="1321" y="-131"/>
                    <a:pt x="474" y="19"/>
                  </a:cubicBezTo>
                  <a:cubicBezTo>
                    <a:pt x="-24" y="107"/>
                    <a:pt x="-82" y="707"/>
                    <a:pt x="84" y="974"/>
                  </a:cubicBezTo>
                  <a:cubicBezTo>
                    <a:pt x="251" y="1240"/>
                    <a:pt x="74" y="1249"/>
                    <a:pt x="324" y="1447"/>
                  </a:cubicBezTo>
                  <a:cubicBezTo>
                    <a:pt x="425" y="1527"/>
                    <a:pt x="506" y="1663"/>
                    <a:pt x="627" y="1671"/>
                  </a:cubicBezTo>
                  <a:cubicBezTo>
                    <a:pt x="770" y="1682"/>
                    <a:pt x="954" y="1546"/>
                    <a:pt x="1091" y="1399"/>
                  </a:cubicBezTo>
                  <a:lnTo>
                    <a:pt x="1262" y="1109"/>
                  </a:ln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6905157" y="2326630"/>
              <a:ext cx="464686" cy="3963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943" y="798"/>
                  </a:moveTo>
                  <a:cubicBezTo>
                    <a:pt x="943" y="798"/>
                    <a:pt x="811" y="1141"/>
                    <a:pt x="487" y="1133"/>
                  </a:cubicBezTo>
                  <a:cubicBezTo>
                    <a:pt x="487" y="1133"/>
                    <a:pt x="599" y="1048"/>
                    <a:pt x="631" y="966"/>
                  </a:cubicBezTo>
                  <a:cubicBezTo>
                    <a:pt x="631" y="966"/>
                    <a:pt x="381" y="1213"/>
                    <a:pt x="131" y="1087"/>
                  </a:cubicBezTo>
                  <a:cubicBezTo>
                    <a:pt x="-119" y="962"/>
                    <a:pt x="3" y="378"/>
                    <a:pt x="387" y="147"/>
                  </a:cubicBezTo>
                  <a:cubicBezTo>
                    <a:pt x="771" y="-85"/>
                    <a:pt x="1161" y="-22"/>
                    <a:pt x="1294" y="198"/>
                  </a:cubicBezTo>
                  <a:cubicBezTo>
                    <a:pt x="1294" y="198"/>
                    <a:pt x="1562" y="173"/>
                    <a:pt x="1680" y="567"/>
                  </a:cubicBezTo>
                  <a:cubicBezTo>
                    <a:pt x="1786" y="919"/>
                    <a:pt x="1617" y="1455"/>
                    <a:pt x="1451" y="1461"/>
                  </a:cubicBezTo>
                  <a:cubicBezTo>
                    <a:pt x="1195" y="1471"/>
                    <a:pt x="1143" y="1192"/>
                    <a:pt x="1143" y="1192"/>
                  </a:cubicBezTo>
                  <a:cubicBezTo>
                    <a:pt x="1143" y="1192"/>
                    <a:pt x="990" y="1055"/>
                    <a:pt x="943" y="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6905157" y="2326630"/>
              <a:ext cx="464686" cy="3963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943" y="798"/>
                  </a:moveTo>
                  <a:cubicBezTo>
                    <a:pt x="943" y="798"/>
                    <a:pt x="811" y="1141"/>
                    <a:pt x="487" y="1133"/>
                  </a:cubicBezTo>
                  <a:cubicBezTo>
                    <a:pt x="487" y="1133"/>
                    <a:pt x="599" y="1048"/>
                    <a:pt x="631" y="966"/>
                  </a:cubicBezTo>
                  <a:cubicBezTo>
                    <a:pt x="631" y="966"/>
                    <a:pt x="381" y="1213"/>
                    <a:pt x="131" y="1087"/>
                  </a:cubicBezTo>
                  <a:cubicBezTo>
                    <a:pt x="-119" y="962"/>
                    <a:pt x="3" y="378"/>
                    <a:pt x="387" y="147"/>
                  </a:cubicBezTo>
                  <a:cubicBezTo>
                    <a:pt x="771" y="-85"/>
                    <a:pt x="1161" y="-22"/>
                    <a:pt x="1294" y="198"/>
                  </a:cubicBezTo>
                  <a:cubicBezTo>
                    <a:pt x="1294" y="198"/>
                    <a:pt x="1562" y="173"/>
                    <a:pt x="1680" y="567"/>
                  </a:cubicBezTo>
                  <a:cubicBezTo>
                    <a:pt x="1786" y="919"/>
                    <a:pt x="1617" y="1455"/>
                    <a:pt x="1451" y="1461"/>
                  </a:cubicBezTo>
                  <a:cubicBezTo>
                    <a:pt x="1195" y="1471"/>
                    <a:pt x="1143" y="1192"/>
                    <a:pt x="1143" y="1192"/>
                  </a:cubicBezTo>
                  <a:cubicBezTo>
                    <a:pt x="1143" y="1192"/>
                    <a:pt x="990" y="1055"/>
                    <a:pt x="943" y="7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4899390" y="2352130"/>
              <a:ext cx="1092947" cy="1372626"/>
            </a:xfrm>
            <a:custGeom>
              <a:avLst/>
              <a:gdLst/>
              <a:ahLst/>
              <a:cxnLst/>
              <a:rect l="l" t="t" r="r" b="b"/>
              <a:pathLst>
                <a:path w="4029" h="5060" extrusionOk="0">
                  <a:moveTo>
                    <a:pt x="4029" y="4271"/>
                  </a:moveTo>
                  <a:lnTo>
                    <a:pt x="1187" y="5060"/>
                  </a:lnTo>
                  <a:lnTo>
                    <a:pt x="0" y="790"/>
                  </a:lnTo>
                  <a:lnTo>
                    <a:pt x="1177" y="463"/>
                  </a:lnTo>
                  <a:lnTo>
                    <a:pt x="2842" y="0"/>
                  </a:lnTo>
                  <a:lnTo>
                    <a:pt x="3919" y="3875"/>
                  </a:lnTo>
                  <a:lnTo>
                    <a:pt x="4029" y="42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4899390" y="2352130"/>
              <a:ext cx="1092947" cy="1372626"/>
            </a:xfrm>
            <a:custGeom>
              <a:avLst/>
              <a:gdLst/>
              <a:ahLst/>
              <a:cxnLst/>
              <a:rect l="l" t="t" r="r" b="b"/>
              <a:pathLst>
                <a:path w="4029" h="5060" extrusionOk="0">
                  <a:moveTo>
                    <a:pt x="4029" y="4271"/>
                  </a:moveTo>
                  <a:lnTo>
                    <a:pt x="1187" y="5060"/>
                  </a:lnTo>
                  <a:lnTo>
                    <a:pt x="0" y="790"/>
                  </a:lnTo>
                  <a:lnTo>
                    <a:pt x="1177" y="463"/>
                  </a:lnTo>
                  <a:lnTo>
                    <a:pt x="2842" y="0"/>
                  </a:lnTo>
                  <a:lnTo>
                    <a:pt x="3919" y="3875"/>
                  </a:lnTo>
                  <a:lnTo>
                    <a:pt x="4029" y="427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1" name="Google Shape;1181;p32"/>
            <p:cNvGrpSpPr/>
            <p:nvPr/>
          </p:nvGrpSpPr>
          <p:grpSpPr>
            <a:xfrm>
              <a:off x="4979143" y="2570502"/>
              <a:ext cx="861553" cy="1022688"/>
              <a:chOff x="4979143" y="2570502"/>
              <a:chExt cx="861553" cy="1022688"/>
            </a:xfrm>
          </p:grpSpPr>
          <p:sp>
            <p:nvSpPr>
              <p:cNvPr id="1182" name="Google Shape;1182;p32"/>
              <p:cNvSpPr/>
              <p:nvPr/>
            </p:nvSpPr>
            <p:spPr>
              <a:xfrm>
                <a:off x="4979143" y="2570502"/>
                <a:ext cx="200469" cy="5588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6" extrusionOk="0">
                    <a:moveTo>
                      <a:pt x="0" y="206"/>
                    </a:moveTo>
                    <a:lnTo>
                      <a:pt x="739" y="0"/>
                    </a:lnTo>
                    <a:lnTo>
                      <a:pt x="0" y="206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3025" rIns="96100" bIns="23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32"/>
              <p:cNvSpPr/>
              <p:nvPr/>
            </p:nvSpPr>
            <p:spPr>
              <a:xfrm>
                <a:off x="4989722" y="2626926"/>
                <a:ext cx="136449" cy="37978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40" extrusionOk="0">
                    <a:moveTo>
                      <a:pt x="0" y="140"/>
                    </a:moveTo>
                    <a:lnTo>
                      <a:pt x="503" y="0"/>
                    </a:lnTo>
                    <a:lnTo>
                      <a:pt x="0" y="14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32"/>
              <p:cNvSpPr/>
              <p:nvPr/>
            </p:nvSpPr>
            <p:spPr>
              <a:xfrm>
                <a:off x="5063779" y="2581895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32"/>
              <p:cNvSpPr/>
              <p:nvPr/>
            </p:nvSpPr>
            <p:spPr>
              <a:xfrm>
                <a:off x="5074630" y="2620416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2"/>
              <p:cNvSpPr/>
              <p:nvPr/>
            </p:nvSpPr>
            <p:spPr>
              <a:xfrm>
                <a:off x="5087108" y="2688776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5100943" y="2852894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5185850" y="2829023"/>
                <a:ext cx="60222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2" extrusionOk="0">
                    <a:moveTo>
                      <a:pt x="222" y="174"/>
                    </a:moveTo>
                    <a:lnTo>
                      <a:pt x="49" y="222"/>
                    </a:lnTo>
                    <a:lnTo>
                      <a:pt x="0" y="49"/>
                    </a:lnTo>
                    <a:lnTo>
                      <a:pt x="174" y="0"/>
                    </a:lnTo>
                    <a:lnTo>
                      <a:pt x="222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5271029" y="2805422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5356208" y="2781822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5126171" y="2806507"/>
                <a:ext cx="577263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591" extrusionOk="0">
                    <a:moveTo>
                      <a:pt x="0" y="591"/>
                    </a:moveTo>
                    <a:lnTo>
                      <a:pt x="2128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5137022" y="2845027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5149500" y="2913388"/>
                <a:ext cx="492084" cy="136991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5" extrusionOk="0">
                    <a:moveTo>
                      <a:pt x="0" y="505"/>
                    </a:moveTo>
                    <a:lnTo>
                      <a:pt x="1814" y="0"/>
                    </a:lnTo>
                    <a:lnTo>
                      <a:pt x="0" y="505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32"/>
              <p:cNvSpPr/>
              <p:nvPr/>
            </p:nvSpPr>
            <p:spPr>
              <a:xfrm>
                <a:off x="5163335" y="3077506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32"/>
              <p:cNvSpPr/>
              <p:nvPr/>
            </p:nvSpPr>
            <p:spPr>
              <a:xfrm>
                <a:off x="5248242" y="3053905"/>
                <a:ext cx="60222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1" extrusionOk="0">
                    <a:moveTo>
                      <a:pt x="222" y="173"/>
                    </a:moveTo>
                    <a:lnTo>
                      <a:pt x="49" y="221"/>
                    </a:lnTo>
                    <a:lnTo>
                      <a:pt x="0" y="48"/>
                    </a:lnTo>
                    <a:lnTo>
                      <a:pt x="174" y="0"/>
                    </a:lnTo>
                    <a:lnTo>
                      <a:pt x="222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5333421" y="3030034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1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5418600" y="3006433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5188834" y="3031119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5199414" y="3069639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5211892" y="3138271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5225727" y="3302118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5310906" y="3278517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32"/>
              <p:cNvSpPr/>
              <p:nvPr/>
            </p:nvSpPr>
            <p:spPr>
              <a:xfrm>
                <a:off x="5395813" y="3254917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32"/>
              <p:cNvSpPr/>
              <p:nvPr/>
            </p:nvSpPr>
            <p:spPr>
              <a:xfrm>
                <a:off x="5480992" y="3231045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1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5252854" y="3262241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5263705" y="3300761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5276183" y="3369121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5290018" y="3533240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5374925" y="3509368"/>
                <a:ext cx="60222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2" extrusionOk="0">
                    <a:moveTo>
                      <a:pt x="222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2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5460104" y="3485768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5545011" y="3462167"/>
                <a:ext cx="60222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1" extrusionOk="0">
                    <a:moveTo>
                      <a:pt x="222" y="173"/>
                    </a:moveTo>
                    <a:lnTo>
                      <a:pt x="49" y="221"/>
                    </a:lnTo>
                    <a:lnTo>
                      <a:pt x="0" y="48"/>
                    </a:lnTo>
                    <a:lnTo>
                      <a:pt x="174" y="0"/>
                    </a:lnTo>
                    <a:lnTo>
                      <a:pt x="222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2" name="Google Shape;1212;p32"/>
            <p:cNvSpPr/>
            <p:nvPr/>
          </p:nvSpPr>
          <p:spPr>
            <a:xfrm>
              <a:off x="5218674" y="2352130"/>
              <a:ext cx="743822" cy="1089963"/>
            </a:xfrm>
            <a:custGeom>
              <a:avLst/>
              <a:gdLst/>
              <a:ahLst/>
              <a:cxnLst/>
              <a:rect l="l" t="t" r="r" b="b"/>
              <a:pathLst>
                <a:path w="2742" h="4018" extrusionOk="0">
                  <a:moveTo>
                    <a:pt x="2742" y="3875"/>
                  </a:moveTo>
                  <a:lnTo>
                    <a:pt x="545" y="4018"/>
                  </a:lnTo>
                  <a:lnTo>
                    <a:pt x="0" y="463"/>
                  </a:lnTo>
                  <a:lnTo>
                    <a:pt x="1665" y="0"/>
                  </a:lnTo>
                  <a:lnTo>
                    <a:pt x="2742" y="3875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661115" y="2607937"/>
              <a:ext cx="862367" cy="1242417"/>
            </a:xfrm>
            <a:custGeom>
              <a:avLst/>
              <a:gdLst/>
              <a:ahLst/>
              <a:cxnLst/>
              <a:rect l="l" t="t" r="r" b="b"/>
              <a:pathLst>
                <a:path w="3179" h="4580" extrusionOk="0">
                  <a:moveTo>
                    <a:pt x="3179" y="154"/>
                  </a:moveTo>
                  <a:lnTo>
                    <a:pt x="2945" y="4580"/>
                  </a:lnTo>
                  <a:lnTo>
                    <a:pt x="0" y="4425"/>
                  </a:lnTo>
                  <a:lnTo>
                    <a:pt x="25" y="3957"/>
                  </a:lnTo>
                  <a:lnTo>
                    <a:pt x="232" y="0"/>
                  </a:lnTo>
                  <a:lnTo>
                    <a:pt x="2087" y="97"/>
                  </a:lnTo>
                  <a:lnTo>
                    <a:pt x="3179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667896" y="2607937"/>
              <a:ext cx="606017" cy="1073415"/>
            </a:xfrm>
            <a:custGeom>
              <a:avLst/>
              <a:gdLst/>
              <a:ahLst/>
              <a:cxnLst/>
              <a:rect l="l" t="t" r="r" b="b"/>
              <a:pathLst>
                <a:path w="2234" h="3957" extrusionOk="0">
                  <a:moveTo>
                    <a:pt x="2234" y="2748"/>
                  </a:moveTo>
                  <a:lnTo>
                    <a:pt x="1570" y="2802"/>
                  </a:lnTo>
                  <a:lnTo>
                    <a:pt x="1764" y="3638"/>
                  </a:lnTo>
                  <a:lnTo>
                    <a:pt x="0" y="3957"/>
                  </a:lnTo>
                  <a:lnTo>
                    <a:pt x="207" y="0"/>
                  </a:lnTo>
                  <a:lnTo>
                    <a:pt x="2062" y="97"/>
                  </a:lnTo>
                  <a:lnTo>
                    <a:pt x="2234" y="2748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5661115" y="2607937"/>
              <a:ext cx="862367" cy="1242417"/>
            </a:xfrm>
            <a:custGeom>
              <a:avLst/>
              <a:gdLst/>
              <a:ahLst/>
              <a:cxnLst/>
              <a:rect l="l" t="t" r="r" b="b"/>
              <a:pathLst>
                <a:path w="3179" h="4580" extrusionOk="0">
                  <a:moveTo>
                    <a:pt x="3179" y="154"/>
                  </a:moveTo>
                  <a:lnTo>
                    <a:pt x="2945" y="4580"/>
                  </a:lnTo>
                  <a:lnTo>
                    <a:pt x="0" y="4425"/>
                  </a:lnTo>
                  <a:lnTo>
                    <a:pt x="25" y="3957"/>
                  </a:lnTo>
                  <a:lnTo>
                    <a:pt x="232" y="0"/>
                  </a:lnTo>
                  <a:lnTo>
                    <a:pt x="2087" y="97"/>
                  </a:lnTo>
                  <a:lnTo>
                    <a:pt x="3179" y="15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6" name="Google Shape;1216;p32"/>
            <p:cNvGrpSpPr/>
            <p:nvPr/>
          </p:nvGrpSpPr>
          <p:grpSpPr>
            <a:xfrm>
              <a:off x="6288561" y="539502"/>
              <a:ext cx="267472" cy="260148"/>
              <a:chOff x="6288561" y="539502"/>
              <a:chExt cx="267472" cy="260148"/>
            </a:xfrm>
          </p:grpSpPr>
          <p:sp>
            <p:nvSpPr>
              <p:cNvPr id="1217" name="Google Shape;1217;p32"/>
              <p:cNvSpPr/>
              <p:nvPr/>
            </p:nvSpPr>
            <p:spPr>
              <a:xfrm>
                <a:off x="6296428" y="539502"/>
                <a:ext cx="110407" cy="26014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959" extrusionOk="0">
                    <a:moveTo>
                      <a:pt x="38" y="959"/>
                    </a:moveTo>
                    <a:cubicBezTo>
                      <a:pt x="19" y="959"/>
                      <a:pt x="12" y="937"/>
                      <a:pt x="0" y="893"/>
                    </a:cubicBezTo>
                    <a:cubicBezTo>
                      <a:pt x="-2" y="883"/>
                      <a:pt x="4" y="874"/>
                      <a:pt x="13" y="871"/>
                    </a:cubicBezTo>
                    <a:cubicBezTo>
                      <a:pt x="23" y="869"/>
                      <a:pt x="32" y="875"/>
                      <a:pt x="35" y="884"/>
                    </a:cubicBezTo>
                    <a:cubicBezTo>
                      <a:pt x="35" y="885"/>
                      <a:pt x="35" y="885"/>
                      <a:pt x="35" y="886"/>
                    </a:cubicBezTo>
                    <a:cubicBezTo>
                      <a:pt x="38" y="862"/>
                      <a:pt x="41" y="832"/>
                      <a:pt x="44" y="801"/>
                    </a:cubicBezTo>
                    <a:cubicBezTo>
                      <a:pt x="56" y="681"/>
                      <a:pt x="74" y="500"/>
                      <a:pt x="118" y="301"/>
                    </a:cubicBezTo>
                    <a:cubicBezTo>
                      <a:pt x="157" y="123"/>
                      <a:pt x="214" y="23"/>
                      <a:pt x="286" y="3"/>
                    </a:cubicBezTo>
                    <a:cubicBezTo>
                      <a:pt x="350" y="-13"/>
                      <a:pt x="400" y="38"/>
                      <a:pt x="402" y="40"/>
                    </a:cubicBezTo>
                    <a:cubicBezTo>
                      <a:pt x="408" y="47"/>
                      <a:pt x="408" y="58"/>
                      <a:pt x="401" y="65"/>
                    </a:cubicBezTo>
                    <a:cubicBezTo>
                      <a:pt x="394" y="71"/>
                      <a:pt x="382" y="71"/>
                      <a:pt x="376" y="64"/>
                    </a:cubicBezTo>
                    <a:cubicBezTo>
                      <a:pt x="375" y="63"/>
                      <a:pt x="339" y="25"/>
                      <a:pt x="295" y="37"/>
                    </a:cubicBezTo>
                    <a:cubicBezTo>
                      <a:pt x="255" y="48"/>
                      <a:pt x="197" y="104"/>
                      <a:pt x="152" y="308"/>
                    </a:cubicBezTo>
                    <a:cubicBezTo>
                      <a:pt x="109" y="506"/>
                      <a:pt x="91" y="685"/>
                      <a:pt x="79" y="804"/>
                    </a:cubicBezTo>
                    <a:cubicBezTo>
                      <a:pt x="66" y="934"/>
                      <a:pt x="64" y="957"/>
                      <a:pt x="40" y="959"/>
                    </a:cubicBezTo>
                    <a:cubicBezTo>
                      <a:pt x="39" y="959"/>
                      <a:pt x="39" y="959"/>
                      <a:pt x="38" y="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32"/>
              <p:cNvSpPr/>
              <p:nvPr/>
            </p:nvSpPr>
            <p:spPr>
              <a:xfrm>
                <a:off x="6288561" y="625224"/>
                <a:ext cx="88977" cy="4231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56" extrusionOk="0">
                    <a:moveTo>
                      <a:pt x="17" y="156"/>
                    </a:moveTo>
                    <a:cubicBezTo>
                      <a:pt x="10" y="156"/>
                      <a:pt x="4" y="152"/>
                      <a:pt x="1" y="145"/>
                    </a:cubicBezTo>
                    <a:cubicBezTo>
                      <a:pt x="-3" y="136"/>
                      <a:pt x="1" y="125"/>
                      <a:pt x="10" y="122"/>
                    </a:cubicBezTo>
                    <a:lnTo>
                      <a:pt x="303" y="2"/>
                    </a:lnTo>
                    <a:cubicBezTo>
                      <a:pt x="313" y="-2"/>
                      <a:pt x="323" y="2"/>
                      <a:pt x="326" y="11"/>
                    </a:cubicBezTo>
                    <a:cubicBezTo>
                      <a:pt x="330" y="20"/>
                      <a:pt x="326" y="31"/>
                      <a:pt x="317" y="34"/>
                    </a:cubicBezTo>
                    <a:lnTo>
                      <a:pt x="24" y="154"/>
                    </a:lnTo>
                    <a:cubicBezTo>
                      <a:pt x="22" y="155"/>
                      <a:pt x="19" y="156"/>
                      <a:pt x="17" y="1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32"/>
              <p:cNvSpPr/>
              <p:nvPr/>
            </p:nvSpPr>
            <p:spPr>
              <a:xfrm>
                <a:off x="6418499" y="586161"/>
                <a:ext cx="48829" cy="14974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52" extrusionOk="0">
                    <a:moveTo>
                      <a:pt x="162" y="552"/>
                    </a:moveTo>
                    <a:cubicBezTo>
                      <a:pt x="159" y="552"/>
                      <a:pt x="156" y="551"/>
                      <a:pt x="153" y="549"/>
                    </a:cubicBezTo>
                    <a:cubicBezTo>
                      <a:pt x="-122" y="389"/>
                      <a:pt x="56" y="14"/>
                      <a:pt x="58" y="10"/>
                    </a:cubicBezTo>
                    <a:cubicBezTo>
                      <a:pt x="62" y="1"/>
                      <a:pt x="72" y="-2"/>
                      <a:pt x="81" y="2"/>
                    </a:cubicBezTo>
                    <a:cubicBezTo>
                      <a:pt x="90" y="6"/>
                      <a:pt x="94" y="17"/>
                      <a:pt x="89" y="26"/>
                    </a:cubicBezTo>
                    <a:cubicBezTo>
                      <a:pt x="89" y="27"/>
                      <a:pt x="47" y="115"/>
                      <a:pt x="36" y="221"/>
                    </a:cubicBezTo>
                    <a:cubicBezTo>
                      <a:pt x="23" y="359"/>
                      <a:pt x="68" y="459"/>
                      <a:pt x="171" y="519"/>
                    </a:cubicBezTo>
                    <a:cubicBezTo>
                      <a:pt x="180" y="524"/>
                      <a:pt x="182" y="534"/>
                      <a:pt x="178" y="543"/>
                    </a:cubicBezTo>
                    <a:cubicBezTo>
                      <a:pt x="174" y="549"/>
                      <a:pt x="168" y="552"/>
                      <a:pt x="162" y="5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32"/>
              <p:cNvSpPr/>
              <p:nvPr/>
            </p:nvSpPr>
            <p:spPr>
              <a:xfrm>
                <a:off x="6501237" y="558763"/>
                <a:ext cx="54797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543" extrusionOk="0">
                    <a:moveTo>
                      <a:pt x="126" y="543"/>
                    </a:moveTo>
                    <a:cubicBezTo>
                      <a:pt x="123" y="543"/>
                      <a:pt x="120" y="542"/>
                      <a:pt x="118" y="541"/>
                    </a:cubicBezTo>
                    <a:cubicBezTo>
                      <a:pt x="109" y="536"/>
                      <a:pt x="106" y="526"/>
                      <a:pt x="110" y="517"/>
                    </a:cubicBezTo>
                    <a:cubicBezTo>
                      <a:pt x="182" y="379"/>
                      <a:pt x="187" y="255"/>
                      <a:pt x="125" y="150"/>
                    </a:cubicBezTo>
                    <a:cubicBezTo>
                      <a:pt x="78" y="71"/>
                      <a:pt x="10" y="33"/>
                      <a:pt x="9" y="32"/>
                    </a:cubicBezTo>
                    <a:cubicBezTo>
                      <a:pt x="1" y="28"/>
                      <a:pt x="-2" y="17"/>
                      <a:pt x="2" y="9"/>
                    </a:cubicBezTo>
                    <a:cubicBezTo>
                      <a:pt x="7" y="0"/>
                      <a:pt x="18" y="-3"/>
                      <a:pt x="26" y="2"/>
                    </a:cubicBezTo>
                    <a:cubicBezTo>
                      <a:pt x="29" y="3"/>
                      <a:pt x="328" y="175"/>
                      <a:pt x="141" y="533"/>
                    </a:cubicBezTo>
                    <a:cubicBezTo>
                      <a:pt x="138" y="540"/>
                      <a:pt x="132" y="543"/>
                      <a:pt x="126" y="5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32"/>
              <p:cNvSpPr/>
              <p:nvPr/>
            </p:nvSpPr>
            <p:spPr>
              <a:xfrm>
                <a:off x="6447254" y="619527"/>
                <a:ext cx="65919" cy="50727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87" extrusionOk="0">
                    <a:moveTo>
                      <a:pt x="226" y="187"/>
                    </a:moveTo>
                    <a:cubicBezTo>
                      <a:pt x="222" y="187"/>
                      <a:pt x="219" y="185"/>
                      <a:pt x="215" y="183"/>
                    </a:cubicBezTo>
                    <a:lnTo>
                      <a:pt x="7" y="32"/>
                    </a:lnTo>
                    <a:cubicBezTo>
                      <a:pt x="-1" y="26"/>
                      <a:pt x="-2" y="15"/>
                      <a:pt x="3" y="7"/>
                    </a:cubicBezTo>
                    <a:cubicBezTo>
                      <a:pt x="9" y="-1"/>
                      <a:pt x="20" y="-2"/>
                      <a:pt x="28" y="3"/>
                    </a:cubicBezTo>
                    <a:lnTo>
                      <a:pt x="236" y="155"/>
                    </a:lnTo>
                    <a:cubicBezTo>
                      <a:pt x="244" y="160"/>
                      <a:pt x="246" y="171"/>
                      <a:pt x="240" y="179"/>
                    </a:cubicBezTo>
                    <a:cubicBezTo>
                      <a:pt x="237" y="184"/>
                      <a:pt x="231" y="187"/>
                      <a:pt x="226" y="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2300" rIns="90000" bIns="22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32"/>
              <p:cNvSpPr/>
              <p:nvPr/>
            </p:nvSpPr>
            <p:spPr>
              <a:xfrm>
                <a:off x="6447525" y="601352"/>
                <a:ext cx="53440" cy="797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4" extrusionOk="0">
                    <a:moveTo>
                      <a:pt x="17" y="294"/>
                    </a:moveTo>
                    <a:cubicBezTo>
                      <a:pt x="14" y="294"/>
                      <a:pt x="11" y="293"/>
                      <a:pt x="8" y="291"/>
                    </a:cubicBezTo>
                    <a:cubicBezTo>
                      <a:pt x="-1" y="286"/>
                      <a:pt x="-3" y="275"/>
                      <a:pt x="2" y="267"/>
                    </a:cubicBezTo>
                    <a:lnTo>
                      <a:pt x="164" y="9"/>
                    </a:lnTo>
                    <a:cubicBezTo>
                      <a:pt x="169" y="0"/>
                      <a:pt x="181" y="-2"/>
                      <a:pt x="190" y="3"/>
                    </a:cubicBezTo>
                    <a:cubicBezTo>
                      <a:pt x="198" y="8"/>
                      <a:pt x="200" y="19"/>
                      <a:pt x="195" y="27"/>
                    </a:cubicBezTo>
                    <a:lnTo>
                      <a:pt x="32" y="285"/>
                    </a:lnTo>
                    <a:cubicBezTo>
                      <a:pt x="29" y="291"/>
                      <a:pt x="23" y="294"/>
                      <a:pt x="17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3" name="Google Shape;1223;p32"/>
            <p:cNvGrpSpPr/>
            <p:nvPr/>
          </p:nvGrpSpPr>
          <p:grpSpPr>
            <a:xfrm>
              <a:off x="4646295" y="3088628"/>
              <a:ext cx="309248" cy="225697"/>
              <a:chOff x="4646295" y="3088628"/>
              <a:chExt cx="309248" cy="225697"/>
            </a:xfrm>
          </p:grpSpPr>
          <p:sp>
            <p:nvSpPr>
              <p:cNvPr id="1224" name="Google Shape;1224;p32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32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32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32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32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9" name="Google Shape;1229;p32"/>
            <p:cNvGrpSpPr/>
            <p:nvPr/>
          </p:nvGrpSpPr>
          <p:grpSpPr>
            <a:xfrm>
              <a:off x="6729374" y="1039453"/>
              <a:ext cx="330949" cy="223527"/>
              <a:chOff x="6729374" y="1039453"/>
              <a:chExt cx="330949" cy="223527"/>
            </a:xfrm>
          </p:grpSpPr>
          <p:sp>
            <p:nvSpPr>
              <p:cNvPr id="1230" name="Google Shape;1230;p32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32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32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3" name="Google Shape;1233;p32"/>
            <p:cNvGrpSpPr/>
            <p:nvPr/>
          </p:nvGrpSpPr>
          <p:grpSpPr>
            <a:xfrm>
              <a:off x="5999388" y="1257826"/>
              <a:ext cx="150826" cy="125327"/>
              <a:chOff x="5999388" y="1257826"/>
              <a:chExt cx="150826" cy="125327"/>
            </a:xfrm>
          </p:grpSpPr>
          <p:sp>
            <p:nvSpPr>
              <p:cNvPr id="1234" name="Google Shape;1234;p32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32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6" name="Google Shape;1236;p32"/>
            <p:cNvGrpSpPr/>
            <p:nvPr/>
          </p:nvGrpSpPr>
          <p:grpSpPr>
            <a:xfrm>
              <a:off x="7431963" y="1881747"/>
              <a:ext cx="365400" cy="282663"/>
              <a:chOff x="7431963" y="1881747"/>
              <a:chExt cx="365400" cy="282663"/>
            </a:xfrm>
          </p:grpSpPr>
          <p:sp>
            <p:nvSpPr>
              <p:cNvPr id="1237" name="Google Shape;1237;p32"/>
              <p:cNvSpPr/>
              <p:nvPr/>
            </p:nvSpPr>
            <p:spPr>
              <a:xfrm>
                <a:off x="7431963" y="1953634"/>
                <a:ext cx="82737" cy="21077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77" extrusionOk="0">
                    <a:moveTo>
                      <a:pt x="288" y="777"/>
                    </a:moveTo>
                    <a:cubicBezTo>
                      <a:pt x="283" y="777"/>
                      <a:pt x="278" y="775"/>
                      <a:pt x="275" y="771"/>
                    </a:cubicBezTo>
                    <a:lnTo>
                      <a:pt x="5" y="476"/>
                    </a:lnTo>
                    <a:cubicBezTo>
                      <a:pt x="0" y="471"/>
                      <a:pt x="-1" y="465"/>
                      <a:pt x="1" y="459"/>
                    </a:cubicBezTo>
                    <a:lnTo>
                      <a:pt x="124" y="13"/>
                    </a:lnTo>
                    <a:cubicBezTo>
                      <a:pt x="127" y="3"/>
                      <a:pt x="136" y="-2"/>
                      <a:pt x="146" y="0"/>
                    </a:cubicBezTo>
                    <a:cubicBezTo>
                      <a:pt x="155" y="3"/>
                      <a:pt x="161" y="13"/>
                      <a:pt x="158" y="22"/>
                    </a:cubicBezTo>
                    <a:lnTo>
                      <a:pt x="37" y="459"/>
                    </a:lnTo>
                    <a:lnTo>
                      <a:pt x="301" y="747"/>
                    </a:lnTo>
                    <a:cubicBezTo>
                      <a:pt x="307" y="754"/>
                      <a:pt x="307" y="766"/>
                      <a:pt x="300" y="772"/>
                    </a:cubicBezTo>
                    <a:cubicBezTo>
                      <a:pt x="296" y="775"/>
                      <a:pt x="292" y="777"/>
                      <a:pt x="288" y="7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32"/>
              <p:cNvSpPr/>
              <p:nvPr/>
            </p:nvSpPr>
            <p:spPr>
              <a:xfrm>
                <a:off x="7507376" y="2002734"/>
                <a:ext cx="93317" cy="79753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94" extrusionOk="0">
                    <a:moveTo>
                      <a:pt x="327" y="294"/>
                    </a:moveTo>
                    <a:cubicBezTo>
                      <a:pt x="323" y="294"/>
                      <a:pt x="319" y="293"/>
                      <a:pt x="316" y="290"/>
                    </a:cubicBezTo>
                    <a:lnTo>
                      <a:pt x="6" y="31"/>
                    </a:lnTo>
                    <a:cubicBezTo>
                      <a:pt x="-1" y="25"/>
                      <a:pt x="-2" y="14"/>
                      <a:pt x="4" y="6"/>
                    </a:cubicBezTo>
                    <a:cubicBezTo>
                      <a:pt x="10" y="-1"/>
                      <a:pt x="22" y="-2"/>
                      <a:pt x="29" y="4"/>
                    </a:cubicBezTo>
                    <a:lnTo>
                      <a:pt x="338" y="263"/>
                    </a:lnTo>
                    <a:cubicBezTo>
                      <a:pt x="346" y="269"/>
                      <a:pt x="347" y="280"/>
                      <a:pt x="340" y="288"/>
                    </a:cubicBezTo>
                    <a:cubicBezTo>
                      <a:pt x="337" y="292"/>
                      <a:pt x="332" y="294"/>
                      <a:pt x="327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32"/>
              <p:cNvSpPr/>
              <p:nvPr/>
            </p:nvSpPr>
            <p:spPr>
              <a:xfrm>
                <a:off x="7528806" y="1985644"/>
                <a:ext cx="45845" cy="9847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363" extrusionOk="0">
                    <a:moveTo>
                      <a:pt x="18" y="363"/>
                    </a:moveTo>
                    <a:cubicBezTo>
                      <a:pt x="16" y="363"/>
                      <a:pt x="13" y="363"/>
                      <a:pt x="11" y="362"/>
                    </a:cubicBezTo>
                    <a:cubicBezTo>
                      <a:pt x="2" y="358"/>
                      <a:pt x="-2" y="348"/>
                      <a:pt x="1" y="339"/>
                    </a:cubicBezTo>
                    <a:lnTo>
                      <a:pt x="135" y="10"/>
                    </a:lnTo>
                    <a:cubicBezTo>
                      <a:pt x="139" y="1"/>
                      <a:pt x="149" y="-3"/>
                      <a:pt x="158" y="1"/>
                    </a:cubicBezTo>
                    <a:cubicBezTo>
                      <a:pt x="167" y="4"/>
                      <a:pt x="172" y="15"/>
                      <a:pt x="168" y="24"/>
                    </a:cubicBezTo>
                    <a:lnTo>
                      <a:pt x="34" y="352"/>
                    </a:lnTo>
                    <a:cubicBezTo>
                      <a:pt x="31" y="359"/>
                      <a:pt x="25" y="363"/>
                      <a:pt x="18" y="3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32"/>
              <p:cNvSpPr/>
              <p:nvPr/>
            </p:nvSpPr>
            <p:spPr>
              <a:xfrm>
                <a:off x="7613713" y="2063227"/>
                <a:ext cx="19803" cy="3797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40" extrusionOk="0">
                    <a:moveTo>
                      <a:pt x="18" y="140"/>
                    </a:moveTo>
                    <a:cubicBezTo>
                      <a:pt x="11" y="140"/>
                      <a:pt x="4" y="135"/>
                      <a:pt x="1" y="127"/>
                    </a:cubicBezTo>
                    <a:cubicBezTo>
                      <a:pt x="-1" y="118"/>
                      <a:pt x="4" y="108"/>
                      <a:pt x="13" y="106"/>
                    </a:cubicBezTo>
                    <a:cubicBezTo>
                      <a:pt x="31" y="100"/>
                      <a:pt x="39" y="51"/>
                      <a:pt x="38" y="18"/>
                    </a:cubicBezTo>
                    <a:cubicBezTo>
                      <a:pt x="38" y="8"/>
                      <a:pt x="45" y="0"/>
                      <a:pt x="55" y="0"/>
                    </a:cubicBezTo>
                    <a:cubicBezTo>
                      <a:pt x="65" y="-1"/>
                      <a:pt x="73" y="7"/>
                      <a:pt x="73" y="17"/>
                    </a:cubicBezTo>
                    <a:cubicBezTo>
                      <a:pt x="74" y="34"/>
                      <a:pt x="74" y="124"/>
                      <a:pt x="23" y="139"/>
                    </a:cubicBezTo>
                    <a:cubicBezTo>
                      <a:pt x="22" y="140"/>
                      <a:pt x="20" y="140"/>
                      <a:pt x="18" y="1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5400" rIns="90000" bIns="54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32"/>
              <p:cNvSpPr/>
              <p:nvPr/>
            </p:nvSpPr>
            <p:spPr>
              <a:xfrm>
                <a:off x="7634601" y="1975064"/>
                <a:ext cx="60222" cy="4693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73" extrusionOk="0">
                    <a:moveTo>
                      <a:pt x="204" y="173"/>
                    </a:moveTo>
                    <a:cubicBezTo>
                      <a:pt x="201" y="173"/>
                      <a:pt x="197" y="172"/>
                      <a:pt x="194" y="170"/>
                    </a:cubicBezTo>
                    <a:lnTo>
                      <a:pt x="8" y="31"/>
                    </a:lnTo>
                    <a:cubicBezTo>
                      <a:pt x="0" y="25"/>
                      <a:pt x="-2" y="14"/>
                      <a:pt x="4" y="6"/>
                    </a:cubicBezTo>
                    <a:cubicBezTo>
                      <a:pt x="10" y="-1"/>
                      <a:pt x="21" y="-3"/>
                      <a:pt x="29" y="3"/>
                    </a:cubicBezTo>
                    <a:lnTo>
                      <a:pt x="215" y="141"/>
                    </a:lnTo>
                    <a:cubicBezTo>
                      <a:pt x="223" y="147"/>
                      <a:pt x="224" y="158"/>
                      <a:pt x="219" y="166"/>
                    </a:cubicBezTo>
                    <a:cubicBezTo>
                      <a:pt x="215" y="171"/>
                      <a:pt x="210" y="173"/>
                      <a:pt x="204" y="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7275" rIns="90000" bIns="17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32"/>
              <p:cNvSpPr/>
              <p:nvPr/>
            </p:nvSpPr>
            <p:spPr>
              <a:xfrm>
                <a:off x="7654133" y="1944139"/>
                <a:ext cx="59408" cy="189346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98" extrusionOk="0">
                    <a:moveTo>
                      <a:pt x="18" y="698"/>
                    </a:moveTo>
                    <a:cubicBezTo>
                      <a:pt x="16" y="698"/>
                      <a:pt x="14" y="698"/>
                      <a:pt x="13" y="697"/>
                    </a:cubicBezTo>
                    <a:cubicBezTo>
                      <a:pt x="3" y="694"/>
                      <a:pt x="-2" y="685"/>
                      <a:pt x="1" y="675"/>
                    </a:cubicBezTo>
                    <a:lnTo>
                      <a:pt x="185" y="12"/>
                    </a:lnTo>
                    <a:cubicBezTo>
                      <a:pt x="187" y="3"/>
                      <a:pt x="197" y="-3"/>
                      <a:pt x="207" y="0"/>
                    </a:cubicBezTo>
                    <a:cubicBezTo>
                      <a:pt x="216" y="3"/>
                      <a:pt x="221" y="12"/>
                      <a:pt x="219" y="22"/>
                    </a:cubicBezTo>
                    <a:lnTo>
                      <a:pt x="35" y="685"/>
                    </a:lnTo>
                    <a:cubicBezTo>
                      <a:pt x="32" y="693"/>
                      <a:pt x="25" y="698"/>
                      <a:pt x="18" y="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32"/>
              <p:cNvSpPr/>
              <p:nvPr/>
            </p:nvSpPr>
            <p:spPr>
              <a:xfrm>
                <a:off x="7706488" y="1881747"/>
                <a:ext cx="90875" cy="20155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43" extrusionOk="0">
                    <a:moveTo>
                      <a:pt x="189" y="743"/>
                    </a:moveTo>
                    <a:cubicBezTo>
                      <a:pt x="188" y="743"/>
                      <a:pt x="186" y="743"/>
                      <a:pt x="184" y="742"/>
                    </a:cubicBezTo>
                    <a:cubicBezTo>
                      <a:pt x="175" y="739"/>
                      <a:pt x="170" y="729"/>
                      <a:pt x="173" y="720"/>
                    </a:cubicBezTo>
                    <a:lnTo>
                      <a:pt x="297" y="359"/>
                    </a:lnTo>
                    <a:lnTo>
                      <a:pt x="5" y="28"/>
                    </a:lnTo>
                    <a:cubicBezTo>
                      <a:pt x="-2" y="21"/>
                      <a:pt x="-1" y="10"/>
                      <a:pt x="6" y="4"/>
                    </a:cubicBezTo>
                    <a:cubicBezTo>
                      <a:pt x="13" y="-3"/>
                      <a:pt x="24" y="-2"/>
                      <a:pt x="31" y="5"/>
                    </a:cubicBezTo>
                    <a:lnTo>
                      <a:pt x="330" y="344"/>
                    </a:lnTo>
                    <a:cubicBezTo>
                      <a:pt x="334" y="348"/>
                      <a:pt x="336" y="355"/>
                      <a:pt x="334" y="361"/>
                    </a:cubicBezTo>
                    <a:lnTo>
                      <a:pt x="206" y="731"/>
                    </a:lnTo>
                    <a:cubicBezTo>
                      <a:pt x="204" y="739"/>
                      <a:pt x="197" y="743"/>
                      <a:pt x="189" y="7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4" name="Google Shape;1244;p32"/>
            <p:cNvGrpSpPr/>
            <p:nvPr/>
          </p:nvGrpSpPr>
          <p:grpSpPr>
            <a:xfrm>
              <a:off x="5471497" y="3902439"/>
              <a:ext cx="269371" cy="358890"/>
              <a:chOff x="5471497" y="3902439"/>
              <a:chExt cx="269371" cy="358890"/>
            </a:xfrm>
          </p:grpSpPr>
          <p:sp>
            <p:nvSpPr>
              <p:cNvPr id="1245" name="Google Shape;1245;p32"/>
              <p:cNvSpPr/>
              <p:nvPr/>
            </p:nvSpPr>
            <p:spPr>
              <a:xfrm>
                <a:off x="5471497" y="3902439"/>
                <a:ext cx="269371" cy="35889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323" extrusionOk="0">
                    <a:moveTo>
                      <a:pt x="457" y="52"/>
                    </a:moveTo>
                    <a:lnTo>
                      <a:pt x="52" y="1258"/>
                    </a:lnTo>
                    <a:lnTo>
                      <a:pt x="949" y="601"/>
                    </a:lnTo>
                    <a:lnTo>
                      <a:pt x="457" y="52"/>
                    </a:lnTo>
                    <a:moveTo>
                      <a:pt x="17" y="1323"/>
                    </a:moveTo>
                    <a:cubicBezTo>
                      <a:pt x="13" y="1323"/>
                      <a:pt x="10" y="1322"/>
                      <a:pt x="7" y="1320"/>
                    </a:cubicBezTo>
                    <a:cubicBezTo>
                      <a:pt x="0" y="1315"/>
                      <a:pt x="-2" y="1307"/>
                      <a:pt x="0" y="1300"/>
                    </a:cubicBezTo>
                    <a:lnTo>
                      <a:pt x="433" y="12"/>
                    </a:lnTo>
                    <a:cubicBezTo>
                      <a:pt x="435" y="6"/>
                      <a:pt x="440" y="1"/>
                      <a:pt x="446" y="0"/>
                    </a:cubicBezTo>
                    <a:cubicBezTo>
                      <a:pt x="452" y="-1"/>
                      <a:pt x="459" y="1"/>
                      <a:pt x="463" y="6"/>
                    </a:cubicBezTo>
                    <a:lnTo>
                      <a:pt x="988" y="591"/>
                    </a:lnTo>
                    <a:cubicBezTo>
                      <a:pt x="991" y="595"/>
                      <a:pt x="993" y="600"/>
                      <a:pt x="992" y="605"/>
                    </a:cubicBezTo>
                    <a:cubicBezTo>
                      <a:pt x="992" y="610"/>
                      <a:pt x="989" y="614"/>
                      <a:pt x="985" y="617"/>
                    </a:cubicBezTo>
                    <a:lnTo>
                      <a:pt x="28" y="1320"/>
                    </a:lnTo>
                    <a:cubicBezTo>
                      <a:pt x="24" y="1322"/>
                      <a:pt x="21" y="1323"/>
                      <a:pt x="17" y="1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32"/>
              <p:cNvSpPr/>
              <p:nvPr/>
            </p:nvSpPr>
            <p:spPr>
              <a:xfrm>
                <a:off x="5666269" y="4024781"/>
                <a:ext cx="41504" cy="7161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4" extrusionOk="0">
                    <a:moveTo>
                      <a:pt x="128" y="264"/>
                    </a:moveTo>
                    <a:cubicBezTo>
                      <a:pt x="123" y="264"/>
                      <a:pt x="118" y="262"/>
                      <a:pt x="115" y="258"/>
                    </a:cubicBezTo>
                    <a:lnTo>
                      <a:pt x="4" y="131"/>
                    </a:lnTo>
                    <a:cubicBezTo>
                      <a:pt x="1" y="128"/>
                      <a:pt x="-1" y="123"/>
                      <a:pt x="0" y="118"/>
                    </a:cubicBezTo>
                    <a:cubicBezTo>
                      <a:pt x="0" y="114"/>
                      <a:pt x="2" y="109"/>
                      <a:pt x="6" y="106"/>
                    </a:cubicBezTo>
                    <a:lnTo>
                      <a:pt x="124" y="4"/>
                    </a:lnTo>
                    <a:cubicBezTo>
                      <a:pt x="131" y="-2"/>
                      <a:pt x="142" y="-2"/>
                      <a:pt x="149" y="6"/>
                    </a:cubicBezTo>
                    <a:cubicBezTo>
                      <a:pt x="155" y="13"/>
                      <a:pt x="154" y="24"/>
                      <a:pt x="147" y="31"/>
                    </a:cubicBezTo>
                    <a:lnTo>
                      <a:pt x="42" y="121"/>
                    </a:lnTo>
                    <a:lnTo>
                      <a:pt x="141" y="235"/>
                    </a:lnTo>
                    <a:cubicBezTo>
                      <a:pt x="148" y="242"/>
                      <a:pt x="147" y="253"/>
                      <a:pt x="140" y="260"/>
                    </a:cubicBezTo>
                    <a:cubicBezTo>
                      <a:pt x="136" y="263"/>
                      <a:pt x="132" y="264"/>
                      <a:pt x="128" y="2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7" name="Google Shape;1247;p32"/>
            <p:cNvGrpSpPr/>
            <p:nvPr/>
          </p:nvGrpSpPr>
          <p:grpSpPr>
            <a:xfrm>
              <a:off x="4592041" y="1871710"/>
              <a:ext cx="414500" cy="435660"/>
              <a:chOff x="4592041" y="1871710"/>
              <a:chExt cx="414500" cy="435660"/>
            </a:xfrm>
          </p:grpSpPr>
          <p:sp>
            <p:nvSpPr>
              <p:cNvPr id="1248" name="Google Shape;1248;p32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32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32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32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32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2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2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2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2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7" name="Google Shape;1257;p32"/>
            <p:cNvGrpSpPr/>
            <p:nvPr/>
          </p:nvGrpSpPr>
          <p:grpSpPr>
            <a:xfrm>
              <a:off x="5470955" y="1758048"/>
              <a:ext cx="254994" cy="169001"/>
              <a:chOff x="5470955" y="1758048"/>
              <a:chExt cx="254994" cy="169001"/>
            </a:xfrm>
          </p:grpSpPr>
          <p:sp>
            <p:nvSpPr>
              <p:cNvPr id="1258" name="Google Shape;1258;p32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32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0" name="Google Shape;1260;p32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1261" name="Google Shape;1261;p32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2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2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64" name="Google Shape;1264;p32"/>
            <p:cNvSpPr/>
            <p:nvPr/>
          </p:nvSpPr>
          <p:spPr>
            <a:xfrm>
              <a:off x="7774859" y="2395263"/>
              <a:ext cx="122343" cy="128311"/>
            </a:xfrm>
            <a:custGeom>
              <a:avLst/>
              <a:gdLst/>
              <a:ahLst/>
              <a:cxnLst/>
              <a:rect l="l" t="t" r="r" b="b"/>
              <a:pathLst>
                <a:path w="451" h="473" extrusionOk="0">
                  <a:moveTo>
                    <a:pt x="353" y="473"/>
                  </a:moveTo>
                  <a:cubicBezTo>
                    <a:pt x="346" y="473"/>
                    <a:pt x="338" y="473"/>
                    <a:pt x="331" y="471"/>
                  </a:cubicBezTo>
                  <a:cubicBezTo>
                    <a:pt x="282" y="460"/>
                    <a:pt x="243" y="414"/>
                    <a:pt x="215" y="334"/>
                  </a:cubicBezTo>
                  <a:cubicBezTo>
                    <a:pt x="159" y="179"/>
                    <a:pt x="224" y="82"/>
                    <a:pt x="272" y="36"/>
                  </a:cubicBezTo>
                  <a:lnTo>
                    <a:pt x="36" y="36"/>
                  </a:lnTo>
                  <a:lnTo>
                    <a:pt x="44" y="420"/>
                  </a:lnTo>
                  <a:cubicBezTo>
                    <a:pt x="44" y="430"/>
                    <a:pt x="36" y="438"/>
                    <a:pt x="27" y="438"/>
                  </a:cubicBezTo>
                  <a:lnTo>
                    <a:pt x="26" y="438"/>
                  </a:lnTo>
                  <a:cubicBezTo>
                    <a:pt x="17" y="438"/>
                    <a:pt x="9" y="431"/>
                    <a:pt x="9" y="421"/>
                  </a:cubicBezTo>
                  <a:lnTo>
                    <a:pt x="0" y="18"/>
                  </a:lnTo>
                  <a:cubicBezTo>
                    <a:pt x="0" y="14"/>
                    <a:pt x="2" y="9"/>
                    <a:pt x="5" y="6"/>
                  </a:cubicBezTo>
                  <a:cubicBezTo>
                    <a:pt x="9" y="2"/>
                    <a:pt x="13" y="0"/>
                    <a:pt x="18" y="0"/>
                  </a:cubicBezTo>
                  <a:lnTo>
                    <a:pt x="322" y="0"/>
                  </a:lnTo>
                  <a:cubicBezTo>
                    <a:pt x="330" y="0"/>
                    <a:pt x="337" y="6"/>
                    <a:pt x="339" y="13"/>
                  </a:cubicBezTo>
                  <a:cubicBezTo>
                    <a:pt x="341" y="21"/>
                    <a:pt x="338" y="29"/>
                    <a:pt x="331" y="33"/>
                  </a:cubicBezTo>
                  <a:cubicBezTo>
                    <a:pt x="325" y="37"/>
                    <a:pt x="177" y="122"/>
                    <a:pt x="248" y="322"/>
                  </a:cubicBezTo>
                  <a:cubicBezTo>
                    <a:pt x="272" y="389"/>
                    <a:pt x="303" y="428"/>
                    <a:pt x="338" y="437"/>
                  </a:cubicBezTo>
                  <a:cubicBezTo>
                    <a:pt x="381" y="446"/>
                    <a:pt x="421" y="408"/>
                    <a:pt x="422" y="408"/>
                  </a:cubicBezTo>
                  <a:cubicBezTo>
                    <a:pt x="428" y="401"/>
                    <a:pt x="440" y="401"/>
                    <a:pt x="446" y="408"/>
                  </a:cubicBezTo>
                  <a:cubicBezTo>
                    <a:pt x="453" y="415"/>
                    <a:pt x="453" y="426"/>
                    <a:pt x="446" y="433"/>
                  </a:cubicBezTo>
                  <a:cubicBezTo>
                    <a:pt x="444" y="435"/>
                    <a:pt x="405" y="473"/>
                    <a:pt x="353" y="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5" name="Google Shape;1265;p32"/>
            <p:cNvGrpSpPr/>
            <p:nvPr/>
          </p:nvGrpSpPr>
          <p:grpSpPr>
            <a:xfrm>
              <a:off x="6350953" y="2333955"/>
              <a:ext cx="155709" cy="146215"/>
              <a:chOff x="6350953" y="2333955"/>
              <a:chExt cx="155709" cy="146215"/>
            </a:xfrm>
          </p:grpSpPr>
          <p:sp>
            <p:nvSpPr>
              <p:cNvPr id="1266" name="Google Shape;1266;p32"/>
              <p:cNvSpPr/>
              <p:nvPr/>
            </p:nvSpPr>
            <p:spPr>
              <a:xfrm>
                <a:off x="6350953" y="2388751"/>
                <a:ext cx="85721" cy="91418"/>
              </a:xfrm>
              <a:custGeom>
                <a:avLst/>
                <a:gdLst/>
                <a:ahLst/>
                <a:cxnLst/>
                <a:rect l="l" t="t" r="r" b="b"/>
                <a:pathLst>
                  <a:path w="316" h="337" extrusionOk="0">
                    <a:moveTo>
                      <a:pt x="298" y="337"/>
                    </a:moveTo>
                    <a:cubicBezTo>
                      <a:pt x="293" y="337"/>
                      <a:pt x="288" y="335"/>
                      <a:pt x="285" y="331"/>
                    </a:cubicBezTo>
                    <a:lnTo>
                      <a:pt x="4" y="30"/>
                    </a:lnTo>
                    <a:cubicBezTo>
                      <a:pt x="-3" y="23"/>
                      <a:pt x="-2" y="12"/>
                      <a:pt x="5" y="5"/>
                    </a:cubicBezTo>
                    <a:cubicBezTo>
                      <a:pt x="12" y="-2"/>
                      <a:pt x="23" y="-1"/>
                      <a:pt x="30" y="6"/>
                    </a:cubicBezTo>
                    <a:lnTo>
                      <a:pt x="310" y="307"/>
                    </a:lnTo>
                    <a:cubicBezTo>
                      <a:pt x="317" y="314"/>
                      <a:pt x="317" y="325"/>
                      <a:pt x="310" y="332"/>
                    </a:cubicBezTo>
                    <a:cubicBezTo>
                      <a:pt x="306" y="335"/>
                      <a:pt x="302" y="337"/>
                      <a:pt x="298" y="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7" name="Google Shape;1267;p32"/>
              <p:cNvGrpSpPr/>
              <p:nvPr/>
            </p:nvGrpSpPr>
            <p:grpSpPr>
              <a:xfrm>
                <a:off x="6363703" y="2333955"/>
                <a:ext cx="142959" cy="141060"/>
                <a:chOff x="6363703" y="2333955"/>
                <a:chExt cx="142959" cy="141060"/>
              </a:xfrm>
            </p:grpSpPr>
            <p:sp>
              <p:nvSpPr>
                <p:cNvPr id="1268" name="Google Shape;1268;p32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2"/>
                <p:cNvSpPr/>
                <p:nvPr/>
              </p:nvSpPr>
              <p:spPr>
                <a:xfrm>
                  <a:off x="6453765" y="233395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70" name="Google Shape;1270;p32"/>
            <p:cNvGrpSpPr/>
            <p:nvPr/>
          </p:nvGrpSpPr>
          <p:grpSpPr>
            <a:xfrm>
              <a:off x="5164691" y="911685"/>
              <a:ext cx="562342" cy="563157"/>
              <a:chOff x="5164691" y="911685"/>
              <a:chExt cx="562342" cy="563157"/>
            </a:xfrm>
          </p:grpSpPr>
          <p:sp>
            <p:nvSpPr>
              <p:cNvPr id="1271" name="Google Shape;1271;p32"/>
              <p:cNvSpPr/>
              <p:nvPr/>
            </p:nvSpPr>
            <p:spPr>
              <a:xfrm>
                <a:off x="5164691" y="943424"/>
                <a:ext cx="155438" cy="232207"/>
              </a:xfrm>
              <a:custGeom>
                <a:avLst/>
                <a:gdLst/>
                <a:ahLst/>
                <a:cxnLst/>
                <a:rect l="l" t="t" r="r" b="b"/>
                <a:pathLst>
                  <a:path w="573" h="856" extrusionOk="0">
                    <a:moveTo>
                      <a:pt x="18" y="856"/>
                    </a:moveTo>
                    <a:cubicBezTo>
                      <a:pt x="17" y="856"/>
                      <a:pt x="17" y="856"/>
                      <a:pt x="16" y="856"/>
                    </a:cubicBezTo>
                    <a:cubicBezTo>
                      <a:pt x="7" y="855"/>
                      <a:pt x="-1" y="847"/>
                      <a:pt x="0" y="837"/>
                    </a:cubicBezTo>
                    <a:cubicBezTo>
                      <a:pt x="28" y="482"/>
                      <a:pt x="233" y="170"/>
                      <a:pt x="547" y="2"/>
                    </a:cubicBezTo>
                    <a:cubicBezTo>
                      <a:pt x="556" y="-2"/>
                      <a:pt x="566" y="1"/>
                      <a:pt x="571" y="9"/>
                    </a:cubicBezTo>
                    <a:cubicBezTo>
                      <a:pt x="576" y="18"/>
                      <a:pt x="572" y="29"/>
                      <a:pt x="564" y="33"/>
                    </a:cubicBezTo>
                    <a:cubicBezTo>
                      <a:pt x="260" y="195"/>
                      <a:pt x="63" y="497"/>
                      <a:pt x="35" y="840"/>
                    </a:cubicBezTo>
                    <a:cubicBezTo>
                      <a:pt x="34" y="849"/>
                      <a:pt x="27" y="856"/>
                      <a:pt x="18" y="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2"/>
              <p:cNvSpPr/>
              <p:nvPr/>
            </p:nvSpPr>
            <p:spPr>
              <a:xfrm>
                <a:off x="5207281" y="1337308"/>
                <a:ext cx="178767" cy="12993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79" extrusionOk="0">
                    <a:moveTo>
                      <a:pt x="641" y="479"/>
                    </a:moveTo>
                    <a:cubicBezTo>
                      <a:pt x="640" y="479"/>
                      <a:pt x="638" y="479"/>
                      <a:pt x="637" y="479"/>
                    </a:cubicBezTo>
                    <a:cubicBezTo>
                      <a:pt x="374" y="416"/>
                      <a:pt x="150" y="256"/>
                      <a:pt x="3" y="28"/>
                    </a:cubicBezTo>
                    <a:cubicBezTo>
                      <a:pt x="-2" y="19"/>
                      <a:pt x="0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cubicBezTo>
                      <a:pt x="174" y="229"/>
                      <a:pt x="392" y="384"/>
                      <a:pt x="645" y="445"/>
                    </a:cubicBezTo>
                    <a:cubicBezTo>
                      <a:pt x="654" y="447"/>
                      <a:pt x="660" y="456"/>
                      <a:pt x="658" y="466"/>
                    </a:cubicBezTo>
                    <a:cubicBezTo>
                      <a:pt x="656" y="474"/>
                      <a:pt x="649" y="479"/>
                      <a:pt x="641" y="4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32"/>
              <p:cNvSpPr/>
              <p:nvPr/>
            </p:nvSpPr>
            <p:spPr>
              <a:xfrm>
                <a:off x="5419142" y="1210082"/>
                <a:ext cx="307891" cy="26476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100" y="976"/>
                    </a:moveTo>
                    <a:cubicBezTo>
                      <a:pt x="72" y="976"/>
                      <a:pt x="44" y="975"/>
                      <a:pt x="16" y="973"/>
                    </a:cubicBezTo>
                    <a:cubicBezTo>
                      <a:pt x="6" y="972"/>
                      <a:pt x="-1" y="964"/>
                      <a:pt x="0" y="954"/>
                    </a:cubicBezTo>
                    <a:cubicBezTo>
                      <a:pt x="0" y="944"/>
                      <a:pt x="9" y="937"/>
                      <a:pt x="19" y="938"/>
                    </a:cubicBezTo>
                    <a:cubicBezTo>
                      <a:pt x="286" y="959"/>
                      <a:pt x="546" y="875"/>
                      <a:pt x="750" y="701"/>
                    </a:cubicBezTo>
                    <a:cubicBezTo>
                      <a:pt x="954" y="527"/>
                      <a:pt x="1078" y="284"/>
                      <a:pt x="1100" y="17"/>
                    </a:cubicBezTo>
                    <a:cubicBezTo>
                      <a:pt x="1101" y="7"/>
                      <a:pt x="1109" y="0"/>
                      <a:pt x="1119" y="0"/>
                    </a:cubicBezTo>
                    <a:cubicBezTo>
                      <a:pt x="1128" y="1"/>
                      <a:pt x="1136" y="10"/>
                      <a:pt x="1135" y="19"/>
                    </a:cubicBezTo>
                    <a:cubicBezTo>
                      <a:pt x="1113" y="296"/>
                      <a:pt x="984" y="548"/>
                      <a:pt x="773" y="728"/>
                    </a:cubicBezTo>
                    <a:cubicBezTo>
                      <a:pt x="583" y="890"/>
                      <a:pt x="347" y="976"/>
                      <a:pt x="100" y="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32"/>
              <p:cNvSpPr/>
              <p:nvPr/>
            </p:nvSpPr>
            <p:spPr>
              <a:xfrm>
                <a:off x="5463088" y="911685"/>
                <a:ext cx="262318" cy="248212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15" extrusionOk="0">
                    <a:moveTo>
                      <a:pt x="949" y="915"/>
                    </a:moveTo>
                    <a:cubicBezTo>
                      <a:pt x="941" y="915"/>
                      <a:pt x="933" y="909"/>
                      <a:pt x="932" y="900"/>
                    </a:cubicBezTo>
                    <a:cubicBezTo>
                      <a:pt x="869" y="436"/>
                      <a:pt x="484" y="73"/>
                      <a:pt x="16" y="35"/>
                    </a:cubicBezTo>
                    <a:cubicBezTo>
                      <a:pt x="7" y="35"/>
                      <a:pt x="0" y="26"/>
                      <a:pt x="0" y="16"/>
                    </a:cubicBezTo>
                    <a:cubicBezTo>
                      <a:pt x="1" y="7"/>
                      <a:pt x="10" y="0"/>
                      <a:pt x="19" y="0"/>
                    </a:cubicBezTo>
                    <a:cubicBezTo>
                      <a:pt x="503" y="39"/>
                      <a:pt x="901" y="415"/>
                      <a:pt x="967" y="895"/>
                    </a:cubicBezTo>
                    <a:cubicBezTo>
                      <a:pt x="968" y="905"/>
                      <a:pt x="961" y="914"/>
                      <a:pt x="952" y="915"/>
                    </a:cubicBezTo>
                    <a:cubicBezTo>
                      <a:pt x="951" y="915"/>
                      <a:pt x="950" y="915"/>
                      <a:pt x="949" y="9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5196430" y="1168578"/>
                <a:ext cx="374081" cy="27371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09" extrusionOk="0">
                    <a:moveTo>
                      <a:pt x="920" y="1009"/>
                    </a:moveTo>
                    <a:cubicBezTo>
                      <a:pt x="896" y="1009"/>
                      <a:pt x="871" y="1008"/>
                      <a:pt x="846" y="1006"/>
                    </a:cubicBezTo>
                    <a:cubicBezTo>
                      <a:pt x="602" y="987"/>
                      <a:pt x="379" y="873"/>
                      <a:pt x="220" y="686"/>
                    </a:cubicBezTo>
                    <a:cubicBezTo>
                      <a:pt x="60" y="499"/>
                      <a:pt x="-17" y="261"/>
                      <a:pt x="3" y="16"/>
                    </a:cubicBezTo>
                    <a:cubicBezTo>
                      <a:pt x="4" y="7"/>
                      <a:pt x="12" y="0"/>
                      <a:pt x="22" y="0"/>
                    </a:cubicBezTo>
                    <a:cubicBezTo>
                      <a:pt x="32" y="1"/>
                      <a:pt x="39" y="10"/>
                      <a:pt x="38" y="19"/>
                    </a:cubicBezTo>
                    <a:cubicBezTo>
                      <a:pt x="19" y="255"/>
                      <a:pt x="93" y="483"/>
                      <a:pt x="247" y="663"/>
                    </a:cubicBezTo>
                    <a:cubicBezTo>
                      <a:pt x="400" y="843"/>
                      <a:pt x="614" y="952"/>
                      <a:pt x="849" y="971"/>
                    </a:cubicBezTo>
                    <a:cubicBezTo>
                      <a:pt x="1025" y="985"/>
                      <a:pt x="1199" y="947"/>
                      <a:pt x="1352" y="861"/>
                    </a:cubicBezTo>
                    <a:cubicBezTo>
                      <a:pt x="1360" y="856"/>
                      <a:pt x="1371" y="859"/>
                      <a:pt x="1376" y="868"/>
                    </a:cubicBezTo>
                    <a:cubicBezTo>
                      <a:pt x="1381" y="876"/>
                      <a:pt x="1378" y="887"/>
                      <a:pt x="1369" y="892"/>
                    </a:cubicBezTo>
                    <a:cubicBezTo>
                      <a:pt x="1231" y="969"/>
                      <a:pt x="1078" y="1009"/>
                      <a:pt x="920" y="10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32"/>
              <p:cNvSpPr/>
              <p:nvPr/>
            </p:nvSpPr>
            <p:spPr>
              <a:xfrm>
                <a:off x="5212706" y="943424"/>
                <a:ext cx="482589" cy="417213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538" extrusionOk="0">
                    <a:moveTo>
                      <a:pt x="1532" y="1538"/>
                    </a:moveTo>
                    <a:cubicBezTo>
                      <a:pt x="1528" y="1538"/>
                      <a:pt x="1524" y="1536"/>
                      <a:pt x="1521" y="1533"/>
                    </a:cubicBezTo>
                    <a:cubicBezTo>
                      <a:pt x="1513" y="1527"/>
                      <a:pt x="1513" y="1516"/>
                      <a:pt x="1519" y="1508"/>
                    </a:cubicBezTo>
                    <a:cubicBezTo>
                      <a:pt x="1649" y="1363"/>
                      <a:pt x="1725" y="1184"/>
                      <a:pt x="1741" y="990"/>
                    </a:cubicBezTo>
                    <a:cubicBezTo>
                      <a:pt x="1780" y="504"/>
                      <a:pt x="1416" y="77"/>
                      <a:pt x="930" y="38"/>
                    </a:cubicBezTo>
                    <a:cubicBezTo>
                      <a:pt x="542" y="7"/>
                      <a:pt x="174" y="239"/>
                      <a:pt x="34" y="601"/>
                    </a:cubicBezTo>
                    <a:cubicBezTo>
                      <a:pt x="31" y="611"/>
                      <a:pt x="21" y="615"/>
                      <a:pt x="12" y="612"/>
                    </a:cubicBezTo>
                    <a:cubicBezTo>
                      <a:pt x="2" y="608"/>
                      <a:pt x="-2" y="598"/>
                      <a:pt x="1" y="589"/>
                    </a:cubicBezTo>
                    <a:cubicBezTo>
                      <a:pt x="147" y="212"/>
                      <a:pt x="530" y="-29"/>
                      <a:pt x="933" y="3"/>
                    </a:cubicBezTo>
                    <a:cubicBezTo>
                      <a:pt x="1177" y="23"/>
                      <a:pt x="1400" y="136"/>
                      <a:pt x="1559" y="323"/>
                    </a:cubicBezTo>
                    <a:cubicBezTo>
                      <a:pt x="1719" y="510"/>
                      <a:pt x="1796" y="748"/>
                      <a:pt x="1776" y="993"/>
                    </a:cubicBezTo>
                    <a:cubicBezTo>
                      <a:pt x="1760" y="1195"/>
                      <a:pt x="1680" y="1381"/>
                      <a:pt x="1545" y="1532"/>
                    </a:cubicBezTo>
                    <a:cubicBezTo>
                      <a:pt x="1542" y="1536"/>
                      <a:pt x="1537" y="1538"/>
                      <a:pt x="1532" y="15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32"/>
              <p:cNvSpPr/>
              <p:nvPr/>
            </p:nvSpPr>
            <p:spPr>
              <a:xfrm>
                <a:off x="5416972" y="1012055"/>
                <a:ext cx="169001" cy="18554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84" extrusionOk="0">
                    <a:moveTo>
                      <a:pt x="107" y="684"/>
                    </a:moveTo>
                    <a:cubicBezTo>
                      <a:pt x="103" y="684"/>
                      <a:pt x="100" y="683"/>
                      <a:pt x="97" y="682"/>
                    </a:cubicBezTo>
                    <a:cubicBezTo>
                      <a:pt x="93" y="679"/>
                      <a:pt x="90" y="674"/>
                      <a:pt x="89" y="669"/>
                    </a:cubicBezTo>
                    <a:lnTo>
                      <a:pt x="0" y="20"/>
                    </a:lnTo>
                    <a:cubicBezTo>
                      <a:pt x="-1" y="10"/>
                      <a:pt x="6" y="2"/>
                      <a:pt x="16" y="0"/>
                    </a:cubicBezTo>
                    <a:cubicBezTo>
                      <a:pt x="25" y="-1"/>
                      <a:pt x="34" y="6"/>
                      <a:pt x="35" y="15"/>
                    </a:cubicBezTo>
                    <a:lnTo>
                      <a:pt x="121" y="644"/>
                    </a:lnTo>
                    <a:lnTo>
                      <a:pt x="600" y="495"/>
                    </a:lnTo>
                    <a:cubicBezTo>
                      <a:pt x="610" y="492"/>
                      <a:pt x="619" y="497"/>
                      <a:pt x="622" y="506"/>
                    </a:cubicBezTo>
                    <a:cubicBezTo>
                      <a:pt x="625" y="516"/>
                      <a:pt x="620" y="526"/>
                      <a:pt x="611" y="528"/>
                    </a:cubicBezTo>
                    <a:lnTo>
                      <a:pt x="112" y="683"/>
                    </a:lnTo>
                    <a:cubicBezTo>
                      <a:pt x="110" y="684"/>
                      <a:pt x="108" y="684"/>
                      <a:pt x="107" y="6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8" name="Google Shape;1278;p32"/>
            <p:cNvGrpSpPr/>
            <p:nvPr/>
          </p:nvGrpSpPr>
          <p:grpSpPr>
            <a:xfrm>
              <a:off x="7357364" y="1146334"/>
              <a:ext cx="383304" cy="393613"/>
              <a:chOff x="7357364" y="1146334"/>
              <a:chExt cx="383304" cy="393613"/>
            </a:xfrm>
          </p:grpSpPr>
          <p:sp>
            <p:nvSpPr>
              <p:cNvPr id="1279" name="Google Shape;1279;p32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32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2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2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6192803" y="4044584"/>
              <a:ext cx="317657" cy="317386"/>
              <a:chOff x="6192803" y="4044584"/>
              <a:chExt cx="317657" cy="317386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6192803" y="4071169"/>
                <a:ext cx="77312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4" extrusionOk="0">
                    <a:moveTo>
                      <a:pt x="18" y="504"/>
                    </a:moveTo>
                    <a:cubicBezTo>
                      <a:pt x="8" y="504"/>
                      <a:pt x="0" y="496"/>
                      <a:pt x="0" y="487"/>
                    </a:cubicBezTo>
                    <a:cubicBezTo>
                      <a:pt x="0" y="293"/>
                      <a:pt x="96" y="111"/>
                      <a:pt x="257" y="2"/>
                    </a:cubicBezTo>
                    <a:cubicBezTo>
                      <a:pt x="265" y="-3"/>
                      <a:pt x="276" y="-1"/>
                      <a:pt x="281" y="7"/>
                    </a:cubicBezTo>
                    <a:cubicBezTo>
                      <a:pt x="287" y="15"/>
                      <a:pt x="285" y="26"/>
                      <a:pt x="277" y="31"/>
                    </a:cubicBezTo>
                    <a:cubicBezTo>
                      <a:pt x="126" y="134"/>
                      <a:pt x="35" y="304"/>
                      <a:pt x="35" y="487"/>
                    </a:cubicBezTo>
                    <a:cubicBezTo>
                      <a:pt x="35" y="496"/>
                      <a:pt x="27" y="504"/>
                      <a:pt x="18" y="5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6201213" y="4248037"/>
                <a:ext cx="266930" cy="113933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20" extrusionOk="0">
                    <a:moveTo>
                      <a:pt x="554" y="420"/>
                    </a:moveTo>
                    <a:cubicBezTo>
                      <a:pt x="303" y="420"/>
                      <a:pt x="81" y="260"/>
                      <a:pt x="0" y="23"/>
                    </a:cubicBezTo>
                    <a:cubicBezTo>
                      <a:pt x="-3" y="14"/>
                      <a:pt x="2" y="4"/>
                      <a:pt x="11" y="1"/>
                    </a:cubicBezTo>
                    <a:cubicBezTo>
                      <a:pt x="20" y="-2"/>
                      <a:pt x="30" y="3"/>
                      <a:pt x="33" y="12"/>
                    </a:cubicBezTo>
                    <a:cubicBezTo>
                      <a:pt x="109" y="235"/>
                      <a:pt x="318" y="385"/>
                      <a:pt x="554" y="385"/>
                    </a:cubicBezTo>
                    <a:cubicBezTo>
                      <a:pt x="706" y="385"/>
                      <a:pt x="848" y="324"/>
                      <a:pt x="953" y="214"/>
                    </a:cubicBezTo>
                    <a:cubicBezTo>
                      <a:pt x="959" y="206"/>
                      <a:pt x="970" y="206"/>
                      <a:pt x="978" y="213"/>
                    </a:cubicBezTo>
                    <a:cubicBezTo>
                      <a:pt x="985" y="220"/>
                      <a:pt x="985" y="231"/>
                      <a:pt x="978" y="238"/>
                    </a:cubicBezTo>
                    <a:cubicBezTo>
                      <a:pt x="867" y="355"/>
                      <a:pt x="716" y="420"/>
                      <a:pt x="554" y="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2"/>
              <p:cNvSpPr/>
              <p:nvPr/>
            </p:nvSpPr>
            <p:spPr>
              <a:xfrm>
                <a:off x="6346613" y="4044584"/>
                <a:ext cx="163847" cy="16330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02" extrusionOk="0">
                    <a:moveTo>
                      <a:pt x="587" y="602"/>
                    </a:moveTo>
                    <a:cubicBezTo>
                      <a:pt x="577" y="602"/>
                      <a:pt x="569" y="594"/>
                      <a:pt x="569" y="585"/>
                    </a:cubicBezTo>
                    <a:cubicBezTo>
                      <a:pt x="569" y="282"/>
                      <a:pt x="321" y="35"/>
                      <a:pt x="18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341" y="0"/>
                      <a:pt x="604" y="262"/>
                      <a:pt x="604" y="585"/>
                    </a:cubicBezTo>
                    <a:cubicBezTo>
                      <a:pt x="604" y="594"/>
                      <a:pt x="596" y="602"/>
                      <a:pt x="587" y="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32"/>
              <p:cNvSpPr/>
              <p:nvPr/>
            </p:nvSpPr>
            <p:spPr>
              <a:xfrm>
                <a:off x="6210978" y="4198394"/>
                <a:ext cx="145401" cy="14540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6" extrusionOk="0">
                    <a:moveTo>
                      <a:pt x="518" y="536"/>
                    </a:moveTo>
                    <a:cubicBezTo>
                      <a:pt x="232" y="536"/>
                      <a:pt x="0" y="304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4"/>
                      <a:pt x="252" y="501"/>
                      <a:pt x="518" y="501"/>
                    </a:cubicBezTo>
                    <a:cubicBezTo>
                      <a:pt x="528" y="501"/>
                      <a:pt x="536" y="509"/>
                      <a:pt x="536" y="518"/>
                    </a:cubicBezTo>
                    <a:cubicBezTo>
                      <a:pt x="536" y="528"/>
                      <a:pt x="528" y="536"/>
                      <a:pt x="518" y="5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32"/>
              <p:cNvSpPr/>
              <p:nvPr/>
            </p:nvSpPr>
            <p:spPr>
              <a:xfrm>
                <a:off x="6241089" y="4062488"/>
                <a:ext cx="250925" cy="264217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4" extrusionOk="0">
                    <a:moveTo>
                      <a:pt x="651" y="974"/>
                    </a:moveTo>
                    <a:cubicBezTo>
                      <a:pt x="644" y="974"/>
                      <a:pt x="638" y="971"/>
                      <a:pt x="635" y="965"/>
                    </a:cubicBezTo>
                    <a:cubicBezTo>
                      <a:pt x="630" y="956"/>
                      <a:pt x="634" y="946"/>
                      <a:pt x="642" y="941"/>
                    </a:cubicBezTo>
                    <a:cubicBezTo>
                      <a:pt x="795" y="856"/>
                      <a:pt x="890" y="694"/>
                      <a:pt x="890" y="519"/>
                    </a:cubicBezTo>
                    <a:cubicBezTo>
                      <a:pt x="890" y="252"/>
                      <a:pt x="673" y="36"/>
                      <a:pt x="407" y="36"/>
                    </a:cubicBezTo>
                    <a:cubicBezTo>
                      <a:pt x="260" y="36"/>
                      <a:pt x="123" y="101"/>
                      <a:pt x="31" y="216"/>
                    </a:cubicBezTo>
                    <a:cubicBezTo>
                      <a:pt x="25" y="223"/>
                      <a:pt x="14" y="224"/>
                      <a:pt x="6" y="218"/>
                    </a:cubicBezTo>
                    <a:cubicBezTo>
                      <a:pt x="-1" y="212"/>
                      <a:pt x="-3" y="201"/>
                      <a:pt x="4" y="194"/>
                    </a:cubicBezTo>
                    <a:cubicBezTo>
                      <a:pt x="102" y="71"/>
                      <a:pt x="250" y="0"/>
                      <a:pt x="407" y="0"/>
                    </a:cubicBezTo>
                    <a:cubicBezTo>
                      <a:pt x="693" y="0"/>
                      <a:pt x="925" y="233"/>
                      <a:pt x="925" y="519"/>
                    </a:cubicBezTo>
                    <a:cubicBezTo>
                      <a:pt x="925" y="707"/>
                      <a:pt x="823" y="880"/>
                      <a:pt x="659" y="972"/>
                    </a:cubicBezTo>
                    <a:cubicBezTo>
                      <a:pt x="656" y="973"/>
                      <a:pt x="654" y="974"/>
                      <a:pt x="651" y="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32"/>
              <p:cNvSpPr/>
              <p:nvPr/>
            </p:nvSpPr>
            <p:spPr>
              <a:xfrm>
                <a:off x="6317316" y="4122981"/>
                <a:ext cx="39063" cy="177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48" y="654"/>
                    </a:moveTo>
                    <a:cubicBezTo>
                      <a:pt x="47" y="654"/>
                      <a:pt x="46" y="654"/>
                      <a:pt x="44" y="653"/>
                    </a:cubicBezTo>
                    <a:cubicBezTo>
                      <a:pt x="35" y="651"/>
                      <a:pt x="29" y="642"/>
                      <a:pt x="31" y="632"/>
                    </a:cubicBezTo>
                    <a:lnTo>
                      <a:pt x="108" y="297"/>
                    </a:lnTo>
                    <a:lnTo>
                      <a:pt x="1" y="24"/>
                    </a:lnTo>
                    <a:cubicBezTo>
                      <a:pt x="-2" y="15"/>
                      <a:pt x="2" y="5"/>
                      <a:pt x="11" y="1"/>
                    </a:cubicBezTo>
                    <a:cubicBezTo>
                      <a:pt x="20" y="-2"/>
                      <a:pt x="30" y="2"/>
                      <a:pt x="34" y="11"/>
                    </a:cubicBezTo>
                    <a:lnTo>
                      <a:pt x="142" y="289"/>
                    </a:lnTo>
                    <a:cubicBezTo>
                      <a:pt x="144" y="293"/>
                      <a:pt x="144" y="296"/>
                      <a:pt x="143" y="300"/>
                    </a:cubicBezTo>
                    <a:lnTo>
                      <a:pt x="66" y="640"/>
                    </a:lnTo>
                    <a:cubicBezTo>
                      <a:pt x="64" y="648"/>
                      <a:pt x="56" y="654"/>
                      <a:pt x="48" y="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2" name="Google Shape;1292;p32"/>
            <p:cNvSpPr/>
            <p:nvPr/>
          </p:nvSpPr>
          <p:spPr>
            <a:xfrm>
              <a:off x="5824148" y="2826852"/>
              <a:ext cx="598150" cy="31196"/>
            </a:xfrm>
            <a:custGeom>
              <a:avLst/>
              <a:gdLst/>
              <a:ahLst/>
              <a:cxnLst/>
              <a:rect l="l" t="t" r="r" b="b"/>
              <a:pathLst>
                <a:path w="2205" h="115" extrusionOk="0">
                  <a:moveTo>
                    <a:pt x="0" y="0"/>
                  </a:moveTo>
                  <a:lnTo>
                    <a:pt x="2205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821978" y="286672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819536" y="2913116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817366" y="2955706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905529" y="2960317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993691" y="2964929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6081854" y="296954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811941" y="3059602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809770" y="309947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807329" y="3146137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805159" y="3188727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80" y="188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893322" y="3193338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981484" y="319795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6069647" y="3202562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799734" y="3292352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797563" y="333222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795122" y="3378887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792952" y="3421477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881114" y="3426088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969277" y="343070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6057440" y="3435311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9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787255" y="3531884"/>
              <a:ext cx="597879" cy="31467"/>
            </a:xfrm>
            <a:custGeom>
              <a:avLst/>
              <a:gdLst/>
              <a:ahLst/>
              <a:cxnLst/>
              <a:rect l="l" t="t" r="r" b="b"/>
              <a:pathLst>
                <a:path w="2204" h="116" extrusionOk="0">
                  <a:moveTo>
                    <a:pt x="0" y="0"/>
                  </a:moveTo>
                  <a:lnTo>
                    <a:pt x="2204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785085" y="3571760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782644" y="3618419"/>
              <a:ext cx="509988" cy="26856"/>
            </a:xfrm>
            <a:custGeom>
              <a:avLst/>
              <a:gdLst/>
              <a:ahLst/>
              <a:cxnLst/>
              <a:rect l="l" t="t" r="r" b="b"/>
              <a:pathLst>
                <a:path w="1880" h="99" extrusionOk="0">
                  <a:moveTo>
                    <a:pt x="0" y="0"/>
                  </a:moveTo>
                  <a:lnTo>
                    <a:pt x="1880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780473" y="3661008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868636" y="3665620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956799" y="3670231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6044961" y="3674843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748464" y="316404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6481163" y="1612647"/>
              <a:ext cx="626362" cy="707743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6481163" y="1612647"/>
              <a:ext cx="626362" cy="707743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6586958" y="1699996"/>
              <a:ext cx="247127" cy="246856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6806958" y="1842413"/>
              <a:ext cx="175783" cy="175783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6701162" y="1946852"/>
              <a:ext cx="125055" cy="125055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7183209" y="2786433"/>
              <a:ext cx="74599" cy="91961"/>
            </a:xfrm>
            <a:custGeom>
              <a:avLst/>
              <a:gdLst/>
              <a:ahLst/>
              <a:cxnLst/>
              <a:rect l="l" t="t" r="r" b="b"/>
              <a:pathLst>
                <a:path w="275" h="339" extrusionOk="0">
                  <a:moveTo>
                    <a:pt x="50" y="339"/>
                  </a:moveTo>
                  <a:cubicBezTo>
                    <a:pt x="51" y="310"/>
                    <a:pt x="54" y="280"/>
                    <a:pt x="59" y="249"/>
                  </a:cubicBezTo>
                  <a:lnTo>
                    <a:pt x="0" y="154"/>
                  </a:lnTo>
                  <a:cubicBezTo>
                    <a:pt x="97" y="135"/>
                    <a:pt x="204" y="92"/>
                    <a:pt x="275" y="0"/>
                  </a:cubicBezTo>
                  <a:cubicBezTo>
                    <a:pt x="275" y="0"/>
                    <a:pt x="294" y="244"/>
                    <a:pt x="50" y="339"/>
                  </a:cubicBez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7076328" y="2649984"/>
              <a:ext cx="74057" cy="21159"/>
            </a:xfrm>
            <a:custGeom>
              <a:avLst/>
              <a:gdLst/>
              <a:ahLst/>
              <a:cxnLst/>
              <a:rect l="l" t="t" r="r" b="b"/>
              <a:pathLst>
                <a:path w="273" h="78" extrusionOk="0">
                  <a:moveTo>
                    <a:pt x="0" y="78"/>
                  </a:moveTo>
                  <a:cubicBezTo>
                    <a:pt x="0" y="78"/>
                    <a:pt x="124" y="-35"/>
                    <a:pt x="273" y="11"/>
                  </a:cubicBezTo>
                  <a:lnTo>
                    <a:pt x="0" y="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6968906" y="2641575"/>
              <a:ext cx="43674" cy="29568"/>
            </a:xfrm>
            <a:custGeom>
              <a:avLst/>
              <a:gdLst/>
              <a:ahLst/>
              <a:cxnLst/>
              <a:rect l="l" t="t" r="r" b="b"/>
              <a:pathLst>
                <a:path w="161" h="109" extrusionOk="0">
                  <a:moveTo>
                    <a:pt x="161" y="109"/>
                  </a:moveTo>
                  <a:cubicBezTo>
                    <a:pt x="161" y="109"/>
                    <a:pt x="119" y="19"/>
                    <a:pt x="0" y="0"/>
                  </a:cubicBezTo>
                  <a:lnTo>
                    <a:pt x="161" y="1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7023431" y="2715632"/>
              <a:ext cx="38520" cy="64291"/>
            </a:xfrm>
            <a:custGeom>
              <a:avLst/>
              <a:gdLst/>
              <a:ahLst/>
              <a:cxnLst/>
              <a:rect l="l" t="t" r="r" b="b"/>
              <a:pathLst>
                <a:path w="142" h="237" extrusionOk="0">
                  <a:moveTo>
                    <a:pt x="43" y="0"/>
                  </a:moveTo>
                  <a:cubicBezTo>
                    <a:pt x="43" y="0"/>
                    <a:pt x="25" y="91"/>
                    <a:pt x="2" y="184"/>
                  </a:cubicBezTo>
                  <a:cubicBezTo>
                    <a:pt x="-21" y="273"/>
                    <a:pt x="150" y="226"/>
                    <a:pt x="142" y="2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7086094" y="2771785"/>
              <a:ext cx="50456" cy="33095"/>
            </a:xfrm>
            <a:custGeom>
              <a:avLst/>
              <a:gdLst/>
              <a:ahLst/>
              <a:cxnLst/>
              <a:rect l="l" t="t" r="r" b="b"/>
              <a:pathLst>
                <a:path w="186" h="122" extrusionOk="0">
                  <a:moveTo>
                    <a:pt x="0" y="122"/>
                  </a:moveTo>
                  <a:cubicBezTo>
                    <a:pt x="0" y="122"/>
                    <a:pt x="110" y="95"/>
                    <a:pt x="186" y="0"/>
                  </a:cubicBezTo>
                  <a:lnTo>
                    <a:pt x="0" y="1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7102913" y="2692574"/>
              <a:ext cx="20888" cy="25499"/>
            </a:xfrm>
            <a:custGeom>
              <a:avLst/>
              <a:gdLst/>
              <a:ahLst/>
              <a:cxnLst/>
              <a:rect l="l" t="t" r="r" b="b"/>
              <a:pathLst>
                <a:path w="77" h="94" extrusionOk="0">
                  <a:moveTo>
                    <a:pt x="75" y="37"/>
                  </a:moveTo>
                  <a:cubicBezTo>
                    <a:pt x="82" y="63"/>
                    <a:pt x="72" y="88"/>
                    <a:pt x="52" y="93"/>
                  </a:cubicBezTo>
                  <a:cubicBezTo>
                    <a:pt x="32" y="99"/>
                    <a:pt x="10" y="83"/>
                    <a:pt x="3" y="57"/>
                  </a:cubicBezTo>
                  <a:cubicBezTo>
                    <a:pt x="-4" y="31"/>
                    <a:pt x="6" y="6"/>
                    <a:pt x="26" y="1"/>
                  </a:cubicBezTo>
                  <a:cubicBezTo>
                    <a:pt x="46" y="-5"/>
                    <a:pt x="68" y="12"/>
                    <a:pt x="75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7006612" y="2689590"/>
              <a:ext cx="15191" cy="25499"/>
            </a:xfrm>
            <a:custGeom>
              <a:avLst/>
              <a:gdLst/>
              <a:ahLst/>
              <a:cxnLst/>
              <a:rect l="l" t="t" r="r" b="b"/>
              <a:pathLst>
                <a:path w="56" h="94" extrusionOk="0">
                  <a:moveTo>
                    <a:pt x="53" y="40"/>
                  </a:moveTo>
                  <a:cubicBezTo>
                    <a:pt x="60" y="66"/>
                    <a:pt x="55" y="90"/>
                    <a:pt x="41" y="93"/>
                  </a:cubicBezTo>
                  <a:cubicBezTo>
                    <a:pt x="28" y="97"/>
                    <a:pt x="11" y="79"/>
                    <a:pt x="4" y="53"/>
                  </a:cubicBezTo>
                  <a:cubicBezTo>
                    <a:pt x="-3" y="28"/>
                    <a:pt x="2" y="4"/>
                    <a:pt x="16" y="0"/>
                  </a:cubicBezTo>
                  <a:cubicBezTo>
                    <a:pt x="29" y="-3"/>
                    <a:pt x="46" y="15"/>
                    <a:pt x="53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7237191" y="2630182"/>
              <a:ext cx="71887" cy="111763"/>
            </a:xfrm>
            <a:custGeom>
              <a:avLst/>
              <a:gdLst/>
              <a:ahLst/>
              <a:cxnLst/>
              <a:rect l="l" t="t" r="r" b="b"/>
              <a:pathLst>
                <a:path w="265" h="412" extrusionOk="0">
                  <a:moveTo>
                    <a:pt x="0" y="287"/>
                  </a:moveTo>
                  <a:cubicBezTo>
                    <a:pt x="0" y="287"/>
                    <a:pt x="-8" y="-36"/>
                    <a:pt x="175" y="3"/>
                  </a:cubicBezTo>
                  <a:cubicBezTo>
                    <a:pt x="359" y="42"/>
                    <a:pt x="226" y="416"/>
                    <a:pt x="87" y="412"/>
                  </a:cubicBezTo>
                  <a:lnTo>
                    <a:pt x="0" y="287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2"/>
            <p:cNvGrpSpPr/>
            <p:nvPr/>
          </p:nvGrpSpPr>
          <p:grpSpPr>
            <a:xfrm>
              <a:off x="4721437" y="3735065"/>
              <a:ext cx="489099" cy="932355"/>
              <a:chOff x="4721437" y="3735065"/>
              <a:chExt cx="489099" cy="932355"/>
            </a:xfrm>
          </p:grpSpPr>
          <p:sp>
            <p:nvSpPr>
              <p:cNvPr id="1335" name="Google Shape;1335;p32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2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32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32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32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2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32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32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2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32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32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2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32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32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9" name="Google Shape;1349;p32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0" name="Google Shape;1350;p32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1" name="Google Shape;1351;p32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2" name="Google Shape;1352;p32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353" name="Google Shape;1353;p32"/>
            <p:cNvSpPr/>
            <p:nvPr/>
          </p:nvSpPr>
          <p:spPr>
            <a:xfrm>
              <a:off x="5271029" y="2084657"/>
              <a:ext cx="911467" cy="1273613"/>
            </a:xfrm>
            <a:custGeom>
              <a:avLst/>
              <a:gdLst/>
              <a:ahLst/>
              <a:cxnLst/>
              <a:rect l="l" t="t" r="r" b="b"/>
              <a:pathLst>
                <a:path w="3360" h="4695" extrusionOk="0">
                  <a:moveTo>
                    <a:pt x="3360" y="4413"/>
                  </a:moveTo>
                  <a:lnTo>
                    <a:pt x="424" y="4695"/>
                  </a:lnTo>
                  <a:lnTo>
                    <a:pt x="0" y="282"/>
                  </a:lnTo>
                  <a:lnTo>
                    <a:pt x="2936" y="0"/>
                  </a:lnTo>
                  <a:lnTo>
                    <a:pt x="3360" y="4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271029" y="2084657"/>
              <a:ext cx="911467" cy="1273613"/>
            </a:xfrm>
            <a:custGeom>
              <a:avLst/>
              <a:gdLst/>
              <a:ahLst/>
              <a:cxnLst/>
              <a:rect l="l" t="t" r="r" b="b"/>
              <a:pathLst>
                <a:path w="3360" h="4695" extrusionOk="0">
                  <a:moveTo>
                    <a:pt x="3360" y="4413"/>
                  </a:moveTo>
                  <a:lnTo>
                    <a:pt x="424" y="4695"/>
                  </a:lnTo>
                  <a:lnTo>
                    <a:pt x="0" y="282"/>
                  </a:lnTo>
                  <a:lnTo>
                    <a:pt x="2936" y="0"/>
                  </a:lnTo>
                  <a:lnTo>
                    <a:pt x="3360" y="441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5" name="Google Shape;1355;p32"/>
            <p:cNvGrpSpPr/>
            <p:nvPr/>
          </p:nvGrpSpPr>
          <p:grpSpPr>
            <a:xfrm>
              <a:off x="5339118" y="2214324"/>
              <a:ext cx="730801" cy="937781"/>
              <a:chOff x="5339118" y="2214324"/>
              <a:chExt cx="730801" cy="937781"/>
            </a:xfrm>
          </p:grpSpPr>
          <p:sp>
            <p:nvSpPr>
              <p:cNvPr id="1356" name="Google Shape;1356;p32"/>
              <p:cNvSpPr/>
              <p:nvPr/>
            </p:nvSpPr>
            <p:spPr>
              <a:xfrm rot="-376976">
                <a:off x="5778465" y="2690043"/>
                <a:ext cx="208066" cy="11122"/>
              </a:xfrm>
              <a:custGeom>
                <a:avLst/>
                <a:gdLst/>
                <a:ahLst/>
                <a:cxnLst/>
                <a:rect l="l" t="t" r="r" b="b"/>
                <a:pathLst>
                  <a:path w="767" h="41" extrusionOk="0">
                    <a:moveTo>
                      <a:pt x="0" y="0"/>
                    </a:moveTo>
                    <a:lnTo>
                      <a:pt x="767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32"/>
              <p:cNvSpPr/>
              <p:nvPr/>
            </p:nvSpPr>
            <p:spPr>
              <a:xfrm rot="-376976">
                <a:off x="5780964" y="2733821"/>
                <a:ext cx="141333" cy="7324"/>
              </a:xfrm>
              <a:custGeom>
                <a:avLst/>
                <a:gdLst/>
                <a:ahLst/>
                <a:cxnLst/>
                <a:rect l="l" t="t" r="r" b="b"/>
                <a:pathLst>
                  <a:path w="521" h="27" extrusionOk="0">
                    <a:moveTo>
                      <a:pt x="0" y="0"/>
                    </a:moveTo>
                    <a:lnTo>
                      <a:pt x="521" y="2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32"/>
              <p:cNvSpPr/>
              <p:nvPr/>
            </p:nvSpPr>
            <p:spPr>
              <a:xfrm>
                <a:off x="5339118" y="2214324"/>
                <a:ext cx="207250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" extrusionOk="0">
                    <a:moveTo>
                      <a:pt x="0" y="73"/>
                    </a:moveTo>
                    <a:lnTo>
                      <a:pt x="764" y="0"/>
                    </a:lnTo>
                    <a:lnTo>
                      <a:pt x="0" y="73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32"/>
              <p:cNvSpPr/>
              <p:nvPr/>
            </p:nvSpPr>
            <p:spPr>
              <a:xfrm>
                <a:off x="5342915" y="2260440"/>
                <a:ext cx="140789" cy="1356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0" extrusionOk="0">
                    <a:moveTo>
                      <a:pt x="0" y="50"/>
                    </a:moveTo>
                    <a:lnTo>
                      <a:pt x="519" y="0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32"/>
              <p:cNvSpPr/>
              <p:nvPr/>
            </p:nvSpPr>
            <p:spPr>
              <a:xfrm>
                <a:off x="5402324" y="2305742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32"/>
              <p:cNvSpPr/>
              <p:nvPr/>
            </p:nvSpPr>
            <p:spPr>
              <a:xfrm>
                <a:off x="5406121" y="2345619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>
                <a:off x="5410733" y="2400416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32"/>
              <p:cNvSpPr/>
              <p:nvPr/>
            </p:nvSpPr>
            <p:spPr>
              <a:xfrm>
                <a:off x="5417243" y="248668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8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505135" y="2477999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8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593026" y="246959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80917" y="246118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5424568" y="2537950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5428365" y="2577555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432977" y="2632352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439487" y="2718616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527379" y="2710206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615270" y="2701797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703162" y="2693387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446812" y="2769886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450881" y="2809762"/>
                <a:ext cx="595980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11" extrusionOk="0">
                    <a:moveTo>
                      <a:pt x="0" y="211"/>
                    </a:moveTo>
                    <a:lnTo>
                      <a:pt x="2197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455221" y="2864559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61732" y="295082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8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549623" y="294241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8"/>
                    </a:moveTo>
                    <a:lnTo>
                      <a:pt x="18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637514" y="293373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8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725406" y="292532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469870" y="3008603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473667" y="3048480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478279" y="3103277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4" name="Google Shape;1384;p32"/>
            <p:cNvSpPr/>
            <p:nvPr/>
          </p:nvSpPr>
          <p:spPr>
            <a:xfrm>
              <a:off x="5484789" y="318954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5572681" y="318113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5660572" y="317245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7" name="Google Shape;1387;p32"/>
            <p:cNvGrpSpPr/>
            <p:nvPr/>
          </p:nvGrpSpPr>
          <p:grpSpPr>
            <a:xfrm>
              <a:off x="5009254" y="2355114"/>
              <a:ext cx="1105966" cy="1335734"/>
              <a:chOff x="5009254" y="2355114"/>
              <a:chExt cx="1105966" cy="1335734"/>
            </a:xfrm>
          </p:grpSpPr>
          <p:sp>
            <p:nvSpPr>
              <p:cNvPr id="1388" name="Google Shape;1388;p32"/>
              <p:cNvSpPr/>
              <p:nvPr/>
            </p:nvSpPr>
            <p:spPr>
              <a:xfrm>
                <a:off x="5731102" y="3517235"/>
                <a:ext cx="24143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89" y="48"/>
                    </a:moveTo>
                    <a:cubicBezTo>
                      <a:pt x="88" y="73"/>
                      <a:pt x="67" y="92"/>
                      <a:pt x="42" y="90"/>
                    </a:cubicBezTo>
                    <a:cubicBezTo>
                      <a:pt x="17" y="89"/>
                      <a:pt x="-2" y="68"/>
                      <a:pt x="0" y="43"/>
                    </a:cubicBezTo>
                    <a:cubicBezTo>
                      <a:pt x="1" y="18"/>
                      <a:pt x="22" y="-1"/>
                      <a:pt x="47" y="1"/>
                    </a:cubicBezTo>
                    <a:cubicBezTo>
                      <a:pt x="72" y="2"/>
                      <a:pt x="91" y="23"/>
                      <a:pt x="8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6083210" y="3443178"/>
                <a:ext cx="32010" cy="2875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6" extrusionOk="0">
                    <a:moveTo>
                      <a:pt x="0" y="66"/>
                    </a:moveTo>
                    <a:lnTo>
                      <a:pt x="23" y="106"/>
                    </a:lnTo>
                    <a:lnTo>
                      <a:pt x="118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887896" y="3662636"/>
                <a:ext cx="32281" cy="28212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04" extrusionOk="0">
                    <a:moveTo>
                      <a:pt x="0" y="65"/>
                    </a:moveTo>
                    <a:lnTo>
                      <a:pt x="23" y="104"/>
                    </a:lnTo>
                    <a:lnTo>
                      <a:pt x="119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5009254" y="2741674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2" y="57"/>
                    </a:cubicBezTo>
                    <a:cubicBezTo>
                      <a:pt x="-5" y="33"/>
                      <a:pt x="9" y="9"/>
                      <a:pt x="33" y="2"/>
                    </a:cubicBezTo>
                    <a:cubicBezTo>
                      <a:pt x="57" y="-5"/>
                      <a:pt x="82" y="9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071646" y="2966285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2" y="58"/>
                    </a:cubicBezTo>
                    <a:cubicBezTo>
                      <a:pt x="-5" y="34"/>
                      <a:pt x="9" y="9"/>
                      <a:pt x="33" y="2"/>
                    </a:cubicBezTo>
                    <a:cubicBezTo>
                      <a:pt x="57" y="-4"/>
                      <a:pt x="82" y="10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134038" y="3190897"/>
                <a:ext cx="24414" cy="24686"/>
              </a:xfrm>
              <a:custGeom>
                <a:avLst/>
                <a:gdLst/>
                <a:ahLst/>
                <a:cxnLst/>
                <a:rect l="l" t="t" r="r" b="b"/>
                <a:pathLst>
                  <a:path w="90" h="91" extrusionOk="0">
                    <a:moveTo>
                      <a:pt x="88" y="34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6"/>
                      <a:pt x="8" y="82"/>
                      <a:pt x="2" y="58"/>
                    </a:cubicBezTo>
                    <a:cubicBezTo>
                      <a:pt x="-5" y="34"/>
                      <a:pt x="9" y="9"/>
                      <a:pt x="33" y="2"/>
                    </a:cubicBezTo>
                    <a:cubicBezTo>
                      <a:pt x="57" y="-4"/>
                      <a:pt x="82" y="10"/>
                      <a:pt x="88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5198329" y="3422019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1" y="57"/>
                    </a:cubicBezTo>
                    <a:cubicBezTo>
                      <a:pt x="-5" y="33"/>
                      <a:pt x="9" y="9"/>
                      <a:pt x="33" y="2"/>
                    </a:cubicBezTo>
                    <a:cubicBezTo>
                      <a:pt x="57" y="-5"/>
                      <a:pt x="81" y="9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5202940" y="2830379"/>
                <a:ext cx="24957" cy="3553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1" extrusionOk="0">
                    <a:moveTo>
                      <a:pt x="0" y="100"/>
                    </a:moveTo>
                    <a:lnTo>
                      <a:pt x="35" y="131"/>
                    </a:lnTo>
                    <a:lnTo>
                      <a:pt x="92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179882" y="3081033"/>
                <a:ext cx="24957" cy="3553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1" extrusionOk="0">
                    <a:moveTo>
                      <a:pt x="0" y="100"/>
                    </a:moveTo>
                    <a:lnTo>
                      <a:pt x="35" y="131"/>
                    </a:lnTo>
                    <a:lnTo>
                      <a:pt x="92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242274" y="3303474"/>
                <a:ext cx="24957" cy="3526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0" extrusionOk="0">
                    <a:moveTo>
                      <a:pt x="0" y="99"/>
                    </a:moveTo>
                    <a:lnTo>
                      <a:pt x="35" y="130"/>
                    </a:lnTo>
                    <a:lnTo>
                      <a:pt x="92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5476651" y="3485496"/>
                <a:ext cx="24686" cy="35265"/>
              </a:xfrm>
              <a:custGeom>
                <a:avLst/>
                <a:gdLst/>
                <a:ahLst/>
                <a:cxnLst/>
                <a:rect l="l" t="t" r="r" b="b"/>
                <a:pathLst>
                  <a:path w="91" h="130" extrusionOk="0">
                    <a:moveTo>
                      <a:pt x="0" y="100"/>
                    </a:moveTo>
                    <a:lnTo>
                      <a:pt x="34" y="130"/>
                    </a:lnTo>
                    <a:lnTo>
                      <a:pt x="91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5346442" y="2355114"/>
                <a:ext cx="24414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89" y="40"/>
                    </a:moveTo>
                    <a:cubicBezTo>
                      <a:pt x="92" y="65"/>
                      <a:pt x="73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3" y="24"/>
                      <a:pt x="15" y="2"/>
                      <a:pt x="40" y="0"/>
                    </a:cubicBezTo>
                    <a:cubicBezTo>
                      <a:pt x="65" y="-2"/>
                      <a:pt x="87" y="16"/>
                      <a:pt x="8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368686" y="2587050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9" y="41"/>
                    </a:moveTo>
                    <a:cubicBezTo>
                      <a:pt x="92" y="66"/>
                      <a:pt x="74" y="87"/>
                      <a:pt x="49" y="90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2" y="25"/>
                      <a:pt x="16" y="3"/>
                      <a:pt x="40" y="0"/>
                    </a:cubicBezTo>
                    <a:cubicBezTo>
                      <a:pt x="65" y="-2"/>
                      <a:pt x="87" y="16"/>
                      <a:pt x="89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390930" y="2819257"/>
                <a:ext cx="24414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90" y="40"/>
                    </a:moveTo>
                    <a:cubicBezTo>
                      <a:pt x="92" y="65"/>
                      <a:pt x="74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2" y="24"/>
                      <a:pt x="16" y="2"/>
                      <a:pt x="40" y="0"/>
                    </a:cubicBezTo>
                    <a:cubicBezTo>
                      <a:pt x="65" y="-2"/>
                      <a:pt x="87" y="16"/>
                      <a:pt x="90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413988" y="3057975"/>
                <a:ext cx="24143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89" h="89" extrusionOk="0">
                    <a:moveTo>
                      <a:pt x="89" y="40"/>
                    </a:moveTo>
                    <a:cubicBezTo>
                      <a:pt x="91" y="65"/>
                      <a:pt x="73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3" y="24"/>
                      <a:pt x="15" y="2"/>
                      <a:pt x="40" y="0"/>
                    </a:cubicBezTo>
                    <a:cubicBezTo>
                      <a:pt x="65" y="-2"/>
                      <a:pt x="87" y="16"/>
                      <a:pt x="8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436504" y="2486680"/>
                <a:ext cx="29297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8" extrusionOk="0">
                    <a:moveTo>
                      <a:pt x="0" y="82"/>
                    </a:moveTo>
                    <a:lnTo>
                      <a:pt x="29" y="118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634259" y="2698813"/>
                <a:ext cx="29297" cy="3228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9" extrusionOk="0">
                    <a:moveTo>
                      <a:pt x="0" y="82"/>
                    </a:moveTo>
                    <a:lnTo>
                      <a:pt x="29" y="119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69154" y="2944312"/>
                <a:ext cx="29297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8" extrusionOk="0">
                    <a:moveTo>
                      <a:pt x="0" y="82"/>
                    </a:moveTo>
                    <a:lnTo>
                      <a:pt x="29" y="118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6" name="Google Shape;1406;p32"/>
            <p:cNvSpPr/>
            <p:nvPr/>
          </p:nvSpPr>
          <p:spPr>
            <a:xfrm>
              <a:off x="7028473" y="2711744"/>
              <a:ext cx="38520" cy="64291"/>
            </a:xfrm>
            <a:custGeom>
              <a:avLst/>
              <a:gdLst/>
              <a:ahLst/>
              <a:cxnLst/>
              <a:rect l="l" t="t" r="r" b="b"/>
              <a:pathLst>
                <a:path w="142" h="237" extrusionOk="0">
                  <a:moveTo>
                    <a:pt x="43" y="0"/>
                  </a:moveTo>
                  <a:cubicBezTo>
                    <a:pt x="43" y="0"/>
                    <a:pt x="25" y="91"/>
                    <a:pt x="2" y="184"/>
                  </a:cubicBezTo>
                  <a:cubicBezTo>
                    <a:pt x="-21" y="273"/>
                    <a:pt x="150" y="226"/>
                    <a:pt x="142" y="2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165;p29">
            <a:extLst>
              <a:ext uri="{FF2B5EF4-FFF2-40B4-BE49-F238E27FC236}">
                <a16:creationId xmlns:a16="http://schemas.microsoft.com/office/drawing/2014/main" id="{599EDEB9-07A0-F99A-9D5D-79AA4C253D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9950" y="1219404"/>
            <a:ext cx="6101449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CHÀO MỪNG CÁC EM ĐẾN VỚI BÀI GIẢNG HÔM NAY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5">
            <a:extLst>
              <a:ext uri="{FF2B5EF4-FFF2-40B4-BE49-F238E27FC236}">
                <a16:creationId xmlns:a16="http://schemas.microsoft.com/office/drawing/2014/main" id="{648E3512-AA68-4356-4A62-52D1EEC28B70}"/>
              </a:ext>
            </a:extLst>
          </p:cNvPr>
          <p:cNvSpPr/>
          <p:nvPr/>
        </p:nvSpPr>
        <p:spPr>
          <a:xfrm>
            <a:off x="3397102" y="292494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B7780-A897-A103-2D42-F032529A8F11}"/>
                  </a:ext>
                </a:extLst>
              </p:cNvPr>
              <p:cNvSpPr txBox="1"/>
              <p:nvPr/>
            </p:nvSpPr>
            <p:spPr>
              <a:xfrm>
                <a:off x="785418" y="906572"/>
                <a:ext cx="7573163" cy="1517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dụng quy tắc về căn bậc hai của một bình phương, hãy tính: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35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B7780-A897-A103-2D42-F032529A8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18" y="906572"/>
                <a:ext cx="7573163" cy="1517788"/>
              </a:xfrm>
              <a:prstGeom prst="rect">
                <a:avLst/>
              </a:prstGeom>
              <a:blipFill>
                <a:blip r:embed="rId3"/>
                <a:stretch>
                  <a:fillRect l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1913;p42">
            <a:extLst>
              <a:ext uri="{FF2B5EF4-FFF2-40B4-BE49-F238E27FC236}">
                <a16:creationId xmlns:a16="http://schemas.microsoft.com/office/drawing/2014/main" id="{C9C3578C-9722-6F3D-49CE-23E36FD4F894}"/>
              </a:ext>
            </a:extLst>
          </p:cNvPr>
          <p:cNvSpPr/>
          <p:nvPr/>
        </p:nvSpPr>
        <p:spPr>
          <a:xfrm rot="2165">
            <a:off x="785562" y="2719455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103E9B-F701-A8E1-BC93-8C1EF05D633D}"/>
                  </a:ext>
                </a:extLst>
              </p:cNvPr>
              <p:cNvSpPr txBox="1"/>
              <p:nvPr/>
            </p:nvSpPr>
            <p:spPr>
              <a:xfrm>
                <a:off x="2810106" y="2948587"/>
                <a:ext cx="3066587" cy="1552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35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=35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103E9B-F701-A8E1-BC93-8C1EF05D6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106" y="2948587"/>
                <a:ext cx="3066587" cy="1552476"/>
              </a:xfrm>
              <a:prstGeom prst="rect">
                <a:avLst/>
              </a:prstGeom>
              <a:blipFill>
                <a:blip r:embed="rId4"/>
                <a:stretch>
                  <a:fillRect l="-2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843752" y="3178034"/>
            <a:ext cx="1029657" cy="1667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5">
            <a:extLst>
              <a:ext uri="{FF2B5EF4-FFF2-40B4-BE49-F238E27FC236}">
                <a16:creationId xmlns:a16="http://schemas.microsoft.com/office/drawing/2014/main" id="{648E3512-AA68-4356-4A62-52D1EEC28B70}"/>
              </a:ext>
            </a:extLst>
          </p:cNvPr>
          <p:cNvSpPr/>
          <p:nvPr/>
        </p:nvSpPr>
        <p:spPr>
          <a:xfrm>
            <a:off x="3397102" y="292494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B7780-A897-A103-2D42-F032529A8F11}"/>
                  </a:ext>
                </a:extLst>
              </p:cNvPr>
              <p:cNvSpPr txBox="1"/>
              <p:nvPr/>
            </p:nvSpPr>
            <p:spPr>
              <a:xfrm>
                <a:off x="785418" y="906572"/>
                <a:ext cx="7573163" cy="1517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dụng quy tắc về căn bậc hai của một bình phương, hãy tính: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35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B7780-A897-A103-2D42-F032529A8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18" y="906572"/>
                <a:ext cx="7573163" cy="1517788"/>
              </a:xfrm>
              <a:prstGeom prst="rect">
                <a:avLst/>
              </a:prstGeom>
              <a:blipFill>
                <a:blip r:embed="rId3"/>
                <a:stretch>
                  <a:fillRect l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1913;p42">
            <a:extLst>
              <a:ext uri="{FF2B5EF4-FFF2-40B4-BE49-F238E27FC236}">
                <a16:creationId xmlns:a16="http://schemas.microsoft.com/office/drawing/2014/main" id="{C9C3578C-9722-6F3D-49CE-23E36FD4F894}"/>
              </a:ext>
            </a:extLst>
          </p:cNvPr>
          <p:cNvSpPr/>
          <p:nvPr/>
        </p:nvSpPr>
        <p:spPr>
          <a:xfrm rot="2165">
            <a:off x="785562" y="2719455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103E9B-F701-A8E1-BC93-8C1EF05D633D}"/>
                  </a:ext>
                </a:extLst>
              </p:cNvPr>
              <p:cNvSpPr txBox="1"/>
              <p:nvPr/>
            </p:nvSpPr>
            <p:spPr>
              <a:xfrm>
                <a:off x="2319455" y="2524088"/>
                <a:ext cx="5174166" cy="2181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(1−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)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thế, 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103E9B-F701-A8E1-BC93-8C1EF05D6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455" y="2524088"/>
                <a:ext cx="5174166" cy="2181751"/>
              </a:xfrm>
              <a:prstGeom prst="rect">
                <a:avLst/>
              </a:prstGeom>
              <a:blipFill>
                <a:blip r:embed="rId4"/>
                <a:stretch>
                  <a:fillRect l="-1178" b="-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843752" y="3178034"/>
            <a:ext cx="1029657" cy="16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68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55" y="2208401"/>
            <a:ext cx="4244222" cy="1542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  <a:t>CĂN BẬC HAI CỦA </a:t>
            </a:r>
            <a:b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</a:b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  <a:t>MỘT TÍCH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30448455"/>
      </p:ext>
    </p:extLst>
  </p:cSld>
  <p:clrMapOvr>
    <a:masterClrMapping/>
  </p:clrMapOvr>
  <p:transition spd="med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/>
              <p:nvPr/>
            </p:nvSpPr>
            <p:spPr>
              <a:xfrm>
                <a:off x="3755831" y="731603"/>
                <a:ext cx="3442532" cy="667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So sánh: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4 .  25</m:t>
                        </m:r>
                      </m:e>
                    </m:ra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</m:oMath>
                </a14:m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831" y="731603"/>
                <a:ext cx="3442532" cy="667940"/>
              </a:xfrm>
              <a:prstGeom prst="rect">
                <a:avLst/>
              </a:prstGeom>
              <a:blipFill>
                <a:blip r:embed="rId3"/>
                <a:stretch>
                  <a:fillRect l="-177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578964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/>
              <p:nvPr/>
            </p:nvSpPr>
            <p:spPr>
              <a:xfrm>
                <a:off x="3264165" y="2236301"/>
                <a:ext cx="3094341" cy="2175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4.25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=2.5=10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4.25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165" y="2236301"/>
                <a:ext cx="3094341" cy="2175596"/>
              </a:xfrm>
              <a:prstGeom prst="rect">
                <a:avLst/>
              </a:prstGeom>
              <a:blipFill>
                <a:blip r:embed="rId4"/>
                <a:stretch>
                  <a:fillRect l="-1969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2604225" y="933759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HĐ2</a:t>
            </a:r>
          </a:p>
        </p:txBody>
      </p:sp>
    </p:spTree>
    <p:extLst>
      <p:ext uri="{BB962C8B-B14F-4D97-AF65-F5344CB8AC3E}">
        <p14:creationId xmlns:p14="http://schemas.microsoft.com/office/powerpoint/2010/main" val="25903200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9655" y="864414"/>
            <a:ext cx="2471896" cy="2144370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8669" y="674381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+mj-lt"/>
              </a:rPr>
              <a:t>Ghi nhớ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713357" y="1720168"/>
                <a:ext cx="4259763" cy="1101933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hai số không âm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ta có:</a:t>
                </a:r>
                <a:r>
                  <a:rPr lang="vi-VN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357" y="1720168"/>
                <a:ext cx="4259763" cy="110193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C882BB4-50AB-266F-D8A7-FC8067152004}"/>
              </a:ext>
            </a:extLst>
          </p:cNvPr>
          <p:cNvGrpSpPr/>
          <p:nvPr/>
        </p:nvGrpSpPr>
        <p:grpSpPr>
          <a:xfrm>
            <a:off x="1757248" y="3509113"/>
            <a:ext cx="5629504" cy="960006"/>
            <a:chOff x="701602" y="3954988"/>
            <a:chExt cx="5629504" cy="9600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B908E8E-A82A-5959-391F-0D87D4608A12}"/>
                </a:ext>
              </a:extLst>
            </p:cNvPr>
            <p:cNvSpPr txBox="1"/>
            <p:nvPr/>
          </p:nvSpPr>
          <p:spPr>
            <a:xfrm>
              <a:off x="1708926" y="3954988"/>
              <a:ext cx="4622180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Quy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19">
              <a:extLst>
                <a:ext uri="{FF2B5EF4-FFF2-40B4-BE49-F238E27FC236}">
                  <a16:creationId xmlns:a16="http://schemas.microsoft.com/office/drawing/2014/main" id="{B6C89A9E-CB86-508E-4333-755572CB3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836421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/>
              <p:nvPr/>
            </p:nvSpPr>
            <p:spPr>
              <a:xfrm>
                <a:off x="1084494" y="190281"/>
                <a:ext cx="7443362" cy="4176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81. 49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1,3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94" y="190281"/>
                <a:ext cx="7443362" cy="4176913"/>
              </a:xfrm>
              <a:prstGeom prst="rect">
                <a:avLst/>
              </a:prstGeom>
              <a:blipFill>
                <a:blip r:embed="rId3"/>
                <a:stretch>
                  <a:fillRect l="-901" b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920053" y="647481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2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BD6F8C-96BC-3F6A-6258-8F5E467B39DB}"/>
                  </a:ext>
                </a:extLst>
              </p:cNvPr>
              <p:cNvSpPr txBox="1"/>
              <p:nvPr/>
            </p:nvSpPr>
            <p:spPr>
              <a:xfrm>
                <a:off x="3448513" y="1748250"/>
                <a:ext cx="3108403" cy="436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𝟖𝟏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𝟒𝟗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𝟔𝟑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BD6F8C-96BC-3F6A-6258-8F5E467B3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513" y="1748250"/>
                <a:ext cx="3108403" cy="436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6C7E22-7F96-7883-D865-99087F85F58A}"/>
                  </a:ext>
                </a:extLst>
              </p:cNvPr>
              <p:cNvSpPr txBox="1"/>
              <p:nvPr/>
            </p:nvSpPr>
            <p:spPr>
              <a:xfrm>
                <a:off x="3448513" y="2833237"/>
                <a:ext cx="2911863" cy="442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𝟏𝟎𝟎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𝟏𝟎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6C7E22-7F96-7883-D865-99087F85F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513" y="2833237"/>
                <a:ext cx="2911863" cy="442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18095-5BC4-CCC6-474B-16AE9C14ED95}"/>
                  </a:ext>
                </a:extLst>
              </p:cNvPr>
              <p:cNvSpPr txBox="1"/>
              <p:nvPr/>
            </p:nvSpPr>
            <p:spPr>
              <a:xfrm>
                <a:off x="3448513" y="3902130"/>
                <a:ext cx="3933594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𝟏𝟑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𝟏𝟑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𝟏𝟑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𝟏𝟑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18095-5BC4-CCC6-474B-16AE9C14E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513" y="3902130"/>
                <a:ext cx="3933594" cy="465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9123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D6AC91-7775-C460-2C0A-3B3D7ABABA23}"/>
                  </a:ext>
                </a:extLst>
              </p:cNvPr>
              <p:cNvSpPr txBox="1"/>
              <p:nvPr/>
            </p:nvSpPr>
            <p:spPr>
              <a:xfrm>
                <a:off x="1311680" y="850028"/>
                <a:ext cx="6520637" cy="3577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25 . 121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5,2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52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D6AC91-7775-C460-2C0A-3B3D7ABAB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680" y="850028"/>
                <a:ext cx="6520637" cy="3577646"/>
              </a:xfrm>
              <a:prstGeom prst="rect">
                <a:avLst/>
              </a:prstGeom>
              <a:blipFill>
                <a:blip r:embed="rId3"/>
                <a:stretch>
                  <a:fillRect l="-935" b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24C33C-BC51-F22A-F049-FCC2E6A54B13}"/>
                  </a:ext>
                </a:extLst>
              </p:cNvPr>
              <p:cNvSpPr txBox="1"/>
              <p:nvPr/>
            </p:nvSpPr>
            <p:spPr>
              <a:xfrm>
                <a:off x="3671538" y="1795908"/>
                <a:ext cx="3242218" cy="442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𝟐𝟓</m:t>
                          </m:r>
                        </m:e>
                      </m:rad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𝟏𝟐𝟏</m:t>
                          </m:r>
                        </m:e>
                      </m:rad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𝟏𝟏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𝟓𝟓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24C33C-BC51-F22A-F049-FCC2E6A5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538" y="1795908"/>
                <a:ext cx="3242218" cy="442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D2EDFC-0FE1-38E8-76DF-2682E5C4C475}"/>
                  </a:ext>
                </a:extLst>
              </p:cNvPr>
              <p:cNvSpPr txBox="1"/>
              <p:nvPr/>
            </p:nvSpPr>
            <p:spPr>
              <a:xfrm>
                <a:off x="3671538" y="2856993"/>
                <a:ext cx="2796169" cy="719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vi-V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vi-V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𝟖</m:t>
                            </m:r>
                          </m:den>
                        </m:f>
                      </m:e>
                    </m:rad>
                    <m:r>
                      <a:rPr lang="vi-V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vi-V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vi-V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vi-V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D2EDFC-0FE1-38E8-76DF-2682E5C4C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538" y="2856993"/>
                <a:ext cx="2796169" cy="7197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5BD132-1515-E518-E5E0-221E7AD701AF}"/>
                  </a:ext>
                </a:extLst>
              </p:cNvPr>
              <p:cNvSpPr txBox="1"/>
              <p:nvPr/>
            </p:nvSpPr>
            <p:spPr>
              <a:xfrm>
                <a:off x="3548873" y="3809873"/>
                <a:ext cx="4033955" cy="695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𝟓𝟐</m:t>
                          </m:r>
                        </m:e>
                      </m:rad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𝟓𝟐</m:t>
                              </m:r>
                              <m:r>
                                <a:rPr lang="vi-V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vi-V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𝟓𝟐</m:t>
                              </m:r>
                            </m:e>
                          </m:d>
                        </m:e>
                      </m:rad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𝟓𝟐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5BD132-1515-E518-E5E0-221E7AD7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73" y="3809873"/>
                <a:ext cx="4033955" cy="695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3397103" y="252908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14019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000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FFFF"/>
              </a:solidFill>
              <a:highlight>
                <a:srgbClr val="008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68A4F2-D531-AA02-0400-A49B497682C1}"/>
                  </a:ext>
                </a:extLst>
              </p:cNvPr>
              <p:cNvSpPr txBox="1"/>
              <p:nvPr/>
            </p:nvSpPr>
            <p:spPr>
              <a:xfrm>
                <a:off x="434200" y="784828"/>
                <a:ext cx="8464473" cy="1235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Lan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(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68A4F2-D531-AA02-0400-A49B49768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00" y="784828"/>
                <a:ext cx="8464473" cy="1235275"/>
              </a:xfrm>
              <a:prstGeom prst="rect">
                <a:avLst/>
              </a:prstGeom>
              <a:blipFill>
                <a:blip r:embed="rId3"/>
                <a:stretch>
                  <a:fillRect l="-720" r="-720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CAA4E2-5AB6-57BC-4B8C-EB90B6171819}"/>
                  </a:ext>
                </a:extLst>
              </p:cNvPr>
              <p:cNvSpPr txBox="1"/>
              <p:nvPr/>
            </p:nvSpPr>
            <p:spPr>
              <a:xfrm>
                <a:off x="434200" y="1931121"/>
                <a:ext cx="5957539" cy="2568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cạnh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chữ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nhật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𝐴𝐵𝐶𝐷</m:t>
                    </m:r>
                  </m:oMath>
                </a14:m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b) Sau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bạn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Lan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muốn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cắt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diện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tích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bằng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diện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tích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chữ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nhật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𝐴𝐵𝐶𝐷</m:t>
                    </m:r>
                  </m:oMath>
                </a14:m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cạnh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CAA4E2-5AB6-57BC-4B8C-EB90B6171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00" y="1931121"/>
                <a:ext cx="5957539" cy="2568973"/>
              </a:xfrm>
              <a:prstGeom prst="rect">
                <a:avLst/>
              </a:prstGeom>
              <a:blipFill>
                <a:blip r:embed="rId4"/>
                <a:stretch>
                  <a:fillRect l="-1022" r="-1022" b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55A8EE11-3F1A-7C36-3BC5-4DA411885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739" y="1835684"/>
            <a:ext cx="2352447" cy="25754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490653" y="961659"/>
                <a:ext cx="8162693" cy="3681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tam giác vuông cân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𝐵𝐼𝐶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định lí Pythagore)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đó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𝐶𝐾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𝐶𝐼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𝐼𝐾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=1+1=2 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𝐷𝐾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𝐷𝑀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𝐾𝑀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=1+1=2 (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tam giác vuông cân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𝐶𝐾𝐷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định lí Pythagore)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đó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e>
                    </m:rad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hình chữ nhật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e>
                    </m:rad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53" y="961659"/>
                <a:ext cx="8162693" cy="3681649"/>
              </a:xfrm>
              <a:prstGeom prst="rect">
                <a:avLst/>
              </a:prstGeom>
              <a:blipFill>
                <a:blip r:embed="rId3"/>
                <a:stretch>
                  <a:fillRect l="-597" r="-522" b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D71A572-4353-4ACF-4551-83C3B7AF5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83" y="327729"/>
            <a:ext cx="2049734" cy="2244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0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401444" y="995113"/>
                <a:ext cx="5620215" cy="3311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Diện tích của hình chữ nhật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𝐵𝐶</m:t>
                      </m:r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𝐶𝐷</m:t>
                      </m:r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</m:t>
                      </m:r>
                      <m:rad>
                        <m:radPr>
                          <m:degHide m:val="on"/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e>
                      </m:rad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2 . 8</m:t>
                          </m:r>
                        </m:e>
                      </m:rad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16</m:t>
                          </m:r>
                        </m:e>
                      </m:rad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 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18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độ dài cạnh của hình vuông là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độ dài cạnh của hình vuông là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4" y="995113"/>
                <a:ext cx="5620215" cy="3311548"/>
              </a:xfrm>
              <a:prstGeom prst="rect">
                <a:avLst/>
              </a:prstGeom>
              <a:blipFill>
                <a:blip r:embed="rId3"/>
                <a:stretch>
                  <a:fillRect l="-976" b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D71A572-4353-4ACF-4551-83C3B7AF5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9" y="995113"/>
            <a:ext cx="2749335" cy="3009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07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66C897A-73B6-F01D-F2EC-E27B41F78988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179;p30">
            <a:extLst>
              <a:ext uri="{FF2B5EF4-FFF2-40B4-BE49-F238E27FC236}">
                <a16:creationId xmlns:a16="http://schemas.microsoft.com/office/drawing/2014/main" id="{1E09D96C-AA18-A816-D96C-D0EEB32D06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4780" y="132394"/>
            <a:ext cx="32944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+mj-lt"/>
              </a:rPr>
              <a:t>KHỞI ĐỘNG</a:t>
            </a:r>
            <a:endParaRPr sz="3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BB3BE3-8DF3-F30A-084F-16ED8E9EE6D8}"/>
                  </a:ext>
                </a:extLst>
              </p:cNvPr>
              <p:cNvSpPr txBox="1"/>
              <p:nvPr/>
            </p:nvSpPr>
            <p:spPr>
              <a:xfrm>
                <a:off x="329306" y="738556"/>
                <a:ext cx="5803694" cy="2281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nảy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hao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bắt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phục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6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16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rơi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BB3BE3-8DF3-F30A-084F-16ED8E9EE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06" y="738556"/>
                <a:ext cx="5803694" cy="2281522"/>
              </a:xfrm>
              <a:prstGeom prst="rect">
                <a:avLst/>
              </a:prstGeom>
              <a:blipFill>
                <a:blip r:embed="rId3"/>
                <a:stretch>
                  <a:fillRect l="-525" r="-630" b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38621F1-91D3-DD7A-7D2B-0B573EC9D1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19435" y="737338"/>
            <a:ext cx="2395259" cy="2037758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07ED1F40-8330-A8F1-BB6A-B88377081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23398" y="4240984"/>
            <a:ext cx="725598" cy="4897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279BA4-8916-5229-0BF3-28F19EBB43CE}"/>
              </a:ext>
            </a:extLst>
          </p:cNvPr>
          <p:cNvSpPr txBox="1"/>
          <p:nvPr/>
        </p:nvSpPr>
        <p:spPr>
          <a:xfrm>
            <a:off x="1940313" y="3119645"/>
            <a:ext cx="6568068" cy="79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6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Math for Real Life: Teaching Practical Uses for Algebra, Geometry and Trigonometry, Jim Libby, </a:t>
            </a:r>
            <a:r>
              <a:rPr lang="en-US" sz="16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  <a:r>
              <a:rPr lang="en-US" sz="16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48DF7E-1D1C-4D70-ABF4-840EB8DB52F1}"/>
                  </a:ext>
                </a:extLst>
              </p:cNvPr>
              <p:cNvSpPr txBox="1"/>
              <p:nvPr/>
            </p:nvSpPr>
            <p:spPr>
              <a:xfrm>
                <a:off x="1148996" y="3923668"/>
                <a:ext cx="7124787" cy="1006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rơi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3,24 </m:t>
                    </m:r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2,25 </m:t>
                    </m:r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phục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48DF7E-1D1C-4D70-ABF4-840EB8DB5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996" y="3923668"/>
                <a:ext cx="7124787" cy="1006622"/>
              </a:xfrm>
              <a:prstGeom prst="rect">
                <a:avLst/>
              </a:prstGeom>
              <a:blipFill>
                <a:blip r:embed="rId7"/>
                <a:stretch>
                  <a:fillRect l="-428" r="-51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55" y="2208401"/>
            <a:ext cx="4244222" cy="1542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  <a:t>CĂN BẬC HAI CỦA </a:t>
            </a:r>
            <a:b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</a:b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  <a:t>MỘT THƯƠNG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278181717"/>
      </p:ext>
    </p:extLst>
  </p:cSld>
  <p:clrMapOvr>
    <a:masterClrMapping/>
  </p:clrMapOvr>
  <p:transition spd="med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/>
              <p:nvPr/>
            </p:nvSpPr>
            <p:spPr>
              <a:xfrm>
                <a:off x="3186107" y="142749"/>
                <a:ext cx="3442532" cy="118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So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107" y="142749"/>
                <a:ext cx="3442532" cy="1188402"/>
              </a:xfrm>
              <a:prstGeom prst="rect">
                <a:avLst/>
              </a:prstGeom>
              <a:blipFill>
                <a:blip r:embed="rId3"/>
                <a:stretch>
                  <a:fillRect l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902349" y="2068468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/>
              <p:nvPr/>
            </p:nvSpPr>
            <p:spPr>
              <a:xfrm>
                <a:off x="2394370" y="1790252"/>
                <a:ext cx="3114333" cy="28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</m:rad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70" y="1790252"/>
                <a:ext cx="3114333" cy="2884379"/>
              </a:xfrm>
              <a:prstGeom prst="rect">
                <a:avLst/>
              </a:prstGeom>
              <a:blipFill>
                <a:blip r:embed="rId4"/>
                <a:stretch>
                  <a:fillRect l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2002059" y="736950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</a:t>
            </a:r>
            <a:r>
              <a:rPr lang="en-US" sz="1900" b="1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37FBE42B-C79F-16B9-2B56-46A157E83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51565" y="2404134"/>
            <a:ext cx="1890086" cy="18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14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3899" y="1466262"/>
            <a:ext cx="2471896" cy="2144370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3274" y="1058412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+mj-lt"/>
              </a:rPr>
              <a:t>Ghi nhớ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757962" y="2253262"/>
                <a:ext cx="4259763" cy="105497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962" y="2253262"/>
                <a:ext cx="4259763" cy="1054970"/>
              </a:xfrm>
              <a:prstGeom prst="roundRect">
                <a:avLst/>
              </a:prstGeom>
              <a:blipFill>
                <a:blip r:embed="rId5"/>
                <a:stretch>
                  <a:fillRect l="-14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54543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/>
              <p:nvPr/>
            </p:nvSpPr>
            <p:spPr>
              <a:xfrm>
                <a:off x="1085518" y="246037"/>
                <a:ext cx="7637852" cy="4412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1,69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0,25</m:t>
                            </m:r>
                          </m:den>
                        </m:f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18" y="246037"/>
                <a:ext cx="7637852" cy="4412170"/>
              </a:xfrm>
              <a:prstGeom prst="rect">
                <a:avLst/>
              </a:prstGeom>
              <a:blipFill>
                <a:blip r:embed="rId3"/>
                <a:stretch>
                  <a:fillRect l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830843" y="485293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BD6F8C-96BC-3F6A-6258-8F5E467B39DB}"/>
                  </a:ext>
                </a:extLst>
              </p:cNvPr>
              <p:cNvSpPr txBox="1"/>
              <p:nvPr/>
            </p:nvSpPr>
            <p:spPr>
              <a:xfrm>
                <a:off x="2601020" y="1547528"/>
                <a:ext cx="1524931" cy="599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𝟐𝟓</m:t>
                            </m:r>
                          </m:e>
                        </m:rad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BD6F8C-96BC-3F6A-6258-8F5E467B3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20" y="1547528"/>
                <a:ext cx="1524931" cy="599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6C7E22-7F96-7883-D865-99087F85F58A}"/>
                  </a:ext>
                </a:extLst>
              </p:cNvPr>
              <p:cNvSpPr txBox="1"/>
              <p:nvPr/>
            </p:nvSpPr>
            <p:spPr>
              <a:xfrm>
                <a:off x="2601021" y="2893624"/>
                <a:ext cx="2350120" cy="642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𝟔𝟗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𝟐𝟓</m:t>
                            </m:r>
                          </m:e>
                        </m:rad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6C7E22-7F96-7883-D865-99087F85F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21" y="2893624"/>
                <a:ext cx="2350120" cy="6424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18095-5BC4-CCC6-474B-16AE9C14ED95}"/>
                  </a:ext>
                </a:extLst>
              </p:cNvPr>
              <p:cNvSpPr txBox="1"/>
              <p:nvPr/>
            </p:nvSpPr>
            <p:spPr>
              <a:xfrm>
                <a:off x="2601020" y="3980189"/>
                <a:ext cx="2350120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𝟐𝟏𝟔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den>
                        </m:f>
                      </m:e>
                    </m:ra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𝟑𝟔</m:t>
                        </m:r>
                      </m:e>
                    </m:ra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18095-5BC4-CCC6-474B-16AE9C14E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20" y="3980189"/>
                <a:ext cx="2350120" cy="7186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7">
            <a:extLst>
              <a:ext uri="{FF2B5EF4-FFF2-40B4-BE49-F238E27FC236}">
                <a16:creationId xmlns:a16="http://schemas.microsoft.com/office/drawing/2014/main" id="{9FFE82DB-D1B4-D009-370F-D6287717C0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131049" y="1668647"/>
            <a:ext cx="1196223" cy="231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44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808010" y="850027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1200" dirty="0">
                <a:solidFill>
                  <a:srgbClr val="D97245"/>
                </a:solidFill>
                <a:ea typeface="+mn-ea"/>
                <a:cs typeface="Arial" panose="020B0604020202020204" pitchFamily="34" charset="0"/>
              </a:rPr>
              <a:t>3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D9724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767424" y="746740"/>
            <a:ext cx="7609151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	          Trong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huống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mở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phục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hồi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rổ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907666" y="2860034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/>
              <p:nvPr/>
            </p:nvSpPr>
            <p:spPr>
              <a:xfrm>
                <a:off x="2794383" y="2240464"/>
                <a:ext cx="5046933" cy="2156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2,25</m:t>
                            </m:r>
                          </m:num>
                          <m:den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3,24</m:t>
                            </m:r>
                          </m:den>
                        </m:f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2,25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3,24</m:t>
                            </m:r>
                          </m:e>
                        </m:rad>
                      </m:den>
                    </m:f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1,5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1,8</m:t>
                        </m:r>
                      </m:den>
                    </m:f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2000" kern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 hệ số phục hồi của bóng rổ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vi-VN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vi-VN" sz="20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383" y="2240464"/>
                <a:ext cx="5046933" cy="2156296"/>
              </a:xfrm>
              <a:prstGeom prst="rect">
                <a:avLst/>
              </a:prstGeom>
              <a:blipFill>
                <a:blip r:embed="rId3"/>
                <a:stretch>
                  <a:fillRect l="-1208" b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5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30" y="2220651"/>
            <a:ext cx="5036474" cy="1542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en-US" sz="3000" b="1" dirty="0">
                <a:solidFill>
                  <a:srgbClr val="192D35"/>
                </a:solidFill>
                <a:latin typeface="Arial"/>
              </a:rPr>
              <a:t>ĐƯA THỪA SỐ RA NGOÀI DẤU CĂN BẬC HAI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2100439375"/>
      </p:ext>
    </p:extLst>
  </p:cSld>
  <p:clrMapOvr>
    <a:masterClrMapping/>
  </p:clrMapOvr>
  <p:transition spd="med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BEF13729-BE15-AC60-0E0E-265862B41A82}"/>
              </a:ext>
            </a:extLst>
          </p:cNvPr>
          <p:cNvSpPr/>
          <p:nvPr/>
        </p:nvSpPr>
        <p:spPr>
          <a:xfrm>
            <a:off x="1312389" y="419667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6D961-DB53-A10A-52E5-C9731A0F4AC1}"/>
                  </a:ext>
                </a:extLst>
              </p:cNvPr>
              <p:cNvSpPr txBox="1"/>
              <p:nvPr/>
            </p:nvSpPr>
            <p:spPr>
              <a:xfrm>
                <a:off x="1312389" y="185491"/>
                <a:ext cx="7338588" cy="1448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So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11</m:t>
                        </m:r>
                      </m:e>
                    </m:rad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2</m:t>
                        </m:r>
                      </m:e>
                    </m:rad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6D961-DB53-A10A-52E5-C9731A0F4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89" y="185491"/>
                <a:ext cx="7338588" cy="1448282"/>
              </a:xfrm>
              <a:prstGeom prst="rect">
                <a:avLst/>
              </a:prstGeom>
              <a:blipFill>
                <a:blip r:embed="rId3"/>
                <a:stretch>
                  <a:fillRect l="-831" b="-5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2B9856-6593-7C79-B9AB-AA92EBA1EEEC}"/>
              </a:ext>
            </a:extLst>
          </p:cNvPr>
          <p:cNvSpPr/>
          <p:nvPr/>
        </p:nvSpPr>
        <p:spPr>
          <a:xfrm>
            <a:off x="479012" y="2090975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466C2E-CA50-0BE0-2E6A-A34D37E924C0}"/>
                  </a:ext>
                </a:extLst>
              </p:cNvPr>
              <p:cNvSpPr txBox="1"/>
              <p:nvPr/>
            </p:nvSpPr>
            <p:spPr>
              <a:xfrm>
                <a:off x="1722072" y="2090975"/>
                <a:ext cx="5247440" cy="2464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.11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.2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5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5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.2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5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466C2E-CA50-0BE0-2E6A-A34D37E92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072" y="2090975"/>
                <a:ext cx="5247440" cy="2464649"/>
              </a:xfrm>
              <a:prstGeom prst="rect">
                <a:avLst/>
              </a:prstGeom>
              <a:blipFill>
                <a:blip r:embed="rId4"/>
                <a:stretch>
                  <a:fillRect l="-1161" b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1383458"/>
            <a:ext cx="2201778" cy="1910043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8488" y="567758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+mj-lt"/>
              </a:rPr>
              <a:t>Ghi nhớ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2899317" y="1650210"/>
                <a:ext cx="5787483" cy="2522464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hai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≥0. 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=|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|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Cụ thể, ta có: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317" y="1650210"/>
                <a:ext cx="5787483" cy="252246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92696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1700638" y="646586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808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lang="en-US" sz="2000" b="1" noProof="0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808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808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808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A234B6-CDE8-4A63-06B0-BE29B91F1A6D}"/>
                  </a:ext>
                </a:extLst>
              </p:cNvPr>
              <p:cNvSpPr txBox="1"/>
              <p:nvPr/>
            </p:nvSpPr>
            <p:spPr>
              <a:xfrm>
                <a:off x="1700638" y="201433"/>
                <a:ext cx="5742724" cy="4317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2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−11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3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A234B6-CDE8-4A63-06B0-BE29B91F1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638" y="201433"/>
                <a:ext cx="5742724" cy="4317785"/>
              </a:xfrm>
              <a:prstGeom prst="rect">
                <a:avLst/>
              </a:prstGeom>
              <a:blipFill>
                <a:blip r:embed="rId3"/>
                <a:stretch>
                  <a:fillRect l="-1168" b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7834D1-7F8F-3F3B-A626-EBA0326166A7}"/>
                  </a:ext>
                </a:extLst>
              </p:cNvPr>
              <p:cNvSpPr txBox="1"/>
              <p:nvPr/>
            </p:nvSpPr>
            <p:spPr>
              <a:xfrm>
                <a:off x="3763575" y="1703645"/>
                <a:ext cx="1023126" cy="442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7834D1-7F8F-3F3B-A626-EBA03261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75" y="1703645"/>
                <a:ext cx="1023126" cy="442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3EFD28-3243-6373-71C9-CC1058435CF9}"/>
                  </a:ext>
                </a:extLst>
              </p:cNvPr>
              <p:cNvSpPr txBox="1"/>
              <p:nvPr/>
            </p:nvSpPr>
            <p:spPr>
              <a:xfrm>
                <a:off x="3783787" y="2886946"/>
                <a:ext cx="2619842" cy="442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𝟏𝟏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3EFD28-3243-6373-71C9-CC1058435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87" y="2886946"/>
                <a:ext cx="2619842" cy="442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E8C52D-3F9F-1D12-AE31-68EBB439744D}"/>
                  </a:ext>
                </a:extLst>
              </p:cNvPr>
              <p:cNvSpPr txBox="1"/>
              <p:nvPr/>
            </p:nvSpPr>
            <p:spPr>
              <a:xfrm>
                <a:off x="3716880" y="4009550"/>
                <a:ext cx="3266613" cy="476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E8C52D-3F9F-1D12-AE31-68EBB4397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880" y="4009550"/>
                <a:ext cx="3266613" cy="4761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46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CE2C3-FA4A-F1D0-12F7-DE654EEAE836}"/>
              </a:ext>
            </a:extLst>
          </p:cNvPr>
          <p:cNvSpPr txBox="1"/>
          <p:nvPr/>
        </p:nvSpPr>
        <p:spPr>
          <a:xfrm>
            <a:off x="489259" y="558967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000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EE213F-95BC-EEF8-E139-F21273642878}"/>
                  </a:ext>
                </a:extLst>
              </p:cNvPr>
              <p:cNvSpPr txBox="1"/>
              <p:nvPr/>
            </p:nvSpPr>
            <p:spPr>
              <a:xfrm>
                <a:off x="1618475" y="418608"/>
                <a:ext cx="3592087" cy="540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gọn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EE213F-95BC-EEF8-E139-F21273642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75" y="418608"/>
                <a:ext cx="3592087" cy="540469"/>
              </a:xfrm>
              <a:prstGeom prst="rect">
                <a:avLst/>
              </a:prstGeom>
              <a:blipFill>
                <a:blip r:embed="rId3"/>
                <a:stretch>
                  <a:fillRect l="-1695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913;p42">
            <a:extLst>
              <a:ext uri="{FF2B5EF4-FFF2-40B4-BE49-F238E27FC236}">
                <a16:creationId xmlns:a16="http://schemas.microsoft.com/office/drawing/2014/main" id="{7F11AC72-D934-B477-6F08-EEDE022DFA77}"/>
              </a:ext>
            </a:extLst>
          </p:cNvPr>
          <p:cNvSpPr/>
          <p:nvPr/>
        </p:nvSpPr>
        <p:spPr>
          <a:xfrm rot="2165">
            <a:off x="1230704" y="1339108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9147F-C2CD-D254-C6AC-3853EF0D00B3}"/>
                  </a:ext>
                </a:extLst>
              </p:cNvPr>
              <p:cNvSpPr txBox="1"/>
              <p:nvPr/>
            </p:nvSpPr>
            <p:spPr>
              <a:xfrm>
                <a:off x="2681803" y="1194274"/>
                <a:ext cx="4587772" cy="1153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4 . 5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9147F-C2CD-D254-C6AC-3853EF0D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803" y="1194274"/>
                <a:ext cx="4587772" cy="1153457"/>
              </a:xfrm>
              <a:prstGeom prst="rect">
                <a:avLst/>
              </a:prstGeom>
              <a:blipFill>
                <a:blip r:embed="rId4"/>
                <a:stretch>
                  <a:fillRect l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65">
            <a:extLst>
              <a:ext uri="{FF2B5EF4-FFF2-40B4-BE49-F238E27FC236}">
                <a16:creationId xmlns:a16="http://schemas.microsoft.com/office/drawing/2014/main" id="{66D12766-E7C9-B634-478F-78785DEE14CE}"/>
              </a:ext>
            </a:extLst>
          </p:cNvPr>
          <p:cNvSpPr/>
          <p:nvPr/>
        </p:nvSpPr>
        <p:spPr>
          <a:xfrm>
            <a:off x="443578" y="2571750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822893-9D1B-1B74-4B0C-34E66C4165A2}"/>
                  </a:ext>
                </a:extLst>
              </p:cNvPr>
              <p:cNvSpPr txBox="1"/>
              <p:nvPr/>
            </p:nvSpPr>
            <p:spPr>
              <a:xfrm>
                <a:off x="3031367" y="2526754"/>
                <a:ext cx="3888643" cy="538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822893-9D1B-1B74-4B0C-34E66C416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367" y="2526754"/>
                <a:ext cx="3888643" cy="538032"/>
              </a:xfrm>
              <a:prstGeom prst="rect">
                <a:avLst/>
              </a:prstGeom>
              <a:blipFill>
                <a:blip r:embed="rId5"/>
                <a:stretch>
                  <a:fillRect l="-1567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1913;p42">
            <a:extLst>
              <a:ext uri="{FF2B5EF4-FFF2-40B4-BE49-F238E27FC236}">
                <a16:creationId xmlns:a16="http://schemas.microsoft.com/office/drawing/2014/main" id="{FE0E5611-3758-D7C1-8792-C1B3E457F252}"/>
              </a:ext>
            </a:extLst>
          </p:cNvPr>
          <p:cNvSpPr/>
          <p:nvPr/>
        </p:nvSpPr>
        <p:spPr>
          <a:xfrm rot="2165">
            <a:off x="1230704" y="3631030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240B0E-324C-C7D8-DADA-EF0A1D0BC712}"/>
                  </a:ext>
                </a:extLst>
              </p:cNvPr>
              <p:cNvSpPr txBox="1"/>
              <p:nvPr/>
            </p:nvSpPr>
            <p:spPr>
              <a:xfrm>
                <a:off x="2331075" y="3362650"/>
                <a:ext cx="6344574" cy="1251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4.3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9.3</m:t>
                        </m:r>
                      </m:e>
                    </m:rad>
                  </m:oMath>
                </a14:m>
                <a:endParaRPr lang="en-US" sz="2000" i="1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2 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2 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240B0E-324C-C7D8-DADA-EF0A1D0BC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75" y="3362650"/>
                <a:ext cx="6344574" cy="1251689"/>
              </a:xfrm>
              <a:prstGeom prst="rect">
                <a:avLst/>
              </a:prstGeom>
              <a:blipFill>
                <a:blip r:embed="rId6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8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10" grpId="0" animBg="1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5" name="Google Shape;1445;p35"/>
          <p:cNvGrpSpPr/>
          <p:nvPr/>
        </p:nvGrpSpPr>
        <p:grpSpPr>
          <a:xfrm>
            <a:off x="150850" y="2571751"/>
            <a:ext cx="2347023" cy="2116068"/>
            <a:chOff x="150850" y="681975"/>
            <a:chExt cx="4363558" cy="4005843"/>
          </a:xfrm>
        </p:grpSpPr>
        <p:grpSp>
          <p:nvGrpSpPr>
            <p:cNvPr id="1446" name="Google Shape;1446;p35"/>
            <p:cNvGrpSpPr/>
            <p:nvPr/>
          </p:nvGrpSpPr>
          <p:grpSpPr>
            <a:xfrm>
              <a:off x="150850" y="681975"/>
              <a:ext cx="4363558" cy="4005843"/>
              <a:chOff x="150850" y="681975"/>
              <a:chExt cx="4363558" cy="4005843"/>
            </a:xfrm>
          </p:grpSpPr>
          <p:sp>
            <p:nvSpPr>
              <p:cNvPr id="1447" name="Google Shape;1447;p35"/>
              <p:cNvSpPr/>
              <p:nvPr/>
            </p:nvSpPr>
            <p:spPr>
              <a:xfrm>
                <a:off x="150850" y="68197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>
                <a:off x="150850" y="82592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9" name="Google Shape;1449;p35"/>
            <p:cNvSpPr/>
            <p:nvPr/>
          </p:nvSpPr>
          <p:spPr>
            <a:xfrm>
              <a:off x="1190852" y="1774586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998571" y="150742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1185836" y="1773274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1120906" y="1706115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1003587" y="151244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976278" y="148513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971262" y="148011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1201720" y="1693575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1365577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1529433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1120906" y="3582945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1345791" y="4307203"/>
              <a:ext cx="249407" cy="360317"/>
            </a:xfrm>
            <a:custGeom>
              <a:avLst/>
              <a:gdLst/>
              <a:ahLst/>
              <a:cxnLst/>
              <a:rect l="l" t="t" r="r" b="b"/>
              <a:pathLst>
                <a:path w="895" h="1293" extrusionOk="0">
                  <a:moveTo>
                    <a:pt x="0" y="1293"/>
                  </a:moveTo>
                  <a:lnTo>
                    <a:pt x="895" y="1293"/>
                  </a:lnTo>
                  <a:lnTo>
                    <a:pt x="601" y="0"/>
                  </a:lnTo>
                  <a:cubicBezTo>
                    <a:pt x="601" y="0"/>
                    <a:pt x="330" y="94"/>
                    <a:pt x="224" y="365"/>
                  </a:cubicBezTo>
                  <a:cubicBezTo>
                    <a:pt x="118" y="635"/>
                    <a:pt x="0" y="1293"/>
                    <a:pt x="0" y="1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1345791" y="4556333"/>
              <a:ext cx="235195" cy="111188"/>
            </a:xfrm>
            <a:custGeom>
              <a:avLst/>
              <a:gdLst/>
              <a:ahLst/>
              <a:cxnLst/>
              <a:rect l="l" t="t" r="r" b="b"/>
              <a:pathLst>
                <a:path w="844" h="399" extrusionOk="0">
                  <a:moveTo>
                    <a:pt x="805" y="0"/>
                  </a:moveTo>
                  <a:lnTo>
                    <a:pt x="37" y="207"/>
                  </a:lnTo>
                  <a:cubicBezTo>
                    <a:pt x="14" y="320"/>
                    <a:pt x="0" y="399"/>
                    <a:pt x="0" y="399"/>
                  </a:cubicBezTo>
                  <a:lnTo>
                    <a:pt x="2" y="399"/>
                  </a:lnTo>
                  <a:lnTo>
                    <a:pt x="844" y="172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1378395" y="4423408"/>
              <a:ext cx="172217" cy="88616"/>
            </a:xfrm>
            <a:custGeom>
              <a:avLst/>
              <a:gdLst/>
              <a:ahLst/>
              <a:cxnLst/>
              <a:rect l="l" t="t" r="r" b="b"/>
              <a:pathLst>
                <a:path w="618" h="318" extrusionOk="0">
                  <a:moveTo>
                    <a:pt x="50" y="125"/>
                  </a:moveTo>
                  <a:cubicBezTo>
                    <a:pt x="33" y="185"/>
                    <a:pt x="16" y="251"/>
                    <a:pt x="0" y="318"/>
                  </a:cubicBezTo>
                  <a:lnTo>
                    <a:pt x="618" y="172"/>
                  </a:lnTo>
                  <a:lnTo>
                    <a:pt x="579" y="0"/>
                  </a:lnTo>
                  <a:lnTo>
                    <a:pt x="5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1339939" y="4300794"/>
              <a:ext cx="261390" cy="371464"/>
            </a:xfrm>
            <a:custGeom>
              <a:avLst/>
              <a:gdLst/>
              <a:ahLst/>
              <a:cxnLst/>
              <a:rect l="l" t="t" r="r" b="b"/>
              <a:pathLst>
                <a:path w="938" h="1333" extrusionOk="0">
                  <a:moveTo>
                    <a:pt x="42" y="1298"/>
                  </a:moveTo>
                  <a:lnTo>
                    <a:pt x="894" y="1298"/>
                  </a:lnTo>
                  <a:lnTo>
                    <a:pt x="609" y="47"/>
                  </a:lnTo>
                  <a:cubicBezTo>
                    <a:pt x="548" y="74"/>
                    <a:pt x="347" y="175"/>
                    <a:pt x="262" y="394"/>
                  </a:cubicBezTo>
                  <a:cubicBezTo>
                    <a:pt x="168" y="633"/>
                    <a:pt x="63" y="1184"/>
                    <a:pt x="42" y="1298"/>
                  </a:cubicBezTo>
                  <a:moveTo>
                    <a:pt x="938" y="1333"/>
                  </a:moveTo>
                  <a:lnTo>
                    <a:pt x="0" y="1333"/>
                  </a:lnTo>
                  <a:lnTo>
                    <a:pt x="4" y="1313"/>
                  </a:lnTo>
                  <a:cubicBezTo>
                    <a:pt x="5" y="1306"/>
                    <a:pt x="123" y="651"/>
                    <a:pt x="229" y="381"/>
                  </a:cubicBezTo>
                  <a:cubicBezTo>
                    <a:pt x="336" y="106"/>
                    <a:pt x="605" y="10"/>
                    <a:pt x="616" y="6"/>
                  </a:cubicBezTo>
                  <a:lnTo>
                    <a:pt x="635" y="0"/>
                  </a:lnTo>
                  <a:lnTo>
                    <a:pt x="938" y="1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377978" y="3264984"/>
              <a:ext cx="1309737" cy="1402534"/>
            </a:xfrm>
            <a:custGeom>
              <a:avLst/>
              <a:gdLst/>
              <a:ahLst/>
              <a:cxnLst/>
              <a:rect l="l" t="t" r="r" b="b"/>
              <a:pathLst>
                <a:path w="4700" h="5033" extrusionOk="0">
                  <a:moveTo>
                    <a:pt x="3316" y="42"/>
                  </a:moveTo>
                  <a:cubicBezTo>
                    <a:pt x="3316" y="42"/>
                    <a:pt x="2845" y="175"/>
                    <a:pt x="2386" y="633"/>
                  </a:cubicBezTo>
                  <a:cubicBezTo>
                    <a:pt x="1928" y="1091"/>
                    <a:pt x="1364" y="2444"/>
                    <a:pt x="1129" y="3019"/>
                  </a:cubicBezTo>
                  <a:cubicBezTo>
                    <a:pt x="895" y="3595"/>
                    <a:pt x="788" y="3872"/>
                    <a:pt x="788" y="3872"/>
                  </a:cubicBezTo>
                  <a:lnTo>
                    <a:pt x="0" y="5033"/>
                  </a:lnTo>
                  <a:lnTo>
                    <a:pt x="3473" y="5033"/>
                  </a:lnTo>
                  <a:cubicBezTo>
                    <a:pt x="3473" y="5033"/>
                    <a:pt x="3878" y="4021"/>
                    <a:pt x="4016" y="3925"/>
                  </a:cubicBezTo>
                  <a:cubicBezTo>
                    <a:pt x="4155" y="3829"/>
                    <a:pt x="4592" y="3445"/>
                    <a:pt x="4655" y="3232"/>
                  </a:cubicBezTo>
                  <a:cubicBezTo>
                    <a:pt x="4719" y="3019"/>
                    <a:pt x="4719" y="1443"/>
                    <a:pt x="4624" y="1144"/>
                  </a:cubicBezTo>
                  <a:cubicBezTo>
                    <a:pt x="4528" y="846"/>
                    <a:pt x="3984" y="122"/>
                    <a:pt x="3761" y="37"/>
                  </a:cubicBezTo>
                  <a:cubicBezTo>
                    <a:pt x="3537" y="-49"/>
                    <a:pt x="3316" y="42"/>
                    <a:pt x="3316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523175" y="4417808"/>
              <a:ext cx="874784" cy="185895"/>
            </a:xfrm>
            <a:custGeom>
              <a:avLst/>
              <a:gdLst/>
              <a:ahLst/>
              <a:cxnLst/>
              <a:rect l="l" t="t" r="r" b="b"/>
              <a:pathLst>
                <a:path w="3141" h="649" extrusionOk="0">
                  <a:moveTo>
                    <a:pt x="3065" y="649"/>
                  </a:moveTo>
                  <a:cubicBezTo>
                    <a:pt x="3088" y="594"/>
                    <a:pt x="3114" y="534"/>
                    <a:pt x="3141" y="473"/>
                  </a:cubicBezTo>
                  <a:cubicBezTo>
                    <a:pt x="1501" y="430"/>
                    <a:pt x="571" y="181"/>
                    <a:pt x="104" y="0"/>
                  </a:cubicBezTo>
                  <a:lnTo>
                    <a:pt x="0" y="153"/>
                  </a:lnTo>
                  <a:cubicBezTo>
                    <a:pt x="468" y="342"/>
                    <a:pt x="1399" y="600"/>
                    <a:pt x="3065" y="6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654925" y="4162300"/>
              <a:ext cx="805896" cy="296085"/>
            </a:xfrm>
            <a:custGeom>
              <a:avLst/>
              <a:gdLst/>
              <a:ahLst/>
              <a:cxnLst/>
              <a:rect l="l" t="t" r="r" b="b"/>
              <a:pathLst>
                <a:path w="2943" h="994" extrusionOk="0">
                  <a:moveTo>
                    <a:pt x="67" y="0"/>
                  </a:moveTo>
                  <a:cubicBezTo>
                    <a:pt x="43" y="60"/>
                    <a:pt x="20" y="115"/>
                    <a:pt x="0" y="167"/>
                  </a:cubicBezTo>
                  <a:cubicBezTo>
                    <a:pt x="234" y="283"/>
                    <a:pt x="558" y="425"/>
                    <a:pt x="974" y="563"/>
                  </a:cubicBezTo>
                  <a:cubicBezTo>
                    <a:pt x="1437" y="718"/>
                    <a:pt x="2066" y="883"/>
                    <a:pt x="2853" y="994"/>
                  </a:cubicBezTo>
                  <a:cubicBezTo>
                    <a:pt x="2885" y="931"/>
                    <a:pt x="2915" y="874"/>
                    <a:pt x="2943" y="827"/>
                  </a:cubicBezTo>
                  <a:cubicBezTo>
                    <a:pt x="1532" y="636"/>
                    <a:pt x="575" y="253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368782" y="3259968"/>
              <a:ext cx="1324228" cy="1412287"/>
            </a:xfrm>
            <a:custGeom>
              <a:avLst/>
              <a:gdLst/>
              <a:ahLst/>
              <a:cxnLst/>
              <a:rect l="l" t="t" r="r" b="b"/>
              <a:pathLst>
                <a:path w="4752" h="5068" extrusionOk="0">
                  <a:moveTo>
                    <a:pt x="66" y="5033"/>
                  </a:moveTo>
                  <a:lnTo>
                    <a:pt x="3494" y="5033"/>
                  </a:lnTo>
                  <a:cubicBezTo>
                    <a:pt x="3541" y="4917"/>
                    <a:pt x="3904" y="4022"/>
                    <a:pt x="4039" y="3928"/>
                  </a:cubicBezTo>
                  <a:cubicBezTo>
                    <a:pt x="4165" y="3841"/>
                    <a:pt x="4608" y="3458"/>
                    <a:pt x="4672" y="3245"/>
                  </a:cubicBezTo>
                  <a:cubicBezTo>
                    <a:pt x="4738" y="3023"/>
                    <a:pt x="4730" y="1450"/>
                    <a:pt x="4640" y="1168"/>
                  </a:cubicBezTo>
                  <a:cubicBezTo>
                    <a:pt x="4547" y="880"/>
                    <a:pt x="4005" y="154"/>
                    <a:pt x="3787" y="71"/>
                  </a:cubicBezTo>
                  <a:cubicBezTo>
                    <a:pt x="3573" y="-11"/>
                    <a:pt x="3358" y="75"/>
                    <a:pt x="3356" y="76"/>
                  </a:cubicBezTo>
                  <a:lnTo>
                    <a:pt x="3354" y="77"/>
                  </a:lnTo>
                  <a:cubicBezTo>
                    <a:pt x="3349" y="78"/>
                    <a:pt x="2881" y="214"/>
                    <a:pt x="2432" y="664"/>
                  </a:cubicBezTo>
                  <a:cubicBezTo>
                    <a:pt x="2115" y="981"/>
                    <a:pt x="1693" y="1782"/>
                    <a:pt x="1179" y="3044"/>
                  </a:cubicBezTo>
                  <a:cubicBezTo>
                    <a:pt x="947" y="3613"/>
                    <a:pt x="839" y="3893"/>
                    <a:pt x="838" y="3896"/>
                  </a:cubicBezTo>
                  <a:lnTo>
                    <a:pt x="836" y="3900"/>
                  </a:lnTo>
                  <a:lnTo>
                    <a:pt x="66" y="5033"/>
                  </a:lnTo>
                  <a:moveTo>
                    <a:pt x="3518" y="5068"/>
                  </a:moveTo>
                  <a:lnTo>
                    <a:pt x="0" y="5068"/>
                  </a:lnTo>
                  <a:lnTo>
                    <a:pt x="806" y="3881"/>
                  </a:lnTo>
                  <a:cubicBezTo>
                    <a:pt x="816" y="3856"/>
                    <a:pt x="924" y="3575"/>
                    <a:pt x="1146" y="3031"/>
                  </a:cubicBezTo>
                  <a:cubicBezTo>
                    <a:pt x="1662" y="1764"/>
                    <a:pt x="2086" y="959"/>
                    <a:pt x="2407" y="639"/>
                  </a:cubicBezTo>
                  <a:cubicBezTo>
                    <a:pt x="2853" y="193"/>
                    <a:pt x="3319" y="51"/>
                    <a:pt x="3344" y="43"/>
                  </a:cubicBezTo>
                  <a:cubicBezTo>
                    <a:pt x="3361" y="36"/>
                    <a:pt x="3577" y="-47"/>
                    <a:pt x="3800" y="38"/>
                  </a:cubicBezTo>
                  <a:cubicBezTo>
                    <a:pt x="4030" y="126"/>
                    <a:pt x="4577" y="856"/>
                    <a:pt x="4673" y="1157"/>
                  </a:cubicBezTo>
                  <a:cubicBezTo>
                    <a:pt x="4769" y="1453"/>
                    <a:pt x="4775" y="3023"/>
                    <a:pt x="4705" y="3255"/>
                  </a:cubicBezTo>
                  <a:cubicBezTo>
                    <a:pt x="4639" y="3477"/>
                    <a:pt x="4187" y="3869"/>
                    <a:pt x="4059" y="3957"/>
                  </a:cubicBezTo>
                  <a:cubicBezTo>
                    <a:pt x="3949" y="4034"/>
                    <a:pt x="3634" y="4777"/>
                    <a:pt x="3522" y="5057"/>
                  </a:cubicBezTo>
                  <a:lnTo>
                    <a:pt x="3518" y="5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2661939" y="456329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2656923" y="455828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3" y="168"/>
                    <a:pt x="9" y="44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2698723" y="455159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2693985" y="454685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2638809" y="4551595"/>
              <a:ext cx="655705" cy="115926"/>
            </a:xfrm>
            <a:custGeom>
              <a:avLst/>
              <a:gdLst/>
              <a:ahLst/>
              <a:cxnLst/>
              <a:rect l="l" t="t" r="r" b="b"/>
              <a:pathLst>
                <a:path w="2353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3" y="90"/>
                    <a:pt x="2353" y="200"/>
                  </a:cubicBezTo>
                  <a:cubicBezTo>
                    <a:pt x="2353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2634072" y="454685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1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2654415" y="4325595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2649399" y="4320579"/>
              <a:ext cx="632575" cy="96976"/>
            </a:xfrm>
            <a:custGeom>
              <a:avLst/>
              <a:gdLst/>
              <a:ahLst/>
              <a:cxnLst/>
              <a:rect l="l" t="t" r="r" b="b"/>
              <a:pathLst>
                <a:path w="2270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4" y="168"/>
                    <a:pt x="6" y="40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70" y="0"/>
                  </a:lnTo>
                  <a:cubicBezTo>
                    <a:pt x="2175" y="1"/>
                    <a:pt x="2182" y="4"/>
                    <a:pt x="2185" y="9"/>
                  </a:cubicBezTo>
                  <a:lnTo>
                    <a:pt x="2268" y="156"/>
                  </a:lnTo>
                  <a:cubicBezTo>
                    <a:pt x="2270" y="161"/>
                    <a:pt x="2271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2691477" y="4313891"/>
              <a:ext cx="813152" cy="115926"/>
            </a:xfrm>
            <a:custGeom>
              <a:avLst/>
              <a:gdLst/>
              <a:ahLst/>
              <a:cxnLst/>
              <a:rect l="l" t="t" r="r" b="b"/>
              <a:pathLst>
                <a:path w="2918" h="416" extrusionOk="0">
                  <a:moveTo>
                    <a:pt x="2037" y="347"/>
                  </a:moveTo>
                  <a:lnTo>
                    <a:pt x="2037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0" y="0"/>
                  </a:lnTo>
                  <a:cubicBezTo>
                    <a:pt x="2825" y="0"/>
                    <a:pt x="2918" y="93"/>
                    <a:pt x="2918" y="208"/>
                  </a:cubicBezTo>
                  <a:cubicBezTo>
                    <a:pt x="2918" y="323"/>
                    <a:pt x="2825" y="416"/>
                    <a:pt x="2710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7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2686461" y="4309154"/>
              <a:ext cx="823184" cy="125400"/>
            </a:xfrm>
            <a:custGeom>
              <a:avLst/>
              <a:gdLst/>
              <a:ahLst/>
              <a:cxnLst/>
              <a:rect l="l" t="t" r="r" b="b"/>
              <a:pathLst>
                <a:path w="2954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3" y="77"/>
                    <a:pt x="2073" y="87"/>
                  </a:cubicBezTo>
                  <a:lnTo>
                    <a:pt x="2073" y="364"/>
                  </a:lnTo>
                  <a:cubicBezTo>
                    <a:pt x="2073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728" y="0"/>
                  </a:lnTo>
                  <a:cubicBezTo>
                    <a:pt x="2852" y="0"/>
                    <a:pt x="2954" y="101"/>
                    <a:pt x="2954" y="225"/>
                  </a:cubicBezTo>
                  <a:cubicBezTo>
                    <a:pt x="2954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2631564" y="4313891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2" y="208"/>
                  </a:moveTo>
                  <a:lnTo>
                    <a:pt x="2252" y="208"/>
                  </a:lnTo>
                  <a:cubicBezTo>
                    <a:pt x="2252" y="132"/>
                    <a:pt x="2190" y="70"/>
                    <a:pt x="2113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5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3" y="347"/>
                  </a:lnTo>
                  <a:cubicBezTo>
                    <a:pt x="2190" y="347"/>
                    <a:pt x="2252" y="285"/>
                    <a:pt x="2252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2626548" y="4309154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4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6"/>
                    <a:pt x="2271" y="35"/>
                    <a:pt x="2171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8" y="69"/>
                    <a:pt x="2288" y="139"/>
                    <a:pt x="2288" y="225"/>
                  </a:cubicBezTo>
                  <a:cubicBezTo>
                    <a:pt x="2288" y="311"/>
                    <a:pt x="2218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4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171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5"/>
                    <a:pt x="2282" y="450"/>
                    <a:pt x="2154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2702903" y="444820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2697887" y="444319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0" y="312"/>
                  </a:moveTo>
                  <a:lnTo>
                    <a:pt x="2176" y="312"/>
                  </a:lnTo>
                  <a:lnTo>
                    <a:pt x="2232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0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3" y="320"/>
                  </a:cubicBezTo>
                  <a:cubicBezTo>
                    <a:pt x="113" y="168"/>
                    <a:pt x="6" y="40"/>
                    <a:pt x="4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8" y="171"/>
                  </a:cubicBezTo>
                  <a:lnTo>
                    <a:pt x="2204" y="336"/>
                  </a:lnTo>
                  <a:cubicBezTo>
                    <a:pt x="2201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2739687" y="443650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2734950" y="443176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4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4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2679773" y="4436505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2675036" y="443176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0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3510760" y="3962212"/>
              <a:ext cx="244949" cy="146858"/>
            </a:xfrm>
            <a:custGeom>
              <a:avLst/>
              <a:gdLst/>
              <a:ahLst/>
              <a:cxnLst/>
              <a:rect l="l" t="t" r="r" b="b"/>
              <a:pathLst>
                <a:path w="879" h="527" extrusionOk="0">
                  <a:moveTo>
                    <a:pt x="879" y="527"/>
                  </a:moveTo>
                  <a:cubicBezTo>
                    <a:pt x="879" y="527"/>
                    <a:pt x="872" y="328"/>
                    <a:pt x="788" y="190"/>
                  </a:cubicBezTo>
                  <a:cubicBezTo>
                    <a:pt x="703" y="53"/>
                    <a:pt x="398" y="-47"/>
                    <a:pt x="237" y="22"/>
                  </a:cubicBezTo>
                  <a:cubicBezTo>
                    <a:pt x="76" y="91"/>
                    <a:pt x="0" y="137"/>
                    <a:pt x="0" y="137"/>
                  </a:cubicBezTo>
                  <a:cubicBezTo>
                    <a:pt x="0" y="137"/>
                    <a:pt x="237" y="206"/>
                    <a:pt x="451" y="351"/>
                  </a:cubicBezTo>
                  <a:cubicBezTo>
                    <a:pt x="665" y="496"/>
                    <a:pt x="879" y="527"/>
                    <a:pt x="879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3505744" y="3957196"/>
              <a:ext cx="254981" cy="156890"/>
            </a:xfrm>
            <a:custGeom>
              <a:avLst/>
              <a:gdLst/>
              <a:ahLst/>
              <a:cxnLst/>
              <a:rect l="l" t="t" r="r" b="b"/>
              <a:pathLst>
                <a:path w="915" h="563" extrusionOk="0">
                  <a:moveTo>
                    <a:pt x="62" y="151"/>
                  </a:moveTo>
                  <a:cubicBezTo>
                    <a:pt x="139" y="177"/>
                    <a:pt x="317" y="244"/>
                    <a:pt x="479" y="354"/>
                  </a:cubicBezTo>
                  <a:cubicBezTo>
                    <a:pt x="648" y="469"/>
                    <a:pt x="819" y="512"/>
                    <a:pt x="878" y="523"/>
                  </a:cubicBezTo>
                  <a:cubicBezTo>
                    <a:pt x="873" y="469"/>
                    <a:pt x="855" y="323"/>
                    <a:pt x="791" y="218"/>
                  </a:cubicBezTo>
                  <a:cubicBezTo>
                    <a:pt x="708" y="83"/>
                    <a:pt x="412" y="-8"/>
                    <a:pt x="262" y="56"/>
                  </a:cubicBezTo>
                  <a:cubicBezTo>
                    <a:pt x="165" y="98"/>
                    <a:pt x="99" y="131"/>
                    <a:pt x="62" y="151"/>
                  </a:cubicBezTo>
                  <a:moveTo>
                    <a:pt x="897" y="563"/>
                  </a:moveTo>
                  <a:cubicBezTo>
                    <a:pt x="897" y="563"/>
                    <a:pt x="896" y="563"/>
                    <a:pt x="895" y="562"/>
                  </a:cubicBezTo>
                  <a:cubicBezTo>
                    <a:pt x="886" y="561"/>
                    <a:pt x="674" y="530"/>
                    <a:pt x="459" y="384"/>
                  </a:cubicBezTo>
                  <a:cubicBezTo>
                    <a:pt x="250" y="242"/>
                    <a:pt x="15" y="173"/>
                    <a:pt x="13" y="172"/>
                  </a:cubicBezTo>
                  <a:cubicBezTo>
                    <a:pt x="6" y="170"/>
                    <a:pt x="1" y="164"/>
                    <a:pt x="0" y="157"/>
                  </a:cubicBezTo>
                  <a:cubicBezTo>
                    <a:pt x="0" y="150"/>
                    <a:pt x="3" y="143"/>
                    <a:pt x="9" y="140"/>
                  </a:cubicBezTo>
                  <a:cubicBezTo>
                    <a:pt x="12" y="138"/>
                    <a:pt x="88" y="93"/>
                    <a:pt x="248" y="24"/>
                  </a:cubicBezTo>
                  <a:cubicBezTo>
                    <a:pt x="413" y="-47"/>
                    <a:pt x="729" y="50"/>
                    <a:pt x="821" y="199"/>
                  </a:cubicBezTo>
                  <a:cubicBezTo>
                    <a:pt x="906" y="339"/>
                    <a:pt x="915" y="536"/>
                    <a:pt x="915" y="544"/>
                  </a:cubicBezTo>
                  <a:cubicBezTo>
                    <a:pt x="915" y="549"/>
                    <a:pt x="913" y="555"/>
                    <a:pt x="909" y="558"/>
                  </a:cubicBezTo>
                  <a:cubicBezTo>
                    <a:pt x="906" y="561"/>
                    <a:pt x="902" y="563"/>
                    <a:pt x="897" y="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3784691" y="3844893"/>
              <a:ext cx="125958" cy="291765"/>
            </a:xfrm>
            <a:custGeom>
              <a:avLst/>
              <a:gdLst/>
              <a:ahLst/>
              <a:cxnLst/>
              <a:rect l="l" t="t" r="r" b="b"/>
              <a:pathLst>
                <a:path w="452" h="1047" extrusionOk="0">
                  <a:moveTo>
                    <a:pt x="218" y="1047"/>
                  </a:moveTo>
                  <a:cubicBezTo>
                    <a:pt x="218" y="1047"/>
                    <a:pt x="34" y="871"/>
                    <a:pt x="3" y="627"/>
                  </a:cubicBezTo>
                  <a:cubicBezTo>
                    <a:pt x="-27" y="382"/>
                    <a:pt x="233" y="0"/>
                    <a:pt x="233" y="0"/>
                  </a:cubicBezTo>
                  <a:cubicBezTo>
                    <a:pt x="233" y="0"/>
                    <a:pt x="363" y="237"/>
                    <a:pt x="439" y="512"/>
                  </a:cubicBezTo>
                  <a:cubicBezTo>
                    <a:pt x="516" y="787"/>
                    <a:pt x="218" y="1047"/>
                    <a:pt x="218" y="1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3779953" y="3839877"/>
              <a:ext cx="135432" cy="301797"/>
            </a:xfrm>
            <a:custGeom>
              <a:avLst/>
              <a:gdLst/>
              <a:ahLst/>
              <a:cxnLst/>
              <a:rect l="l" t="t" r="r" b="b"/>
              <a:pathLst>
                <a:path w="486" h="1083" extrusionOk="0">
                  <a:moveTo>
                    <a:pt x="248" y="53"/>
                  </a:moveTo>
                  <a:cubicBezTo>
                    <a:pt x="192" y="141"/>
                    <a:pt x="13" y="443"/>
                    <a:pt x="38" y="643"/>
                  </a:cubicBezTo>
                  <a:cubicBezTo>
                    <a:pt x="63" y="843"/>
                    <a:pt x="195" y="998"/>
                    <a:pt x="235" y="1041"/>
                  </a:cubicBezTo>
                  <a:cubicBezTo>
                    <a:pt x="289" y="988"/>
                    <a:pt x="503" y="765"/>
                    <a:pt x="439" y="535"/>
                  </a:cubicBezTo>
                  <a:cubicBezTo>
                    <a:pt x="379" y="317"/>
                    <a:pt x="284" y="122"/>
                    <a:pt x="248" y="53"/>
                  </a:cubicBezTo>
                  <a:moveTo>
                    <a:pt x="235" y="1083"/>
                  </a:moveTo>
                  <a:cubicBezTo>
                    <a:pt x="230" y="1083"/>
                    <a:pt x="226" y="1081"/>
                    <a:pt x="222" y="1078"/>
                  </a:cubicBezTo>
                  <a:cubicBezTo>
                    <a:pt x="215" y="1071"/>
                    <a:pt x="34" y="895"/>
                    <a:pt x="3" y="647"/>
                  </a:cubicBezTo>
                  <a:cubicBezTo>
                    <a:pt x="-28" y="399"/>
                    <a:pt x="224" y="24"/>
                    <a:pt x="235" y="8"/>
                  </a:cubicBezTo>
                  <a:cubicBezTo>
                    <a:pt x="239" y="3"/>
                    <a:pt x="245" y="-1"/>
                    <a:pt x="251" y="0"/>
                  </a:cubicBezTo>
                  <a:cubicBezTo>
                    <a:pt x="257" y="0"/>
                    <a:pt x="262" y="4"/>
                    <a:pt x="265" y="9"/>
                  </a:cubicBezTo>
                  <a:cubicBezTo>
                    <a:pt x="267" y="12"/>
                    <a:pt x="397" y="251"/>
                    <a:pt x="473" y="525"/>
                  </a:cubicBezTo>
                  <a:cubicBezTo>
                    <a:pt x="552" y="808"/>
                    <a:pt x="259" y="1068"/>
                    <a:pt x="246" y="1079"/>
                  </a:cubicBezTo>
                  <a:cubicBezTo>
                    <a:pt x="243" y="1082"/>
                    <a:pt x="239" y="1083"/>
                    <a:pt x="235" y="1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3939630" y="3971687"/>
              <a:ext cx="242441" cy="143792"/>
            </a:xfrm>
            <a:custGeom>
              <a:avLst/>
              <a:gdLst/>
              <a:ahLst/>
              <a:cxnLst/>
              <a:rect l="l" t="t" r="r" b="b"/>
              <a:pathLst>
                <a:path w="870" h="516" extrusionOk="0">
                  <a:moveTo>
                    <a:pt x="13" y="516"/>
                  </a:moveTo>
                  <a:cubicBezTo>
                    <a:pt x="13" y="516"/>
                    <a:pt x="-33" y="286"/>
                    <a:pt x="52" y="126"/>
                  </a:cubicBezTo>
                  <a:cubicBezTo>
                    <a:pt x="136" y="-35"/>
                    <a:pt x="357" y="-19"/>
                    <a:pt x="579" y="49"/>
                  </a:cubicBezTo>
                  <a:cubicBezTo>
                    <a:pt x="801" y="118"/>
                    <a:pt x="870" y="118"/>
                    <a:pt x="870" y="118"/>
                  </a:cubicBezTo>
                  <a:cubicBezTo>
                    <a:pt x="870" y="118"/>
                    <a:pt x="610" y="294"/>
                    <a:pt x="388" y="386"/>
                  </a:cubicBezTo>
                  <a:cubicBezTo>
                    <a:pt x="166" y="478"/>
                    <a:pt x="13" y="516"/>
                    <a:pt x="13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3934893" y="3966949"/>
              <a:ext cx="252194" cy="153546"/>
            </a:xfrm>
            <a:custGeom>
              <a:avLst/>
              <a:gdLst/>
              <a:ahLst/>
              <a:cxnLst/>
              <a:rect l="l" t="t" r="r" b="b"/>
              <a:pathLst>
                <a:path w="905" h="551" extrusionOk="0">
                  <a:moveTo>
                    <a:pt x="322" y="35"/>
                  </a:moveTo>
                  <a:cubicBezTo>
                    <a:pt x="219" y="35"/>
                    <a:pt x="129" y="65"/>
                    <a:pt x="84" y="151"/>
                  </a:cubicBezTo>
                  <a:cubicBezTo>
                    <a:pt x="17" y="278"/>
                    <a:pt x="36" y="454"/>
                    <a:pt x="45" y="511"/>
                  </a:cubicBezTo>
                  <a:cubicBezTo>
                    <a:pt x="92" y="498"/>
                    <a:pt x="224" y="459"/>
                    <a:pt x="398" y="387"/>
                  </a:cubicBezTo>
                  <a:cubicBezTo>
                    <a:pt x="565" y="318"/>
                    <a:pt x="756" y="199"/>
                    <a:pt x="837" y="147"/>
                  </a:cubicBezTo>
                  <a:cubicBezTo>
                    <a:pt x="793" y="139"/>
                    <a:pt x="716" y="122"/>
                    <a:pt x="591" y="83"/>
                  </a:cubicBezTo>
                  <a:cubicBezTo>
                    <a:pt x="506" y="57"/>
                    <a:pt x="409" y="35"/>
                    <a:pt x="322" y="35"/>
                  </a:cubicBezTo>
                  <a:moveTo>
                    <a:pt x="30" y="551"/>
                  </a:moveTo>
                  <a:cubicBezTo>
                    <a:pt x="27" y="551"/>
                    <a:pt x="24" y="550"/>
                    <a:pt x="21" y="548"/>
                  </a:cubicBezTo>
                  <a:cubicBezTo>
                    <a:pt x="17" y="545"/>
                    <a:pt x="14" y="541"/>
                    <a:pt x="13" y="536"/>
                  </a:cubicBezTo>
                  <a:cubicBezTo>
                    <a:pt x="11" y="527"/>
                    <a:pt x="-33" y="299"/>
                    <a:pt x="53" y="135"/>
                  </a:cubicBezTo>
                  <a:cubicBezTo>
                    <a:pt x="128" y="-9"/>
                    <a:pt x="318" y="-38"/>
                    <a:pt x="601" y="50"/>
                  </a:cubicBezTo>
                  <a:cubicBezTo>
                    <a:pt x="816" y="116"/>
                    <a:pt x="886" y="118"/>
                    <a:pt x="887" y="118"/>
                  </a:cubicBezTo>
                  <a:cubicBezTo>
                    <a:pt x="894" y="118"/>
                    <a:pt x="901" y="123"/>
                    <a:pt x="904" y="130"/>
                  </a:cubicBezTo>
                  <a:cubicBezTo>
                    <a:pt x="906" y="138"/>
                    <a:pt x="903" y="146"/>
                    <a:pt x="897" y="150"/>
                  </a:cubicBezTo>
                  <a:cubicBezTo>
                    <a:pt x="894" y="152"/>
                    <a:pt x="633" y="328"/>
                    <a:pt x="412" y="419"/>
                  </a:cubicBezTo>
                  <a:cubicBezTo>
                    <a:pt x="191" y="510"/>
                    <a:pt x="36" y="550"/>
                    <a:pt x="35" y="550"/>
                  </a:cubicBezTo>
                  <a:cubicBezTo>
                    <a:pt x="33" y="550"/>
                    <a:pt x="32" y="551"/>
                    <a:pt x="3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3840424" y="4029371"/>
              <a:ext cx="10868" cy="315730"/>
            </a:xfrm>
            <a:custGeom>
              <a:avLst/>
              <a:gdLst/>
              <a:ahLst/>
              <a:cxnLst/>
              <a:rect l="l" t="t" r="r" b="b"/>
              <a:pathLst>
                <a:path w="39" h="1133" extrusionOk="0">
                  <a:moveTo>
                    <a:pt x="20" y="1133"/>
                  </a:moveTo>
                  <a:cubicBezTo>
                    <a:pt x="9" y="1133"/>
                    <a:pt x="0" y="1124"/>
                    <a:pt x="0" y="1113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lnTo>
                    <a:pt x="39" y="1113"/>
                  </a:lnTo>
                  <a:cubicBezTo>
                    <a:pt x="39" y="1124"/>
                    <a:pt x="30" y="1133"/>
                    <a:pt x="20" y="1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3866062" y="4048599"/>
              <a:ext cx="123728" cy="296502"/>
            </a:xfrm>
            <a:custGeom>
              <a:avLst/>
              <a:gdLst/>
              <a:ahLst/>
              <a:cxnLst/>
              <a:rect l="l" t="t" r="r" b="b"/>
              <a:pathLst>
                <a:path w="444" h="1064" extrusionOk="0">
                  <a:moveTo>
                    <a:pt x="19" y="1064"/>
                  </a:moveTo>
                  <a:cubicBezTo>
                    <a:pt x="18" y="1064"/>
                    <a:pt x="18" y="1064"/>
                    <a:pt x="17" y="1064"/>
                  </a:cubicBezTo>
                  <a:cubicBezTo>
                    <a:pt x="6" y="1062"/>
                    <a:pt x="-2" y="1052"/>
                    <a:pt x="0" y="1041"/>
                  </a:cubicBezTo>
                  <a:cubicBezTo>
                    <a:pt x="4" y="1014"/>
                    <a:pt x="96" y="366"/>
                    <a:pt x="410" y="6"/>
                  </a:cubicBezTo>
                  <a:cubicBezTo>
                    <a:pt x="417" y="-2"/>
                    <a:pt x="429" y="-3"/>
                    <a:pt x="438" y="5"/>
                  </a:cubicBezTo>
                  <a:cubicBezTo>
                    <a:pt x="446" y="12"/>
                    <a:pt x="447" y="24"/>
                    <a:pt x="439" y="32"/>
                  </a:cubicBezTo>
                  <a:cubicBezTo>
                    <a:pt x="134" y="383"/>
                    <a:pt x="40" y="1040"/>
                    <a:pt x="39" y="1047"/>
                  </a:cubicBezTo>
                  <a:cubicBezTo>
                    <a:pt x="38" y="1057"/>
                    <a:pt x="29" y="1064"/>
                    <a:pt x="19" y="1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3710286" y="4067827"/>
              <a:ext cx="115647" cy="273094"/>
            </a:xfrm>
            <a:custGeom>
              <a:avLst/>
              <a:gdLst/>
              <a:ahLst/>
              <a:cxnLst/>
              <a:rect l="l" t="t" r="r" b="b"/>
              <a:pathLst>
                <a:path w="415" h="980" extrusionOk="0">
                  <a:moveTo>
                    <a:pt x="395" y="980"/>
                  </a:moveTo>
                  <a:lnTo>
                    <a:pt x="395" y="980"/>
                  </a:lnTo>
                  <a:cubicBezTo>
                    <a:pt x="384" y="979"/>
                    <a:pt x="375" y="970"/>
                    <a:pt x="375" y="960"/>
                  </a:cubicBezTo>
                  <a:cubicBezTo>
                    <a:pt x="375" y="953"/>
                    <a:pt x="378" y="331"/>
                    <a:pt x="8" y="35"/>
                  </a:cubicBezTo>
                  <a:cubicBezTo>
                    <a:pt x="-1" y="28"/>
                    <a:pt x="-2" y="15"/>
                    <a:pt x="5" y="7"/>
                  </a:cubicBezTo>
                  <a:cubicBezTo>
                    <a:pt x="12" y="-2"/>
                    <a:pt x="24" y="-3"/>
                    <a:pt x="32" y="4"/>
                  </a:cubicBezTo>
                  <a:cubicBezTo>
                    <a:pt x="418" y="312"/>
                    <a:pt x="415" y="934"/>
                    <a:pt x="415" y="960"/>
                  </a:cubicBezTo>
                  <a:cubicBezTo>
                    <a:pt x="414" y="971"/>
                    <a:pt x="406" y="980"/>
                    <a:pt x="395" y="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3900059" y="4225553"/>
              <a:ext cx="59914" cy="113139"/>
            </a:xfrm>
            <a:custGeom>
              <a:avLst/>
              <a:gdLst/>
              <a:ahLst/>
              <a:cxnLst/>
              <a:rect l="l" t="t" r="r" b="b"/>
              <a:pathLst>
                <a:path w="215" h="406" extrusionOk="0">
                  <a:moveTo>
                    <a:pt x="20" y="406"/>
                  </a:moveTo>
                  <a:cubicBezTo>
                    <a:pt x="18" y="406"/>
                    <a:pt x="16" y="406"/>
                    <a:pt x="15" y="405"/>
                  </a:cubicBezTo>
                  <a:cubicBezTo>
                    <a:pt x="4" y="402"/>
                    <a:pt x="-2" y="392"/>
                    <a:pt x="1" y="381"/>
                  </a:cubicBezTo>
                  <a:cubicBezTo>
                    <a:pt x="3" y="373"/>
                    <a:pt x="56" y="177"/>
                    <a:pt x="180" y="8"/>
                  </a:cubicBezTo>
                  <a:cubicBezTo>
                    <a:pt x="186" y="-1"/>
                    <a:pt x="198" y="-3"/>
                    <a:pt x="207" y="3"/>
                  </a:cubicBezTo>
                  <a:cubicBezTo>
                    <a:pt x="216" y="10"/>
                    <a:pt x="218" y="22"/>
                    <a:pt x="211" y="31"/>
                  </a:cubicBezTo>
                  <a:cubicBezTo>
                    <a:pt x="93" y="194"/>
                    <a:pt x="39" y="389"/>
                    <a:pt x="39" y="391"/>
                  </a:cubicBezTo>
                  <a:cubicBezTo>
                    <a:pt x="36" y="400"/>
                    <a:pt x="28" y="406"/>
                    <a:pt x="20" y="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3939073" y="4183753"/>
              <a:ext cx="132088" cy="200083"/>
            </a:xfrm>
            <a:custGeom>
              <a:avLst/>
              <a:gdLst/>
              <a:ahLst/>
              <a:cxnLst/>
              <a:rect l="l" t="t" r="r" b="b"/>
              <a:pathLst>
                <a:path w="474" h="718" extrusionOk="0">
                  <a:moveTo>
                    <a:pt x="0" y="252"/>
                  </a:moveTo>
                  <a:cubicBezTo>
                    <a:pt x="0" y="252"/>
                    <a:pt x="-8" y="38"/>
                    <a:pt x="84" y="7"/>
                  </a:cubicBezTo>
                  <a:cubicBezTo>
                    <a:pt x="176" y="-23"/>
                    <a:pt x="260" y="53"/>
                    <a:pt x="329" y="99"/>
                  </a:cubicBezTo>
                  <a:cubicBezTo>
                    <a:pt x="398" y="145"/>
                    <a:pt x="474" y="191"/>
                    <a:pt x="474" y="328"/>
                  </a:cubicBezTo>
                  <a:cubicBezTo>
                    <a:pt x="474" y="466"/>
                    <a:pt x="421" y="718"/>
                    <a:pt x="421" y="718"/>
                  </a:cubicBezTo>
                  <a:cubicBezTo>
                    <a:pt x="421" y="718"/>
                    <a:pt x="344" y="481"/>
                    <a:pt x="214" y="374"/>
                  </a:cubicBezTo>
                  <a:cubicBezTo>
                    <a:pt x="84" y="267"/>
                    <a:pt x="0" y="252"/>
                    <a:pt x="0" y="2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3934057" y="4179016"/>
              <a:ext cx="142120" cy="209837"/>
            </a:xfrm>
            <a:custGeom>
              <a:avLst/>
              <a:gdLst/>
              <a:ahLst/>
              <a:cxnLst/>
              <a:rect l="l" t="t" r="r" b="b"/>
              <a:pathLst>
                <a:path w="510" h="753" extrusionOk="0">
                  <a:moveTo>
                    <a:pt x="35" y="255"/>
                  </a:moveTo>
                  <a:cubicBezTo>
                    <a:pt x="65" y="264"/>
                    <a:pt x="141" y="293"/>
                    <a:pt x="243" y="378"/>
                  </a:cubicBezTo>
                  <a:cubicBezTo>
                    <a:pt x="336" y="454"/>
                    <a:pt x="402" y="592"/>
                    <a:pt x="433" y="671"/>
                  </a:cubicBezTo>
                  <a:cubicBezTo>
                    <a:pt x="449" y="588"/>
                    <a:pt x="474" y="439"/>
                    <a:pt x="474" y="345"/>
                  </a:cubicBezTo>
                  <a:cubicBezTo>
                    <a:pt x="474" y="222"/>
                    <a:pt x="411" y="180"/>
                    <a:pt x="344" y="135"/>
                  </a:cubicBezTo>
                  <a:lnTo>
                    <a:pt x="337" y="131"/>
                  </a:lnTo>
                  <a:cubicBezTo>
                    <a:pt x="327" y="124"/>
                    <a:pt x="316" y="116"/>
                    <a:pt x="305" y="108"/>
                  </a:cubicBezTo>
                  <a:cubicBezTo>
                    <a:pt x="245" y="66"/>
                    <a:pt x="177" y="18"/>
                    <a:pt x="108" y="41"/>
                  </a:cubicBezTo>
                  <a:cubicBezTo>
                    <a:pt x="47" y="61"/>
                    <a:pt x="35" y="192"/>
                    <a:pt x="35" y="255"/>
                  </a:cubicBezTo>
                  <a:moveTo>
                    <a:pt x="439" y="753"/>
                  </a:moveTo>
                  <a:cubicBezTo>
                    <a:pt x="431" y="753"/>
                    <a:pt x="424" y="748"/>
                    <a:pt x="422" y="741"/>
                  </a:cubicBezTo>
                  <a:cubicBezTo>
                    <a:pt x="421" y="738"/>
                    <a:pt x="345" y="507"/>
                    <a:pt x="221" y="405"/>
                  </a:cubicBezTo>
                  <a:cubicBezTo>
                    <a:pt x="97" y="303"/>
                    <a:pt x="16" y="286"/>
                    <a:pt x="15" y="286"/>
                  </a:cubicBezTo>
                  <a:cubicBezTo>
                    <a:pt x="7" y="285"/>
                    <a:pt x="1" y="278"/>
                    <a:pt x="0" y="270"/>
                  </a:cubicBezTo>
                  <a:cubicBezTo>
                    <a:pt x="-1" y="246"/>
                    <a:pt x="-5" y="41"/>
                    <a:pt x="97" y="7"/>
                  </a:cubicBezTo>
                  <a:cubicBezTo>
                    <a:pt x="183" y="-21"/>
                    <a:pt x="262" y="35"/>
                    <a:pt x="325" y="79"/>
                  </a:cubicBezTo>
                  <a:cubicBezTo>
                    <a:pt x="336" y="87"/>
                    <a:pt x="346" y="95"/>
                    <a:pt x="357" y="101"/>
                  </a:cubicBezTo>
                  <a:lnTo>
                    <a:pt x="364" y="106"/>
                  </a:lnTo>
                  <a:cubicBezTo>
                    <a:pt x="432" y="152"/>
                    <a:pt x="510" y="203"/>
                    <a:pt x="510" y="345"/>
                  </a:cubicBezTo>
                  <a:cubicBezTo>
                    <a:pt x="510" y="483"/>
                    <a:pt x="458" y="729"/>
                    <a:pt x="456" y="739"/>
                  </a:cubicBezTo>
                  <a:cubicBezTo>
                    <a:pt x="454" y="747"/>
                    <a:pt x="447" y="753"/>
                    <a:pt x="439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3718925" y="4244503"/>
              <a:ext cx="68552" cy="96419"/>
            </a:xfrm>
            <a:custGeom>
              <a:avLst/>
              <a:gdLst/>
              <a:ahLst/>
              <a:cxnLst/>
              <a:rect l="l" t="t" r="r" b="b"/>
              <a:pathLst>
                <a:path w="246" h="346" extrusionOk="0">
                  <a:moveTo>
                    <a:pt x="226" y="346"/>
                  </a:moveTo>
                  <a:cubicBezTo>
                    <a:pt x="218" y="346"/>
                    <a:pt x="210" y="340"/>
                    <a:pt x="207" y="332"/>
                  </a:cubicBezTo>
                  <a:cubicBezTo>
                    <a:pt x="207" y="330"/>
                    <a:pt x="146" y="145"/>
                    <a:pt x="7" y="36"/>
                  </a:cubicBezTo>
                  <a:cubicBezTo>
                    <a:pt x="-1" y="29"/>
                    <a:pt x="-3" y="16"/>
                    <a:pt x="4" y="8"/>
                  </a:cubicBezTo>
                  <a:cubicBezTo>
                    <a:pt x="11" y="-1"/>
                    <a:pt x="23" y="-2"/>
                    <a:pt x="32" y="4"/>
                  </a:cubicBezTo>
                  <a:cubicBezTo>
                    <a:pt x="180" y="122"/>
                    <a:pt x="242" y="312"/>
                    <a:pt x="245" y="320"/>
                  </a:cubicBezTo>
                  <a:cubicBezTo>
                    <a:pt x="248" y="330"/>
                    <a:pt x="243" y="341"/>
                    <a:pt x="232" y="345"/>
                  </a:cubicBezTo>
                  <a:cubicBezTo>
                    <a:pt x="230" y="345"/>
                    <a:pt x="228" y="346"/>
                    <a:pt x="226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3583214" y="4189327"/>
              <a:ext cx="174167" cy="145464"/>
            </a:xfrm>
            <a:custGeom>
              <a:avLst/>
              <a:gdLst/>
              <a:ahLst/>
              <a:cxnLst/>
              <a:rect l="l" t="t" r="r" b="b"/>
              <a:pathLst>
                <a:path w="625" h="522" extrusionOk="0">
                  <a:moveTo>
                    <a:pt x="619" y="301"/>
                  </a:moveTo>
                  <a:cubicBezTo>
                    <a:pt x="619" y="301"/>
                    <a:pt x="650" y="163"/>
                    <a:pt x="573" y="64"/>
                  </a:cubicBezTo>
                  <a:cubicBezTo>
                    <a:pt x="497" y="-36"/>
                    <a:pt x="313" y="-13"/>
                    <a:pt x="222" y="94"/>
                  </a:cubicBezTo>
                  <a:cubicBezTo>
                    <a:pt x="130" y="201"/>
                    <a:pt x="0" y="522"/>
                    <a:pt x="0" y="522"/>
                  </a:cubicBezTo>
                  <a:cubicBezTo>
                    <a:pt x="0" y="522"/>
                    <a:pt x="183" y="377"/>
                    <a:pt x="398" y="377"/>
                  </a:cubicBezTo>
                  <a:cubicBezTo>
                    <a:pt x="612" y="377"/>
                    <a:pt x="619" y="301"/>
                    <a:pt x="619" y="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3578198" y="4184589"/>
              <a:ext cx="184199" cy="155218"/>
            </a:xfrm>
            <a:custGeom>
              <a:avLst/>
              <a:gdLst/>
              <a:ahLst/>
              <a:cxnLst/>
              <a:rect l="l" t="t" r="r" b="b"/>
              <a:pathLst>
                <a:path w="661" h="557" extrusionOk="0">
                  <a:moveTo>
                    <a:pt x="447" y="35"/>
                  </a:moveTo>
                  <a:cubicBezTo>
                    <a:pt x="375" y="35"/>
                    <a:pt x="299" y="69"/>
                    <a:pt x="253" y="123"/>
                  </a:cubicBezTo>
                  <a:cubicBezTo>
                    <a:pt x="187" y="200"/>
                    <a:pt x="99" y="395"/>
                    <a:pt x="58" y="491"/>
                  </a:cubicBezTo>
                  <a:cubicBezTo>
                    <a:pt x="128" y="447"/>
                    <a:pt x="263" y="377"/>
                    <a:pt x="416" y="377"/>
                  </a:cubicBezTo>
                  <a:cubicBezTo>
                    <a:pt x="606" y="377"/>
                    <a:pt x="620" y="316"/>
                    <a:pt x="620" y="315"/>
                  </a:cubicBezTo>
                  <a:lnTo>
                    <a:pt x="620" y="314"/>
                  </a:lnTo>
                  <a:cubicBezTo>
                    <a:pt x="620" y="313"/>
                    <a:pt x="648" y="183"/>
                    <a:pt x="577" y="91"/>
                  </a:cubicBezTo>
                  <a:cubicBezTo>
                    <a:pt x="551" y="56"/>
                    <a:pt x="506" y="36"/>
                    <a:pt x="453" y="35"/>
                  </a:cubicBezTo>
                  <a:cubicBezTo>
                    <a:pt x="451" y="35"/>
                    <a:pt x="449" y="35"/>
                    <a:pt x="447" y="35"/>
                  </a:cubicBezTo>
                  <a:moveTo>
                    <a:pt x="18" y="557"/>
                  </a:moveTo>
                  <a:cubicBezTo>
                    <a:pt x="14" y="557"/>
                    <a:pt x="11" y="556"/>
                    <a:pt x="7" y="554"/>
                  </a:cubicBezTo>
                  <a:cubicBezTo>
                    <a:pt x="1" y="549"/>
                    <a:pt x="-1" y="540"/>
                    <a:pt x="2" y="533"/>
                  </a:cubicBezTo>
                  <a:cubicBezTo>
                    <a:pt x="7" y="520"/>
                    <a:pt x="134" y="208"/>
                    <a:pt x="226" y="100"/>
                  </a:cubicBezTo>
                  <a:cubicBezTo>
                    <a:pt x="281" y="36"/>
                    <a:pt x="368" y="-1"/>
                    <a:pt x="454" y="0"/>
                  </a:cubicBezTo>
                  <a:cubicBezTo>
                    <a:pt x="518" y="1"/>
                    <a:pt x="572" y="26"/>
                    <a:pt x="605" y="70"/>
                  </a:cubicBezTo>
                  <a:cubicBezTo>
                    <a:pt x="684" y="172"/>
                    <a:pt x="657" y="308"/>
                    <a:pt x="655" y="321"/>
                  </a:cubicBezTo>
                  <a:cubicBezTo>
                    <a:pt x="653" y="335"/>
                    <a:pt x="631" y="412"/>
                    <a:pt x="416" y="412"/>
                  </a:cubicBezTo>
                  <a:cubicBezTo>
                    <a:pt x="210" y="412"/>
                    <a:pt x="31" y="552"/>
                    <a:pt x="29" y="553"/>
                  </a:cubicBezTo>
                  <a:cubicBezTo>
                    <a:pt x="26" y="556"/>
                    <a:pt x="22" y="557"/>
                    <a:pt x="18" y="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3670437" y="4386066"/>
              <a:ext cx="340253" cy="281454"/>
            </a:xfrm>
            <a:custGeom>
              <a:avLst/>
              <a:gdLst/>
              <a:ahLst/>
              <a:cxnLst/>
              <a:rect l="l" t="t" r="r" b="b"/>
              <a:pathLst>
                <a:path w="1221" h="1010" extrusionOk="0">
                  <a:moveTo>
                    <a:pt x="916" y="1010"/>
                  </a:moveTo>
                  <a:lnTo>
                    <a:pt x="305" y="1010"/>
                  </a:lnTo>
                  <a:lnTo>
                    <a:pt x="0" y="0"/>
                  </a:lnTo>
                  <a:lnTo>
                    <a:pt x="1221" y="0"/>
                  </a:lnTo>
                  <a:lnTo>
                    <a:pt x="916" y="10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3665421" y="4381329"/>
              <a:ext cx="350006" cy="290929"/>
            </a:xfrm>
            <a:custGeom>
              <a:avLst/>
              <a:gdLst/>
              <a:ahLst/>
              <a:cxnLst/>
              <a:rect l="l" t="t" r="r" b="b"/>
              <a:pathLst>
                <a:path w="1256" h="1044" extrusionOk="0">
                  <a:moveTo>
                    <a:pt x="336" y="1009"/>
                  </a:moveTo>
                  <a:lnTo>
                    <a:pt x="921" y="1009"/>
                  </a:lnTo>
                  <a:lnTo>
                    <a:pt x="1215" y="35"/>
                  </a:lnTo>
                  <a:lnTo>
                    <a:pt x="42" y="35"/>
                  </a:lnTo>
                  <a:lnTo>
                    <a:pt x="336" y="1009"/>
                  </a:lnTo>
                  <a:moveTo>
                    <a:pt x="934" y="1044"/>
                  </a:moveTo>
                  <a:lnTo>
                    <a:pt x="323" y="1044"/>
                  </a:lnTo>
                  <a:cubicBezTo>
                    <a:pt x="316" y="1044"/>
                    <a:pt x="309" y="1039"/>
                    <a:pt x="306" y="1032"/>
                  </a:cubicBezTo>
                  <a:lnTo>
                    <a:pt x="1" y="23"/>
                  </a:lnTo>
                  <a:cubicBezTo>
                    <a:pt x="0" y="17"/>
                    <a:pt x="1" y="11"/>
                    <a:pt x="4" y="7"/>
                  </a:cubicBezTo>
                  <a:cubicBezTo>
                    <a:pt x="7" y="2"/>
                    <a:pt x="13" y="0"/>
                    <a:pt x="18" y="0"/>
                  </a:cubicBezTo>
                  <a:lnTo>
                    <a:pt x="1239" y="0"/>
                  </a:lnTo>
                  <a:cubicBezTo>
                    <a:pt x="1244" y="0"/>
                    <a:pt x="1250" y="2"/>
                    <a:pt x="1253" y="7"/>
                  </a:cubicBezTo>
                  <a:cubicBezTo>
                    <a:pt x="1256" y="11"/>
                    <a:pt x="1257" y="17"/>
                    <a:pt x="1256" y="23"/>
                  </a:cubicBezTo>
                  <a:lnTo>
                    <a:pt x="951" y="1032"/>
                  </a:lnTo>
                  <a:cubicBezTo>
                    <a:pt x="948" y="1039"/>
                    <a:pt x="941" y="1044"/>
                    <a:pt x="934" y="1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3669601" y="4339529"/>
              <a:ext cx="341925" cy="46537"/>
            </a:xfrm>
            <a:custGeom>
              <a:avLst/>
              <a:gdLst/>
              <a:ahLst/>
              <a:cxnLst/>
              <a:rect l="l" t="t" r="r" b="b"/>
              <a:pathLst>
                <a:path w="1227" h="167" extrusionOk="0">
                  <a:moveTo>
                    <a:pt x="1227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1227" y="167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3664585" y="4334513"/>
              <a:ext cx="351957" cy="56570"/>
            </a:xfrm>
            <a:custGeom>
              <a:avLst/>
              <a:gdLst/>
              <a:ahLst/>
              <a:cxnLst/>
              <a:rect l="l" t="t" r="r" b="b"/>
              <a:pathLst>
                <a:path w="1263" h="203" extrusionOk="0">
                  <a:moveTo>
                    <a:pt x="35" y="168"/>
                  </a:moveTo>
                  <a:lnTo>
                    <a:pt x="1228" y="168"/>
                  </a:lnTo>
                  <a:lnTo>
                    <a:pt x="1228" y="36"/>
                  </a:lnTo>
                  <a:lnTo>
                    <a:pt x="35" y="36"/>
                  </a:lnTo>
                  <a:lnTo>
                    <a:pt x="35" y="168"/>
                  </a:lnTo>
                  <a:moveTo>
                    <a:pt x="1245" y="203"/>
                  </a:moveTo>
                  <a:lnTo>
                    <a:pt x="18" y="203"/>
                  </a:lnTo>
                  <a:cubicBezTo>
                    <a:pt x="8" y="203"/>
                    <a:pt x="0" y="195"/>
                    <a:pt x="0" y="185"/>
                  </a:cubicBezTo>
                  <a:lnTo>
                    <a:pt x="0" y="18"/>
                  </a:lnTo>
                  <a:cubicBezTo>
                    <a:pt x="0" y="8"/>
                    <a:pt x="8" y="0"/>
                    <a:pt x="18" y="0"/>
                  </a:cubicBezTo>
                  <a:lnTo>
                    <a:pt x="1245" y="0"/>
                  </a:lnTo>
                  <a:cubicBezTo>
                    <a:pt x="1255" y="0"/>
                    <a:pt x="1263" y="8"/>
                    <a:pt x="1263" y="18"/>
                  </a:cubicBezTo>
                  <a:lnTo>
                    <a:pt x="1263" y="185"/>
                  </a:lnTo>
                  <a:cubicBezTo>
                    <a:pt x="1263" y="195"/>
                    <a:pt x="1255" y="203"/>
                    <a:pt x="1245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1834017" y="2612901"/>
              <a:ext cx="162184" cy="230737"/>
            </a:xfrm>
            <a:custGeom>
              <a:avLst/>
              <a:gdLst/>
              <a:ahLst/>
              <a:cxnLst/>
              <a:rect l="l" t="t" r="r" b="b"/>
              <a:pathLst>
                <a:path w="582" h="828" extrusionOk="0">
                  <a:moveTo>
                    <a:pt x="163" y="6"/>
                  </a:moveTo>
                  <a:cubicBezTo>
                    <a:pt x="163" y="6"/>
                    <a:pt x="568" y="98"/>
                    <a:pt x="581" y="378"/>
                  </a:cubicBezTo>
                  <a:cubicBezTo>
                    <a:pt x="594" y="659"/>
                    <a:pt x="307" y="828"/>
                    <a:pt x="307" y="828"/>
                  </a:cubicBezTo>
                  <a:cubicBezTo>
                    <a:pt x="307" y="828"/>
                    <a:pt x="209" y="411"/>
                    <a:pt x="137" y="313"/>
                  </a:cubicBezTo>
                  <a:cubicBezTo>
                    <a:pt x="66" y="215"/>
                    <a:pt x="0" y="104"/>
                    <a:pt x="0" y="104"/>
                  </a:cubicBezTo>
                  <a:cubicBezTo>
                    <a:pt x="0" y="104"/>
                    <a:pt x="59" y="-26"/>
                    <a:pt x="16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1828722" y="2608164"/>
              <a:ext cx="172217" cy="242998"/>
            </a:xfrm>
            <a:custGeom>
              <a:avLst/>
              <a:gdLst/>
              <a:ahLst/>
              <a:cxnLst/>
              <a:rect l="l" t="t" r="r" b="b"/>
              <a:pathLst>
                <a:path w="618" h="872" extrusionOk="0">
                  <a:moveTo>
                    <a:pt x="39" y="121"/>
                  </a:moveTo>
                  <a:cubicBezTo>
                    <a:pt x="56" y="148"/>
                    <a:pt x="111" y="239"/>
                    <a:pt x="171" y="320"/>
                  </a:cubicBezTo>
                  <a:cubicBezTo>
                    <a:pt x="234" y="406"/>
                    <a:pt x="315" y="724"/>
                    <a:pt x="337" y="817"/>
                  </a:cubicBezTo>
                  <a:cubicBezTo>
                    <a:pt x="401" y="772"/>
                    <a:pt x="593" y="619"/>
                    <a:pt x="582" y="396"/>
                  </a:cubicBezTo>
                  <a:cubicBezTo>
                    <a:pt x="570" y="132"/>
                    <a:pt x="182" y="42"/>
                    <a:pt x="179" y="41"/>
                  </a:cubicBezTo>
                  <a:lnTo>
                    <a:pt x="177" y="40"/>
                  </a:lnTo>
                  <a:cubicBezTo>
                    <a:pt x="102" y="17"/>
                    <a:pt x="53" y="94"/>
                    <a:pt x="39" y="121"/>
                  </a:cubicBezTo>
                  <a:moveTo>
                    <a:pt x="314" y="872"/>
                  </a:moveTo>
                  <a:lnTo>
                    <a:pt x="309" y="849"/>
                  </a:lnTo>
                  <a:cubicBezTo>
                    <a:pt x="308" y="845"/>
                    <a:pt x="211" y="434"/>
                    <a:pt x="142" y="340"/>
                  </a:cubicBezTo>
                  <a:cubicBezTo>
                    <a:pt x="71" y="243"/>
                    <a:pt x="5" y="131"/>
                    <a:pt x="4" y="130"/>
                  </a:cubicBezTo>
                  <a:lnTo>
                    <a:pt x="0" y="122"/>
                  </a:lnTo>
                  <a:lnTo>
                    <a:pt x="3" y="114"/>
                  </a:lnTo>
                  <a:cubicBezTo>
                    <a:pt x="26" y="64"/>
                    <a:pt x="93" y="-22"/>
                    <a:pt x="187" y="6"/>
                  </a:cubicBezTo>
                  <a:cubicBezTo>
                    <a:pt x="212" y="12"/>
                    <a:pt x="604" y="107"/>
                    <a:pt x="617" y="394"/>
                  </a:cubicBezTo>
                  <a:cubicBezTo>
                    <a:pt x="631" y="682"/>
                    <a:pt x="347" y="853"/>
                    <a:pt x="335" y="860"/>
                  </a:cubicBezTo>
                  <a:lnTo>
                    <a:pt x="314" y="8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936707" y="3546439"/>
              <a:ext cx="120663" cy="93075"/>
            </a:xfrm>
            <a:custGeom>
              <a:avLst/>
              <a:gdLst/>
              <a:ahLst/>
              <a:cxnLst/>
              <a:rect l="l" t="t" r="r" b="b"/>
              <a:pathLst>
                <a:path w="433" h="334" extrusionOk="0">
                  <a:moveTo>
                    <a:pt x="92" y="0"/>
                  </a:moveTo>
                  <a:cubicBezTo>
                    <a:pt x="62" y="48"/>
                    <a:pt x="31" y="98"/>
                    <a:pt x="0" y="150"/>
                  </a:cubicBezTo>
                  <a:cubicBezTo>
                    <a:pt x="98" y="214"/>
                    <a:pt x="220" y="277"/>
                    <a:pt x="371" y="334"/>
                  </a:cubicBezTo>
                  <a:lnTo>
                    <a:pt x="433" y="169"/>
                  </a:lnTo>
                  <a:cubicBezTo>
                    <a:pt x="293" y="116"/>
                    <a:pt x="181" y="58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815208" y="3777176"/>
              <a:ext cx="851051" cy="451999"/>
            </a:xfrm>
            <a:custGeom>
              <a:avLst/>
              <a:gdLst/>
              <a:ahLst/>
              <a:cxnLst/>
              <a:rect l="l" t="t" r="r" b="b"/>
              <a:pathLst>
                <a:path w="3054" h="1622" extrusionOk="0">
                  <a:moveTo>
                    <a:pt x="1407" y="1057"/>
                  </a:moveTo>
                  <a:cubicBezTo>
                    <a:pt x="1821" y="1261"/>
                    <a:pt x="2338" y="1470"/>
                    <a:pt x="2945" y="1622"/>
                  </a:cubicBezTo>
                  <a:cubicBezTo>
                    <a:pt x="2990" y="1568"/>
                    <a:pt x="3028" y="1515"/>
                    <a:pt x="3054" y="1467"/>
                  </a:cubicBezTo>
                  <a:cubicBezTo>
                    <a:pt x="2436" y="1318"/>
                    <a:pt x="1909" y="1108"/>
                    <a:pt x="1492" y="902"/>
                  </a:cubicBezTo>
                  <a:cubicBezTo>
                    <a:pt x="833" y="579"/>
                    <a:pt x="351" y="223"/>
                    <a:pt x="78" y="0"/>
                  </a:cubicBezTo>
                  <a:cubicBezTo>
                    <a:pt x="52" y="55"/>
                    <a:pt x="26" y="110"/>
                    <a:pt x="0" y="165"/>
                  </a:cubicBezTo>
                  <a:cubicBezTo>
                    <a:pt x="283" y="394"/>
                    <a:pt x="759" y="738"/>
                    <a:pt x="1407" y="1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733001" y="3963048"/>
              <a:ext cx="853559" cy="361153"/>
            </a:xfrm>
            <a:custGeom>
              <a:avLst/>
              <a:gdLst/>
              <a:ahLst/>
              <a:cxnLst/>
              <a:rect l="l" t="t" r="r" b="b"/>
              <a:pathLst>
                <a:path w="3063" h="1296" extrusionOk="0">
                  <a:moveTo>
                    <a:pt x="788" y="612"/>
                  </a:moveTo>
                  <a:cubicBezTo>
                    <a:pt x="1326" y="877"/>
                    <a:pt x="2041" y="1150"/>
                    <a:pt x="2897" y="1296"/>
                  </a:cubicBezTo>
                  <a:cubicBezTo>
                    <a:pt x="2949" y="1252"/>
                    <a:pt x="3006" y="1200"/>
                    <a:pt x="3063" y="1144"/>
                  </a:cubicBezTo>
                  <a:cubicBezTo>
                    <a:pt x="2168" y="1009"/>
                    <a:pt x="1424" y="728"/>
                    <a:pt x="872" y="457"/>
                  </a:cubicBezTo>
                  <a:cubicBezTo>
                    <a:pt x="565" y="306"/>
                    <a:pt x="297" y="148"/>
                    <a:pt x="70" y="0"/>
                  </a:cubicBezTo>
                  <a:cubicBezTo>
                    <a:pt x="46" y="57"/>
                    <a:pt x="22" y="113"/>
                    <a:pt x="0" y="166"/>
                  </a:cubicBezTo>
                  <a:cubicBezTo>
                    <a:pt x="224" y="310"/>
                    <a:pt x="487" y="464"/>
                    <a:pt x="788" y="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1566775" y="3371436"/>
              <a:ext cx="138498" cy="340532"/>
            </a:xfrm>
            <a:custGeom>
              <a:avLst/>
              <a:gdLst/>
              <a:ahLst/>
              <a:cxnLst/>
              <a:rect l="l" t="t" r="r" b="b"/>
              <a:pathLst>
                <a:path w="497" h="1222" extrusionOk="0">
                  <a:moveTo>
                    <a:pt x="260" y="992"/>
                  </a:moveTo>
                  <a:cubicBezTo>
                    <a:pt x="260" y="992"/>
                    <a:pt x="290" y="926"/>
                    <a:pt x="334" y="941"/>
                  </a:cubicBezTo>
                  <a:cubicBezTo>
                    <a:pt x="379" y="955"/>
                    <a:pt x="497" y="1222"/>
                    <a:pt x="497" y="1222"/>
                  </a:cubicBezTo>
                  <a:cubicBezTo>
                    <a:pt x="497" y="1222"/>
                    <a:pt x="490" y="756"/>
                    <a:pt x="305" y="422"/>
                  </a:cubicBezTo>
                  <a:cubicBezTo>
                    <a:pt x="120" y="89"/>
                    <a:pt x="60" y="0"/>
                    <a:pt x="60" y="0"/>
                  </a:cubicBezTo>
                  <a:cubicBezTo>
                    <a:pt x="60" y="0"/>
                    <a:pt x="-28" y="37"/>
                    <a:pt x="9" y="193"/>
                  </a:cubicBezTo>
                  <a:cubicBezTo>
                    <a:pt x="46" y="348"/>
                    <a:pt x="260" y="992"/>
                    <a:pt x="260" y="9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1561759" y="3365305"/>
              <a:ext cx="148808" cy="370628"/>
            </a:xfrm>
            <a:custGeom>
              <a:avLst/>
              <a:gdLst/>
              <a:ahLst/>
              <a:cxnLst/>
              <a:rect l="l" t="t" r="r" b="b"/>
              <a:pathLst>
                <a:path w="534" h="1330" extrusionOk="0">
                  <a:moveTo>
                    <a:pt x="339" y="943"/>
                  </a:moveTo>
                  <a:cubicBezTo>
                    <a:pt x="345" y="943"/>
                    <a:pt x="351" y="944"/>
                    <a:pt x="358" y="946"/>
                  </a:cubicBezTo>
                  <a:cubicBezTo>
                    <a:pt x="392" y="957"/>
                    <a:pt x="451" y="1067"/>
                    <a:pt x="492" y="1153"/>
                  </a:cubicBezTo>
                  <a:cubicBezTo>
                    <a:pt x="480" y="1001"/>
                    <a:pt x="439" y="691"/>
                    <a:pt x="307" y="453"/>
                  </a:cubicBezTo>
                  <a:cubicBezTo>
                    <a:pt x="164" y="195"/>
                    <a:pt x="96" y="83"/>
                    <a:pt x="73" y="47"/>
                  </a:cubicBezTo>
                  <a:cubicBezTo>
                    <a:pt x="53" y="63"/>
                    <a:pt x="19" y="107"/>
                    <a:pt x="44" y="211"/>
                  </a:cubicBezTo>
                  <a:cubicBezTo>
                    <a:pt x="75" y="343"/>
                    <a:pt x="238" y="837"/>
                    <a:pt x="283" y="973"/>
                  </a:cubicBezTo>
                  <a:cubicBezTo>
                    <a:pt x="297" y="957"/>
                    <a:pt x="316" y="943"/>
                    <a:pt x="339" y="943"/>
                  </a:cubicBezTo>
                  <a:moveTo>
                    <a:pt x="534" y="1330"/>
                  </a:moveTo>
                  <a:lnTo>
                    <a:pt x="499" y="1251"/>
                  </a:lnTo>
                  <a:cubicBezTo>
                    <a:pt x="444" y="1128"/>
                    <a:pt x="370" y="989"/>
                    <a:pt x="347" y="979"/>
                  </a:cubicBezTo>
                  <a:cubicBezTo>
                    <a:pt x="318" y="970"/>
                    <a:pt x="295" y="1021"/>
                    <a:pt x="294" y="1022"/>
                  </a:cubicBezTo>
                  <a:lnTo>
                    <a:pt x="276" y="1063"/>
                  </a:lnTo>
                  <a:lnTo>
                    <a:pt x="262" y="1020"/>
                  </a:lnTo>
                  <a:cubicBezTo>
                    <a:pt x="253" y="994"/>
                    <a:pt x="46" y="373"/>
                    <a:pt x="9" y="219"/>
                  </a:cubicBezTo>
                  <a:cubicBezTo>
                    <a:pt x="-31" y="51"/>
                    <a:pt x="67" y="8"/>
                    <a:pt x="72" y="6"/>
                  </a:cubicBezTo>
                  <a:lnTo>
                    <a:pt x="85" y="0"/>
                  </a:lnTo>
                  <a:lnTo>
                    <a:pt x="93" y="13"/>
                  </a:lnTo>
                  <a:cubicBezTo>
                    <a:pt x="95" y="16"/>
                    <a:pt x="155" y="106"/>
                    <a:pt x="338" y="436"/>
                  </a:cubicBezTo>
                  <a:cubicBezTo>
                    <a:pt x="523" y="769"/>
                    <a:pt x="533" y="1239"/>
                    <a:pt x="533" y="1244"/>
                  </a:cubicBezTo>
                  <a:lnTo>
                    <a:pt x="534" y="13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1299811" y="3058213"/>
              <a:ext cx="360596" cy="701127"/>
            </a:xfrm>
            <a:custGeom>
              <a:avLst/>
              <a:gdLst/>
              <a:ahLst/>
              <a:cxnLst/>
              <a:rect l="l" t="t" r="r" b="b"/>
              <a:pathLst>
                <a:path w="1294" h="2516" extrusionOk="0">
                  <a:moveTo>
                    <a:pt x="300" y="0"/>
                  </a:moveTo>
                  <a:cubicBezTo>
                    <a:pt x="300" y="0"/>
                    <a:pt x="236" y="228"/>
                    <a:pt x="172" y="447"/>
                  </a:cubicBezTo>
                  <a:cubicBezTo>
                    <a:pt x="109" y="665"/>
                    <a:pt x="8" y="784"/>
                    <a:pt x="8" y="784"/>
                  </a:cubicBezTo>
                  <a:cubicBezTo>
                    <a:pt x="8" y="784"/>
                    <a:pt x="-74" y="994"/>
                    <a:pt x="273" y="1449"/>
                  </a:cubicBezTo>
                  <a:cubicBezTo>
                    <a:pt x="619" y="1905"/>
                    <a:pt x="1202" y="2516"/>
                    <a:pt x="1202" y="2516"/>
                  </a:cubicBezTo>
                  <a:cubicBezTo>
                    <a:pt x="1202" y="2516"/>
                    <a:pt x="1248" y="2215"/>
                    <a:pt x="1193" y="1978"/>
                  </a:cubicBezTo>
                  <a:cubicBezTo>
                    <a:pt x="1139" y="1741"/>
                    <a:pt x="1029" y="1386"/>
                    <a:pt x="1029" y="1386"/>
                  </a:cubicBezTo>
                  <a:lnTo>
                    <a:pt x="1294" y="81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294795" y="3049574"/>
              <a:ext cx="371464" cy="720355"/>
            </a:xfrm>
            <a:custGeom>
              <a:avLst/>
              <a:gdLst/>
              <a:ahLst/>
              <a:cxnLst/>
              <a:rect l="l" t="t" r="r" b="b"/>
              <a:pathLst>
                <a:path w="1333" h="2585" extrusionOk="0">
                  <a:moveTo>
                    <a:pt x="42" y="824"/>
                  </a:moveTo>
                  <a:cubicBezTo>
                    <a:pt x="35" y="847"/>
                    <a:pt x="-11" y="1054"/>
                    <a:pt x="305" y="1470"/>
                  </a:cubicBezTo>
                  <a:cubicBezTo>
                    <a:pt x="605" y="1865"/>
                    <a:pt x="1091" y="2384"/>
                    <a:pt x="1208" y="2508"/>
                  </a:cubicBezTo>
                  <a:cubicBezTo>
                    <a:pt x="1217" y="2421"/>
                    <a:pt x="1236" y="2196"/>
                    <a:pt x="1194" y="2013"/>
                  </a:cubicBezTo>
                  <a:cubicBezTo>
                    <a:pt x="1140" y="1779"/>
                    <a:pt x="1031" y="1425"/>
                    <a:pt x="1030" y="1422"/>
                  </a:cubicBezTo>
                  <a:lnTo>
                    <a:pt x="1028" y="1415"/>
                  </a:lnTo>
                  <a:lnTo>
                    <a:pt x="1290" y="847"/>
                  </a:lnTo>
                  <a:lnTo>
                    <a:pt x="328" y="62"/>
                  </a:lnTo>
                  <a:cubicBezTo>
                    <a:pt x="309" y="128"/>
                    <a:pt x="258" y="309"/>
                    <a:pt x="207" y="483"/>
                  </a:cubicBezTo>
                  <a:cubicBezTo>
                    <a:pt x="148" y="687"/>
                    <a:pt x="58" y="804"/>
                    <a:pt x="42" y="824"/>
                  </a:cubicBezTo>
                  <a:moveTo>
                    <a:pt x="1232" y="2585"/>
                  </a:moveTo>
                  <a:lnTo>
                    <a:pt x="1208" y="2559"/>
                  </a:lnTo>
                  <a:cubicBezTo>
                    <a:pt x="1202" y="2553"/>
                    <a:pt x="620" y="1942"/>
                    <a:pt x="277" y="1491"/>
                  </a:cubicBezTo>
                  <a:cubicBezTo>
                    <a:pt x="-72" y="1033"/>
                    <a:pt x="6" y="817"/>
                    <a:pt x="10" y="808"/>
                  </a:cubicBezTo>
                  <a:lnTo>
                    <a:pt x="13" y="804"/>
                  </a:lnTo>
                  <a:cubicBezTo>
                    <a:pt x="14" y="802"/>
                    <a:pt x="112" y="685"/>
                    <a:pt x="173" y="473"/>
                  </a:cubicBezTo>
                  <a:cubicBezTo>
                    <a:pt x="237" y="257"/>
                    <a:pt x="300" y="29"/>
                    <a:pt x="301" y="26"/>
                  </a:cubicBezTo>
                  <a:lnTo>
                    <a:pt x="308" y="0"/>
                  </a:lnTo>
                  <a:lnTo>
                    <a:pt x="1333" y="837"/>
                  </a:lnTo>
                  <a:lnTo>
                    <a:pt x="1066" y="1418"/>
                  </a:lnTo>
                  <a:cubicBezTo>
                    <a:pt x="1081" y="1467"/>
                    <a:pt x="1178" y="1788"/>
                    <a:pt x="1228" y="2005"/>
                  </a:cubicBezTo>
                  <a:cubicBezTo>
                    <a:pt x="1283" y="2243"/>
                    <a:pt x="1240" y="2537"/>
                    <a:pt x="1238" y="2549"/>
                  </a:cubicBezTo>
                  <a:lnTo>
                    <a:pt x="1232" y="2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1466176" y="3192809"/>
              <a:ext cx="183642" cy="221262"/>
            </a:xfrm>
            <a:custGeom>
              <a:avLst/>
              <a:gdLst/>
              <a:ahLst/>
              <a:cxnLst/>
              <a:rect l="l" t="t" r="r" b="b"/>
              <a:pathLst>
                <a:path w="659" h="794" extrusionOk="0">
                  <a:moveTo>
                    <a:pt x="105" y="134"/>
                  </a:moveTo>
                  <a:lnTo>
                    <a:pt x="468" y="794"/>
                  </a:lnTo>
                  <a:lnTo>
                    <a:pt x="659" y="412"/>
                  </a:lnTo>
                  <a:lnTo>
                    <a:pt x="0" y="0"/>
                  </a:lnTo>
                  <a:lnTo>
                    <a:pt x="105" y="134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1297582" y="2609000"/>
              <a:ext cx="648459" cy="728994"/>
            </a:xfrm>
            <a:custGeom>
              <a:avLst/>
              <a:gdLst/>
              <a:ahLst/>
              <a:cxnLst/>
              <a:rect l="l" t="t" r="r" b="b"/>
              <a:pathLst>
                <a:path w="2327" h="2616" extrusionOk="0">
                  <a:moveTo>
                    <a:pt x="2056" y="79"/>
                  </a:moveTo>
                  <a:cubicBezTo>
                    <a:pt x="2056" y="79"/>
                    <a:pt x="2284" y="620"/>
                    <a:pt x="2291" y="731"/>
                  </a:cubicBezTo>
                  <a:cubicBezTo>
                    <a:pt x="2297" y="842"/>
                    <a:pt x="2245" y="965"/>
                    <a:pt x="2271" y="1174"/>
                  </a:cubicBezTo>
                  <a:cubicBezTo>
                    <a:pt x="2297" y="1382"/>
                    <a:pt x="2356" y="1689"/>
                    <a:pt x="2310" y="1826"/>
                  </a:cubicBezTo>
                  <a:cubicBezTo>
                    <a:pt x="2265" y="1961"/>
                    <a:pt x="2139" y="2083"/>
                    <a:pt x="2048" y="2188"/>
                  </a:cubicBezTo>
                  <a:cubicBezTo>
                    <a:pt x="1876" y="2386"/>
                    <a:pt x="1687" y="2640"/>
                    <a:pt x="1393" y="2614"/>
                  </a:cubicBezTo>
                  <a:cubicBezTo>
                    <a:pt x="1204" y="2597"/>
                    <a:pt x="1026" y="2461"/>
                    <a:pt x="882" y="2348"/>
                  </a:cubicBezTo>
                  <a:cubicBezTo>
                    <a:pt x="517" y="2061"/>
                    <a:pt x="341" y="1878"/>
                    <a:pt x="282" y="1754"/>
                  </a:cubicBezTo>
                  <a:cubicBezTo>
                    <a:pt x="223" y="1630"/>
                    <a:pt x="-96" y="1304"/>
                    <a:pt x="28" y="1063"/>
                  </a:cubicBezTo>
                  <a:cubicBezTo>
                    <a:pt x="151" y="823"/>
                    <a:pt x="1208" y="210"/>
                    <a:pt x="1208" y="210"/>
                  </a:cubicBezTo>
                  <a:cubicBezTo>
                    <a:pt x="1208" y="210"/>
                    <a:pt x="1886" y="-156"/>
                    <a:pt x="2056" y="7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1292566" y="2604262"/>
              <a:ext cx="658491" cy="738469"/>
            </a:xfrm>
            <a:custGeom>
              <a:avLst/>
              <a:gdLst/>
              <a:ahLst/>
              <a:cxnLst/>
              <a:rect l="l" t="t" r="r" b="b"/>
              <a:pathLst>
                <a:path w="2363" h="2650" extrusionOk="0">
                  <a:moveTo>
                    <a:pt x="1877" y="34"/>
                  </a:moveTo>
                  <a:cubicBezTo>
                    <a:pt x="1624" y="34"/>
                    <a:pt x="1239" y="239"/>
                    <a:pt x="1234" y="242"/>
                  </a:cubicBezTo>
                  <a:cubicBezTo>
                    <a:pt x="1224" y="248"/>
                    <a:pt x="181" y="855"/>
                    <a:pt x="61" y="1088"/>
                  </a:cubicBezTo>
                  <a:cubicBezTo>
                    <a:pt x="-28" y="1263"/>
                    <a:pt x="132" y="1491"/>
                    <a:pt x="238" y="1643"/>
                  </a:cubicBezTo>
                  <a:cubicBezTo>
                    <a:pt x="272" y="1691"/>
                    <a:pt x="301" y="1733"/>
                    <a:pt x="316" y="1764"/>
                  </a:cubicBezTo>
                  <a:cubicBezTo>
                    <a:pt x="377" y="1892"/>
                    <a:pt x="571" y="2084"/>
                    <a:pt x="911" y="2351"/>
                  </a:cubicBezTo>
                  <a:cubicBezTo>
                    <a:pt x="1043" y="2454"/>
                    <a:pt x="1223" y="2596"/>
                    <a:pt x="1412" y="2613"/>
                  </a:cubicBezTo>
                  <a:cubicBezTo>
                    <a:pt x="1673" y="2637"/>
                    <a:pt x="1852" y="2428"/>
                    <a:pt x="2009" y="2244"/>
                  </a:cubicBezTo>
                  <a:cubicBezTo>
                    <a:pt x="2024" y="2227"/>
                    <a:pt x="2038" y="2210"/>
                    <a:pt x="2052" y="2194"/>
                  </a:cubicBezTo>
                  <a:cubicBezTo>
                    <a:pt x="2068" y="2175"/>
                    <a:pt x="2086" y="2156"/>
                    <a:pt x="2103" y="2137"/>
                  </a:cubicBezTo>
                  <a:cubicBezTo>
                    <a:pt x="2184" y="2047"/>
                    <a:pt x="2275" y="1945"/>
                    <a:pt x="2311" y="1837"/>
                  </a:cubicBezTo>
                  <a:cubicBezTo>
                    <a:pt x="2347" y="1730"/>
                    <a:pt x="2315" y="1503"/>
                    <a:pt x="2289" y="1320"/>
                  </a:cubicBezTo>
                  <a:cubicBezTo>
                    <a:pt x="2283" y="1276"/>
                    <a:pt x="2276" y="1233"/>
                    <a:pt x="2272" y="1193"/>
                  </a:cubicBezTo>
                  <a:cubicBezTo>
                    <a:pt x="2255" y="1063"/>
                    <a:pt x="2269" y="963"/>
                    <a:pt x="2280" y="884"/>
                  </a:cubicBezTo>
                  <a:cubicBezTo>
                    <a:pt x="2287" y="834"/>
                    <a:pt x="2293" y="790"/>
                    <a:pt x="2291" y="749"/>
                  </a:cubicBezTo>
                  <a:cubicBezTo>
                    <a:pt x="2285" y="646"/>
                    <a:pt x="2073" y="140"/>
                    <a:pt x="2058" y="105"/>
                  </a:cubicBezTo>
                  <a:cubicBezTo>
                    <a:pt x="2020" y="54"/>
                    <a:pt x="1955" y="34"/>
                    <a:pt x="1877" y="34"/>
                  </a:cubicBezTo>
                  <a:moveTo>
                    <a:pt x="1453" y="2650"/>
                  </a:moveTo>
                  <a:cubicBezTo>
                    <a:pt x="1438" y="2650"/>
                    <a:pt x="1424" y="2650"/>
                    <a:pt x="1409" y="2648"/>
                  </a:cubicBezTo>
                  <a:cubicBezTo>
                    <a:pt x="1210" y="2631"/>
                    <a:pt x="1024" y="2485"/>
                    <a:pt x="889" y="2379"/>
                  </a:cubicBezTo>
                  <a:cubicBezTo>
                    <a:pt x="540" y="2105"/>
                    <a:pt x="348" y="1914"/>
                    <a:pt x="284" y="1779"/>
                  </a:cubicBezTo>
                  <a:cubicBezTo>
                    <a:pt x="271" y="1751"/>
                    <a:pt x="242" y="1710"/>
                    <a:pt x="209" y="1663"/>
                  </a:cubicBezTo>
                  <a:cubicBezTo>
                    <a:pt x="98" y="1505"/>
                    <a:pt x="-70" y="1265"/>
                    <a:pt x="30" y="1072"/>
                  </a:cubicBezTo>
                  <a:cubicBezTo>
                    <a:pt x="155" y="830"/>
                    <a:pt x="1174" y="236"/>
                    <a:pt x="1217" y="211"/>
                  </a:cubicBezTo>
                  <a:cubicBezTo>
                    <a:pt x="1246" y="196"/>
                    <a:pt x="1912" y="-159"/>
                    <a:pt x="2088" y="86"/>
                  </a:cubicBezTo>
                  <a:lnTo>
                    <a:pt x="2090" y="89"/>
                  </a:lnTo>
                  <a:cubicBezTo>
                    <a:pt x="2099" y="111"/>
                    <a:pt x="2320" y="635"/>
                    <a:pt x="2326" y="747"/>
                  </a:cubicBezTo>
                  <a:cubicBezTo>
                    <a:pt x="2329" y="792"/>
                    <a:pt x="2322" y="837"/>
                    <a:pt x="2315" y="888"/>
                  </a:cubicBezTo>
                  <a:cubicBezTo>
                    <a:pt x="2304" y="970"/>
                    <a:pt x="2291" y="1063"/>
                    <a:pt x="2307" y="1189"/>
                  </a:cubicBezTo>
                  <a:cubicBezTo>
                    <a:pt x="2311" y="1228"/>
                    <a:pt x="2318" y="1271"/>
                    <a:pt x="2324" y="1315"/>
                  </a:cubicBezTo>
                  <a:cubicBezTo>
                    <a:pt x="2352" y="1511"/>
                    <a:pt x="2383" y="1733"/>
                    <a:pt x="2345" y="1848"/>
                  </a:cubicBezTo>
                  <a:cubicBezTo>
                    <a:pt x="2307" y="1963"/>
                    <a:pt x="2212" y="2068"/>
                    <a:pt x="2129" y="2160"/>
                  </a:cubicBezTo>
                  <a:cubicBezTo>
                    <a:pt x="2112" y="2180"/>
                    <a:pt x="2095" y="2198"/>
                    <a:pt x="2079" y="2217"/>
                  </a:cubicBezTo>
                  <a:cubicBezTo>
                    <a:pt x="2065" y="2233"/>
                    <a:pt x="2050" y="2250"/>
                    <a:pt x="2036" y="2267"/>
                  </a:cubicBezTo>
                  <a:cubicBezTo>
                    <a:pt x="1882" y="2447"/>
                    <a:pt x="1708" y="2650"/>
                    <a:pt x="1453" y="2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1608296" y="2831934"/>
              <a:ext cx="118434" cy="48767"/>
            </a:xfrm>
            <a:custGeom>
              <a:avLst/>
              <a:gdLst/>
              <a:ahLst/>
              <a:cxnLst/>
              <a:rect l="l" t="t" r="r" b="b"/>
              <a:pathLst>
                <a:path w="425" h="175" extrusionOk="0">
                  <a:moveTo>
                    <a:pt x="29" y="175"/>
                  </a:moveTo>
                  <a:lnTo>
                    <a:pt x="0" y="155"/>
                  </a:lnTo>
                  <a:cubicBezTo>
                    <a:pt x="163" y="-74"/>
                    <a:pt x="422" y="18"/>
                    <a:pt x="425" y="19"/>
                  </a:cubicBezTo>
                  <a:lnTo>
                    <a:pt x="413" y="52"/>
                  </a:lnTo>
                  <a:cubicBezTo>
                    <a:pt x="403" y="49"/>
                    <a:pt x="176" y="-31"/>
                    <a:pt x="29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8000" rIns="90000" bIns="18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1826493" y="2821066"/>
              <a:ext cx="82207" cy="25359"/>
            </a:xfrm>
            <a:custGeom>
              <a:avLst/>
              <a:gdLst/>
              <a:ahLst/>
              <a:cxnLst/>
              <a:rect l="l" t="t" r="r" b="b"/>
              <a:pathLst>
                <a:path w="295" h="91" extrusionOk="0">
                  <a:moveTo>
                    <a:pt x="29" y="91"/>
                  </a:moveTo>
                  <a:lnTo>
                    <a:pt x="0" y="71"/>
                  </a:lnTo>
                  <a:cubicBezTo>
                    <a:pt x="0" y="70"/>
                    <a:pt x="88" y="-57"/>
                    <a:pt x="295" y="32"/>
                  </a:cubicBezTo>
                  <a:lnTo>
                    <a:pt x="281" y="65"/>
                  </a:lnTo>
                  <a:cubicBezTo>
                    <a:pt x="103" y="-13"/>
                    <a:pt x="32" y="87"/>
                    <a:pt x="2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1779119" y="2863702"/>
              <a:ext cx="98370" cy="226278"/>
            </a:xfrm>
            <a:custGeom>
              <a:avLst/>
              <a:gdLst/>
              <a:ahLst/>
              <a:cxnLst/>
              <a:rect l="l" t="t" r="r" b="b"/>
              <a:pathLst>
                <a:path w="353" h="812" extrusionOk="0">
                  <a:moveTo>
                    <a:pt x="3" y="812"/>
                  </a:moveTo>
                  <a:lnTo>
                    <a:pt x="0" y="777"/>
                  </a:lnTo>
                  <a:cubicBezTo>
                    <a:pt x="84" y="771"/>
                    <a:pt x="279" y="706"/>
                    <a:pt x="314" y="660"/>
                  </a:cubicBezTo>
                  <a:cubicBezTo>
                    <a:pt x="324" y="646"/>
                    <a:pt x="305" y="621"/>
                    <a:pt x="270" y="579"/>
                  </a:cubicBezTo>
                  <a:cubicBezTo>
                    <a:pt x="230" y="531"/>
                    <a:pt x="176" y="465"/>
                    <a:pt x="142" y="370"/>
                  </a:cubicBezTo>
                  <a:cubicBezTo>
                    <a:pt x="75" y="184"/>
                    <a:pt x="133" y="7"/>
                    <a:pt x="135" y="0"/>
                  </a:cubicBezTo>
                  <a:lnTo>
                    <a:pt x="168" y="11"/>
                  </a:lnTo>
                  <a:cubicBezTo>
                    <a:pt x="168" y="13"/>
                    <a:pt x="113" y="184"/>
                    <a:pt x="175" y="358"/>
                  </a:cubicBezTo>
                  <a:cubicBezTo>
                    <a:pt x="207" y="448"/>
                    <a:pt x="259" y="511"/>
                    <a:pt x="297" y="557"/>
                  </a:cubicBezTo>
                  <a:cubicBezTo>
                    <a:pt x="338" y="606"/>
                    <a:pt x="370" y="644"/>
                    <a:pt x="342" y="681"/>
                  </a:cubicBezTo>
                  <a:cubicBezTo>
                    <a:pt x="297" y="741"/>
                    <a:pt x="87" y="806"/>
                    <a:pt x="3" y="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1630311" y="3102242"/>
              <a:ext cx="125958" cy="73290"/>
            </a:xfrm>
            <a:custGeom>
              <a:avLst/>
              <a:gdLst/>
              <a:ahLst/>
              <a:cxnLst/>
              <a:rect l="l" t="t" r="r" b="b"/>
              <a:pathLst>
                <a:path w="452" h="263" extrusionOk="0">
                  <a:moveTo>
                    <a:pt x="450" y="263"/>
                  </a:moveTo>
                  <a:cubicBezTo>
                    <a:pt x="171" y="249"/>
                    <a:pt x="7" y="30"/>
                    <a:pt x="0" y="21"/>
                  </a:cubicBezTo>
                  <a:lnTo>
                    <a:pt x="28" y="0"/>
                  </a:lnTo>
                  <a:cubicBezTo>
                    <a:pt x="30" y="2"/>
                    <a:pt x="190" y="215"/>
                    <a:pt x="452" y="227"/>
                  </a:cubicBezTo>
                  <a:lnTo>
                    <a:pt x="450" y="2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1638671" y="2921665"/>
              <a:ext cx="34555" cy="67159"/>
            </a:xfrm>
            <a:custGeom>
              <a:avLst/>
              <a:gdLst/>
              <a:ahLst/>
              <a:cxnLst/>
              <a:rect l="l" t="t" r="r" b="b"/>
              <a:pathLst>
                <a:path w="124" h="241" extrusionOk="0">
                  <a:moveTo>
                    <a:pt x="124" y="120"/>
                  </a:moveTo>
                  <a:cubicBezTo>
                    <a:pt x="124" y="187"/>
                    <a:pt x="96" y="241"/>
                    <a:pt x="62" y="241"/>
                  </a:cubicBezTo>
                  <a:cubicBezTo>
                    <a:pt x="28" y="241"/>
                    <a:pt x="0" y="187"/>
                    <a:pt x="0" y="120"/>
                  </a:cubicBezTo>
                  <a:cubicBezTo>
                    <a:pt x="0" y="54"/>
                    <a:pt x="28" y="0"/>
                    <a:pt x="62" y="0"/>
                  </a:cubicBezTo>
                  <a:cubicBezTo>
                    <a:pt x="96" y="0"/>
                    <a:pt x="124" y="54"/>
                    <a:pt x="124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1824264" y="2904388"/>
              <a:ext cx="34276" cy="67159"/>
            </a:xfrm>
            <a:custGeom>
              <a:avLst/>
              <a:gdLst/>
              <a:ahLst/>
              <a:cxnLst/>
              <a:rect l="l" t="t" r="r" b="b"/>
              <a:pathLst>
                <a:path w="123" h="241" extrusionOk="0">
                  <a:moveTo>
                    <a:pt x="123" y="120"/>
                  </a:moveTo>
                  <a:cubicBezTo>
                    <a:pt x="123" y="187"/>
                    <a:pt x="96" y="241"/>
                    <a:pt x="61" y="241"/>
                  </a:cubicBezTo>
                  <a:cubicBezTo>
                    <a:pt x="27" y="241"/>
                    <a:pt x="0" y="187"/>
                    <a:pt x="0" y="120"/>
                  </a:cubicBezTo>
                  <a:cubicBezTo>
                    <a:pt x="0" y="54"/>
                    <a:pt x="27" y="0"/>
                    <a:pt x="61" y="0"/>
                  </a:cubicBezTo>
                  <a:cubicBezTo>
                    <a:pt x="96" y="0"/>
                    <a:pt x="123" y="54"/>
                    <a:pt x="123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1077155" y="2348166"/>
              <a:ext cx="836560" cy="855788"/>
            </a:xfrm>
            <a:custGeom>
              <a:avLst/>
              <a:gdLst/>
              <a:ahLst/>
              <a:cxnLst/>
              <a:rect l="l" t="t" r="r" b="b"/>
              <a:pathLst>
                <a:path w="3002" h="3071" extrusionOk="0">
                  <a:moveTo>
                    <a:pt x="2775" y="187"/>
                  </a:moveTo>
                  <a:cubicBezTo>
                    <a:pt x="2606" y="63"/>
                    <a:pt x="2358" y="148"/>
                    <a:pt x="2358" y="148"/>
                  </a:cubicBezTo>
                  <a:cubicBezTo>
                    <a:pt x="2358" y="148"/>
                    <a:pt x="2495" y="37"/>
                    <a:pt x="2690" y="76"/>
                  </a:cubicBezTo>
                  <a:cubicBezTo>
                    <a:pt x="2690" y="76"/>
                    <a:pt x="2527" y="-41"/>
                    <a:pt x="2410" y="17"/>
                  </a:cubicBezTo>
                  <a:cubicBezTo>
                    <a:pt x="2292" y="76"/>
                    <a:pt x="2214" y="148"/>
                    <a:pt x="2169" y="193"/>
                  </a:cubicBezTo>
                  <a:cubicBezTo>
                    <a:pt x="2123" y="239"/>
                    <a:pt x="2129" y="304"/>
                    <a:pt x="1810" y="219"/>
                  </a:cubicBezTo>
                  <a:cubicBezTo>
                    <a:pt x="1490" y="135"/>
                    <a:pt x="903" y="193"/>
                    <a:pt x="590" y="624"/>
                  </a:cubicBezTo>
                  <a:cubicBezTo>
                    <a:pt x="277" y="1054"/>
                    <a:pt x="251" y="1680"/>
                    <a:pt x="193" y="1823"/>
                  </a:cubicBezTo>
                  <a:cubicBezTo>
                    <a:pt x="134" y="1966"/>
                    <a:pt x="-121" y="2260"/>
                    <a:pt x="69" y="2599"/>
                  </a:cubicBezTo>
                  <a:cubicBezTo>
                    <a:pt x="93" y="2643"/>
                    <a:pt x="123" y="2673"/>
                    <a:pt x="156" y="2692"/>
                  </a:cubicBezTo>
                  <a:cubicBezTo>
                    <a:pt x="225" y="2762"/>
                    <a:pt x="330" y="2806"/>
                    <a:pt x="453" y="2898"/>
                  </a:cubicBezTo>
                  <a:cubicBezTo>
                    <a:pt x="670" y="3061"/>
                    <a:pt x="862" y="3139"/>
                    <a:pt x="971" y="2995"/>
                  </a:cubicBezTo>
                  <a:cubicBezTo>
                    <a:pt x="1080" y="2850"/>
                    <a:pt x="985" y="2682"/>
                    <a:pt x="974" y="2551"/>
                  </a:cubicBezTo>
                  <a:cubicBezTo>
                    <a:pt x="963" y="2421"/>
                    <a:pt x="1093" y="2240"/>
                    <a:pt x="1093" y="2240"/>
                  </a:cubicBezTo>
                  <a:cubicBezTo>
                    <a:pt x="1093" y="2240"/>
                    <a:pt x="1249" y="2279"/>
                    <a:pt x="1360" y="2181"/>
                  </a:cubicBezTo>
                  <a:cubicBezTo>
                    <a:pt x="1471" y="2084"/>
                    <a:pt x="1490" y="1940"/>
                    <a:pt x="1445" y="1752"/>
                  </a:cubicBezTo>
                  <a:cubicBezTo>
                    <a:pt x="1399" y="1563"/>
                    <a:pt x="1640" y="1609"/>
                    <a:pt x="1986" y="1628"/>
                  </a:cubicBezTo>
                  <a:cubicBezTo>
                    <a:pt x="2332" y="1648"/>
                    <a:pt x="2442" y="1315"/>
                    <a:pt x="2482" y="1217"/>
                  </a:cubicBezTo>
                  <a:cubicBezTo>
                    <a:pt x="2521" y="1119"/>
                    <a:pt x="2716" y="1230"/>
                    <a:pt x="2912" y="1009"/>
                  </a:cubicBezTo>
                  <a:cubicBezTo>
                    <a:pt x="3108" y="787"/>
                    <a:pt x="2945" y="311"/>
                    <a:pt x="2775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1072139" y="2343429"/>
              <a:ext cx="846313" cy="865263"/>
            </a:xfrm>
            <a:custGeom>
              <a:avLst/>
              <a:gdLst/>
              <a:ahLst/>
              <a:cxnLst/>
              <a:rect l="l" t="t" r="r" b="b"/>
              <a:pathLst>
                <a:path w="3037" h="3105" extrusionOk="0">
                  <a:moveTo>
                    <a:pt x="1549" y="221"/>
                  </a:moveTo>
                  <a:cubicBezTo>
                    <a:pt x="1245" y="221"/>
                    <a:pt x="859" y="326"/>
                    <a:pt x="623" y="651"/>
                  </a:cubicBezTo>
                  <a:cubicBezTo>
                    <a:pt x="397" y="961"/>
                    <a:pt x="321" y="1382"/>
                    <a:pt x="275" y="1634"/>
                  </a:cubicBezTo>
                  <a:cubicBezTo>
                    <a:pt x="257" y="1730"/>
                    <a:pt x="243" y="1807"/>
                    <a:pt x="227" y="1846"/>
                  </a:cubicBezTo>
                  <a:cubicBezTo>
                    <a:pt x="215" y="1875"/>
                    <a:pt x="196" y="1908"/>
                    <a:pt x="175" y="1947"/>
                  </a:cubicBezTo>
                  <a:cubicBezTo>
                    <a:pt x="87" y="2104"/>
                    <a:pt x="-46" y="2342"/>
                    <a:pt x="102" y="2607"/>
                  </a:cubicBezTo>
                  <a:cubicBezTo>
                    <a:pt x="124" y="2647"/>
                    <a:pt x="151" y="2676"/>
                    <a:pt x="183" y="2694"/>
                  </a:cubicBezTo>
                  <a:lnTo>
                    <a:pt x="187" y="2697"/>
                  </a:lnTo>
                  <a:cubicBezTo>
                    <a:pt x="224" y="2735"/>
                    <a:pt x="274" y="2766"/>
                    <a:pt x="332" y="2801"/>
                  </a:cubicBezTo>
                  <a:cubicBezTo>
                    <a:pt x="377" y="2829"/>
                    <a:pt x="428" y="2861"/>
                    <a:pt x="482" y="2901"/>
                  </a:cubicBezTo>
                  <a:cubicBezTo>
                    <a:pt x="730" y="3087"/>
                    <a:pt x="887" y="3119"/>
                    <a:pt x="975" y="3001"/>
                  </a:cubicBezTo>
                  <a:cubicBezTo>
                    <a:pt x="1049" y="2903"/>
                    <a:pt x="1023" y="2793"/>
                    <a:pt x="997" y="2688"/>
                  </a:cubicBezTo>
                  <a:cubicBezTo>
                    <a:pt x="987" y="2646"/>
                    <a:pt x="977" y="2607"/>
                    <a:pt x="974" y="2570"/>
                  </a:cubicBezTo>
                  <a:cubicBezTo>
                    <a:pt x="963" y="2435"/>
                    <a:pt x="1091" y="2255"/>
                    <a:pt x="1096" y="2247"/>
                  </a:cubicBezTo>
                  <a:lnTo>
                    <a:pt x="1103" y="2237"/>
                  </a:lnTo>
                  <a:lnTo>
                    <a:pt x="1115" y="2240"/>
                  </a:lnTo>
                  <a:cubicBezTo>
                    <a:pt x="1116" y="2240"/>
                    <a:pt x="1264" y="2276"/>
                    <a:pt x="1366" y="2185"/>
                  </a:cubicBezTo>
                  <a:cubicBezTo>
                    <a:pt x="1467" y="2096"/>
                    <a:pt x="1492" y="1965"/>
                    <a:pt x="1446" y="1773"/>
                  </a:cubicBezTo>
                  <a:cubicBezTo>
                    <a:pt x="1434" y="1724"/>
                    <a:pt x="1439" y="1687"/>
                    <a:pt x="1462" y="1660"/>
                  </a:cubicBezTo>
                  <a:cubicBezTo>
                    <a:pt x="1518" y="1594"/>
                    <a:pt x="1666" y="1605"/>
                    <a:pt x="1872" y="1619"/>
                  </a:cubicBezTo>
                  <a:cubicBezTo>
                    <a:pt x="1914" y="1622"/>
                    <a:pt x="1959" y="1625"/>
                    <a:pt x="2005" y="1628"/>
                  </a:cubicBezTo>
                  <a:cubicBezTo>
                    <a:pt x="2320" y="1645"/>
                    <a:pt x="2434" y="1354"/>
                    <a:pt x="2477" y="1244"/>
                  </a:cubicBezTo>
                  <a:lnTo>
                    <a:pt x="2483" y="1228"/>
                  </a:lnTo>
                  <a:cubicBezTo>
                    <a:pt x="2503" y="1178"/>
                    <a:pt x="2554" y="1172"/>
                    <a:pt x="2612" y="1165"/>
                  </a:cubicBezTo>
                  <a:cubicBezTo>
                    <a:pt x="2694" y="1154"/>
                    <a:pt x="2805" y="1140"/>
                    <a:pt x="2917" y="1014"/>
                  </a:cubicBezTo>
                  <a:cubicBezTo>
                    <a:pt x="3003" y="916"/>
                    <a:pt x="3008" y="776"/>
                    <a:pt x="2997" y="676"/>
                  </a:cubicBezTo>
                  <a:cubicBezTo>
                    <a:pt x="2977" y="493"/>
                    <a:pt x="2883" y="292"/>
                    <a:pt x="2783" y="218"/>
                  </a:cubicBezTo>
                  <a:cubicBezTo>
                    <a:pt x="2623" y="101"/>
                    <a:pt x="2384" y="181"/>
                    <a:pt x="2381" y="181"/>
                  </a:cubicBezTo>
                  <a:lnTo>
                    <a:pt x="2288" y="213"/>
                  </a:lnTo>
                  <a:lnTo>
                    <a:pt x="2365" y="151"/>
                  </a:lnTo>
                  <a:cubicBezTo>
                    <a:pt x="2370" y="147"/>
                    <a:pt x="2471" y="67"/>
                    <a:pt x="2624" y="67"/>
                  </a:cubicBezTo>
                  <a:cubicBezTo>
                    <a:pt x="2625" y="67"/>
                    <a:pt x="2625" y="67"/>
                    <a:pt x="2626" y="67"/>
                  </a:cubicBezTo>
                  <a:cubicBezTo>
                    <a:pt x="2572" y="42"/>
                    <a:pt x="2496" y="20"/>
                    <a:pt x="2436" y="50"/>
                  </a:cubicBezTo>
                  <a:cubicBezTo>
                    <a:pt x="2308" y="114"/>
                    <a:pt x="2226" y="196"/>
                    <a:pt x="2199" y="223"/>
                  </a:cubicBezTo>
                  <a:cubicBezTo>
                    <a:pt x="2193" y="228"/>
                    <a:pt x="2189" y="234"/>
                    <a:pt x="2184" y="240"/>
                  </a:cubicBezTo>
                  <a:cubicBezTo>
                    <a:pt x="2140" y="294"/>
                    <a:pt x="2092" y="325"/>
                    <a:pt x="1823" y="254"/>
                  </a:cubicBezTo>
                  <a:cubicBezTo>
                    <a:pt x="1748" y="234"/>
                    <a:pt x="1653" y="221"/>
                    <a:pt x="1549" y="221"/>
                  </a:cubicBezTo>
                  <a:moveTo>
                    <a:pt x="841" y="3105"/>
                  </a:moveTo>
                  <a:cubicBezTo>
                    <a:pt x="743" y="3105"/>
                    <a:pt x="617" y="3046"/>
                    <a:pt x="461" y="2929"/>
                  </a:cubicBezTo>
                  <a:cubicBezTo>
                    <a:pt x="408" y="2890"/>
                    <a:pt x="357" y="2859"/>
                    <a:pt x="313" y="2831"/>
                  </a:cubicBezTo>
                  <a:cubicBezTo>
                    <a:pt x="254" y="2795"/>
                    <a:pt x="203" y="2764"/>
                    <a:pt x="163" y="2723"/>
                  </a:cubicBezTo>
                  <a:cubicBezTo>
                    <a:pt x="127" y="2702"/>
                    <a:pt x="96" y="2669"/>
                    <a:pt x="71" y="2624"/>
                  </a:cubicBezTo>
                  <a:cubicBezTo>
                    <a:pt x="-86" y="2342"/>
                    <a:pt x="52" y="2094"/>
                    <a:pt x="144" y="1930"/>
                  </a:cubicBezTo>
                  <a:cubicBezTo>
                    <a:pt x="165" y="1892"/>
                    <a:pt x="183" y="1860"/>
                    <a:pt x="194" y="1833"/>
                  </a:cubicBezTo>
                  <a:cubicBezTo>
                    <a:pt x="209" y="1797"/>
                    <a:pt x="223" y="1722"/>
                    <a:pt x="240" y="1628"/>
                  </a:cubicBezTo>
                  <a:cubicBezTo>
                    <a:pt x="286" y="1373"/>
                    <a:pt x="364" y="947"/>
                    <a:pt x="594" y="630"/>
                  </a:cubicBezTo>
                  <a:cubicBezTo>
                    <a:pt x="923" y="179"/>
                    <a:pt x="1528" y="139"/>
                    <a:pt x="1832" y="219"/>
                  </a:cubicBezTo>
                  <a:cubicBezTo>
                    <a:pt x="2099" y="290"/>
                    <a:pt x="2127" y="255"/>
                    <a:pt x="2157" y="218"/>
                  </a:cubicBezTo>
                  <a:cubicBezTo>
                    <a:pt x="2162" y="211"/>
                    <a:pt x="2168" y="204"/>
                    <a:pt x="2174" y="198"/>
                  </a:cubicBezTo>
                  <a:cubicBezTo>
                    <a:pt x="2202" y="170"/>
                    <a:pt x="2287" y="85"/>
                    <a:pt x="2420" y="19"/>
                  </a:cubicBezTo>
                  <a:cubicBezTo>
                    <a:pt x="2546" y="-44"/>
                    <a:pt x="2712" y="74"/>
                    <a:pt x="2719" y="79"/>
                  </a:cubicBezTo>
                  <a:lnTo>
                    <a:pt x="2785" y="126"/>
                  </a:lnTo>
                  <a:lnTo>
                    <a:pt x="2705" y="110"/>
                  </a:lnTo>
                  <a:cubicBezTo>
                    <a:pt x="2626" y="94"/>
                    <a:pt x="2556" y="105"/>
                    <a:pt x="2502" y="121"/>
                  </a:cubicBezTo>
                  <a:cubicBezTo>
                    <a:pt x="2591" y="113"/>
                    <a:pt x="2708" y="120"/>
                    <a:pt x="2803" y="190"/>
                  </a:cubicBezTo>
                  <a:cubicBezTo>
                    <a:pt x="2913" y="270"/>
                    <a:pt x="3011" y="477"/>
                    <a:pt x="3033" y="673"/>
                  </a:cubicBezTo>
                  <a:cubicBezTo>
                    <a:pt x="3044" y="780"/>
                    <a:pt x="3038" y="930"/>
                    <a:pt x="2943" y="1037"/>
                  </a:cubicBezTo>
                  <a:cubicBezTo>
                    <a:pt x="2823" y="1174"/>
                    <a:pt x="2699" y="1189"/>
                    <a:pt x="2617" y="1200"/>
                  </a:cubicBezTo>
                  <a:cubicBezTo>
                    <a:pt x="2558" y="1207"/>
                    <a:pt x="2527" y="1212"/>
                    <a:pt x="2516" y="1241"/>
                  </a:cubicBezTo>
                  <a:lnTo>
                    <a:pt x="2510" y="1257"/>
                  </a:lnTo>
                  <a:cubicBezTo>
                    <a:pt x="2464" y="1373"/>
                    <a:pt x="2344" y="1682"/>
                    <a:pt x="2003" y="1663"/>
                  </a:cubicBezTo>
                  <a:cubicBezTo>
                    <a:pt x="1956" y="1660"/>
                    <a:pt x="1912" y="1657"/>
                    <a:pt x="1870" y="1654"/>
                  </a:cubicBezTo>
                  <a:cubicBezTo>
                    <a:pt x="1682" y="1641"/>
                    <a:pt x="1533" y="1631"/>
                    <a:pt x="1489" y="1683"/>
                  </a:cubicBezTo>
                  <a:cubicBezTo>
                    <a:pt x="1474" y="1701"/>
                    <a:pt x="1471" y="1728"/>
                    <a:pt x="1480" y="1765"/>
                  </a:cubicBezTo>
                  <a:cubicBezTo>
                    <a:pt x="1530" y="1971"/>
                    <a:pt x="1501" y="2113"/>
                    <a:pt x="1390" y="2212"/>
                  </a:cubicBezTo>
                  <a:cubicBezTo>
                    <a:pt x="1290" y="2299"/>
                    <a:pt x="1159" y="2284"/>
                    <a:pt x="1118" y="2277"/>
                  </a:cubicBezTo>
                  <a:cubicBezTo>
                    <a:pt x="1093" y="2315"/>
                    <a:pt x="1000" y="2461"/>
                    <a:pt x="1009" y="2567"/>
                  </a:cubicBezTo>
                  <a:cubicBezTo>
                    <a:pt x="1012" y="2601"/>
                    <a:pt x="1021" y="2639"/>
                    <a:pt x="1031" y="2679"/>
                  </a:cubicBezTo>
                  <a:cubicBezTo>
                    <a:pt x="1058" y="2788"/>
                    <a:pt x="1088" y="2911"/>
                    <a:pt x="1003" y="3022"/>
                  </a:cubicBezTo>
                  <a:cubicBezTo>
                    <a:pt x="962" y="3077"/>
                    <a:pt x="908" y="3105"/>
                    <a:pt x="841" y="3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1265813" y="2905224"/>
              <a:ext cx="135711" cy="205378"/>
            </a:xfrm>
            <a:custGeom>
              <a:avLst/>
              <a:gdLst/>
              <a:ahLst/>
              <a:cxnLst/>
              <a:rect l="l" t="t" r="r" b="b"/>
              <a:pathLst>
                <a:path w="487" h="737" extrusionOk="0">
                  <a:moveTo>
                    <a:pt x="487" y="306"/>
                  </a:moveTo>
                  <a:cubicBezTo>
                    <a:pt x="487" y="306"/>
                    <a:pt x="272" y="0"/>
                    <a:pt x="142" y="0"/>
                  </a:cubicBezTo>
                  <a:cubicBezTo>
                    <a:pt x="11" y="0"/>
                    <a:pt x="-48" y="280"/>
                    <a:pt x="44" y="476"/>
                  </a:cubicBezTo>
                  <a:cubicBezTo>
                    <a:pt x="135" y="672"/>
                    <a:pt x="370" y="737"/>
                    <a:pt x="409" y="737"/>
                  </a:cubicBezTo>
                  <a:cubicBezTo>
                    <a:pt x="448" y="737"/>
                    <a:pt x="487" y="698"/>
                    <a:pt x="487" y="698"/>
                  </a:cubicBezTo>
                  <a:lnTo>
                    <a:pt x="487" y="306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1260797" y="2900208"/>
              <a:ext cx="144907" cy="215131"/>
            </a:xfrm>
            <a:custGeom>
              <a:avLst/>
              <a:gdLst/>
              <a:ahLst/>
              <a:cxnLst/>
              <a:rect l="l" t="t" r="r" b="b"/>
              <a:pathLst>
                <a:path w="520" h="772" extrusionOk="0">
                  <a:moveTo>
                    <a:pt x="427" y="772"/>
                  </a:moveTo>
                  <a:cubicBezTo>
                    <a:pt x="375" y="772"/>
                    <a:pt x="139" y="702"/>
                    <a:pt x="46" y="501"/>
                  </a:cubicBezTo>
                  <a:cubicBezTo>
                    <a:pt x="-25" y="349"/>
                    <a:pt x="-7" y="161"/>
                    <a:pt x="52" y="69"/>
                  </a:cubicBezTo>
                  <a:cubicBezTo>
                    <a:pt x="81" y="24"/>
                    <a:pt x="118" y="0"/>
                    <a:pt x="160" y="0"/>
                  </a:cubicBezTo>
                  <a:cubicBezTo>
                    <a:pt x="298" y="0"/>
                    <a:pt x="511" y="301"/>
                    <a:pt x="520" y="314"/>
                  </a:cubicBezTo>
                  <a:lnTo>
                    <a:pt x="491" y="335"/>
                  </a:lnTo>
                  <a:cubicBezTo>
                    <a:pt x="432" y="251"/>
                    <a:pt x="259" y="36"/>
                    <a:pt x="160" y="36"/>
                  </a:cubicBezTo>
                  <a:cubicBezTo>
                    <a:pt x="123" y="36"/>
                    <a:pt x="97" y="64"/>
                    <a:pt x="82" y="88"/>
                  </a:cubicBezTo>
                  <a:cubicBezTo>
                    <a:pt x="29" y="171"/>
                    <a:pt x="12" y="347"/>
                    <a:pt x="78" y="486"/>
                  </a:cubicBezTo>
                  <a:cubicBezTo>
                    <a:pt x="169" y="683"/>
                    <a:pt x="403" y="737"/>
                    <a:pt x="427" y="737"/>
                  </a:cubicBezTo>
                  <a:cubicBezTo>
                    <a:pt x="453" y="737"/>
                    <a:pt x="483" y="713"/>
                    <a:pt x="493" y="703"/>
                  </a:cubicBezTo>
                  <a:lnTo>
                    <a:pt x="518" y="728"/>
                  </a:lnTo>
                  <a:cubicBezTo>
                    <a:pt x="516" y="730"/>
                    <a:pt x="473" y="772"/>
                    <a:pt x="42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1258568" y="3222906"/>
              <a:ext cx="341646" cy="529190"/>
            </a:xfrm>
            <a:custGeom>
              <a:avLst/>
              <a:gdLst/>
              <a:ahLst/>
              <a:cxnLst/>
              <a:rect l="l" t="t" r="r" b="b"/>
              <a:pathLst>
                <a:path w="1226" h="1899" extrusionOk="0">
                  <a:moveTo>
                    <a:pt x="211" y="0"/>
                  </a:moveTo>
                  <a:cubicBezTo>
                    <a:pt x="211" y="0"/>
                    <a:pt x="285" y="267"/>
                    <a:pt x="552" y="689"/>
                  </a:cubicBezTo>
                  <a:cubicBezTo>
                    <a:pt x="818" y="1111"/>
                    <a:pt x="1226" y="1496"/>
                    <a:pt x="1226" y="1496"/>
                  </a:cubicBezTo>
                  <a:cubicBezTo>
                    <a:pt x="1226" y="1496"/>
                    <a:pt x="1152" y="1873"/>
                    <a:pt x="1152" y="1896"/>
                  </a:cubicBezTo>
                  <a:cubicBezTo>
                    <a:pt x="1152" y="1918"/>
                    <a:pt x="841" y="1792"/>
                    <a:pt x="478" y="1229"/>
                  </a:cubicBezTo>
                  <a:cubicBezTo>
                    <a:pt x="115" y="667"/>
                    <a:pt x="-26" y="341"/>
                    <a:pt x="4" y="245"/>
                  </a:cubicBezTo>
                  <a:cubicBezTo>
                    <a:pt x="34" y="148"/>
                    <a:pt x="211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1253831" y="3214267"/>
              <a:ext cx="351678" cy="542287"/>
            </a:xfrm>
            <a:custGeom>
              <a:avLst/>
              <a:gdLst/>
              <a:ahLst/>
              <a:cxnLst/>
              <a:rect l="l" t="t" r="r" b="b"/>
              <a:pathLst>
                <a:path w="1262" h="1946" extrusionOk="0">
                  <a:moveTo>
                    <a:pt x="220" y="62"/>
                  </a:moveTo>
                  <a:cubicBezTo>
                    <a:pt x="173" y="103"/>
                    <a:pt x="60" y="209"/>
                    <a:pt x="38" y="281"/>
                  </a:cubicBezTo>
                  <a:cubicBezTo>
                    <a:pt x="14" y="359"/>
                    <a:pt x="125" y="654"/>
                    <a:pt x="510" y="1251"/>
                  </a:cubicBezTo>
                  <a:cubicBezTo>
                    <a:pt x="823" y="1737"/>
                    <a:pt x="1091" y="1888"/>
                    <a:pt x="1153" y="1909"/>
                  </a:cubicBezTo>
                  <a:cubicBezTo>
                    <a:pt x="1164" y="1840"/>
                    <a:pt x="1210" y="1604"/>
                    <a:pt x="1223" y="1533"/>
                  </a:cubicBezTo>
                  <a:cubicBezTo>
                    <a:pt x="1168" y="1479"/>
                    <a:pt x="799" y="1118"/>
                    <a:pt x="554" y="729"/>
                  </a:cubicBezTo>
                  <a:cubicBezTo>
                    <a:pt x="336" y="384"/>
                    <a:pt x="245" y="140"/>
                    <a:pt x="220" y="62"/>
                  </a:cubicBezTo>
                  <a:moveTo>
                    <a:pt x="1167" y="1946"/>
                  </a:moveTo>
                  <a:cubicBezTo>
                    <a:pt x="1115" y="1946"/>
                    <a:pt x="815" y="1790"/>
                    <a:pt x="480" y="1270"/>
                  </a:cubicBezTo>
                  <a:cubicBezTo>
                    <a:pt x="143" y="747"/>
                    <a:pt x="-30" y="383"/>
                    <a:pt x="4" y="270"/>
                  </a:cubicBezTo>
                  <a:cubicBezTo>
                    <a:pt x="35" y="170"/>
                    <a:pt x="210" y="24"/>
                    <a:pt x="217" y="18"/>
                  </a:cubicBezTo>
                  <a:lnTo>
                    <a:pt x="238" y="0"/>
                  </a:lnTo>
                  <a:lnTo>
                    <a:pt x="245" y="27"/>
                  </a:lnTo>
                  <a:cubicBezTo>
                    <a:pt x="246" y="29"/>
                    <a:pt x="322" y="296"/>
                    <a:pt x="584" y="710"/>
                  </a:cubicBezTo>
                  <a:cubicBezTo>
                    <a:pt x="846" y="1126"/>
                    <a:pt x="1251" y="1510"/>
                    <a:pt x="1255" y="1514"/>
                  </a:cubicBezTo>
                  <a:lnTo>
                    <a:pt x="1262" y="1521"/>
                  </a:lnTo>
                  <a:lnTo>
                    <a:pt x="1260" y="1530"/>
                  </a:lnTo>
                  <a:cubicBezTo>
                    <a:pt x="1232" y="1674"/>
                    <a:pt x="1187" y="1908"/>
                    <a:pt x="1186" y="1927"/>
                  </a:cubicBezTo>
                  <a:lnTo>
                    <a:pt x="1186" y="1939"/>
                  </a:lnTo>
                  <a:lnTo>
                    <a:pt x="1172" y="1946"/>
                  </a:lnTo>
                  <a:cubicBezTo>
                    <a:pt x="1170" y="1946"/>
                    <a:pt x="1169" y="1946"/>
                    <a:pt x="1167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726313" y="3040657"/>
              <a:ext cx="553991" cy="635919"/>
            </a:xfrm>
            <a:custGeom>
              <a:avLst/>
              <a:gdLst/>
              <a:ahLst/>
              <a:cxnLst/>
              <a:rect l="l" t="t" r="r" b="b"/>
              <a:pathLst>
                <a:path w="1988" h="2282" extrusionOk="0">
                  <a:moveTo>
                    <a:pt x="1328" y="114"/>
                  </a:moveTo>
                  <a:cubicBezTo>
                    <a:pt x="1328" y="114"/>
                    <a:pt x="726" y="-107"/>
                    <a:pt x="455" y="66"/>
                  </a:cubicBezTo>
                  <a:cubicBezTo>
                    <a:pt x="184" y="240"/>
                    <a:pt x="401" y="901"/>
                    <a:pt x="585" y="1161"/>
                  </a:cubicBezTo>
                  <a:cubicBezTo>
                    <a:pt x="769" y="1421"/>
                    <a:pt x="368" y="1335"/>
                    <a:pt x="130" y="1627"/>
                  </a:cubicBezTo>
                  <a:cubicBezTo>
                    <a:pt x="-109" y="1920"/>
                    <a:pt x="11" y="2104"/>
                    <a:pt x="249" y="2245"/>
                  </a:cubicBezTo>
                  <a:cubicBezTo>
                    <a:pt x="488" y="2386"/>
                    <a:pt x="780" y="2093"/>
                    <a:pt x="899" y="1866"/>
                  </a:cubicBezTo>
                  <a:cubicBezTo>
                    <a:pt x="1019" y="1638"/>
                    <a:pt x="1160" y="1606"/>
                    <a:pt x="1463" y="1486"/>
                  </a:cubicBezTo>
                  <a:cubicBezTo>
                    <a:pt x="1767" y="1367"/>
                    <a:pt x="2081" y="1020"/>
                    <a:pt x="1962" y="793"/>
                  </a:cubicBezTo>
                  <a:cubicBezTo>
                    <a:pt x="1842" y="565"/>
                    <a:pt x="1908" y="598"/>
                    <a:pt x="1951" y="533"/>
                  </a:cubicBezTo>
                  <a:cubicBezTo>
                    <a:pt x="1994" y="467"/>
                    <a:pt x="1756" y="207"/>
                    <a:pt x="1604" y="175"/>
                  </a:cubicBezTo>
                  <a:cubicBezTo>
                    <a:pt x="1452" y="142"/>
                    <a:pt x="1328" y="114"/>
                    <a:pt x="1328" y="1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721576" y="3035641"/>
              <a:ext cx="563466" cy="645951"/>
            </a:xfrm>
            <a:custGeom>
              <a:avLst/>
              <a:gdLst/>
              <a:ahLst/>
              <a:cxnLst/>
              <a:rect l="l" t="t" r="r" b="b"/>
              <a:pathLst>
                <a:path w="2022" h="2318" extrusionOk="0">
                  <a:moveTo>
                    <a:pt x="758" y="36"/>
                  </a:moveTo>
                  <a:cubicBezTo>
                    <a:pt x="654" y="36"/>
                    <a:pt x="555" y="53"/>
                    <a:pt x="482" y="99"/>
                  </a:cubicBezTo>
                  <a:cubicBezTo>
                    <a:pt x="425" y="135"/>
                    <a:pt x="389" y="196"/>
                    <a:pt x="372" y="281"/>
                  </a:cubicBezTo>
                  <a:cubicBezTo>
                    <a:pt x="321" y="545"/>
                    <a:pt x="480" y="976"/>
                    <a:pt x="617" y="1169"/>
                  </a:cubicBezTo>
                  <a:cubicBezTo>
                    <a:pt x="660" y="1230"/>
                    <a:pt x="674" y="1276"/>
                    <a:pt x="663" y="1315"/>
                  </a:cubicBezTo>
                  <a:cubicBezTo>
                    <a:pt x="647" y="1372"/>
                    <a:pt x="579" y="1400"/>
                    <a:pt x="492" y="1437"/>
                  </a:cubicBezTo>
                  <a:cubicBezTo>
                    <a:pt x="389" y="1480"/>
                    <a:pt x="260" y="1534"/>
                    <a:pt x="161" y="1656"/>
                  </a:cubicBezTo>
                  <a:cubicBezTo>
                    <a:pt x="61" y="1778"/>
                    <a:pt x="21" y="1884"/>
                    <a:pt x="38" y="1980"/>
                  </a:cubicBezTo>
                  <a:cubicBezTo>
                    <a:pt x="56" y="2076"/>
                    <a:pt x="133" y="2164"/>
                    <a:pt x="275" y="2248"/>
                  </a:cubicBezTo>
                  <a:cubicBezTo>
                    <a:pt x="337" y="2284"/>
                    <a:pt x="406" y="2292"/>
                    <a:pt x="480" y="2270"/>
                  </a:cubicBezTo>
                  <a:cubicBezTo>
                    <a:pt x="653" y="2221"/>
                    <a:pt x="819" y="2031"/>
                    <a:pt x="901" y="1876"/>
                  </a:cubicBezTo>
                  <a:cubicBezTo>
                    <a:pt x="1011" y="1666"/>
                    <a:pt x="1143" y="1615"/>
                    <a:pt x="1382" y="1523"/>
                  </a:cubicBezTo>
                  <a:cubicBezTo>
                    <a:pt x="1411" y="1512"/>
                    <a:pt x="1441" y="1501"/>
                    <a:pt x="1474" y="1488"/>
                  </a:cubicBezTo>
                  <a:cubicBezTo>
                    <a:pt x="1688" y="1404"/>
                    <a:pt x="1899" y="1207"/>
                    <a:pt x="1965" y="1031"/>
                  </a:cubicBezTo>
                  <a:cubicBezTo>
                    <a:pt x="1995" y="950"/>
                    <a:pt x="1994" y="879"/>
                    <a:pt x="1963" y="819"/>
                  </a:cubicBezTo>
                  <a:cubicBezTo>
                    <a:pt x="1872" y="645"/>
                    <a:pt x="1881" y="612"/>
                    <a:pt x="1927" y="569"/>
                  </a:cubicBezTo>
                  <a:cubicBezTo>
                    <a:pt x="1936" y="561"/>
                    <a:pt x="1945" y="553"/>
                    <a:pt x="1953" y="541"/>
                  </a:cubicBezTo>
                  <a:cubicBezTo>
                    <a:pt x="1957" y="534"/>
                    <a:pt x="1956" y="520"/>
                    <a:pt x="1948" y="502"/>
                  </a:cubicBezTo>
                  <a:cubicBezTo>
                    <a:pt x="1908" y="402"/>
                    <a:pt x="1730" y="234"/>
                    <a:pt x="1617" y="210"/>
                  </a:cubicBezTo>
                  <a:cubicBezTo>
                    <a:pt x="1465" y="178"/>
                    <a:pt x="1341" y="149"/>
                    <a:pt x="1341" y="149"/>
                  </a:cubicBezTo>
                  <a:lnTo>
                    <a:pt x="1339" y="148"/>
                  </a:lnTo>
                  <a:cubicBezTo>
                    <a:pt x="1334" y="147"/>
                    <a:pt x="1027" y="36"/>
                    <a:pt x="758" y="36"/>
                  </a:cubicBezTo>
                  <a:moveTo>
                    <a:pt x="400" y="2318"/>
                  </a:moveTo>
                  <a:cubicBezTo>
                    <a:pt x="349" y="2318"/>
                    <a:pt x="302" y="2304"/>
                    <a:pt x="257" y="2278"/>
                  </a:cubicBezTo>
                  <a:cubicBezTo>
                    <a:pt x="106" y="2189"/>
                    <a:pt x="23" y="2093"/>
                    <a:pt x="4" y="1986"/>
                  </a:cubicBezTo>
                  <a:cubicBezTo>
                    <a:pt x="-15" y="1880"/>
                    <a:pt x="27" y="1764"/>
                    <a:pt x="133" y="1634"/>
                  </a:cubicBezTo>
                  <a:cubicBezTo>
                    <a:pt x="239" y="1505"/>
                    <a:pt x="372" y="1449"/>
                    <a:pt x="479" y="1404"/>
                  </a:cubicBezTo>
                  <a:cubicBezTo>
                    <a:pt x="556" y="1371"/>
                    <a:pt x="618" y="1346"/>
                    <a:pt x="629" y="1305"/>
                  </a:cubicBezTo>
                  <a:cubicBezTo>
                    <a:pt x="637" y="1278"/>
                    <a:pt x="624" y="1240"/>
                    <a:pt x="588" y="1189"/>
                  </a:cubicBezTo>
                  <a:cubicBezTo>
                    <a:pt x="450" y="995"/>
                    <a:pt x="282" y="558"/>
                    <a:pt x="337" y="275"/>
                  </a:cubicBezTo>
                  <a:cubicBezTo>
                    <a:pt x="356" y="180"/>
                    <a:pt x="398" y="111"/>
                    <a:pt x="463" y="70"/>
                  </a:cubicBezTo>
                  <a:cubicBezTo>
                    <a:pt x="735" y="-105"/>
                    <a:pt x="1312" y="101"/>
                    <a:pt x="1350" y="115"/>
                  </a:cubicBezTo>
                  <a:cubicBezTo>
                    <a:pt x="1362" y="118"/>
                    <a:pt x="1481" y="145"/>
                    <a:pt x="1625" y="176"/>
                  </a:cubicBezTo>
                  <a:cubicBezTo>
                    <a:pt x="1749" y="202"/>
                    <a:pt x="1937" y="380"/>
                    <a:pt x="1981" y="489"/>
                  </a:cubicBezTo>
                  <a:cubicBezTo>
                    <a:pt x="1993" y="519"/>
                    <a:pt x="1994" y="543"/>
                    <a:pt x="1983" y="560"/>
                  </a:cubicBezTo>
                  <a:cubicBezTo>
                    <a:pt x="1972" y="576"/>
                    <a:pt x="1960" y="587"/>
                    <a:pt x="1951" y="595"/>
                  </a:cubicBezTo>
                  <a:cubicBezTo>
                    <a:pt x="1924" y="621"/>
                    <a:pt x="1907" y="636"/>
                    <a:pt x="1994" y="802"/>
                  </a:cubicBezTo>
                  <a:cubicBezTo>
                    <a:pt x="2030" y="871"/>
                    <a:pt x="2031" y="954"/>
                    <a:pt x="1998" y="1043"/>
                  </a:cubicBezTo>
                  <a:cubicBezTo>
                    <a:pt x="1928" y="1231"/>
                    <a:pt x="1713" y="1432"/>
                    <a:pt x="1487" y="1521"/>
                  </a:cubicBezTo>
                  <a:cubicBezTo>
                    <a:pt x="1454" y="1533"/>
                    <a:pt x="1424" y="1545"/>
                    <a:pt x="1395" y="1556"/>
                  </a:cubicBezTo>
                  <a:cubicBezTo>
                    <a:pt x="1156" y="1648"/>
                    <a:pt x="1036" y="1694"/>
                    <a:pt x="932" y="1892"/>
                  </a:cubicBezTo>
                  <a:cubicBezTo>
                    <a:pt x="847" y="2054"/>
                    <a:pt x="673" y="2252"/>
                    <a:pt x="490" y="2304"/>
                  </a:cubicBezTo>
                  <a:cubicBezTo>
                    <a:pt x="459" y="2313"/>
                    <a:pt x="429" y="2318"/>
                    <a:pt x="400" y="2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2696215" y="3176089"/>
              <a:ext cx="94747" cy="196739"/>
            </a:xfrm>
            <a:custGeom>
              <a:avLst/>
              <a:gdLst/>
              <a:ahLst/>
              <a:cxnLst/>
              <a:rect l="l" t="t" r="r" b="b"/>
              <a:pathLst>
                <a:path w="340" h="706" extrusionOk="0">
                  <a:moveTo>
                    <a:pt x="171" y="210"/>
                  </a:moveTo>
                  <a:lnTo>
                    <a:pt x="248" y="9"/>
                  </a:lnTo>
                  <a:cubicBezTo>
                    <a:pt x="248" y="9"/>
                    <a:pt x="296" y="-25"/>
                    <a:pt x="340" y="33"/>
                  </a:cubicBezTo>
                  <a:lnTo>
                    <a:pt x="330" y="360"/>
                  </a:lnTo>
                  <a:lnTo>
                    <a:pt x="267" y="636"/>
                  </a:lnTo>
                  <a:cubicBezTo>
                    <a:pt x="267" y="636"/>
                    <a:pt x="243" y="700"/>
                    <a:pt x="155" y="705"/>
                  </a:cubicBezTo>
                  <a:cubicBezTo>
                    <a:pt x="68" y="710"/>
                    <a:pt x="0" y="637"/>
                    <a:pt x="0" y="637"/>
                  </a:cubicBezTo>
                  <a:lnTo>
                    <a:pt x="171" y="2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2690363" y="3171073"/>
              <a:ext cx="105615" cy="206493"/>
            </a:xfrm>
            <a:custGeom>
              <a:avLst/>
              <a:gdLst/>
              <a:ahLst/>
              <a:cxnLst/>
              <a:rect l="l" t="t" r="r" b="b"/>
              <a:pathLst>
                <a:path w="379" h="741" extrusionOk="0">
                  <a:moveTo>
                    <a:pt x="41" y="650"/>
                  </a:moveTo>
                  <a:cubicBezTo>
                    <a:pt x="61" y="668"/>
                    <a:pt x="114" y="709"/>
                    <a:pt x="175" y="705"/>
                  </a:cubicBezTo>
                  <a:cubicBezTo>
                    <a:pt x="250" y="701"/>
                    <a:pt x="271" y="650"/>
                    <a:pt x="272" y="647"/>
                  </a:cubicBezTo>
                  <a:lnTo>
                    <a:pt x="334" y="374"/>
                  </a:lnTo>
                  <a:lnTo>
                    <a:pt x="343" y="57"/>
                  </a:lnTo>
                  <a:cubicBezTo>
                    <a:pt x="318" y="27"/>
                    <a:pt x="293" y="34"/>
                    <a:pt x="283" y="39"/>
                  </a:cubicBezTo>
                  <a:lnTo>
                    <a:pt x="209" y="234"/>
                  </a:lnTo>
                  <a:lnTo>
                    <a:pt x="41" y="650"/>
                  </a:lnTo>
                  <a:moveTo>
                    <a:pt x="168" y="741"/>
                  </a:moveTo>
                  <a:cubicBezTo>
                    <a:pt x="78" y="741"/>
                    <a:pt x="11" y="670"/>
                    <a:pt x="8" y="667"/>
                  </a:cubicBezTo>
                  <a:lnTo>
                    <a:pt x="0" y="659"/>
                  </a:lnTo>
                  <a:lnTo>
                    <a:pt x="176" y="221"/>
                  </a:lnTo>
                  <a:lnTo>
                    <a:pt x="254" y="16"/>
                  </a:lnTo>
                  <a:lnTo>
                    <a:pt x="259" y="13"/>
                  </a:lnTo>
                  <a:cubicBezTo>
                    <a:pt x="280" y="-2"/>
                    <a:pt x="333" y="-16"/>
                    <a:pt x="375" y="41"/>
                  </a:cubicBezTo>
                  <a:lnTo>
                    <a:pt x="379" y="46"/>
                  </a:lnTo>
                  <a:lnTo>
                    <a:pt x="369" y="378"/>
                  </a:lnTo>
                  <a:lnTo>
                    <a:pt x="305" y="658"/>
                  </a:lnTo>
                  <a:cubicBezTo>
                    <a:pt x="303" y="663"/>
                    <a:pt x="275" y="735"/>
                    <a:pt x="177" y="741"/>
                  </a:cubicBezTo>
                  <a:cubicBezTo>
                    <a:pt x="174" y="741"/>
                    <a:pt x="171" y="741"/>
                    <a:pt x="168" y="7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1057927" y="3210923"/>
              <a:ext cx="1834468" cy="1200221"/>
            </a:xfrm>
            <a:custGeom>
              <a:avLst/>
              <a:gdLst/>
              <a:ahLst/>
              <a:cxnLst/>
              <a:rect l="l" t="t" r="r" b="b"/>
              <a:pathLst>
                <a:path w="6583" h="4307" extrusionOk="0">
                  <a:moveTo>
                    <a:pt x="0" y="2372"/>
                  </a:moveTo>
                  <a:cubicBezTo>
                    <a:pt x="0" y="2372"/>
                    <a:pt x="1491" y="3735"/>
                    <a:pt x="2088" y="4076"/>
                  </a:cubicBezTo>
                  <a:cubicBezTo>
                    <a:pt x="2684" y="4417"/>
                    <a:pt x="2951" y="4279"/>
                    <a:pt x="2951" y="4279"/>
                  </a:cubicBezTo>
                  <a:cubicBezTo>
                    <a:pt x="2951" y="4279"/>
                    <a:pt x="4578" y="2992"/>
                    <a:pt x="5125" y="2255"/>
                  </a:cubicBezTo>
                  <a:cubicBezTo>
                    <a:pt x="5540" y="1695"/>
                    <a:pt x="5699" y="1502"/>
                    <a:pt x="5773" y="1491"/>
                  </a:cubicBezTo>
                  <a:cubicBezTo>
                    <a:pt x="5848" y="1480"/>
                    <a:pt x="6434" y="1139"/>
                    <a:pt x="6466" y="1097"/>
                  </a:cubicBezTo>
                  <a:cubicBezTo>
                    <a:pt x="6498" y="1054"/>
                    <a:pt x="6487" y="564"/>
                    <a:pt x="6487" y="564"/>
                  </a:cubicBezTo>
                  <a:cubicBezTo>
                    <a:pt x="6487" y="564"/>
                    <a:pt x="6594" y="447"/>
                    <a:pt x="6583" y="394"/>
                  </a:cubicBezTo>
                  <a:cubicBezTo>
                    <a:pt x="6572" y="340"/>
                    <a:pt x="6348" y="138"/>
                    <a:pt x="6295" y="85"/>
                  </a:cubicBezTo>
                  <a:cubicBezTo>
                    <a:pt x="6242" y="31"/>
                    <a:pt x="6231" y="-43"/>
                    <a:pt x="6189" y="31"/>
                  </a:cubicBezTo>
                  <a:cubicBezTo>
                    <a:pt x="6146" y="106"/>
                    <a:pt x="6146" y="149"/>
                    <a:pt x="6178" y="181"/>
                  </a:cubicBezTo>
                  <a:cubicBezTo>
                    <a:pt x="6210" y="213"/>
                    <a:pt x="6199" y="287"/>
                    <a:pt x="6199" y="287"/>
                  </a:cubicBezTo>
                  <a:lnTo>
                    <a:pt x="6167" y="372"/>
                  </a:lnTo>
                  <a:lnTo>
                    <a:pt x="6146" y="511"/>
                  </a:lnTo>
                  <a:cubicBezTo>
                    <a:pt x="6146" y="511"/>
                    <a:pt x="6114" y="564"/>
                    <a:pt x="6040" y="543"/>
                  </a:cubicBezTo>
                  <a:cubicBezTo>
                    <a:pt x="5965" y="521"/>
                    <a:pt x="5912" y="458"/>
                    <a:pt x="5912" y="458"/>
                  </a:cubicBezTo>
                  <a:lnTo>
                    <a:pt x="6050" y="85"/>
                  </a:lnTo>
                  <a:cubicBezTo>
                    <a:pt x="6050" y="85"/>
                    <a:pt x="5933" y="42"/>
                    <a:pt x="5912" y="127"/>
                  </a:cubicBezTo>
                  <a:cubicBezTo>
                    <a:pt x="5890" y="213"/>
                    <a:pt x="5944" y="181"/>
                    <a:pt x="5837" y="255"/>
                  </a:cubicBezTo>
                  <a:cubicBezTo>
                    <a:pt x="5731" y="330"/>
                    <a:pt x="5624" y="415"/>
                    <a:pt x="5624" y="521"/>
                  </a:cubicBezTo>
                  <a:cubicBezTo>
                    <a:pt x="5624" y="628"/>
                    <a:pt x="5443" y="1182"/>
                    <a:pt x="5443" y="1182"/>
                  </a:cubicBezTo>
                  <a:cubicBezTo>
                    <a:pt x="5443" y="1182"/>
                    <a:pt x="4661" y="1732"/>
                    <a:pt x="4357" y="1914"/>
                  </a:cubicBezTo>
                  <a:cubicBezTo>
                    <a:pt x="4146" y="2040"/>
                    <a:pt x="2801" y="2713"/>
                    <a:pt x="2801" y="2713"/>
                  </a:cubicBezTo>
                  <a:cubicBezTo>
                    <a:pt x="2801" y="2713"/>
                    <a:pt x="1438" y="1530"/>
                    <a:pt x="1267" y="1307"/>
                  </a:cubicBezTo>
                  <a:cubicBezTo>
                    <a:pt x="1097" y="1083"/>
                    <a:pt x="820" y="816"/>
                    <a:pt x="298" y="998"/>
                  </a:cubicBezTo>
                  <a:lnTo>
                    <a:pt x="0" y="2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2398319" y="3210923"/>
              <a:ext cx="494077" cy="581858"/>
            </a:xfrm>
            <a:custGeom>
              <a:avLst/>
              <a:gdLst/>
              <a:ahLst/>
              <a:cxnLst/>
              <a:rect l="l" t="t" r="r" b="b"/>
              <a:pathLst>
                <a:path w="1773" h="2088" extrusionOk="0">
                  <a:moveTo>
                    <a:pt x="0" y="1619"/>
                  </a:moveTo>
                  <a:lnTo>
                    <a:pt x="438" y="2088"/>
                  </a:lnTo>
                  <a:cubicBezTo>
                    <a:pt x="762" y="1656"/>
                    <a:pt x="897" y="1500"/>
                    <a:pt x="963" y="1491"/>
                  </a:cubicBezTo>
                  <a:cubicBezTo>
                    <a:pt x="1038" y="1480"/>
                    <a:pt x="1624" y="1139"/>
                    <a:pt x="1656" y="1097"/>
                  </a:cubicBezTo>
                  <a:cubicBezTo>
                    <a:pt x="1688" y="1054"/>
                    <a:pt x="1677" y="564"/>
                    <a:pt x="1677" y="564"/>
                  </a:cubicBezTo>
                  <a:cubicBezTo>
                    <a:pt x="1677" y="564"/>
                    <a:pt x="1783" y="447"/>
                    <a:pt x="1773" y="394"/>
                  </a:cubicBezTo>
                  <a:cubicBezTo>
                    <a:pt x="1762" y="340"/>
                    <a:pt x="1538" y="138"/>
                    <a:pt x="1485" y="85"/>
                  </a:cubicBezTo>
                  <a:cubicBezTo>
                    <a:pt x="1432" y="31"/>
                    <a:pt x="1421" y="-43"/>
                    <a:pt x="1379" y="31"/>
                  </a:cubicBezTo>
                  <a:cubicBezTo>
                    <a:pt x="1336" y="106"/>
                    <a:pt x="1336" y="149"/>
                    <a:pt x="1368" y="181"/>
                  </a:cubicBezTo>
                  <a:cubicBezTo>
                    <a:pt x="1400" y="213"/>
                    <a:pt x="1389" y="287"/>
                    <a:pt x="1389" y="287"/>
                  </a:cubicBezTo>
                  <a:lnTo>
                    <a:pt x="1357" y="372"/>
                  </a:lnTo>
                  <a:lnTo>
                    <a:pt x="1336" y="511"/>
                  </a:lnTo>
                  <a:cubicBezTo>
                    <a:pt x="1336" y="511"/>
                    <a:pt x="1304" y="564"/>
                    <a:pt x="1230" y="543"/>
                  </a:cubicBezTo>
                  <a:cubicBezTo>
                    <a:pt x="1155" y="522"/>
                    <a:pt x="1102" y="458"/>
                    <a:pt x="1102" y="458"/>
                  </a:cubicBezTo>
                  <a:lnTo>
                    <a:pt x="1240" y="85"/>
                  </a:lnTo>
                  <a:cubicBezTo>
                    <a:pt x="1240" y="85"/>
                    <a:pt x="1123" y="42"/>
                    <a:pt x="1102" y="127"/>
                  </a:cubicBezTo>
                  <a:cubicBezTo>
                    <a:pt x="1080" y="213"/>
                    <a:pt x="1134" y="181"/>
                    <a:pt x="1027" y="255"/>
                  </a:cubicBezTo>
                  <a:cubicBezTo>
                    <a:pt x="921" y="330"/>
                    <a:pt x="814" y="415"/>
                    <a:pt x="814" y="522"/>
                  </a:cubicBezTo>
                  <a:cubicBezTo>
                    <a:pt x="814" y="628"/>
                    <a:pt x="633" y="1182"/>
                    <a:pt x="633" y="1182"/>
                  </a:cubicBezTo>
                  <a:cubicBezTo>
                    <a:pt x="633" y="1182"/>
                    <a:pt x="311" y="1409"/>
                    <a:pt x="0" y="161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2390795" y="3205907"/>
              <a:ext cx="506618" cy="594676"/>
            </a:xfrm>
            <a:custGeom>
              <a:avLst/>
              <a:gdLst/>
              <a:ahLst/>
              <a:cxnLst/>
              <a:rect l="l" t="t" r="r" b="b"/>
              <a:pathLst>
                <a:path w="1818" h="2134" extrusionOk="0">
                  <a:moveTo>
                    <a:pt x="54" y="1640"/>
                  </a:moveTo>
                  <a:lnTo>
                    <a:pt x="464" y="2079"/>
                  </a:lnTo>
                  <a:cubicBezTo>
                    <a:pt x="794" y="1639"/>
                    <a:pt x="917" y="1502"/>
                    <a:pt x="988" y="1491"/>
                  </a:cubicBezTo>
                  <a:cubicBezTo>
                    <a:pt x="1060" y="1481"/>
                    <a:pt x="1641" y="1139"/>
                    <a:pt x="1669" y="1104"/>
                  </a:cubicBezTo>
                  <a:cubicBezTo>
                    <a:pt x="1686" y="1077"/>
                    <a:pt x="1691" y="818"/>
                    <a:pt x="1686" y="583"/>
                  </a:cubicBezTo>
                  <a:lnTo>
                    <a:pt x="1686" y="575"/>
                  </a:lnTo>
                  <a:lnTo>
                    <a:pt x="1691" y="570"/>
                  </a:lnTo>
                  <a:cubicBezTo>
                    <a:pt x="1733" y="524"/>
                    <a:pt x="1789" y="446"/>
                    <a:pt x="1783" y="415"/>
                  </a:cubicBezTo>
                  <a:cubicBezTo>
                    <a:pt x="1775" y="378"/>
                    <a:pt x="1616" y="226"/>
                    <a:pt x="1548" y="162"/>
                  </a:cubicBezTo>
                  <a:cubicBezTo>
                    <a:pt x="1527" y="142"/>
                    <a:pt x="1510" y="126"/>
                    <a:pt x="1500" y="115"/>
                  </a:cubicBezTo>
                  <a:cubicBezTo>
                    <a:pt x="1483" y="98"/>
                    <a:pt x="1470" y="79"/>
                    <a:pt x="1459" y="64"/>
                  </a:cubicBezTo>
                  <a:cubicBezTo>
                    <a:pt x="1452" y="53"/>
                    <a:pt x="1442" y="38"/>
                    <a:pt x="1437" y="36"/>
                  </a:cubicBezTo>
                  <a:cubicBezTo>
                    <a:pt x="1437" y="36"/>
                    <a:pt x="1431" y="40"/>
                    <a:pt x="1421" y="58"/>
                  </a:cubicBezTo>
                  <a:cubicBezTo>
                    <a:pt x="1376" y="137"/>
                    <a:pt x="1388" y="166"/>
                    <a:pt x="1408" y="186"/>
                  </a:cubicBezTo>
                  <a:cubicBezTo>
                    <a:pt x="1445" y="223"/>
                    <a:pt x="1435" y="299"/>
                    <a:pt x="1434" y="308"/>
                  </a:cubicBezTo>
                  <a:lnTo>
                    <a:pt x="1433" y="311"/>
                  </a:lnTo>
                  <a:lnTo>
                    <a:pt x="1402" y="395"/>
                  </a:lnTo>
                  <a:lnTo>
                    <a:pt x="1378" y="538"/>
                  </a:lnTo>
                  <a:cubicBezTo>
                    <a:pt x="1365" y="560"/>
                    <a:pt x="1321" y="598"/>
                    <a:pt x="1252" y="578"/>
                  </a:cubicBezTo>
                  <a:cubicBezTo>
                    <a:pt x="1173" y="555"/>
                    <a:pt x="1117" y="490"/>
                    <a:pt x="1115" y="487"/>
                  </a:cubicBezTo>
                  <a:lnTo>
                    <a:pt x="1109" y="479"/>
                  </a:lnTo>
                  <a:lnTo>
                    <a:pt x="1244" y="114"/>
                  </a:lnTo>
                  <a:cubicBezTo>
                    <a:pt x="1223" y="110"/>
                    <a:pt x="1191" y="106"/>
                    <a:pt x="1169" y="117"/>
                  </a:cubicBezTo>
                  <a:cubicBezTo>
                    <a:pt x="1157" y="124"/>
                    <a:pt x="1150" y="134"/>
                    <a:pt x="1146" y="150"/>
                  </a:cubicBezTo>
                  <a:cubicBezTo>
                    <a:pt x="1139" y="175"/>
                    <a:pt x="1140" y="189"/>
                    <a:pt x="1141" y="198"/>
                  </a:cubicBezTo>
                  <a:cubicBezTo>
                    <a:pt x="1144" y="231"/>
                    <a:pt x="1135" y="238"/>
                    <a:pt x="1064" y="288"/>
                  </a:cubicBezTo>
                  <a:cubicBezTo>
                    <a:pt x="965" y="357"/>
                    <a:pt x="859" y="440"/>
                    <a:pt x="859" y="540"/>
                  </a:cubicBezTo>
                  <a:cubicBezTo>
                    <a:pt x="859" y="648"/>
                    <a:pt x="684" y="1183"/>
                    <a:pt x="677" y="1205"/>
                  </a:cubicBezTo>
                  <a:lnTo>
                    <a:pt x="675" y="1211"/>
                  </a:lnTo>
                  <a:lnTo>
                    <a:pt x="670" y="1214"/>
                  </a:lnTo>
                  <a:cubicBezTo>
                    <a:pt x="667" y="1217"/>
                    <a:pt x="356" y="1435"/>
                    <a:pt x="54" y="1640"/>
                  </a:cubicBezTo>
                  <a:moveTo>
                    <a:pt x="467" y="2134"/>
                  </a:moveTo>
                  <a:lnTo>
                    <a:pt x="0" y="1634"/>
                  </a:lnTo>
                  <a:lnTo>
                    <a:pt x="17" y="1622"/>
                  </a:lnTo>
                  <a:cubicBezTo>
                    <a:pt x="304" y="1428"/>
                    <a:pt x="604" y="1218"/>
                    <a:pt x="645" y="1189"/>
                  </a:cubicBezTo>
                  <a:cubicBezTo>
                    <a:pt x="664" y="1131"/>
                    <a:pt x="823" y="636"/>
                    <a:pt x="823" y="540"/>
                  </a:cubicBezTo>
                  <a:cubicBezTo>
                    <a:pt x="823" y="423"/>
                    <a:pt x="937" y="333"/>
                    <a:pt x="1044" y="259"/>
                  </a:cubicBezTo>
                  <a:cubicBezTo>
                    <a:pt x="1107" y="215"/>
                    <a:pt x="1107" y="213"/>
                    <a:pt x="1106" y="201"/>
                  </a:cubicBezTo>
                  <a:cubicBezTo>
                    <a:pt x="1105" y="189"/>
                    <a:pt x="1104" y="172"/>
                    <a:pt x="1112" y="141"/>
                  </a:cubicBezTo>
                  <a:cubicBezTo>
                    <a:pt x="1118" y="116"/>
                    <a:pt x="1132" y="97"/>
                    <a:pt x="1153" y="86"/>
                  </a:cubicBezTo>
                  <a:cubicBezTo>
                    <a:pt x="1201" y="61"/>
                    <a:pt x="1270" y="85"/>
                    <a:pt x="1273" y="86"/>
                  </a:cubicBezTo>
                  <a:lnTo>
                    <a:pt x="1290" y="92"/>
                  </a:lnTo>
                  <a:lnTo>
                    <a:pt x="1149" y="472"/>
                  </a:lnTo>
                  <a:cubicBezTo>
                    <a:pt x="1165" y="488"/>
                    <a:pt x="1208" y="528"/>
                    <a:pt x="1261" y="544"/>
                  </a:cubicBezTo>
                  <a:cubicBezTo>
                    <a:pt x="1313" y="559"/>
                    <a:pt x="1340" y="531"/>
                    <a:pt x="1346" y="522"/>
                  </a:cubicBezTo>
                  <a:lnTo>
                    <a:pt x="1368" y="384"/>
                  </a:lnTo>
                  <a:lnTo>
                    <a:pt x="1399" y="301"/>
                  </a:lnTo>
                  <a:cubicBezTo>
                    <a:pt x="1402" y="281"/>
                    <a:pt x="1403" y="231"/>
                    <a:pt x="1383" y="211"/>
                  </a:cubicBezTo>
                  <a:cubicBezTo>
                    <a:pt x="1332" y="161"/>
                    <a:pt x="1360" y="93"/>
                    <a:pt x="1390" y="41"/>
                  </a:cubicBezTo>
                  <a:cubicBezTo>
                    <a:pt x="1402" y="21"/>
                    <a:pt x="1416" y="1"/>
                    <a:pt x="1436" y="0"/>
                  </a:cubicBezTo>
                  <a:cubicBezTo>
                    <a:pt x="1459" y="-1"/>
                    <a:pt x="1472" y="20"/>
                    <a:pt x="1488" y="44"/>
                  </a:cubicBezTo>
                  <a:cubicBezTo>
                    <a:pt x="1498" y="59"/>
                    <a:pt x="1510" y="75"/>
                    <a:pt x="1525" y="90"/>
                  </a:cubicBezTo>
                  <a:cubicBezTo>
                    <a:pt x="1535" y="101"/>
                    <a:pt x="1552" y="117"/>
                    <a:pt x="1573" y="136"/>
                  </a:cubicBezTo>
                  <a:cubicBezTo>
                    <a:pt x="1721" y="278"/>
                    <a:pt x="1809" y="368"/>
                    <a:pt x="1817" y="408"/>
                  </a:cubicBezTo>
                  <a:cubicBezTo>
                    <a:pt x="1828" y="463"/>
                    <a:pt x="1748" y="559"/>
                    <a:pt x="1722" y="589"/>
                  </a:cubicBezTo>
                  <a:cubicBezTo>
                    <a:pt x="1724" y="713"/>
                    <a:pt x="1729" y="1082"/>
                    <a:pt x="1697" y="1125"/>
                  </a:cubicBezTo>
                  <a:cubicBezTo>
                    <a:pt x="1664" y="1170"/>
                    <a:pt x="1076" y="1514"/>
                    <a:pt x="993" y="1526"/>
                  </a:cubicBezTo>
                  <a:cubicBezTo>
                    <a:pt x="926" y="1536"/>
                    <a:pt x="754" y="1750"/>
                    <a:pt x="480" y="2117"/>
                  </a:cubicBezTo>
                  <a:lnTo>
                    <a:pt x="467" y="2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2831926" y="3365026"/>
              <a:ext cx="37341" cy="4180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27" y="150"/>
                  </a:moveTo>
                  <a:lnTo>
                    <a:pt x="0" y="128"/>
                  </a:lnTo>
                  <a:lnTo>
                    <a:pt x="107" y="0"/>
                  </a:lnTo>
                  <a:lnTo>
                    <a:pt x="134" y="22"/>
                  </a:lnTo>
                  <a:lnTo>
                    <a:pt x="27" y="15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9000" rIns="90000" bIns="9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2782880" y="3278082"/>
              <a:ext cx="50439" cy="16999"/>
            </a:xfrm>
            <a:custGeom>
              <a:avLst/>
              <a:gdLst/>
              <a:ahLst/>
              <a:cxnLst/>
              <a:rect l="l" t="t" r="r" b="b"/>
              <a:pathLst>
                <a:path w="181" h="61" extrusionOk="0">
                  <a:moveTo>
                    <a:pt x="18" y="61"/>
                  </a:moveTo>
                  <a:lnTo>
                    <a:pt x="0" y="31"/>
                  </a:lnTo>
                  <a:cubicBezTo>
                    <a:pt x="5" y="28"/>
                    <a:pt x="109" y="-32"/>
                    <a:pt x="181" y="23"/>
                  </a:cubicBezTo>
                  <a:lnTo>
                    <a:pt x="160" y="51"/>
                  </a:lnTo>
                  <a:cubicBezTo>
                    <a:pt x="106" y="10"/>
                    <a:pt x="19" y="61"/>
                    <a:pt x="18" y="6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2309145" y="3655677"/>
              <a:ext cx="217918" cy="212623"/>
            </a:xfrm>
            <a:custGeom>
              <a:avLst/>
              <a:gdLst/>
              <a:ahLst/>
              <a:cxnLst/>
              <a:rect l="l" t="t" r="r" b="b"/>
              <a:pathLst>
                <a:path w="782" h="763" extrusionOk="0">
                  <a:moveTo>
                    <a:pt x="56" y="210"/>
                  </a:moveTo>
                  <a:lnTo>
                    <a:pt x="558" y="710"/>
                  </a:lnTo>
                  <a:lnTo>
                    <a:pt x="735" y="493"/>
                  </a:lnTo>
                  <a:lnTo>
                    <a:pt x="317" y="46"/>
                  </a:lnTo>
                  <a:lnTo>
                    <a:pt x="56" y="210"/>
                  </a:lnTo>
                  <a:moveTo>
                    <a:pt x="560" y="763"/>
                  </a:moveTo>
                  <a:lnTo>
                    <a:pt x="0" y="204"/>
                  </a:lnTo>
                  <a:lnTo>
                    <a:pt x="323" y="0"/>
                  </a:lnTo>
                  <a:lnTo>
                    <a:pt x="782" y="492"/>
                  </a:lnTo>
                  <a:lnTo>
                    <a:pt x="560" y="763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1385919" y="3777455"/>
              <a:ext cx="275045" cy="418280"/>
            </a:xfrm>
            <a:custGeom>
              <a:avLst/>
              <a:gdLst/>
              <a:ahLst/>
              <a:cxnLst/>
              <a:rect l="l" t="t" r="r" b="b"/>
              <a:pathLst>
                <a:path w="987" h="1501" extrusionOk="0">
                  <a:moveTo>
                    <a:pt x="987" y="119"/>
                  </a:moveTo>
                  <a:cubicBezTo>
                    <a:pt x="943" y="80"/>
                    <a:pt x="898" y="40"/>
                    <a:pt x="853" y="0"/>
                  </a:cubicBezTo>
                  <a:cubicBezTo>
                    <a:pt x="517" y="212"/>
                    <a:pt x="74" y="627"/>
                    <a:pt x="0" y="1365"/>
                  </a:cubicBezTo>
                  <a:cubicBezTo>
                    <a:pt x="56" y="1411"/>
                    <a:pt x="112" y="1456"/>
                    <a:pt x="167" y="1501"/>
                  </a:cubicBezTo>
                  <a:cubicBezTo>
                    <a:pt x="196" y="715"/>
                    <a:pt x="663" y="308"/>
                    <a:pt x="987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1221505" y="3633105"/>
              <a:ext cx="281454" cy="424968"/>
            </a:xfrm>
            <a:custGeom>
              <a:avLst/>
              <a:gdLst/>
              <a:ahLst/>
              <a:cxnLst/>
              <a:rect l="l" t="t" r="r" b="b"/>
              <a:pathLst>
                <a:path w="1010" h="1525" extrusionOk="0">
                  <a:moveTo>
                    <a:pt x="1010" y="122"/>
                  </a:moveTo>
                  <a:cubicBezTo>
                    <a:pt x="963" y="79"/>
                    <a:pt x="920" y="38"/>
                    <a:pt x="880" y="0"/>
                  </a:cubicBezTo>
                  <a:cubicBezTo>
                    <a:pt x="541" y="206"/>
                    <a:pt x="77" y="623"/>
                    <a:pt x="0" y="1380"/>
                  </a:cubicBezTo>
                  <a:cubicBezTo>
                    <a:pt x="54" y="1427"/>
                    <a:pt x="110" y="1475"/>
                    <a:pt x="167" y="1525"/>
                  </a:cubicBezTo>
                  <a:cubicBezTo>
                    <a:pt x="194" y="715"/>
                    <a:pt x="685" y="305"/>
                    <a:pt x="1010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1557021" y="3906478"/>
              <a:ext cx="288421" cy="491569"/>
            </a:xfrm>
            <a:custGeom>
              <a:avLst/>
              <a:gdLst/>
              <a:ahLst/>
              <a:cxnLst/>
              <a:rect l="l" t="t" r="r" b="b"/>
              <a:pathLst>
                <a:path w="1035" h="1764" extrusionOk="0">
                  <a:moveTo>
                    <a:pt x="1010" y="217"/>
                  </a:moveTo>
                  <a:cubicBezTo>
                    <a:pt x="1010" y="217"/>
                    <a:pt x="911" y="130"/>
                    <a:pt x="762" y="0"/>
                  </a:cubicBezTo>
                  <a:cubicBezTo>
                    <a:pt x="430" y="237"/>
                    <a:pt x="43" y="665"/>
                    <a:pt x="0" y="1383"/>
                  </a:cubicBezTo>
                  <a:cubicBezTo>
                    <a:pt x="61" y="1427"/>
                    <a:pt x="118" y="1468"/>
                    <a:pt x="171" y="1503"/>
                  </a:cubicBezTo>
                  <a:cubicBezTo>
                    <a:pt x="175" y="769"/>
                    <a:pt x="553" y="353"/>
                    <a:pt x="871" y="132"/>
                  </a:cubicBezTo>
                  <a:cubicBezTo>
                    <a:pt x="750" y="546"/>
                    <a:pt x="604" y="1127"/>
                    <a:pt x="539" y="1702"/>
                  </a:cubicBezTo>
                  <a:cubicBezTo>
                    <a:pt x="601" y="1728"/>
                    <a:pt x="658" y="1748"/>
                    <a:pt x="710" y="1764"/>
                  </a:cubicBezTo>
                  <a:cubicBezTo>
                    <a:pt x="771" y="1202"/>
                    <a:pt x="915" y="621"/>
                    <a:pt x="1035" y="204"/>
                  </a:cubicBezTo>
                  <a:cubicBezTo>
                    <a:pt x="1020" y="212"/>
                    <a:pt x="1010" y="217"/>
                    <a:pt x="101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2041346" y="3841827"/>
              <a:ext cx="170266" cy="317124"/>
            </a:xfrm>
            <a:custGeom>
              <a:avLst/>
              <a:gdLst/>
              <a:ahLst/>
              <a:cxnLst/>
              <a:rect l="l" t="t" r="r" b="b"/>
              <a:pathLst>
                <a:path w="611" h="1138" extrusionOk="0">
                  <a:moveTo>
                    <a:pt x="161" y="0"/>
                  </a:moveTo>
                  <a:cubicBezTo>
                    <a:pt x="107" y="27"/>
                    <a:pt x="54" y="55"/>
                    <a:pt x="0" y="82"/>
                  </a:cubicBezTo>
                  <a:cubicBezTo>
                    <a:pt x="174" y="355"/>
                    <a:pt x="352" y="711"/>
                    <a:pt x="464" y="1138"/>
                  </a:cubicBezTo>
                  <a:cubicBezTo>
                    <a:pt x="513" y="1095"/>
                    <a:pt x="562" y="1050"/>
                    <a:pt x="611" y="1006"/>
                  </a:cubicBezTo>
                  <a:cubicBezTo>
                    <a:pt x="496" y="603"/>
                    <a:pt x="327" y="265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2212448" y="3752654"/>
              <a:ext cx="186986" cy="224606"/>
            </a:xfrm>
            <a:custGeom>
              <a:avLst/>
              <a:gdLst/>
              <a:ahLst/>
              <a:cxnLst/>
              <a:rect l="l" t="t" r="r" b="b"/>
              <a:pathLst>
                <a:path w="671" h="806" extrusionOk="0">
                  <a:moveTo>
                    <a:pt x="544" y="806"/>
                  </a:moveTo>
                  <a:cubicBezTo>
                    <a:pt x="588" y="761"/>
                    <a:pt x="630" y="717"/>
                    <a:pt x="671" y="674"/>
                  </a:cubicBezTo>
                  <a:cubicBezTo>
                    <a:pt x="499" y="398"/>
                    <a:pt x="323" y="176"/>
                    <a:pt x="162" y="0"/>
                  </a:cubicBezTo>
                  <a:cubicBezTo>
                    <a:pt x="120" y="22"/>
                    <a:pt x="65" y="52"/>
                    <a:pt x="0" y="86"/>
                  </a:cubicBezTo>
                  <a:cubicBezTo>
                    <a:pt x="164" y="261"/>
                    <a:pt x="356" y="499"/>
                    <a:pt x="544" y="8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1910929" y="3907593"/>
              <a:ext cx="100878" cy="426083"/>
            </a:xfrm>
            <a:custGeom>
              <a:avLst/>
              <a:gdLst/>
              <a:ahLst/>
              <a:cxnLst/>
              <a:rect l="l" t="t" r="r" b="b"/>
              <a:pathLst>
                <a:path w="362" h="1529" extrusionOk="0">
                  <a:moveTo>
                    <a:pt x="362" y="1392"/>
                  </a:moveTo>
                  <a:cubicBezTo>
                    <a:pt x="315" y="871"/>
                    <a:pt x="234" y="372"/>
                    <a:pt x="164" y="0"/>
                  </a:cubicBezTo>
                  <a:cubicBezTo>
                    <a:pt x="105" y="29"/>
                    <a:pt x="50" y="57"/>
                    <a:pt x="0" y="82"/>
                  </a:cubicBezTo>
                  <a:cubicBezTo>
                    <a:pt x="73" y="474"/>
                    <a:pt x="155" y="994"/>
                    <a:pt x="197" y="1529"/>
                  </a:cubicBezTo>
                  <a:cubicBezTo>
                    <a:pt x="248" y="1488"/>
                    <a:pt x="303" y="1442"/>
                    <a:pt x="362" y="13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1065730" y="3492656"/>
              <a:ext cx="297338" cy="428033"/>
            </a:xfrm>
            <a:custGeom>
              <a:avLst/>
              <a:gdLst/>
              <a:ahLst/>
              <a:cxnLst/>
              <a:rect l="l" t="t" r="r" b="b"/>
              <a:pathLst>
                <a:path w="1067" h="1536" extrusionOk="0">
                  <a:moveTo>
                    <a:pt x="1067" y="108"/>
                  </a:moveTo>
                  <a:cubicBezTo>
                    <a:pt x="1020" y="67"/>
                    <a:pt x="967" y="29"/>
                    <a:pt x="907" y="0"/>
                  </a:cubicBezTo>
                  <a:cubicBezTo>
                    <a:pt x="568" y="199"/>
                    <a:pt x="82" y="615"/>
                    <a:pt x="0" y="1387"/>
                  </a:cubicBezTo>
                  <a:cubicBezTo>
                    <a:pt x="32" y="1416"/>
                    <a:pt x="89" y="1467"/>
                    <a:pt x="166" y="1536"/>
                  </a:cubicBezTo>
                  <a:cubicBezTo>
                    <a:pt x="197" y="679"/>
                    <a:pt x="747" y="272"/>
                    <a:pt x="1067" y="1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5"/>
            <p:cNvGrpSpPr/>
            <p:nvPr/>
          </p:nvGrpSpPr>
          <p:grpSpPr>
            <a:xfrm>
              <a:off x="466180" y="1861030"/>
              <a:ext cx="494089" cy="493897"/>
              <a:chOff x="280447" y="1672677"/>
              <a:chExt cx="716175" cy="715897"/>
            </a:xfrm>
          </p:grpSpPr>
          <p:sp>
            <p:nvSpPr>
              <p:cNvPr id="1547" name="Google Shape;1547;p35"/>
              <p:cNvSpPr/>
              <p:nvPr/>
            </p:nvSpPr>
            <p:spPr>
              <a:xfrm>
                <a:off x="280447" y="1672677"/>
                <a:ext cx="716175" cy="715897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569" extrusionOk="0">
                    <a:moveTo>
                      <a:pt x="1285" y="175"/>
                    </a:moveTo>
                    <a:cubicBezTo>
                      <a:pt x="674" y="175"/>
                      <a:pt x="177" y="673"/>
                      <a:pt x="177" y="1284"/>
                    </a:cubicBezTo>
                    <a:cubicBezTo>
                      <a:pt x="177" y="1895"/>
                      <a:pt x="674" y="2393"/>
                      <a:pt x="1285" y="2393"/>
                    </a:cubicBezTo>
                    <a:cubicBezTo>
                      <a:pt x="1896" y="2393"/>
                      <a:pt x="2394" y="1895"/>
                      <a:pt x="2394" y="1284"/>
                    </a:cubicBezTo>
                    <a:cubicBezTo>
                      <a:pt x="2394" y="673"/>
                      <a:pt x="1896" y="175"/>
                      <a:pt x="1285" y="175"/>
                    </a:cubicBezTo>
                    <a:moveTo>
                      <a:pt x="1285" y="2428"/>
                    </a:moveTo>
                    <a:cubicBezTo>
                      <a:pt x="654" y="2428"/>
                      <a:pt x="141" y="1915"/>
                      <a:pt x="141" y="1284"/>
                    </a:cubicBezTo>
                    <a:cubicBezTo>
                      <a:pt x="141" y="653"/>
                      <a:pt x="654" y="140"/>
                      <a:pt x="1285" y="140"/>
                    </a:cubicBezTo>
                    <a:cubicBezTo>
                      <a:pt x="1916" y="140"/>
                      <a:pt x="2429" y="653"/>
                      <a:pt x="2429" y="1284"/>
                    </a:cubicBezTo>
                    <a:cubicBezTo>
                      <a:pt x="2429" y="1915"/>
                      <a:pt x="1916" y="2428"/>
                      <a:pt x="1285" y="2428"/>
                    </a:cubicBezTo>
                    <a:moveTo>
                      <a:pt x="1285" y="35"/>
                    </a:moveTo>
                    <a:cubicBezTo>
                      <a:pt x="596" y="35"/>
                      <a:pt x="36" y="595"/>
                      <a:pt x="36" y="1284"/>
                    </a:cubicBezTo>
                    <a:cubicBezTo>
                      <a:pt x="36" y="1973"/>
                      <a:pt x="596" y="2534"/>
                      <a:pt x="1285" y="2534"/>
                    </a:cubicBezTo>
                    <a:cubicBezTo>
                      <a:pt x="1974" y="2534"/>
                      <a:pt x="2534" y="1973"/>
                      <a:pt x="2534" y="1284"/>
                    </a:cubicBezTo>
                    <a:cubicBezTo>
                      <a:pt x="2534" y="595"/>
                      <a:pt x="1974" y="35"/>
                      <a:pt x="1285" y="35"/>
                    </a:cubicBezTo>
                    <a:moveTo>
                      <a:pt x="1285" y="2569"/>
                    </a:moveTo>
                    <a:cubicBezTo>
                      <a:pt x="577" y="2569"/>
                      <a:pt x="0" y="1993"/>
                      <a:pt x="0" y="1284"/>
                    </a:cubicBezTo>
                    <a:cubicBezTo>
                      <a:pt x="0" y="576"/>
                      <a:pt x="577" y="0"/>
                      <a:pt x="1285" y="0"/>
                    </a:cubicBezTo>
                    <a:cubicBezTo>
                      <a:pt x="1993" y="0"/>
                      <a:pt x="2570" y="576"/>
                      <a:pt x="2570" y="1284"/>
                    </a:cubicBezTo>
                    <a:cubicBezTo>
                      <a:pt x="2570" y="1993"/>
                      <a:pt x="1993" y="2569"/>
                      <a:pt x="1285" y="2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673089" y="2037453"/>
                <a:ext cx="118991" cy="4012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4" extrusionOk="0">
                    <a:moveTo>
                      <a:pt x="418" y="144"/>
                    </a:moveTo>
                    <a:lnTo>
                      <a:pt x="0" y="34"/>
                    </a:lnTo>
                    <a:lnTo>
                      <a:pt x="9" y="0"/>
                    </a:lnTo>
                    <a:lnTo>
                      <a:pt x="427" y="110"/>
                    </a:lnTo>
                    <a:lnTo>
                      <a:pt x="418" y="1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825" rIns="90000" bIns="6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472449" y="1791111"/>
                <a:ext cx="149923" cy="20983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53" extrusionOk="0">
                    <a:moveTo>
                      <a:pt x="509" y="753"/>
                    </a:moveTo>
                    <a:lnTo>
                      <a:pt x="0" y="20"/>
                    </a:lnTo>
                    <a:lnTo>
                      <a:pt x="29" y="0"/>
                    </a:lnTo>
                    <a:lnTo>
                      <a:pt x="538" y="733"/>
                    </a:lnTo>
                    <a:lnTo>
                      <a:pt x="509" y="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594784" y="1987014"/>
                <a:ext cx="87223" cy="8722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3" extrusionOk="0">
                    <a:moveTo>
                      <a:pt x="157" y="35"/>
                    </a:moveTo>
                    <a:cubicBezTo>
                      <a:pt x="90" y="35"/>
                      <a:pt x="36" y="89"/>
                      <a:pt x="36" y="156"/>
                    </a:cubicBezTo>
                    <a:cubicBezTo>
                      <a:pt x="36" y="223"/>
                      <a:pt x="90" y="277"/>
                      <a:pt x="157" y="277"/>
                    </a:cubicBezTo>
                    <a:cubicBezTo>
                      <a:pt x="224" y="277"/>
                      <a:pt x="278" y="223"/>
                      <a:pt x="278" y="156"/>
                    </a:cubicBezTo>
                    <a:cubicBezTo>
                      <a:pt x="278" y="89"/>
                      <a:pt x="224" y="35"/>
                      <a:pt x="157" y="35"/>
                    </a:cubicBezTo>
                    <a:moveTo>
                      <a:pt x="157" y="313"/>
                    </a:moveTo>
                    <a:cubicBezTo>
                      <a:pt x="71" y="313"/>
                      <a:pt x="0" y="243"/>
                      <a:pt x="0" y="156"/>
                    </a:cubicBezTo>
                    <a:cubicBezTo>
                      <a:pt x="0" y="70"/>
                      <a:pt x="71" y="0"/>
                      <a:pt x="157" y="0"/>
                    </a:cubicBezTo>
                    <a:cubicBezTo>
                      <a:pt x="243" y="0"/>
                      <a:pt x="313" y="70"/>
                      <a:pt x="313" y="156"/>
                    </a:cubicBezTo>
                    <a:cubicBezTo>
                      <a:pt x="313" y="243"/>
                      <a:pt x="243" y="313"/>
                      <a:pt x="157" y="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1" name="Google Shape;1551;p35"/>
            <p:cNvGrpSpPr/>
            <p:nvPr/>
          </p:nvGrpSpPr>
          <p:grpSpPr>
            <a:xfrm>
              <a:off x="304224" y="4006241"/>
              <a:ext cx="330949" cy="223527"/>
              <a:chOff x="6729374" y="1039453"/>
              <a:chExt cx="330949" cy="223527"/>
            </a:xfrm>
          </p:grpSpPr>
          <p:sp>
            <p:nvSpPr>
              <p:cNvPr id="1552" name="Google Shape;1552;p35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5"/>
            <p:cNvGrpSpPr/>
            <p:nvPr/>
          </p:nvGrpSpPr>
          <p:grpSpPr>
            <a:xfrm>
              <a:off x="394275" y="1406001"/>
              <a:ext cx="150826" cy="125327"/>
              <a:chOff x="5999388" y="1257826"/>
              <a:chExt cx="150826" cy="125327"/>
            </a:xfrm>
          </p:grpSpPr>
          <p:sp>
            <p:nvSpPr>
              <p:cNvPr id="1556" name="Google Shape;1556;p3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8" name="Google Shape;1558;p35"/>
            <p:cNvSpPr/>
            <p:nvPr/>
          </p:nvSpPr>
          <p:spPr>
            <a:xfrm>
              <a:off x="1054583" y="3205907"/>
              <a:ext cx="1842828" cy="1209974"/>
            </a:xfrm>
            <a:custGeom>
              <a:avLst/>
              <a:gdLst/>
              <a:ahLst/>
              <a:cxnLst/>
              <a:rect l="l" t="t" r="r" b="b"/>
              <a:pathLst>
                <a:path w="6613" h="4342" extrusionOk="0">
                  <a:moveTo>
                    <a:pt x="2795" y="4342"/>
                  </a:moveTo>
                  <a:cubicBezTo>
                    <a:pt x="2652" y="4342"/>
                    <a:pt x="2422" y="4299"/>
                    <a:pt x="2091" y="4110"/>
                  </a:cubicBezTo>
                  <a:cubicBezTo>
                    <a:pt x="1499" y="3772"/>
                    <a:pt x="15" y="2416"/>
                    <a:pt x="0" y="2403"/>
                  </a:cubicBezTo>
                  <a:lnTo>
                    <a:pt x="24" y="2377"/>
                  </a:lnTo>
                  <a:cubicBezTo>
                    <a:pt x="39" y="2390"/>
                    <a:pt x="1520" y="3743"/>
                    <a:pt x="2108" y="4079"/>
                  </a:cubicBezTo>
                  <a:cubicBezTo>
                    <a:pt x="2687" y="4410"/>
                    <a:pt x="2952" y="4282"/>
                    <a:pt x="2954" y="4281"/>
                  </a:cubicBezTo>
                  <a:cubicBezTo>
                    <a:pt x="2968" y="4270"/>
                    <a:pt x="4584" y="2989"/>
                    <a:pt x="5123" y="2262"/>
                  </a:cubicBezTo>
                  <a:cubicBezTo>
                    <a:pt x="5568" y="1661"/>
                    <a:pt x="5704" y="1503"/>
                    <a:pt x="5783" y="1491"/>
                  </a:cubicBezTo>
                  <a:cubicBezTo>
                    <a:pt x="5855" y="1481"/>
                    <a:pt x="6436" y="1139"/>
                    <a:pt x="6464" y="1104"/>
                  </a:cubicBezTo>
                  <a:cubicBezTo>
                    <a:pt x="6481" y="1077"/>
                    <a:pt x="6486" y="818"/>
                    <a:pt x="6481" y="583"/>
                  </a:cubicBezTo>
                  <a:lnTo>
                    <a:pt x="6481" y="575"/>
                  </a:lnTo>
                  <a:lnTo>
                    <a:pt x="6486" y="570"/>
                  </a:lnTo>
                  <a:cubicBezTo>
                    <a:pt x="6528" y="524"/>
                    <a:pt x="6584" y="446"/>
                    <a:pt x="6578" y="415"/>
                  </a:cubicBezTo>
                  <a:cubicBezTo>
                    <a:pt x="6570" y="378"/>
                    <a:pt x="6411" y="226"/>
                    <a:pt x="6343" y="162"/>
                  </a:cubicBezTo>
                  <a:cubicBezTo>
                    <a:pt x="6322" y="142"/>
                    <a:pt x="6305" y="126"/>
                    <a:pt x="6295" y="115"/>
                  </a:cubicBezTo>
                  <a:cubicBezTo>
                    <a:pt x="6278" y="98"/>
                    <a:pt x="6265" y="79"/>
                    <a:pt x="6254" y="64"/>
                  </a:cubicBezTo>
                  <a:cubicBezTo>
                    <a:pt x="6247" y="53"/>
                    <a:pt x="6237" y="38"/>
                    <a:pt x="6232" y="36"/>
                  </a:cubicBezTo>
                  <a:cubicBezTo>
                    <a:pt x="6232" y="36"/>
                    <a:pt x="6226" y="40"/>
                    <a:pt x="6216" y="58"/>
                  </a:cubicBezTo>
                  <a:cubicBezTo>
                    <a:pt x="6171" y="137"/>
                    <a:pt x="6183" y="166"/>
                    <a:pt x="6202" y="186"/>
                  </a:cubicBezTo>
                  <a:cubicBezTo>
                    <a:pt x="6240" y="223"/>
                    <a:pt x="6230" y="299"/>
                    <a:pt x="6229" y="308"/>
                  </a:cubicBezTo>
                  <a:lnTo>
                    <a:pt x="6228" y="311"/>
                  </a:lnTo>
                  <a:lnTo>
                    <a:pt x="6197" y="395"/>
                  </a:lnTo>
                  <a:lnTo>
                    <a:pt x="6173" y="538"/>
                  </a:lnTo>
                  <a:cubicBezTo>
                    <a:pt x="6160" y="560"/>
                    <a:pt x="6116" y="598"/>
                    <a:pt x="6047" y="578"/>
                  </a:cubicBezTo>
                  <a:cubicBezTo>
                    <a:pt x="5968" y="555"/>
                    <a:pt x="5912" y="490"/>
                    <a:pt x="5910" y="487"/>
                  </a:cubicBezTo>
                  <a:lnTo>
                    <a:pt x="5904" y="479"/>
                  </a:lnTo>
                  <a:lnTo>
                    <a:pt x="6039" y="114"/>
                  </a:lnTo>
                  <a:cubicBezTo>
                    <a:pt x="6018" y="110"/>
                    <a:pt x="5986" y="106"/>
                    <a:pt x="5964" y="117"/>
                  </a:cubicBezTo>
                  <a:cubicBezTo>
                    <a:pt x="5952" y="124"/>
                    <a:pt x="5945" y="134"/>
                    <a:pt x="5941" y="150"/>
                  </a:cubicBezTo>
                  <a:cubicBezTo>
                    <a:pt x="5934" y="175"/>
                    <a:pt x="5935" y="189"/>
                    <a:pt x="5936" y="198"/>
                  </a:cubicBezTo>
                  <a:cubicBezTo>
                    <a:pt x="5939" y="231"/>
                    <a:pt x="5930" y="238"/>
                    <a:pt x="5859" y="288"/>
                  </a:cubicBezTo>
                  <a:cubicBezTo>
                    <a:pt x="5760" y="357"/>
                    <a:pt x="5654" y="440"/>
                    <a:pt x="5654" y="539"/>
                  </a:cubicBezTo>
                  <a:cubicBezTo>
                    <a:pt x="5654" y="648"/>
                    <a:pt x="5479" y="1183"/>
                    <a:pt x="5472" y="1205"/>
                  </a:cubicBezTo>
                  <a:lnTo>
                    <a:pt x="5470" y="1211"/>
                  </a:lnTo>
                  <a:lnTo>
                    <a:pt x="5465" y="1214"/>
                  </a:lnTo>
                  <a:cubicBezTo>
                    <a:pt x="5457" y="1220"/>
                    <a:pt x="4679" y="1767"/>
                    <a:pt x="4378" y="1947"/>
                  </a:cubicBezTo>
                  <a:cubicBezTo>
                    <a:pt x="4169" y="2072"/>
                    <a:pt x="2835" y="2740"/>
                    <a:pt x="2821" y="2746"/>
                  </a:cubicBezTo>
                  <a:lnTo>
                    <a:pt x="2811" y="2752"/>
                  </a:lnTo>
                  <a:lnTo>
                    <a:pt x="2802" y="2744"/>
                  </a:lnTo>
                  <a:cubicBezTo>
                    <a:pt x="2746" y="2696"/>
                    <a:pt x="1435" y="1558"/>
                    <a:pt x="1265" y="1335"/>
                  </a:cubicBezTo>
                  <a:cubicBezTo>
                    <a:pt x="1088" y="1102"/>
                    <a:pt x="820" y="857"/>
                    <a:pt x="316" y="1032"/>
                  </a:cubicBezTo>
                  <a:lnTo>
                    <a:pt x="304" y="999"/>
                  </a:lnTo>
                  <a:cubicBezTo>
                    <a:pt x="835" y="815"/>
                    <a:pt x="1123" y="1090"/>
                    <a:pt x="1293" y="1314"/>
                  </a:cubicBezTo>
                  <a:cubicBezTo>
                    <a:pt x="1454" y="1524"/>
                    <a:pt x="2698" y="2607"/>
                    <a:pt x="2816" y="2710"/>
                  </a:cubicBezTo>
                  <a:cubicBezTo>
                    <a:pt x="2943" y="2646"/>
                    <a:pt x="4162" y="2035"/>
                    <a:pt x="4360" y="1917"/>
                  </a:cubicBezTo>
                  <a:cubicBezTo>
                    <a:pt x="4647" y="1745"/>
                    <a:pt x="5374" y="1235"/>
                    <a:pt x="5440" y="1189"/>
                  </a:cubicBezTo>
                  <a:cubicBezTo>
                    <a:pt x="5459" y="1131"/>
                    <a:pt x="5618" y="636"/>
                    <a:pt x="5618" y="539"/>
                  </a:cubicBezTo>
                  <a:cubicBezTo>
                    <a:pt x="5618" y="423"/>
                    <a:pt x="5732" y="333"/>
                    <a:pt x="5839" y="259"/>
                  </a:cubicBezTo>
                  <a:cubicBezTo>
                    <a:pt x="5902" y="215"/>
                    <a:pt x="5902" y="213"/>
                    <a:pt x="5901" y="201"/>
                  </a:cubicBezTo>
                  <a:cubicBezTo>
                    <a:pt x="5900" y="189"/>
                    <a:pt x="5899" y="172"/>
                    <a:pt x="5907" y="141"/>
                  </a:cubicBezTo>
                  <a:cubicBezTo>
                    <a:pt x="5913" y="116"/>
                    <a:pt x="5927" y="97"/>
                    <a:pt x="5948" y="86"/>
                  </a:cubicBezTo>
                  <a:cubicBezTo>
                    <a:pt x="5996" y="60"/>
                    <a:pt x="6065" y="85"/>
                    <a:pt x="6068" y="86"/>
                  </a:cubicBezTo>
                  <a:lnTo>
                    <a:pt x="6085" y="92"/>
                  </a:lnTo>
                  <a:lnTo>
                    <a:pt x="5944" y="472"/>
                  </a:lnTo>
                  <a:cubicBezTo>
                    <a:pt x="5960" y="488"/>
                    <a:pt x="6003" y="528"/>
                    <a:pt x="6056" y="544"/>
                  </a:cubicBezTo>
                  <a:cubicBezTo>
                    <a:pt x="6108" y="559"/>
                    <a:pt x="6135" y="531"/>
                    <a:pt x="6141" y="522"/>
                  </a:cubicBezTo>
                  <a:lnTo>
                    <a:pt x="6163" y="384"/>
                  </a:lnTo>
                  <a:lnTo>
                    <a:pt x="6194" y="301"/>
                  </a:lnTo>
                  <a:cubicBezTo>
                    <a:pt x="6197" y="281"/>
                    <a:pt x="6198" y="231"/>
                    <a:pt x="6178" y="211"/>
                  </a:cubicBezTo>
                  <a:cubicBezTo>
                    <a:pt x="6127" y="161"/>
                    <a:pt x="6155" y="94"/>
                    <a:pt x="6185" y="41"/>
                  </a:cubicBezTo>
                  <a:cubicBezTo>
                    <a:pt x="6196" y="21"/>
                    <a:pt x="6211" y="1"/>
                    <a:pt x="6231" y="0"/>
                  </a:cubicBezTo>
                  <a:cubicBezTo>
                    <a:pt x="6254" y="-1"/>
                    <a:pt x="6267" y="20"/>
                    <a:pt x="6283" y="44"/>
                  </a:cubicBezTo>
                  <a:cubicBezTo>
                    <a:pt x="6293" y="59"/>
                    <a:pt x="6305" y="75"/>
                    <a:pt x="6320" y="90"/>
                  </a:cubicBezTo>
                  <a:cubicBezTo>
                    <a:pt x="6330" y="101"/>
                    <a:pt x="6347" y="117"/>
                    <a:pt x="6367" y="136"/>
                  </a:cubicBezTo>
                  <a:cubicBezTo>
                    <a:pt x="6516" y="278"/>
                    <a:pt x="6604" y="368"/>
                    <a:pt x="6612" y="408"/>
                  </a:cubicBezTo>
                  <a:cubicBezTo>
                    <a:pt x="6623" y="463"/>
                    <a:pt x="6543" y="559"/>
                    <a:pt x="6517" y="589"/>
                  </a:cubicBezTo>
                  <a:cubicBezTo>
                    <a:pt x="6519" y="713"/>
                    <a:pt x="6524" y="1082"/>
                    <a:pt x="6492" y="1125"/>
                  </a:cubicBezTo>
                  <a:cubicBezTo>
                    <a:pt x="6459" y="1170"/>
                    <a:pt x="5871" y="1514"/>
                    <a:pt x="5788" y="1526"/>
                  </a:cubicBezTo>
                  <a:cubicBezTo>
                    <a:pt x="5716" y="1537"/>
                    <a:pt x="5525" y="1779"/>
                    <a:pt x="5151" y="2283"/>
                  </a:cubicBezTo>
                  <a:cubicBezTo>
                    <a:pt x="4609" y="3014"/>
                    <a:pt x="2990" y="4298"/>
                    <a:pt x="2973" y="4311"/>
                  </a:cubicBezTo>
                  <a:cubicBezTo>
                    <a:pt x="2967" y="4314"/>
                    <a:pt x="2910" y="4342"/>
                    <a:pt x="2795" y="43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9" name="Google Shape;1559;p35"/>
            <p:cNvGrpSpPr/>
            <p:nvPr/>
          </p:nvGrpSpPr>
          <p:grpSpPr>
            <a:xfrm>
              <a:off x="2368360" y="769280"/>
              <a:ext cx="551493" cy="579689"/>
              <a:chOff x="4592041" y="1871710"/>
              <a:chExt cx="414500" cy="435660"/>
            </a:xfrm>
          </p:grpSpPr>
          <p:sp>
            <p:nvSpPr>
              <p:cNvPr id="1560" name="Google Shape;1560;p3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35"/>
            <p:cNvGrpSpPr/>
            <p:nvPr/>
          </p:nvGrpSpPr>
          <p:grpSpPr>
            <a:xfrm>
              <a:off x="2161878" y="2833887"/>
              <a:ext cx="1822596" cy="279342"/>
              <a:chOff x="4638636" y="393992"/>
              <a:chExt cx="1297683" cy="198891"/>
            </a:xfrm>
          </p:grpSpPr>
          <p:grpSp>
            <p:nvGrpSpPr>
              <p:cNvPr id="1570" name="Google Shape;1570;p35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571" name="Google Shape;1571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73" name="Google Shape;1573;p35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77" name="Google Shape;1577;p35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578" name="Google Shape;1578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0" name="Google Shape;1580;p35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82" name="Google Shape;1582;p35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583" name="Google Shape;1583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5" name="Google Shape;1585;p35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6" name="Google Shape;1586;p35"/>
            <p:cNvGrpSpPr/>
            <p:nvPr/>
          </p:nvGrpSpPr>
          <p:grpSpPr>
            <a:xfrm rot="-202936">
              <a:off x="2055543" y="1840069"/>
              <a:ext cx="2035734" cy="880198"/>
              <a:chOff x="2055537" y="1839868"/>
              <a:chExt cx="2035648" cy="880161"/>
            </a:xfrm>
          </p:grpSpPr>
          <p:grpSp>
            <p:nvGrpSpPr>
              <p:cNvPr id="1587" name="Google Shape;1587;p35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588" name="Google Shape;1588;p35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1" name="Google Shape;1591;p35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592" name="Google Shape;1592;p35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3" name="Google Shape;1593;p35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94" name="Google Shape;1594;p35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5" name="Google Shape;1595;p35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35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35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35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35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35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35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5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5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5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35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35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7" name="Google Shape;1607;p35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EA4CC6-EA30-247F-C43E-466A6B283A0D}"/>
              </a:ext>
            </a:extLst>
          </p:cNvPr>
          <p:cNvSpPr txBox="1"/>
          <p:nvPr/>
        </p:nvSpPr>
        <p:spPr>
          <a:xfrm>
            <a:off x="124428" y="441943"/>
            <a:ext cx="8895144" cy="2014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en-US" sz="44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vi-VN" sz="44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MỘT SỐ PHÉP TÍNH VỀ CĂN BẬC HAI CỦA SỐ THỰC </a:t>
            </a:r>
            <a:endParaRPr lang="en-US" sz="4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2836FD-106B-79C5-C59F-A43C69F04B63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F67C150C-1A08-655D-E680-7DC08DD6ACEB}"/>
              </a:ext>
            </a:extLst>
          </p:cNvPr>
          <p:cNvSpPr/>
          <p:nvPr/>
        </p:nvSpPr>
        <p:spPr>
          <a:xfrm rot="2165">
            <a:off x="4163819" y="283492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33A71C-E026-E8AA-B820-CF003A2810EA}"/>
                  </a:ext>
                </a:extLst>
              </p:cNvPr>
              <p:cNvSpPr txBox="1"/>
              <p:nvPr/>
            </p:nvSpPr>
            <p:spPr>
              <a:xfrm>
                <a:off x="297266" y="3371386"/>
                <a:ext cx="8727882" cy="1508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.  5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33A71C-E026-E8AA-B820-CF003A28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66" y="3371386"/>
                <a:ext cx="8727882" cy="1508618"/>
              </a:xfrm>
              <a:prstGeom prst="rect">
                <a:avLst/>
              </a:prstGeom>
              <a:blipFill>
                <a:blip r:embed="rId3"/>
                <a:stretch>
                  <a:fillRect l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46ACEE-B84F-B6D6-E693-B665A5983EDC}"/>
                  </a:ext>
                </a:extLst>
              </p:cNvPr>
              <p:cNvSpPr txBox="1"/>
              <p:nvPr/>
            </p:nvSpPr>
            <p:spPr>
              <a:xfrm>
                <a:off x="505324" y="218892"/>
                <a:ext cx="8519823" cy="2405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000" kern="10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000" kern="1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.  5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.  5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=−4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46ACEE-B84F-B6D6-E693-B665A5983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4" y="218892"/>
                <a:ext cx="8519823" cy="2405402"/>
              </a:xfrm>
              <a:prstGeom prst="rect">
                <a:avLst/>
              </a:prstGeom>
              <a:blipFill>
                <a:blip r:embed="rId4"/>
                <a:stretch>
                  <a:fillRect l="-787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332AFCA-8734-7945-0B8B-8025941A83FD}"/>
              </a:ext>
            </a:extLst>
          </p:cNvPr>
          <p:cNvSpPr txBox="1"/>
          <p:nvPr/>
        </p:nvSpPr>
        <p:spPr>
          <a:xfrm>
            <a:off x="326906" y="559267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000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FFFF"/>
              </a:solidFill>
              <a:highlight>
                <a:srgbClr val="00808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9" y="2170393"/>
            <a:ext cx="5405016" cy="1542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en-US" sz="3000" b="1" dirty="0">
                <a:solidFill>
                  <a:srgbClr val="192D35"/>
                </a:solidFill>
                <a:latin typeface="Arial"/>
              </a:rPr>
              <a:t>ĐƯA THỪA SỐ VÀO TRONG DẤU CĂN BẬC HAI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900626960"/>
      </p:ext>
    </p:extLst>
  </p:cSld>
  <p:clrMapOvr>
    <a:masterClrMapping/>
  </p:clrMapOvr>
  <p:transition spd="med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BEF13729-BE15-AC60-0E0E-265862B41A82}"/>
              </a:ext>
            </a:extLst>
          </p:cNvPr>
          <p:cNvSpPr/>
          <p:nvPr/>
        </p:nvSpPr>
        <p:spPr>
          <a:xfrm>
            <a:off x="1312389" y="419667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</a:t>
            </a:r>
            <a:r>
              <a:rPr lang="en-US" sz="19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487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6D961-DB53-A10A-52E5-C9731A0F4AC1}"/>
                  </a:ext>
                </a:extLst>
              </p:cNvPr>
              <p:cNvSpPr txBox="1"/>
              <p:nvPr/>
            </p:nvSpPr>
            <p:spPr>
              <a:xfrm>
                <a:off x="1312389" y="177768"/>
                <a:ext cx="6705338" cy="143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So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5</m:t>
                        </m:r>
                      </m:e>
                    </m:rad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2</m:t>
                        </m:r>
                      </m:e>
                    </m:rad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6D961-DB53-A10A-52E5-C9731A0F4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89" y="177768"/>
                <a:ext cx="6705338" cy="1437317"/>
              </a:xfrm>
              <a:prstGeom prst="rect">
                <a:avLst/>
              </a:prstGeom>
              <a:blipFill>
                <a:blip r:embed="rId3"/>
                <a:stretch>
                  <a:fillRect l="-909" b="-6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2B9856-6593-7C79-B9AB-AA92EBA1EEEC}"/>
              </a:ext>
            </a:extLst>
          </p:cNvPr>
          <p:cNvSpPr/>
          <p:nvPr/>
        </p:nvSpPr>
        <p:spPr>
          <a:xfrm>
            <a:off x="4155311" y="2236084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466C2E-CA50-0BE0-2E6A-A34D37E924C0}"/>
                  </a:ext>
                </a:extLst>
              </p:cNvPr>
              <p:cNvSpPr txBox="1"/>
              <p:nvPr/>
            </p:nvSpPr>
            <p:spPr>
              <a:xfrm>
                <a:off x="1948279" y="2928589"/>
                <a:ext cx="5247440" cy="1492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.5 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.2 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=−5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466C2E-CA50-0BE0-2E6A-A34D37E92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79" y="2928589"/>
                <a:ext cx="5247440" cy="1492012"/>
              </a:xfrm>
              <a:prstGeom prst="rect">
                <a:avLst/>
              </a:prstGeom>
              <a:blipFill>
                <a:blip r:embed="rId4"/>
                <a:stretch>
                  <a:fillRect l="-1279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6761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444" y="1140415"/>
            <a:ext cx="2754351" cy="2389400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63998" y="578909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+mj-lt"/>
              </a:rPr>
              <a:t>Ghi nhớ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612997" y="1929093"/>
                <a:ext cx="4951142" cy="1727281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+"/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+"/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997" y="1929093"/>
                <a:ext cx="4951142" cy="172728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11695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CE2C3-FA4A-F1D0-12F7-DE654EEAE836}"/>
              </a:ext>
            </a:extLst>
          </p:cNvPr>
          <p:cNvSpPr txBox="1"/>
          <p:nvPr/>
        </p:nvSpPr>
        <p:spPr>
          <a:xfrm>
            <a:off x="489259" y="715085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EE213F-95BC-EEF8-E139-F21273642878}"/>
                  </a:ext>
                </a:extLst>
              </p:cNvPr>
              <p:cNvSpPr txBox="1"/>
              <p:nvPr/>
            </p:nvSpPr>
            <p:spPr>
              <a:xfrm>
                <a:off x="1618475" y="491067"/>
                <a:ext cx="3592087" cy="3261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EE213F-95BC-EEF8-E139-F21273642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75" y="491067"/>
                <a:ext cx="3592087" cy="3261790"/>
              </a:xfrm>
              <a:prstGeom prst="rect">
                <a:avLst/>
              </a:prstGeom>
              <a:blipFill>
                <a:blip r:embed="rId3"/>
                <a:stretch>
                  <a:fillRect l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9147F-C2CD-D254-C6AC-3853EF0D00B3}"/>
                  </a:ext>
                </a:extLst>
              </p:cNvPr>
              <p:cNvSpPr txBox="1"/>
              <p:nvPr/>
            </p:nvSpPr>
            <p:spPr>
              <a:xfrm>
                <a:off x="3568203" y="1473922"/>
                <a:ext cx="2007594" cy="95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1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9147F-C2CD-D254-C6AC-3853EF0D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203" y="1473922"/>
                <a:ext cx="2007594" cy="953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ADEAE0-EC69-477C-1385-41B7906C9552}"/>
                  </a:ext>
                </a:extLst>
              </p:cNvPr>
              <p:cNvSpPr txBox="1"/>
              <p:nvPr/>
            </p:nvSpPr>
            <p:spPr>
              <a:xfrm>
                <a:off x="3568203" y="2571750"/>
                <a:ext cx="4616792" cy="2014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e>
                    </m:rad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5 . 7</m:t>
                        </m:r>
                      </m:e>
                    </m:rad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e>
                    </m:rad>
                  </m:oMath>
                </a14:m>
                <a:r>
                  <a:rPr lang="en-US" sz="2000" i="1" dirty="0">
                    <a:solidFill>
                      <a:schemeClr val="bg1">
                        <a:lumMod val="10000"/>
                      </a:schemeClr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e>
                    </m:rad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e>
                    </m:rad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kumimoji="0" 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1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ADEAE0-EC69-477C-1385-41B7906C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203" y="2571750"/>
                <a:ext cx="4616792" cy="2014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0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5">
            <a:extLst>
              <a:ext uri="{FF2B5EF4-FFF2-40B4-BE49-F238E27FC236}">
                <a16:creationId xmlns:a16="http://schemas.microsoft.com/office/drawing/2014/main" id="{66D12766-E7C9-B634-478F-78785DEE14CE}"/>
              </a:ext>
            </a:extLst>
          </p:cNvPr>
          <p:cNvSpPr/>
          <p:nvPr/>
        </p:nvSpPr>
        <p:spPr>
          <a:xfrm>
            <a:off x="1558701" y="542227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F7CE27-8375-973D-F383-5C0F61E27E39}"/>
                  </a:ext>
                </a:extLst>
              </p:cNvPr>
              <p:cNvSpPr txBox="1"/>
              <p:nvPr/>
            </p:nvSpPr>
            <p:spPr>
              <a:xfrm>
                <a:off x="1558701" y="426707"/>
                <a:ext cx="6012977" cy="3261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−7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66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F7CE27-8375-973D-F383-5C0F61E27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701" y="426707"/>
                <a:ext cx="6012977" cy="3261790"/>
              </a:xfrm>
              <a:prstGeom prst="rect">
                <a:avLst/>
              </a:prstGeom>
              <a:blipFill>
                <a:blip r:embed="rId3"/>
                <a:stretch>
                  <a:fillRect l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9F6284-3744-3E19-03A8-E8673460126D}"/>
                  </a:ext>
                </a:extLst>
              </p:cNvPr>
              <p:cNvSpPr txBox="1"/>
              <p:nvPr/>
            </p:nvSpPr>
            <p:spPr>
              <a:xfrm>
                <a:off x="3508430" y="1358796"/>
                <a:ext cx="3717562" cy="95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7 </m:t>
                            </m:r>
                          </m:den>
                        </m:f>
                      </m:e>
                    </m:rad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49.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kumimoji="0" 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1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9F6284-3744-3E19-03A8-E86734601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30" y="1358796"/>
                <a:ext cx="3717562" cy="953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0D9F9B-A812-7C96-D09E-99DF53F55D28}"/>
                  </a:ext>
                </a:extLst>
              </p:cNvPr>
              <p:cNvSpPr txBox="1"/>
              <p:nvPr/>
            </p:nvSpPr>
            <p:spPr>
              <a:xfrm>
                <a:off x="3508430" y="2493691"/>
                <a:ext cx="4616792" cy="1986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  <m:sup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66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6.11</m:t>
                        </m:r>
                      </m:e>
                    </m:rad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66</m:t>
                        </m:r>
                      </m:e>
                    </m:rad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66</m:t>
                        </m:r>
                      </m:e>
                    </m:rad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66</m:t>
                        </m:r>
                      </m:e>
                    </m:rad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vi-VN" sz="20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0D9F9B-A812-7C96-D09E-99DF53F55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30" y="2493691"/>
                <a:ext cx="4616792" cy="1986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73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101;p67">
            <a:extLst>
              <a:ext uri="{FF2B5EF4-FFF2-40B4-BE49-F238E27FC236}">
                <a16:creationId xmlns:a16="http://schemas.microsoft.com/office/drawing/2014/main" id="{8C1CECB0-AF0F-A1AA-2B03-4CF60CE5C142}"/>
              </a:ext>
            </a:extLst>
          </p:cNvPr>
          <p:cNvGrpSpPr/>
          <p:nvPr/>
        </p:nvGrpSpPr>
        <p:grpSpPr>
          <a:xfrm>
            <a:off x="5256620" y="1214209"/>
            <a:ext cx="2829982" cy="2882690"/>
            <a:chOff x="2619720" y="328320"/>
            <a:chExt cx="4890240" cy="4981320"/>
          </a:xfrm>
        </p:grpSpPr>
        <p:sp>
          <p:nvSpPr>
            <p:cNvPr id="5" name="Google Shape;3102;p67">
              <a:extLst>
                <a:ext uri="{FF2B5EF4-FFF2-40B4-BE49-F238E27FC236}">
                  <a16:creationId xmlns:a16="http://schemas.microsoft.com/office/drawing/2014/main" id="{DE37FD8F-59E1-AF4A-E13A-68A6448C88AC}"/>
                </a:ext>
              </a:extLst>
            </p:cNvPr>
            <p:cNvSpPr/>
            <p:nvPr/>
          </p:nvSpPr>
          <p:spPr>
            <a:xfrm>
              <a:off x="2619720" y="328320"/>
              <a:ext cx="4648680" cy="4981320"/>
            </a:xfrm>
            <a:custGeom>
              <a:avLst/>
              <a:gdLst/>
              <a:ahLst/>
              <a:cxnLst/>
              <a:rect l="l" t="t" r="r" b="b"/>
              <a:pathLst>
                <a:path w="12913" h="13837" extrusionOk="0">
                  <a:moveTo>
                    <a:pt x="99" y="5402"/>
                  </a:moveTo>
                  <a:cubicBezTo>
                    <a:pt x="99" y="5402"/>
                    <a:pt x="-466" y="7821"/>
                    <a:pt x="1110" y="9929"/>
                  </a:cubicBezTo>
                  <a:cubicBezTo>
                    <a:pt x="2687" y="12037"/>
                    <a:pt x="5435" y="12856"/>
                    <a:pt x="7645" y="13578"/>
                  </a:cubicBezTo>
                  <a:cubicBezTo>
                    <a:pt x="9855" y="14301"/>
                    <a:pt x="11924" y="13467"/>
                    <a:pt x="12700" y="11610"/>
                  </a:cubicBezTo>
                  <a:cubicBezTo>
                    <a:pt x="13476" y="9753"/>
                    <a:pt x="11908" y="8752"/>
                    <a:pt x="11562" y="6328"/>
                  </a:cubicBezTo>
                  <a:cubicBezTo>
                    <a:pt x="11217" y="3902"/>
                    <a:pt x="11493" y="3204"/>
                    <a:pt x="9881" y="1357"/>
                  </a:cubicBezTo>
                  <a:cubicBezTo>
                    <a:pt x="8268" y="-489"/>
                    <a:pt x="4958" y="-445"/>
                    <a:pt x="2721" y="1450"/>
                  </a:cubicBezTo>
                  <a:cubicBezTo>
                    <a:pt x="483" y="3346"/>
                    <a:pt x="99" y="5402"/>
                    <a:pt x="99" y="54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03;p67">
              <a:extLst>
                <a:ext uri="{FF2B5EF4-FFF2-40B4-BE49-F238E27FC236}">
                  <a16:creationId xmlns:a16="http://schemas.microsoft.com/office/drawing/2014/main" id="{50F95616-B467-EF9A-507A-35A29ADABCC3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104;p67">
              <a:extLst>
                <a:ext uri="{FF2B5EF4-FFF2-40B4-BE49-F238E27FC236}">
                  <a16:creationId xmlns:a16="http://schemas.microsoft.com/office/drawing/2014/main" id="{CE53E6AC-D022-9C7F-FE75-55C624BC7777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105;p67">
              <a:extLst>
                <a:ext uri="{FF2B5EF4-FFF2-40B4-BE49-F238E27FC236}">
                  <a16:creationId xmlns:a16="http://schemas.microsoft.com/office/drawing/2014/main" id="{9AA60F0D-DD9E-E931-D185-D51E17E746D2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106;p67">
              <a:extLst>
                <a:ext uri="{FF2B5EF4-FFF2-40B4-BE49-F238E27FC236}">
                  <a16:creationId xmlns:a16="http://schemas.microsoft.com/office/drawing/2014/main" id="{2279A52B-C41D-D667-8A6D-755CE582A2E7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07;p67">
              <a:extLst>
                <a:ext uri="{FF2B5EF4-FFF2-40B4-BE49-F238E27FC236}">
                  <a16:creationId xmlns:a16="http://schemas.microsoft.com/office/drawing/2014/main" id="{1C942906-C879-940A-307E-969A9E83906A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108;p67">
              <a:extLst>
                <a:ext uri="{FF2B5EF4-FFF2-40B4-BE49-F238E27FC236}">
                  <a16:creationId xmlns:a16="http://schemas.microsoft.com/office/drawing/2014/main" id="{6094CFE7-F683-4FB4-40B6-166588D43195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109;p67">
              <a:extLst>
                <a:ext uri="{FF2B5EF4-FFF2-40B4-BE49-F238E27FC236}">
                  <a16:creationId xmlns:a16="http://schemas.microsoft.com/office/drawing/2014/main" id="{6A61B336-A1E0-AB53-61AE-8940DC8899E7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10;p67">
              <a:extLst>
                <a:ext uri="{FF2B5EF4-FFF2-40B4-BE49-F238E27FC236}">
                  <a16:creationId xmlns:a16="http://schemas.microsoft.com/office/drawing/2014/main" id="{D4E4C174-8FAC-8F7D-82F9-65F4CDFAEE98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11;p67">
              <a:extLst>
                <a:ext uri="{FF2B5EF4-FFF2-40B4-BE49-F238E27FC236}">
                  <a16:creationId xmlns:a16="http://schemas.microsoft.com/office/drawing/2014/main" id="{3D86D0FC-2A52-8CC8-156B-BF9325AB02B4}"/>
                </a:ext>
              </a:extLst>
            </p:cNvPr>
            <p:cNvSpPr/>
            <p:nvPr/>
          </p:nvSpPr>
          <p:spPr>
            <a:xfrm>
              <a:off x="6849000" y="3966840"/>
              <a:ext cx="390240" cy="802800"/>
            </a:xfrm>
            <a:custGeom>
              <a:avLst/>
              <a:gdLst/>
              <a:ahLst/>
              <a:cxnLst/>
              <a:rect l="l" t="t" r="r" b="b"/>
              <a:pathLst>
                <a:path w="1084" h="2230" extrusionOk="0">
                  <a:moveTo>
                    <a:pt x="27" y="2230"/>
                  </a:moveTo>
                  <a:cubicBezTo>
                    <a:pt x="21" y="2230"/>
                    <a:pt x="18" y="2229"/>
                    <a:pt x="17" y="2229"/>
                  </a:cubicBezTo>
                  <a:cubicBezTo>
                    <a:pt x="8" y="2229"/>
                    <a:pt x="0" y="2221"/>
                    <a:pt x="0" y="2212"/>
                  </a:cubicBezTo>
                  <a:cubicBezTo>
                    <a:pt x="0" y="2203"/>
                    <a:pt x="5" y="1285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3" y="14"/>
                    <a:pt x="469" y="23"/>
                  </a:cubicBezTo>
                  <a:cubicBezTo>
                    <a:pt x="73" y="1194"/>
                    <a:pt x="39" y="2062"/>
                    <a:pt x="36" y="2194"/>
                  </a:cubicBezTo>
                  <a:cubicBezTo>
                    <a:pt x="129" y="2193"/>
                    <a:pt x="587" y="2169"/>
                    <a:pt x="1055" y="1822"/>
                  </a:cubicBezTo>
                  <a:cubicBezTo>
                    <a:pt x="1063" y="1816"/>
                    <a:pt x="1074" y="1818"/>
                    <a:pt x="1080" y="1826"/>
                  </a:cubicBezTo>
                  <a:cubicBezTo>
                    <a:pt x="1086" y="1833"/>
                    <a:pt x="1084" y="1845"/>
                    <a:pt x="1076" y="1850"/>
                  </a:cubicBezTo>
                  <a:cubicBezTo>
                    <a:pt x="584" y="2214"/>
                    <a:pt x="103" y="2230"/>
                    <a:pt x="27" y="2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12;p67">
              <a:extLst>
                <a:ext uri="{FF2B5EF4-FFF2-40B4-BE49-F238E27FC236}">
                  <a16:creationId xmlns:a16="http://schemas.microsoft.com/office/drawing/2014/main" id="{91564105-6B3C-6D6E-6995-1BD293E60C40}"/>
                </a:ext>
              </a:extLst>
            </p:cNvPr>
            <p:cNvSpPr/>
            <p:nvPr/>
          </p:nvSpPr>
          <p:spPr>
            <a:xfrm>
              <a:off x="6799320" y="3810240"/>
              <a:ext cx="140760" cy="418320"/>
            </a:xfrm>
            <a:custGeom>
              <a:avLst/>
              <a:gdLst/>
              <a:ahLst/>
              <a:cxnLst/>
              <a:rect l="l" t="t" r="r" b="b"/>
              <a:pathLst>
                <a:path w="391" h="1162" extrusionOk="0">
                  <a:moveTo>
                    <a:pt x="373" y="1162"/>
                  </a:moveTo>
                  <a:cubicBezTo>
                    <a:pt x="365" y="1162"/>
                    <a:pt x="358" y="1156"/>
                    <a:pt x="356" y="1148"/>
                  </a:cubicBezTo>
                  <a:cubicBezTo>
                    <a:pt x="355" y="1143"/>
                    <a:pt x="254" y="667"/>
                    <a:pt x="1" y="24"/>
                  </a:cubicBezTo>
                  <a:cubicBezTo>
                    <a:pt x="-3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cubicBezTo>
                    <a:pt x="288" y="657"/>
                    <a:pt x="389" y="1136"/>
                    <a:pt x="390" y="1141"/>
                  </a:cubicBezTo>
                  <a:cubicBezTo>
                    <a:pt x="392" y="1150"/>
                    <a:pt x="386" y="1160"/>
                    <a:pt x="377" y="1162"/>
                  </a:cubicBezTo>
                  <a:cubicBezTo>
                    <a:pt x="376" y="1162"/>
                    <a:pt x="374" y="1162"/>
                    <a:pt x="373" y="1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13;p67">
              <a:extLst>
                <a:ext uri="{FF2B5EF4-FFF2-40B4-BE49-F238E27FC236}">
                  <a16:creationId xmlns:a16="http://schemas.microsoft.com/office/drawing/2014/main" id="{5C4FEAA1-CFE6-C36D-08BD-40C7AB8CD45D}"/>
                </a:ext>
              </a:extLst>
            </p:cNvPr>
            <p:cNvSpPr/>
            <p:nvPr/>
          </p:nvSpPr>
          <p:spPr>
            <a:xfrm>
              <a:off x="6464880" y="3945600"/>
              <a:ext cx="774360" cy="603360"/>
            </a:xfrm>
            <a:custGeom>
              <a:avLst/>
              <a:gdLst/>
              <a:ahLst/>
              <a:cxnLst/>
              <a:rect l="l" t="t" r="r" b="b"/>
              <a:pathLst>
                <a:path w="2151" h="1676" extrusionOk="0">
                  <a:moveTo>
                    <a:pt x="1124" y="1676"/>
                  </a:moveTo>
                  <a:cubicBezTo>
                    <a:pt x="1124" y="1676"/>
                    <a:pt x="1123" y="1676"/>
                    <a:pt x="1122" y="1675"/>
                  </a:cubicBezTo>
                  <a:cubicBezTo>
                    <a:pt x="1117" y="1675"/>
                    <a:pt x="1113" y="1672"/>
                    <a:pt x="1110" y="1668"/>
                  </a:cubicBezTo>
                  <a:lnTo>
                    <a:pt x="3" y="27"/>
                  </a:lnTo>
                  <a:cubicBezTo>
                    <a:pt x="-3" y="19"/>
                    <a:pt x="-1" y="8"/>
                    <a:pt x="7" y="3"/>
                  </a:cubicBezTo>
                  <a:cubicBezTo>
                    <a:pt x="15" y="-3"/>
                    <a:pt x="26" y="-1"/>
                    <a:pt x="32" y="7"/>
                  </a:cubicBezTo>
                  <a:lnTo>
                    <a:pt x="1128" y="1632"/>
                  </a:lnTo>
                  <a:cubicBezTo>
                    <a:pt x="1235" y="1541"/>
                    <a:pt x="1885" y="981"/>
                    <a:pt x="2118" y="659"/>
                  </a:cubicBezTo>
                  <a:cubicBezTo>
                    <a:pt x="2124" y="651"/>
                    <a:pt x="2135" y="649"/>
                    <a:pt x="2143" y="655"/>
                  </a:cubicBezTo>
                  <a:cubicBezTo>
                    <a:pt x="2151" y="661"/>
                    <a:pt x="2153" y="672"/>
                    <a:pt x="2147" y="680"/>
                  </a:cubicBezTo>
                  <a:cubicBezTo>
                    <a:pt x="1892" y="1033"/>
                    <a:pt x="1143" y="1665"/>
                    <a:pt x="1136" y="1671"/>
                  </a:cubicBezTo>
                  <a:cubicBezTo>
                    <a:pt x="1132" y="1674"/>
                    <a:pt x="1128" y="1676"/>
                    <a:pt x="1124" y="1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14;p67">
              <a:extLst>
                <a:ext uri="{FF2B5EF4-FFF2-40B4-BE49-F238E27FC236}">
                  <a16:creationId xmlns:a16="http://schemas.microsoft.com/office/drawing/2014/main" id="{4C9434AA-7E37-6B49-FE32-76BC28E21F20}"/>
                </a:ext>
              </a:extLst>
            </p:cNvPr>
            <p:cNvSpPr/>
            <p:nvPr/>
          </p:nvSpPr>
          <p:spPr>
            <a:xfrm>
              <a:off x="6265800" y="4365360"/>
              <a:ext cx="603000" cy="325800"/>
            </a:xfrm>
            <a:custGeom>
              <a:avLst/>
              <a:gdLst/>
              <a:ahLst/>
              <a:cxnLst/>
              <a:rect l="l" t="t" r="r" b="b"/>
              <a:pathLst>
                <a:path w="1675" h="905" extrusionOk="0">
                  <a:moveTo>
                    <a:pt x="1658" y="905"/>
                  </a:moveTo>
                  <a:cubicBezTo>
                    <a:pt x="1655" y="905"/>
                    <a:pt x="1652" y="904"/>
                    <a:pt x="1650" y="903"/>
                  </a:cubicBezTo>
                  <a:cubicBezTo>
                    <a:pt x="1638" y="898"/>
                    <a:pt x="477" y="346"/>
                    <a:pt x="8" y="32"/>
                  </a:cubicBezTo>
                  <a:cubicBezTo>
                    <a:pt x="0" y="27"/>
                    <a:pt x="-2" y="16"/>
                    <a:pt x="3" y="8"/>
                  </a:cubicBezTo>
                  <a:cubicBezTo>
                    <a:pt x="8" y="0"/>
                    <a:pt x="20" y="-3"/>
                    <a:pt x="27" y="3"/>
                  </a:cubicBezTo>
                  <a:cubicBezTo>
                    <a:pt x="494" y="315"/>
                    <a:pt x="1653" y="866"/>
                    <a:pt x="1665" y="871"/>
                  </a:cubicBezTo>
                  <a:cubicBezTo>
                    <a:pt x="1674" y="876"/>
                    <a:pt x="1678" y="886"/>
                    <a:pt x="1673" y="895"/>
                  </a:cubicBezTo>
                  <a:cubicBezTo>
                    <a:pt x="1670" y="901"/>
                    <a:pt x="1664" y="905"/>
                    <a:pt x="1658" y="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15;p67">
              <a:extLst>
                <a:ext uri="{FF2B5EF4-FFF2-40B4-BE49-F238E27FC236}">
                  <a16:creationId xmlns:a16="http://schemas.microsoft.com/office/drawing/2014/main" id="{C9990705-B847-EB81-3DE8-8308E248AB5D}"/>
                </a:ext>
              </a:extLst>
            </p:cNvPr>
            <p:cNvSpPr/>
            <p:nvPr/>
          </p:nvSpPr>
          <p:spPr>
            <a:xfrm>
              <a:off x="6550920" y="2598480"/>
              <a:ext cx="356400" cy="469800"/>
            </a:xfrm>
            <a:custGeom>
              <a:avLst/>
              <a:gdLst/>
              <a:ahLst/>
              <a:cxnLst/>
              <a:rect l="l" t="t" r="r" b="b"/>
              <a:pathLst>
                <a:path w="990" h="1305" extrusionOk="0">
                  <a:moveTo>
                    <a:pt x="430" y="97"/>
                  </a:moveTo>
                  <a:lnTo>
                    <a:pt x="173" y="803"/>
                  </a:lnTo>
                  <a:lnTo>
                    <a:pt x="0" y="829"/>
                  </a:lnTo>
                  <a:lnTo>
                    <a:pt x="122" y="1305"/>
                  </a:lnTo>
                  <a:cubicBezTo>
                    <a:pt x="122" y="1305"/>
                    <a:pt x="308" y="1073"/>
                    <a:pt x="366" y="990"/>
                  </a:cubicBezTo>
                  <a:cubicBezTo>
                    <a:pt x="424" y="906"/>
                    <a:pt x="990" y="0"/>
                    <a:pt x="990" y="0"/>
                  </a:cubicBezTo>
                  <a:lnTo>
                    <a:pt x="430" y="97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16;p67">
              <a:extLst>
                <a:ext uri="{FF2B5EF4-FFF2-40B4-BE49-F238E27FC236}">
                  <a16:creationId xmlns:a16="http://schemas.microsoft.com/office/drawing/2014/main" id="{E609EE91-C59E-CCCE-BCB8-3D87000BAFF8}"/>
                </a:ext>
              </a:extLst>
            </p:cNvPr>
            <p:cNvSpPr/>
            <p:nvPr/>
          </p:nvSpPr>
          <p:spPr>
            <a:xfrm>
              <a:off x="6544440" y="2592000"/>
              <a:ext cx="369000" cy="482400"/>
            </a:xfrm>
            <a:custGeom>
              <a:avLst/>
              <a:gdLst/>
              <a:ahLst/>
              <a:cxnLst/>
              <a:rect l="l" t="t" r="r" b="b"/>
              <a:pathLst>
                <a:path w="1025" h="1340" extrusionOk="0">
                  <a:moveTo>
                    <a:pt x="191" y="821"/>
                  </a:moveTo>
                  <a:lnTo>
                    <a:pt x="192" y="821"/>
                  </a:lnTo>
                  <a:lnTo>
                    <a:pt x="191" y="821"/>
                  </a:lnTo>
                  <a:moveTo>
                    <a:pt x="39" y="861"/>
                  </a:moveTo>
                  <a:lnTo>
                    <a:pt x="148" y="1284"/>
                  </a:lnTo>
                  <a:cubicBezTo>
                    <a:pt x="199" y="1220"/>
                    <a:pt x="325" y="1063"/>
                    <a:pt x="370" y="998"/>
                  </a:cubicBezTo>
                  <a:cubicBezTo>
                    <a:pt x="420" y="924"/>
                    <a:pt x="869" y="207"/>
                    <a:pt x="972" y="42"/>
                  </a:cubicBezTo>
                  <a:lnTo>
                    <a:pt x="461" y="130"/>
                  </a:lnTo>
                  <a:lnTo>
                    <a:pt x="208" y="827"/>
                  </a:lnTo>
                  <a:cubicBezTo>
                    <a:pt x="206" y="833"/>
                    <a:pt x="200" y="838"/>
                    <a:pt x="194" y="839"/>
                  </a:cubicBezTo>
                  <a:lnTo>
                    <a:pt x="39" y="861"/>
                  </a:lnTo>
                  <a:moveTo>
                    <a:pt x="140" y="1340"/>
                  </a:moveTo>
                  <a:cubicBezTo>
                    <a:pt x="138" y="1340"/>
                    <a:pt x="137" y="1340"/>
                    <a:pt x="136" y="1340"/>
                  </a:cubicBezTo>
                  <a:cubicBezTo>
                    <a:pt x="129" y="1339"/>
                    <a:pt x="124" y="1334"/>
                    <a:pt x="123" y="1327"/>
                  </a:cubicBezTo>
                  <a:lnTo>
                    <a:pt x="0" y="851"/>
                  </a:lnTo>
                  <a:cubicBezTo>
                    <a:pt x="-1" y="846"/>
                    <a:pt x="0" y="841"/>
                    <a:pt x="3" y="837"/>
                  </a:cubicBezTo>
                  <a:cubicBezTo>
                    <a:pt x="6" y="833"/>
                    <a:pt x="10" y="830"/>
                    <a:pt x="15" y="829"/>
                  </a:cubicBezTo>
                  <a:lnTo>
                    <a:pt x="178" y="805"/>
                  </a:lnTo>
                  <a:lnTo>
                    <a:pt x="432" y="109"/>
                  </a:lnTo>
                  <a:cubicBezTo>
                    <a:pt x="434" y="103"/>
                    <a:pt x="439" y="99"/>
                    <a:pt x="445" y="97"/>
                  </a:cubicBezTo>
                  <a:lnTo>
                    <a:pt x="1005" y="1"/>
                  </a:lnTo>
                  <a:cubicBezTo>
                    <a:pt x="1012" y="0"/>
                    <a:pt x="1019" y="3"/>
                    <a:pt x="1022" y="9"/>
                  </a:cubicBezTo>
                  <a:cubicBezTo>
                    <a:pt x="1026" y="14"/>
                    <a:pt x="1026" y="22"/>
                    <a:pt x="1023" y="28"/>
                  </a:cubicBezTo>
                  <a:cubicBezTo>
                    <a:pt x="1000" y="65"/>
                    <a:pt x="456" y="935"/>
                    <a:pt x="399" y="1018"/>
                  </a:cubicBezTo>
                  <a:cubicBezTo>
                    <a:pt x="341" y="1101"/>
                    <a:pt x="161" y="1324"/>
                    <a:pt x="153" y="1334"/>
                  </a:cubicBezTo>
                  <a:cubicBezTo>
                    <a:pt x="150" y="1338"/>
                    <a:pt x="145" y="1340"/>
                    <a:pt x="140" y="1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17;p67">
              <a:extLst>
                <a:ext uri="{FF2B5EF4-FFF2-40B4-BE49-F238E27FC236}">
                  <a16:creationId xmlns:a16="http://schemas.microsoft.com/office/drawing/2014/main" id="{4730DD85-E214-B266-FB6A-DFB82B364B76}"/>
                </a:ext>
              </a:extLst>
            </p:cNvPr>
            <p:cNvSpPr/>
            <p:nvPr/>
          </p:nvSpPr>
          <p:spPr>
            <a:xfrm>
              <a:off x="5809320" y="4866840"/>
              <a:ext cx="321840" cy="212400"/>
            </a:xfrm>
            <a:custGeom>
              <a:avLst/>
              <a:gdLst/>
              <a:ahLst/>
              <a:cxnLst/>
              <a:rect l="l" t="t" r="r" b="b"/>
              <a:pathLst>
                <a:path w="894" h="590" extrusionOk="0">
                  <a:moveTo>
                    <a:pt x="472" y="0"/>
                  </a:moveTo>
                  <a:cubicBezTo>
                    <a:pt x="472" y="0"/>
                    <a:pt x="41" y="386"/>
                    <a:pt x="3" y="521"/>
                  </a:cubicBezTo>
                  <a:cubicBezTo>
                    <a:pt x="-36" y="656"/>
                    <a:pt x="318" y="572"/>
                    <a:pt x="492" y="456"/>
                  </a:cubicBezTo>
                  <a:cubicBezTo>
                    <a:pt x="665" y="341"/>
                    <a:pt x="749" y="264"/>
                    <a:pt x="749" y="264"/>
                  </a:cubicBezTo>
                  <a:lnTo>
                    <a:pt x="768" y="315"/>
                  </a:lnTo>
                  <a:cubicBezTo>
                    <a:pt x="768" y="315"/>
                    <a:pt x="871" y="302"/>
                    <a:pt x="890" y="238"/>
                  </a:cubicBezTo>
                  <a:cubicBezTo>
                    <a:pt x="910" y="174"/>
                    <a:pt x="852" y="19"/>
                    <a:pt x="852" y="19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18;p67">
              <a:extLst>
                <a:ext uri="{FF2B5EF4-FFF2-40B4-BE49-F238E27FC236}">
                  <a16:creationId xmlns:a16="http://schemas.microsoft.com/office/drawing/2014/main" id="{7BA56A89-9088-E166-37BF-94D0182D13F4}"/>
                </a:ext>
              </a:extLst>
            </p:cNvPr>
            <p:cNvSpPr/>
            <p:nvPr/>
          </p:nvSpPr>
          <p:spPr>
            <a:xfrm>
              <a:off x="5802840" y="4860360"/>
              <a:ext cx="334440" cy="225000"/>
            </a:xfrm>
            <a:custGeom>
              <a:avLst/>
              <a:gdLst/>
              <a:ahLst/>
              <a:cxnLst/>
              <a:rect l="l" t="t" r="r" b="b"/>
              <a:pathLst>
                <a:path w="929" h="625" extrusionOk="0">
                  <a:moveTo>
                    <a:pt x="497" y="36"/>
                  </a:moveTo>
                  <a:cubicBezTo>
                    <a:pt x="447" y="81"/>
                    <a:pt x="72" y="423"/>
                    <a:pt x="38" y="544"/>
                  </a:cubicBezTo>
                  <a:cubicBezTo>
                    <a:pt x="32" y="564"/>
                    <a:pt x="39" y="573"/>
                    <a:pt x="46" y="578"/>
                  </a:cubicBezTo>
                  <a:cubicBezTo>
                    <a:pt x="104" y="620"/>
                    <a:pt x="358" y="554"/>
                    <a:pt x="500" y="460"/>
                  </a:cubicBezTo>
                  <a:cubicBezTo>
                    <a:pt x="670" y="346"/>
                    <a:pt x="754" y="269"/>
                    <a:pt x="755" y="269"/>
                  </a:cubicBezTo>
                  <a:cubicBezTo>
                    <a:pt x="759" y="265"/>
                    <a:pt x="765" y="263"/>
                    <a:pt x="771" y="264"/>
                  </a:cubicBezTo>
                  <a:cubicBezTo>
                    <a:pt x="777" y="266"/>
                    <a:pt x="781" y="270"/>
                    <a:pt x="783" y="275"/>
                  </a:cubicBezTo>
                  <a:lnTo>
                    <a:pt x="797" y="313"/>
                  </a:lnTo>
                  <a:cubicBezTo>
                    <a:pt x="828" y="307"/>
                    <a:pt x="880" y="288"/>
                    <a:pt x="891" y="251"/>
                  </a:cubicBezTo>
                  <a:cubicBezTo>
                    <a:pt x="905" y="206"/>
                    <a:pt x="874" y="103"/>
                    <a:pt x="857" y="54"/>
                  </a:cubicBezTo>
                  <a:lnTo>
                    <a:pt x="497" y="36"/>
                  </a:lnTo>
                  <a:moveTo>
                    <a:pt x="108" y="625"/>
                  </a:moveTo>
                  <a:cubicBezTo>
                    <a:pt x="72" y="625"/>
                    <a:pt x="43" y="619"/>
                    <a:pt x="25" y="606"/>
                  </a:cubicBezTo>
                  <a:cubicBezTo>
                    <a:pt x="12" y="597"/>
                    <a:pt x="-8" y="575"/>
                    <a:pt x="4" y="534"/>
                  </a:cubicBezTo>
                  <a:cubicBezTo>
                    <a:pt x="43" y="396"/>
                    <a:pt x="461" y="21"/>
                    <a:pt x="478" y="5"/>
                  </a:cubicBezTo>
                  <a:cubicBezTo>
                    <a:pt x="482" y="2"/>
                    <a:pt x="486" y="0"/>
                    <a:pt x="491" y="0"/>
                  </a:cubicBezTo>
                  <a:lnTo>
                    <a:pt x="871" y="20"/>
                  </a:lnTo>
                  <a:cubicBezTo>
                    <a:pt x="878" y="20"/>
                    <a:pt x="884" y="24"/>
                    <a:pt x="886" y="31"/>
                  </a:cubicBezTo>
                  <a:cubicBezTo>
                    <a:pt x="892" y="47"/>
                    <a:pt x="946" y="193"/>
                    <a:pt x="925" y="261"/>
                  </a:cubicBezTo>
                  <a:cubicBezTo>
                    <a:pt x="903" y="335"/>
                    <a:pt x="793" y="350"/>
                    <a:pt x="788" y="351"/>
                  </a:cubicBezTo>
                  <a:cubicBezTo>
                    <a:pt x="780" y="352"/>
                    <a:pt x="772" y="347"/>
                    <a:pt x="770" y="339"/>
                  </a:cubicBezTo>
                  <a:lnTo>
                    <a:pt x="759" y="312"/>
                  </a:lnTo>
                  <a:cubicBezTo>
                    <a:pt x="725" y="341"/>
                    <a:pt x="647" y="404"/>
                    <a:pt x="519" y="489"/>
                  </a:cubicBezTo>
                  <a:cubicBezTo>
                    <a:pt x="408" y="564"/>
                    <a:pt x="223" y="625"/>
                    <a:pt x="108" y="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19;p67">
              <a:extLst>
                <a:ext uri="{FF2B5EF4-FFF2-40B4-BE49-F238E27FC236}">
                  <a16:creationId xmlns:a16="http://schemas.microsoft.com/office/drawing/2014/main" id="{9722E73C-6CD0-F5DD-CDEE-DC7E96F63F10}"/>
                </a:ext>
              </a:extLst>
            </p:cNvPr>
            <p:cNvSpPr/>
            <p:nvPr/>
          </p:nvSpPr>
          <p:spPr>
            <a:xfrm>
              <a:off x="6251400" y="4827600"/>
              <a:ext cx="321480" cy="242640"/>
            </a:xfrm>
            <a:custGeom>
              <a:avLst/>
              <a:gdLst/>
              <a:ahLst/>
              <a:cxnLst/>
              <a:rect l="l" t="t" r="r" b="b"/>
              <a:pathLst>
                <a:path w="893" h="674" extrusionOk="0">
                  <a:moveTo>
                    <a:pt x="414" y="0"/>
                  </a:moveTo>
                  <a:cubicBezTo>
                    <a:pt x="414" y="0"/>
                    <a:pt x="852" y="469"/>
                    <a:pt x="890" y="604"/>
                  </a:cubicBezTo>
                  <a:cubicBezTo>
                    <a:pt x="929" y="739"/>
                    <a:pt x="575" y="656"/>
                    <a:pt x="402" y="540"/>
                  </a:cubicBezTo>
                  <a:cubicBezTo>
                    <a:pt x="228" y="424"/>
                    <a:pt x="145" y="347"/>
                    <a:pt x="145" y="347"/>
                  </a:cubicBezTo>
                  <a:lnTo>
                    <a:pt x="125" y="398"/>
                  </a:lnTo>
                  <a:cubicBezTo>
                    <a:pt x="125" y="398"/>
                    <a:pt x="23" y="385"/>
                    <a:pt x="4" y="321"/>
                  </a:cubicBezTo>
                  <a:cubicBezTo>
                    <a:pt x="-15" y="257"/>
                    <a:pt x="43" y="103"/>
                    <a:pt x="43" y="103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20;p67">
              <a:extLst>
                <a:ext uri="{FF2B5EF4-FFF2-40B4-BE49-F238E27FC236}">
                  <a16:creationId xmlns:a16="http://schemas.microsoft.com/office/drawing/2014/main" id="{8F8F3402-E9A7-CB6C-9BB1-74CD6F053636}"/>
                </a:ext>
              </a:extLst>
            </p:cNvPr>
            <p:cNvSpPr/>
            <p:nvPr/>
          </p:nvSpPr>
          <p:spPr>
            <a:xfrm>
              <a:off x="6244920" y="4821120"/>
              <a:ext cx="334440" cy="255240"/>
            </a:xfrm>
            <a:custGeom>
              <a:avLst/>
              <a:gdLst/>
              <a:ahLst/>
              <a:cxnLst/>
              <a:rect l="l" t="t" r="r" b="b"/>
              <a:pathLst>
                <a:path w="929" h="709" extrusionOk="0">
                  <a:moveTo>
                    <a:pt x="163" y="347"/>
                  </a:moveTo>
                  <a:cubicBezTo>
                    <a:pt x="167" y="347"/>
                    <a:pt x="171" y="349"/>
                    <a:pt x="174" y="352"/>
                  </a:cubicBezTo>
                  <a:cubicBezTo>
                    <a:pt x="175" y="353"/>
                    <a:pt x="259" y="430"/>
                    <a:pt x="430" y="543"/>
                  </a:cubicBezTo>
                  <a:cubicBezTo>
                    <a:pt x="571" y="637"/>
                    <a:pt x="826" y="703"/>
                    <a:pt x="884" y="661"/>
                  </a:cubicBezTo>
                  <a:cubicBezTo>
                    <a:pt x="890" y="656"/>
                    <a:pt x="897" y="648"/>
                    <a:pt x="891" y="627"/>
                  </a:cubicBezTo>
                  <a:cubicBezTo>
                    <a:pt x="857" y="507"/>
                    <a:pt x="483" y="99"/>
                    <a:pt x="426" y="37"/>
                  </a:cubicBezTo>
                  <a:lnTo>
                    <a:pt x="74" y="135"/>
                  </a:lnTo>
                  <a:cubicBezTo>
                    <a:pt x="57" y="182"/>
                    <a:pt x="25" y="289"/>
                    <a:pt x="39" y="334"/>
                  </a:cubicBezTo>
                  <a:cubicBezTo>
                    <a:pt x="50" y="371"/>
                    <a:pt x="101" y="390"/>
                    <a:pt x="132" y="396"/>
                  </a:cubicBezTo>
                  <a:lnTo>
                    <a:pt x="146" y="359"/>
                  </a:lnTo>
                  <a:cubicBezTo>
                    <a:pt x="148" y="353"/>
                    <a:pt x="153" y="349"/>
                    <a:pt x="158" y="348"/>
                  </a:cubicBezTo>
                  <a:cubicBezTo>
                    <a:pt x="160" y="347"/>
                    <a:pt x="161" y="347"/>
                    <a:pt x="163" y="347"/>
                  </a:cubicBezTo>
                  <a:moveTo>
                    <a:pt x="821" y="709"/>
                  </a:moveTo>
                  <a:cubicBezTo>
                    <a:pt x="706" y="709"/>
                    <a:pt x="522" y="647"/>
                    <a:pt x="410" y="572"/>
                  </a:cubicBezTo>
                  <a:cubicBezTo>
                    <a:pt x="283" y="488"/>
                    <a:pt x="204" y="424"/>
                    <a:pt x="170" y="395"/>
                  </a:cubicBezTo>
                  <a:lnTo>
                    <a:pt x="160" y="423"/>
                  </a:lnTo>
                  <a:cubicBezTo>
                    <a:pt x="157" y="430"/>
                    <a:pt x="149" y="435"/>
                    <a:pt x="141" y="434"/>
                  </a:cubicBezTo>
                  <a:cubicBezTo>
                    <a:pt x="136" y="433"/>
                    <a:pt x="28" y="419"/>
                    <a:pt x="5" y="344"/>
                  </a:cubicBezTo>
                  <a:cubicBezTo>
                    <a:pt x="-15" y="276"/>
                    <a:pt x="38" y="131"/>
                    <a:pt x="44" y="114"/>
                  </a:cubicBezTo>
                  <a:cubicBezTo>
                    <a:pt x="46" y="109"/>
                    <a:pt x="51" y="105"/>
                    <a:pt x="56" y="104"/>
                  </a:cubicBezTo>
                  <a:lnTo>
                    <a:pt x="427" y="1"/>
                  </a:lnTo>
                  <a:cubicBezTo>
                    <a:pt x="433" y="-1"/>
                    <a:pt x="440" y="1"/>
                    <a:pt x="444" y="6"/>
                  </a:cubicBezTo>
                  <a:cubicBezTo>
                    <a:pt x="462" y="25"/>
                    <a:pt x="886" y="480"/>
                    <a:pt x="925" y="617"/>
                  </a:cubicBezTo>
                  <a:cubicBezTo>
                    <a:pt x="937" y="658"/>
                    <a:pt x="917" y="680"/>
                    <a:pt x="905" y="689"/>
                  </a:cubicBezTo>
                  <a:cubicBezTo>
                    <a:pt x="886" y="703"/>
                    <a:pt x="857" y="709"/>
                    <a:pt x="821" y="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21;p67">
              <a:extLst>
                <a:ext uri="{FF2B5EF4-FFF2-40B4-BE49-F238E27FC236}">
                  <a16:creationId xmlns:a16="http://schemas.microsoft.com/office/drawing/2014/main" id="{30AD6E0E-43F8-C277-0A0D-C89091E7FEFA}"/>
                </a:ext>
              </a:extLst>
            </p:cNvPr>
            <p:cNvSpPr/>
            <p:nvPr/>
          </p:nvSpPr>
          <p:spPr>
            <a:xfrm>
              <a:off x="5842080" y="2765160"/>
              <a:ext cx="812880" cy="2159640"/>
            </a:xfrm>
            <a:custGeom>
              <a:avLst/>
              <a:gdLst/>
              <a:ahLst/>
              <a:cxnLst/>
              <a:rect l="l" t="t" r="r" b="b"/>
              <a:pathLst>
                <a:path w="2258" h="5999" extrusionOk="0">
                  <a:moveTo>
                    <a:pt x="143" y="0"/>
                  </a:moveTo>
                  <a:cubicBezTo>
                    <a:pt x="143" y="0"/>
                    <a:pt x="21" y="810"/>
                    <a:pt x="2" y="1221"/>
                  </a:cubicBezTo>
                  <a:cubicBezTo>
                    <a:pt x="-17" y="1633"/>
                    <a:pt x="105" y="3279"/>
                    <a:pt x="105" y="3748"/>
                  </a:cubicBezTo>
                  <a:cubicBezTo>
                    <a:pt x="105" y="4218"/>
                    <a:pt x="458" y="5690"/>
                    <a:pt x="458" y="5690"/>
                  </a:cubicBezTo>
                  <a:lnTo>
                    <a:pt x="362" y="5767"/>
                  </a:lnTo>
                  <a:lnTo>
                    <a:pt x="356" y="5870"/>
                  </a:lnTo>
                  <a:cubicBezTo>
                    <a:pt x="356" y="5870"/>
                    <a:pt x="497" y="5915"/>
                    <a:pt x="639" y="5960"/>
                  </a:cubicBezTo>
                  <a:cubicBezTo>
                    <a:pt x="780" y="6005"/>
                    <a:pt x="806" y="5999"/>
                    <a:pt x="806" y="5999"/>
                  </a:cubicBezTo>
                  <a:cubicBezTo>
                    <a:pt x="806" y="5999"/>
                    <a:pt x="774" y="5696"/>
                    <a:pt x="774" y="5021"/>
                  </a:cubicBezTo>
                  <a:cubicBezTo>
                    <a:pt x="774" y="4346"/>
                    <a:pt x="883" y="3112"/>
                    <a:pt x="889" y="2565"/>
                  </a:cubicBezTo>
                  <a:cubicBezTo>
                    <a:pt x="896" y="2018"/>
                    <a:pt x="1095" y="1498"/>
                    <a:pt x="1095" y="1498"/>
                  </a:cubicBezTo>
                  <a:lnTo>
                    <a:pt x="1179" y="1427"/>
                  </a:lnTo>
                  <a:cubicBezTo>
                    <a:pt x="1179" y="1427"/>
                    <a:pt x="1512" y="3176"/>
                    <a:pt x="1512" y="3311"/>
                  </a:cubicBezTo>
                  <a:cubicBezTo>
                    <a:pt x="1512" y="3446"/>
                    <a:pt x="1198" y="5568"/>
                    <a:pt x="1179" y="5619"/>
                  </a:cubicBezTo>
                  <a:cubicBezTo>
                    <a:pt x="1159" y="5671"/>
                    <a:pt x="1134" y="5696"/>
                    <a:pt x="1134" y="5767"/>
                  </a:cubicBezTo>
                  <a:lnTo>
                    <a:pt x="1134" y="5967"/>
                  </a:lnTo>
                  <a:lnTo>
                    <a:pt x="1608" y="5780"/>
                  </a:lnTo>
                  <a:cubicBezTo>
                    <a:pt x="1608" y="5780"/>
                    <a:pt x="1608" y="5664"/>
                    <a:pt x="1589" y="5619"/>
                  </a:cubicBezTo>
                  <a:cubicBezTo>
                    <a:pt x="1570" y="5574"/>
                    <a:pt x="1570" y="5516"/>
                    <a:pt x="1570" y="5497"/>
                  </a:cubicBezTo>
                  <a:cubicBezTo>
                    <a:pt x="1570" y="5478"/>
                    <a:pt x="2258" y="3671"/>
                    <a:pt x="2258" y="3465"/>
                  </a:cubicBezTo>
                  <a:cubicBezTo>
                    <a:pt x="2258" y="3259"/>
                    <a:pt x="2219" y="3028"/>
                    <a:pt x="2219" y="3028"/>
                  </a:cubicBezTo>
                  <a:lnTo>
                    <a:pt x="2142" y="1189"/>
                  </a:lnTo>
                  <a:cubicBezTo>
                    <a:pt x="2142" y="1189"/>
                    <a:pt x="2232" y="996"/>
                    <a:pt x="2194" y="829"/>
                  </a:cubicBezTo>
                  <a:cubicBezTo>
                    <a:pt x="2155" y="662"/>
                    <a:pt x="1943" y="168"/>
                    <a:pt x="1904" y="135"/>
                  </a:cubicBezTo>
                  <a:cubicBezTo>
                    <a:pt x="1866" y="103"/>
                    <a:pt x="536" y="347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122;p67">
              <a:extLst>
                <a:ext uri="{FF2B5EF4-FFF2-40B4-BE49-F238E27FC236}">
                  <a16:creationId xmlns:a16="http://schemas.microsoft.com/office/drawing/2014/main" id="{970FEC76-8037-55D3-1B82-DE8BDF5776B7}"/>
                </a:ext>
              </a:extLst>
            </p:cNvPr>
            <p:cNvSpPr/>
            <p:nvPr/>
          </p:nvSpPr>
          <p:spPr>
            <a:xfrm>
              <a:off x="5835600" y="2759040"/>
              <a:ext cx="825840" cy="2172240"/>
            </a:xfrm>
            <a:custGeom>
              <a:avLst/>
              <a:gdLst/>
              <a:ahLst/>
              <a:cxnLst/>
              <a:rect l="l" t="t" r="r" b="b"/>
              <a:pathLst>
                <a:path w="2294" h="6034" extrusionOk="0">
                  <a:moveTo>
                    <a:pt x="392" y="5874"/>
                  </a:moveTo>
                  <a:lnTo>
                    <a:pt x="662" y="5960"/>
                  </a:lnTo>
                  <a:cubicBezTo>
                    <a:pt x="743" y="5986"/>
                    <a:pt x="784" y="5994"/>
                    <a:pt x="804" y="5997"/>
                  </a:cubicBezTo>
                  <a:cubicBezTo>
                    <a:pt x="797" y="5919"/>
                    <a:pt x="774" y="5611"/>
                    <a:pt x="774" y="5038"/>
                  </a:cubicBezTo>
                  <a:cubicBezTo>
                    <a:pt x="774" y="4665"/>
                    <a:pt x="807" y="4131"/>
                    <a:pt x="838" y="3616"/>
                  </a:cubicBezTo>
                  <a:cubicBezTo>
                    <a:pt x="863" y="3209"/>
                    <a:pt x="887" y="2826"/>
                    <a:pt x="890" y="2582"/>
                  </a:cubicBezTo>
                  <a:cubicBezTo>
                    <a:pt x="896" y="2038"/>
                    <a:pt x="1095" y="1514"/>
                    <a:pt x="1097" y="1508"/>
                  </a:cubicBezTo>
                  <a:cubicBezTo>
                    <a:pt x="1098" y="1506"/>
                    <a:pt x="1099" y="1503"/>
                    <a:pt x="1102" y="1501"/>
                  </a:cubicBezTo>
                  <a:lnTo>
                    <a:pt x="1185" y="1430"/>
                  </a:lnTo>
                  <a:cubicBezTo>
                    <a:pt x="1190" y="1426"/>
                    <a:pt x="1197" y="1425"/>
                    <a:pt x="1203" y="1427"/>
                  </a:cubicBezTo>
                  <a:cubicBezTo>
                    <a:pt x="1208" y="1429"/>
                    <a:pt x="1213" y="1434"/>
                    <a:pt x="1214" y="1441"/>
                  </a:cubicBezTo>
                  <a:cubicBezTo>
                    <a:pt x="1227" y="1512"/>
                    <a:pt x="1548" y="3193"/>
                    <a:pt x="1548" y="3328"/>
                  </a:cubicBezTo>
                  <a:cubicBezTo>
                    <a:pt x="1548" y="3434"/>
                    <a:pt x="1237" y="5576"/>
                    <a:pt x="1213" y="5643"/>
                  </a:cubicBezTo>
                  <a:cubicBezTo>
                    <a:pt x="1207" y="5658"/>
                    <a:pt x="1201" y="5671"/>
                    <a:pt x="1195" y="5683"/>
                  </a:cubicBezTo>
                  <a:cubicBezTo>
                    <a:pt x="1181" y="5712"/>
                    <a:pt x="1169" y="5738"/>
                    <a:pt x="1169" y="5784"/>
                  </a:cubicBezTo>
                  <a:lnTo>
                    <a:pt x="1169" y="5958"/>
                  </a:lnTo>
                  <a:lnTo>
                    <a:pt x="1609" y="5785"/>
                  </a:lnTo>
                  <a:cubicBezTo>
                    <a:pt x="1608" y="5747"/>
                    <a:pt x="1604" y="5674"/>
                    <a:pt x="1591" y="5643"/>
                  </a:cubicBezTo>
                  <a:cubicBezTo>
                    <a:pt x="1570" y="5595"/>
                    <a:pt x="1570" y="5534"/>
                    <a:pt x="1570" y="5514"/>
                  </a:cubicBezTo>
                  <a:cubicBezTo>
                    <a:pt x="1570" y="5507"/>
                    <a:pt x="1574" y="5497"/>
                    <a:pt x="1667" y="5243"/>
                  </a:cubicBezTo>
                  <a:cubicBezTo>
                    <a:pt x="1844" y="4763"/>
                    <a:pt x="2258" y="3637"/>
                    <a:pt x="2258" y="3482"/>
                  </a:cubicBezTo>
                  <a:cubicBezTo>
                    <a:pt x="2258" y="3280"/>
                    <a:pt x="2220" y="3050"/>
                    <a:pt x="2220" y="3048"/>
                  </a:cubicBezTo>
                  <a:lnTo>
                    <a:pt x="2142" y="1207"/>
                  </a:lnTo>
                  <a:cubicBezTo>
                    <a:pt x="2142" y="1204"/>
                    <a:pt x="2143" y="1201"/>
                    <a:pt x="2144" y="1199"/>
                  </a:cubicBezTo>
                  <a:cubicBezTo>
                    <a:pt x="2145" y="1197"/>
                    <a:pt x="2231" y="1009"/>
                    <a:pt x="2194" y="850"/>
                  </a:cubicBezTo>
                  <a:cubicBezTo>
                    <a:pt x="2156" y="683"/>
                    <a:pt x="1950" y="209"/>
                    <a:pt x="1913" y="168"/>
                  </a:cubicBezTo>
                  <a:cubicBezTo>
                    <a:pt x="1894" y="164"/>
                    <a:pt x="1806" y="173"/>
                    <a:pt x="1713" y="182"/>
                  </a:cubicBezTo>
                  <a:cubicBezTo>
                    <a:pt x="1315" y="219"/>
                    <a:pt x="499" y="297"/>
                    <a:pt x="174" y="51"/>
                  </a:cubicBezTo>
                  <a:cubicBezTo>
                    <a:pt x="152" y="203"/>
                    <a:pt x="54" y="878"/>
                    <a:pt x="38" y="1239"/>
                  </a:cubicBezTo>
                  <a:cubicBezTo>
                    <a:pt x="27" y="1469"/>
                    <a:pt x="60" y="2079"/>
                    <a:pt x="92" y="2669"/>
                  </a:cubicBezTo>
                  <a:cubicBezTo>
                    <a:pt x="117" y="3127"/>
                    <a:pt x="140" y="3559"/>
                    <a:pt x="140" y="3765"/>
                  </a:cubicBezTo>
                  <a:cubicBezTo>
                    <a:pt x="140" y="4227"/>
                    <a:pt x="490" y="5688"/>
                    <a:pt x="494" y="5703"/>
                  </a:cubicBezTo>
                  <a:cubicBezTo>
                    <a:pt x="495" y="5710"/>
                    <a:pt x="493" y="5717"/>
                    <a:pt x="487" y="5721"/>
                  </a:cubicBezTo>
                  <a:lnTo>
                    <a:pt x="397" y="5793"/>
                  </a:lnTo>
                  <a:lnTo>
                    <a:pt x="392" y="5874"/>
                  </a:lnTo>
                  <a:moveTo>
                    <a:pt x="819" y="6034"/>
                  </a:moveTo>
                  <a:cubicBezTo>
                    <a:pt x="802" y="6034"/>
                    <a:pt x="758" y="6028"/>
                    <a:pt x="651" y="5994"/>
                  </a:cubicBezTo>
                  <a:lnTo>
                    <a:pt x="368" y="5904"/>
                  </a:lnTo>
                  <a:cubicBezTo>
                    <a:pt x="361" y="5901"/>
                    <a:pt x="355" y="5894"/>
                    <a:pt x="356" y="5886"/>
                  </a:cubicBezTo>
                  <a:lnTo>
                    <a:pt x="362" y="5783"/>
                  </a:lnTo>
                  <a:cubicBezTo>
                    <a:pt x="363" y="5778"/>
                    <a:pt x="365" y="5774"/>
                    <a:pt x="369" y="5770"/>
                  </a:cubicBezTo>
                  <a:lnTo>
                    <a:pt x="457" y="5700"/>
                  </a:lnTo>
                  <a:cubicBezTo>
                    <a:pt x="424" y="5564"/>
                    <a:pt x="105" y="4210"/>
                    <a:pt x="105" y="3765"/>
                  </a:cubicBezTo>
                  <a:cubicBezTo>
                    <a:pt x="105" y="3560"/>
                    <a:pt x="82" y="3128"/>
                    <a:pt x="57" y="2671"/>
                  </a:cubicBezTo>
                  <a:cubicBezTo>
                    <a:pt x="25" y="2080"/>
                    <a:pt x="-9" y="1469"/>
                    <a:pt x="2" y="1237"/>
                  </a:cubicBezTo>
                  <a:cubicBezTo>
                    <a:pt x="21" y="830"/>
                    <a:pt x="143" y="23"/>
                    <a:pt x="144" y="15"/>
                  </a:cubicBezTo>
                  <a:cubicBezTo>
                    <a:pt x="145" y="8"/>
                    <a:pt x="149" y="3"/>
                    <a:pt x="155" y="1"/>
                  </a:cubicBezTo>
                  <a:cubicBezTo>
                    <a:pt x="161" y="-1"/>
                    <a:pt x="168" y="0"/>
                    <a:pt x="173" y="4"/>
                  </a:cubicBezTo>
                  <a:cubicBezTo>
                    <a:pt x="468" y="264"/>
                    <a:pt x="1306" y="185"/>
                    <a:pt x="1710" y="147"/>
                  </a:cubicBezTo>
                  <a:cubicBezTo>
                    <a:pt x="1887" y="130"/>
                    <a:pt x="1920" y="127"/>
                    <a:pt x="1934" y="139"/>
                  </a:cubicBezTo>
                  <a:cubicBezTo>
                    <a:pt x="1980" y="177"/>
                    <a:pt x="2192" y="683"/>
                    <a:pt x="2229" y="842"/>
                  </a:cubicBezTo>
                  <a:cubicBezTo>
                    <a:pt x="2266" y="1002"/>
                    <a:pt x="2191" y="1180"/>
                    <a:pt x="2178" y="1209"/>
                  </a:cubicBezTo>
                  <a:lnTo>
                    <a:pt x="2255" y="3044"/>
                  </a:lnTo>
                  <a:cubicBezTo>
                    <a:pt x="2255" y="3044"/>
                    <a:pt x="2294" y="3277"/>
                    <a:pt x="2294" y="3482"/>
                  </a:cubicBezTo>
                  <a:cubicBezTo>
                    <a:pt x="2294" y="3643"/>
                    <a:pt x="1893" y="4732"/>
                    <a:pt x="1700" y="5256"/>
                  </a:cubicBezTo>
                  <a:cubicBezTo>
                    <a:pt x="1649" y="5396"/>
                    <a:pt x="1608" y="5507"/>
                    <a:pt x="1605" y="5517"/>
                  </a:cubicBezTo>
                  <a:cubicBezTo>
                    <a:pt x="1606" y="5532"/>
                    <a:pt x="1606" y="5588"/>
                    <a:pt x="1623" y="5629"/>
                  </a:cubicBezTo>
                  <a:cubicBezTo>
                    <a:pt x="1644" y="5677"/>
                    <a:pt x="1644" y="5792"/>
                    <a:pt x="1644" y="5797"/>
                  </a:cubicBezTo>
                  <a:cubicBezTo>
                    <a:pt x="1644" y="5804"/>
                    <a:pt x="1640" y="5811"/>
                    <a:pt x="1633" y="5814"/>
                  </a:cubicBezTo>
                  <a:lnTo>
                    <a:pt x="1158" y="6000"/>
                  </a:lnTo>
                  <a:cubicBezTo>
                    <a:pt x="1153" y="6002"/>
                    <a:pt x="1147" y="6001"/>
                    <a:pt x="1142" y="5998"/>
                  </a:cubicBezTo>
                  <a:cubicBezTo>
                    <a:pt x="1137" y="5995"/>
                    <a:pt x="1134" y="5989"/>
                    <a:pt x="1134" y="5984"/>
                  </a:cubicBezTo>
                  <a:lnTo>
                    <a:pt x="1134" y="5784"/>
                  </a:lnTo>
                  <a:cubicBezTo>
                    <a:pt x="1134" y="5730"/>
                    <a:pt x="1148" y="5700"/>
                    <a:pt x="1163" y="5668"/>
                  </a:cubicBezTo>
                  <a:cubicBezTo>
                    <a:pt x="1169" y="5656"/>
                    <a:pt x="1175" y="5644"/>
                    <a:pt x="1180" y="5630"/>
                  </a:cubicBezTo>
                  <a:cubicBezTo>
                    <a:pt x="1208" y="5546"/>
                    <a:pt x="1512" y="3437"/>
                    <a:pt x="1512" y="3328"/>
                  </a:cubicBezTo>
                  <a:cubicBezTo>
                    <a:pt x="1512" y="3206"/>
                    <a:pt x="1228" y="1708"/>
                    <a:pt x="1185" y="1477"/>
                  </a:cubicBezTo>
                  <a:lnTo>
                    <a:pt x="1128" y="1525"/>
                  </a:lnTo>
                  <a:cubicBezTo>
                    <a:pt x="1109" y="1576"/>
                    <a:pt x="931" y="2071"/>
                    <a:pt x="925" y="2582"/>
                  </a:cubicBezTo>
                  <a:cubicBezTo>
                    <a:pt x="922" y="2827"/>
                    <a:pt x="898" y="3211"/>
                    <a:pt x="873" y="3618"/>
                  </a:cubicBezTo>
                  <a:cubicBezTo>
                    <a:pt x="842" y="4133"/>
                    <a:pt x="809" y="4666"/>
                    <a:pt x="809" y="5038"/>
                  </a:cubicBezTo>
                  <a:cubicBezTo>
                    <a:pt x="809" y="5704"/>
                    <a:pt x="841" y="6011"/>
                    <a:pt x="841" y="6014"/>
                  </a:cubicBezTo>
                  <a:cubicBezTo>
                    <a:pt x="842" y="6023"/>
                    <a:pt x="837" y="6031"/>
                    <a:pt x="828" y="6033"/>
                  </a:cubicBezTo>
                  <a:cubicBezTo>
                    <a:pt x="826" y="6033"/>
                    <a:pt x="824" y="6034"/>
                    <a:pt x="819" y="6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123;p67">
              <a:extLst>
                <a:ext uri="{FF2B5EF4-FFF2-40B4-BE49-F238E27FC236}">
                  <a16:creationId xmlns:a16="http://schemas.microsoft.com/office/drawing/2014/main" id="{EFAF3918-17F7-DC72-AA09-997720D446C6}"/>
                </a:ext>
              </a:extLst>
            </p:cNvPr>
            <p:cNvSpPr/>
            <p:nvPr/>
          </p:nvSpPr>
          <p:spPr>
            <a:xfrm>
              <a:off x="6250320" y="3143520"/>
              <a:ext cx="379800" cy="1769760"/>
            </a:xfrm>
            <a:custGeom>
              <a:avLst/>
              <a:gdLst/>
              <a:ahLst/>
              <a:cxnLst/>
              <a:rect l="l" t="t" r="r" b="b"/>
              <a:pathLst>
                <a:path w="1055" h="4916" extrusionOk="0">
                  <a:moveTo>
                    <a:pt x="582" y="2200"/>
                  </a:moveTo>
                  <a:cubicBezTo>
                    <a:pt x="582" y="2007"/>
                    <a:pt x="705" y="0"/>
                    <a:pt x="705" y="0"/>
                  </a:cubicBezTo>
                  <a:lnTo>
                    <a:pt x="45" y="376"/>
                  </a:lnTo>
                  <a:cubicBezTo>
                    <a:pt x="90" y="618"/>
                    <a:pt x="378" y="2136"/>
                    <a:pt x="378" y="2260"/>
                  </a:cubicBezTo>
                  <a:cubicBezTo>
                    <a:pt x="378" y="2395"/>
                    <a:pt x="64" y="4517"/>
                    <a:pt x="45" y="4568"/>
                  </a:cubicBezTo>
                  <a:cubicBezTo>
                    <a:pt x="25" y="4620"/>
                    <a:pt x="0" y="4646"/>
                    <a:pt x="0" y="4716"/>
                  </a:cubicBezTo>
                  <a:lnTo>
                    <a:pt x="0" y="4916"/>
                  </a:lnTo>
                  <a:lnTo>
                    <a:pt x="474" y="4729"/>
                  </a:lnTo>
                  <a:cubicBezTo>
                    <a:pt x="474" y="4729"/>
                    <a:pt x="474" y="4613"/>
                    <a:pt x="455" y="4568"/>
                  </a:cubicBezTo>
                  <a:cubicBezTo>
                    <a:pt x="436" y="4523"/>
                    <a:pt x="436" y="4465"/>
                    <a:pt x="436" y="4446"/>
                  </a:cubicBezTo>
                  <a:cubicBezTo>
                    <a:pt x="436" y="4431"/>
                    <a:pt x="881" y="3259"/>
                    <a:pt x="1055" y="2694"/>
                  </a:cubicBezTo>
                  <a:cubicBezTo>
                    <a:pt x="513" y="2812"/>
                    <a:pt x="582" y="2390"/>
                    <a:pt x="582" y="22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124;p67">
              <a:extLst>
                <a:ext uri="{FF2B5EF4-FFF2-40B4-BE49-F238E27FC236}">
                  <a16:creationId xmlns:a16="http://schemas.microsoft.com/office/drawing/2014/main" id="{D20ABB5A-6670-EB94-EBD1-8E1A72399518}"/>
                </a:ext>
              </a:extLst>
            </p:cNvPr>
            <p:cNvSpPr/>
            <p:nvPr/>
          </p:nvSpPr>
          <p:spPr>
            <a:xfrm>
              <a:off x="5841000" y="2765160"/>
              <a:ext cx="425520" cy="2159640"/>
            </a:xfrm>
            <a:custGeom>
              <a:avLst/>
              <a:gdLst/>
              <a:ahLst/>
              <a:cxnLst/>
              <a:rect l="l" t="t" r="r" b="b"/>
              <a:pathLst>
                <a:path w="1182" h="5999" extrusionOk="0">
                  <a:moveTo>
                    <a:pt x="894" y="3896"/>
                  </a:moveTo>
                  <a:lnTo>
                    <a:pt x="840" y="3622"/>
                  </a:lnTo>
                  <a:cubicBezTo>
                    <a:pt x="842" y="3581"/>
                    <a:pt x="845" y="3540"/>
                    <a:pt x="847" y="3500"/>
                  </a:cubicBezTo>
                  <a:cubicBezTo>
                    <a:pt x="840" y="3514"/>
                    <a:pt x="831" y="3528"/>
                    <a:pt x="824" y="3543"/>
                  </a:cubicBezTo>
                  <a:lnTo>
                    <a:pt x="235" y="580"/>
                  </a:lnTo>
                  <a:lnTo>
                    <a:pt x="1182" y="424"/>
                  </a:lnTo>
                  <a:cubicBezTo>
                    <a:pt x="811" y="433"/>
                    <a:pt x="146" y="0"/>
                    <a:pt x="146" y="0"/>
                  </a:cubicBezTo>
                  <a:lnTo>
                    <a:pt x="0" y="1027"/>
                  </a:lnTo>
                  <a:lnTo>
                    <a:pt x="47" y="3026"/>
                  </a:lnTo>
                  <a:lnTo>
                    <a:pt x="109" y="3797"/>
                  </a:lnTo>
                  <a:cubicBezTo>
                    <a:pt x="111" y="3841"/>
                    <a:pt x="115" y="3892"/>
                    <a:pt x="121" y="3948"/>
                  </a:cubicBezTo>
                  <a:lnTo>
                    <a:pt x="141" y="4202"/>
                  </a:lnTo>
                  <a:cubicBezTo>
                    <a:pt x="141" y="4202"/>
                    <a:pt x="145" y="4235"/>
                    <a:pt x="167" y="4275"/>
                  </a:cubicBezTo>
                  <a:cubicBezTo>
                    <a:pt x="268" y="4884"/>
                    <a:pt x="461" y="5690"/>
                    <a:pt x="461" y="5690"/>
                  </a:cubicBezTo>
                  <a:lnTo>
                    <a:pt x="365" y="5767"/>
                  </a:lnTo>
                  <a:lnTo>
                    <a:pt x="359" y="5870"/>
                  </a:lnTo>
                  <a:cubicBezTo>
                    <a:pt x="359" y="5870"/>
                    <a:pt x="500" y="5915"/>
                    <a:pt x="641" y="5960"/>
                  </a:cubicBezTo>
                  <a:cubicBezTo>
                    <a:pt x="783" y="6005"/>
                    <a:pt x="809" y="5999"/>
                    <a:pt x="809" y="5999"/>
                  </a:cubicBezTo>
                  <a:cubicBezTo>
                    <a:pt x="809" y="5999"/>
                    <a:pt x="777" y="5697"/>
                    <a:pt x="777" y="5021"/>
                  </a:cubicBezTo>
                  <a:cubicBezTo>
                    <a:pt x="777" y="4768"/>
                    <a:pt x="792" y="4435"/>
                    <a:pt x="812" y="4090"/>
                  </a:cubicBezTo>
                  <a:cubicBezTo>
                    <a:pt x="865" y="3986"/>
                    <a:pt x="894" y="3896"/>
                    <a:pt x="894" y="38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125;p67">
              <a:extLst>
                <a:ext uri="{FF2B5EF4-FFF2-40B4-BE49-F238E27FC236}">
                  <a16:creationId xmlns:a16="http://schemas.microsoft.com/office/drawing/2014/main" id="{72F58F99-0A4F-C1E4-F206-9757641110F6}"/>
                </a:ext>
              </a:extLst>
            </p:cNvPr>
            <p:cNvSpPr/>
            <p:nvPr/>
          </p:nvSpPr>
          <p:spPr>
            <a:xfrm>
              <a:off x="6260040" y="3135960"/>
              <a:ext cx="239400" cy="149400"/>
            </a:xfrm>
            <a:custGeom>
              <a:avLst/>
              <a:gdLst/>
              <a:ahLst/>
              <a:cxnLst/>
              <a:rect l="l" t="t" r="r" b="b"/>
              <a:pathLst>
                <a:path w="665" h="415" extrusionOk="0">
                  <a:moveTo>
                    <a:pt x="18" y="415"/>
                  </a:moveTo>
                  <a:cubicBezTo>
                    <a:pt x="12" y="415"/>
                    <a:pt x="6" y="411"/>
                    <a:pt x="2" y="406"/>
                  </a:cubicBezTo>
                  <a:cubicBezTo>
                    <a:pt x="-2" y="398"/>
                    <a:pt x="0" y="387"/>
                    <a:pt x="9" y="382"/>
                  </a:cubicBezTo>
                  <a:lnTo>
                    <a:pt x="638" y="2"/>
                  </a:lnTo>
                  <a:cubicBezTo>
                    <a:pt x="646" y="-3"/>
                    <a:pt x="657" y="0"/>
                    <a:pt x="662" y="8"/>
                  </a:cubicBezTo>
                  <a:cubicBezTo>
                    <a:pt x="667" y="17"/>
                    <a:pt x="664" y="28"/>
                    <a:pt x="656" y="33"/>
                  </a:cubicBezTo>
                  <a:lnTo>
                    <a:pt x="27" y="412"/>
                  </a:lnTo>
                  <a:cubicBezTo>
                    <a:pt x="24" y="414"/>
                    <a:pt x="21" y="415"/>
                    <a:pt x="18" y="4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126;p67">
              <a:extLst>
                <a:ext uri="{FF2B5EF4-FFF2-40B4-BE49-F238E27FC236}">
                  <a16:creationId xmlns:a16="http://schemas.microsoft.com/office/drawing/2014/main" id="{4C693E99-690F-2AEC-E42A-45C1C5EC10AF}"/>
                </a:ext>
              </a:extLst>
            </p:cNvPr>
            <p:cNvSpPr/>
            <p:nvPr/>
          </p:nvSpPr>
          <p:spPr>
            <a:xfrm>
              <a:off x="6327000" y="3210120"/>
              <a:ext cx="130680" cy="58680"/>
            </a:xfrm>
            <a:custGeom>
              <a:avLst/>
              <a:gdLst/>
              <a:ahLst/>
              <a:cxnLst/>
              <a:rect l="l" t="t" r="r" b="b"/>
              <a:pathLst>
                <a:path w="363" h="163" extrusionOk="0">
                  <a:moveTo>
                    <a:pt x="17" y="163"/>
                  </a:moveTo>
                  <a:cubicBezTo>
                    <a:pt x="10" y="163"/>
                    <a:pt x="3" y="159"/>
                    <a:pt x="1" y="152"/>
                  </a:cubicBezTo>
                  <a:cubicBezTo>
                    <a:pt x="-3" y="143"/>
                    <a:pt x="2" y="133"/>
                    <a:pt x="11" y="129"/>
                  </a:cubicBezTo>
                  <a:lnTo>
                    <a:pt x="339" y="1"/>
                  </a:lnTo>
                  <a:cubicBezTo>
                    <a:pt x="348" y="-3"/>
                    <a:pt x="358" y="2"/>
                    <a:pt x="361" y="11"/>
                  </a:cubicBezTo>
                  <a:cubicBezTo>
                    <a:pt x="365" y="20"/>
                    <a:pt x="361" y="30"/>
                    <a:pt x="352" y="34"/>
                  </a:cubicBezTo>
                  <a:lnTo>
                    <a:pt x="24" y="162"/>
                  </a:lnTo>
                  <a:cubicBezTo>
                    <a:pt x="21" y="163"/>
                    <a:pt x="19" y="163"/>
                    <a:pt x="17" y="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675" rIns="900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127;p67">
              <a:extLst>
                <a:ext uri="{FF2B5EF4-FFF2-40B4-BE49-F238E27FC236}">
                  <a16:creationId xmlns:a16="http://schemas.microsoft.com/office/drawing/2014/main" id="{E1A13C48-5FD1-AF24-EA5E-E4EC928D19FC}"/>
                </a:ext>
              </a:extLst>
            </p:cNvPr>
            <p:cNvSpPr/>
            <p:nvPr/>
          </p:nvSpPr>
          <p:spPr>
            <a:xfrm>
              <a:off x="6227640" y="2904480"/>
              <a:ext cx="15120" cy="255600"/>
            </a:xfrm>
            <a:custGeom>
              <a:avLst/>
              <a:gdLst/>
              <a:ahLst/>
              <a:cxnLst/>
              <a:rect l="l" t="t" r="r" b="b"/>
              <a:pathLst>
                <a:path w="42" h="710" extrusionOk="0">
                  <a:moveTo>
                    <a:pt x="24" y="710"/>
                  </a:moveTo>
                  <a:cubicBezTo>
                    <a:pt x="14" y="710"/>
                    <a:pt x="7" y="702"/>
                    <a:pt x="6" y="693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8" y="1"/>
                    <a:pt x="35" y="8"/>
                    <a:pt x="35" y="17"/>
                  </a:cubicBezTo>
                  <a:lnTo>
                    <a:pt x="42" y="692"/>
                  </a:lnTo>
                  <a:cubicBezTo>
                    <a:pt x="42" y="702"/>
                    <a:pt x="34" y="710"/>
                    <a:pt x="24" y="7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28;p67">
              <a:extLst>
                <a:ext uri="{FF2B5EF4-FFF2-40B4-BE49-F238E27FC236}">
                  <a16:creationId xmlns:a16="http://schemas.microsoft.com/office/drawing/2014/main" id="{B8C204E9-6B36-0CA3-2BA6-98CB2D5AC56E}"/>
                </a:ext>
              </a:extLst>
            </p:cNvPr>
            <p:cNvSpPr/>
            <p:nvPr/>
          </p:nvSpPr>
          <p:spPr>
            <a:xfrm>
              <a:off x="6246000" y="2911320"/>
              <a:ext cx="38160" cy="241920"/>
            </a:xfrm>
            <a:custGeom>
              <a:avLst/>
              <a:gdLst/>
              <a:ahLst/>
              <a:cxnLst/>
              <a:rect l="l" t="t" r="r" b="b"/>
              <a:pathLst>
                <a:path w="106" h="672" extrusionOk="0">
                  <a:moveTo>
                    <a:pt x="18" y="672"/>
                  </a:moveTo>
                  <a:cubicBezTo>
                    <a:pt x="14" y="672"/>
                    <a:pt x="10" y="670"/>
                    <a:pt x="6" y="667"/>
                  </a:cubicBezTo>
                  <a:cubicBezTo>
                    <a:pt x="-1" y="661"/>
                    <a:pt x="-2" y="650"/>
                    <a:pt x="5" y="642"/>
                  </a:cubicBezTo>
                  <a:lnTo>
                    <a:pt x="71" y="571"/>
                  </a:lnTo>
                  <a:lnTo>
                    <a:pt x="39" y="19"/>
                  </a:lnTo>
                  <a:cubicBezTo>
                    <a:pt x="38" y="9"/>
                    <a:pt x="46" y="1"/>
                    <a:pt x="56" y="0"/>
                  </a:cubicBezTo>
                  <a:cubicBezTo>
                    <a:pt x="67" y="0"/>
                    <a:pt x="74" y="7"/>
                    <a:pt x="74" y="17"/>
                  </a:cubicBezTo>
                  <a:lnTo>
                    <a:pt x="105" y="576"/>
                  </a:lnTo>
                  <a:cubicBezTo>
                    <a:pt x="106" y="581"/>
                    <a:pt x="104" y="586"/>
                    <a:pt x="101" y="589"/>
                  </a:cubicBezTo>
                  <a:lnTo>
                    <a:pt x="31" y="666"/>
                  </a:lnTo>
                  <a:cubicBezTo>
                    <a:pt x="28" y="670"/>
                    <a:pt x="23" y="672"/>
                    <a:pt x="18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129;p67">
              <a:extLst>
                <a:ext uri="{FF2B5EF4-FFF2-40B4-BE49-F238E27FC236}">
                  <a16:creationId xmlns:a16="http://schemas.microsoft.com/office/drawing/2014/main" id="{AC0CB27D-C972-D28A-0F46-1B02A81694AD}"/>
                </a:ext>
              </a:extLst>
            </p:cNvPr>
            <p:cNvSpPr/>
            <p:nvPr/>
          </p:nvSpPr>
          <p:spPr>
            <a:xfrm>
              <a:off x="6417000" y="2892960"/>
              <a:ext cx="31680" cy="188640"/>
            </a:xfrm>
            <a:custGeom>
              <a:avLst/>
              <a:gdLst/>
              <a:ahLst/>
              <a:cxnLst/>
              <a:rect l="l" t="t" r="r" b="b"/>
              <a:pathLst>
                <a:path w="88" h="524" extrusionOk="0">
                  <a:moveTo>
                    <a:pt x="69" y="524"/>
                  </a:moveTo>
                  <a:cubicBezTo>
                    <a:pt x="60" y="524"/>
                    <a:pt x="53" y="517"/>
                    <a:pt x="52" y="508"/>
                  </a:cubicBezTo>
                  <a:lnTo>
                    <a:pt x="0" y="19"/>
                  </a:lnTo>
                  <a:cubicBezTo>
                    <a:pt x="-1" y="9"/>
                    <a:pt x="6" y="1"/>
                    <a:pt x="16" y="0"/>
                  </a:cubicBezTo>
                  <a:cubicBezTo>
                    <a:pt x="26" y="-1"/>
                    <a:pt x="34" y="6"/>
                    <a:pt x="35" y="15"/>
                  </a:cubicBezTo>
                  <a:lnTo>
                    <a:pt x="87" y="504"/>
                  </a:lnTo>
                  <a:cubicBezTo>
                    <a:pt x="88" y="514"/>
                    <a:pt x="81" y="523"/>
                    <a:pt x="71" y="524"/>
                  </a:cubicBezTo>
                  <a:cubicBezTo>
                    <a:pt x="71" y="524"/>
                    <a:pt x="70" y="524"/>
                    <a:pt x="69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130;p67">
              <a:extLst>
                <a:ext uri="{FF2B5EF4-FFF2-40B4-BE49-F238E27FC236}">
                  <a16:creationId xmlns:a16="http://schemas.microsoft.com/office/drawing/2014/main" id="{E0398AD6-FFC1-4A61-59E9-C2C2D26A9E4B}"/>
                </a:ext>
              </a:extLst>
            </p:cNvPr>
            <p:cNvSpPr/>
            <p:nvPr/>
          </p:nvSpPr>
          <p:spPr>
            <a:xfrm>
              <a:off x="6445080" y="2874600"/>
              <a:ext cx="56520" cy="105120"/>
            </a:xfrm>
            <a:custGeom>
              <a:avLst/>
              <a:gdLst/>
              <a:ahLst/>
              <a:cxnLst/>
              <a:rect l="l" t="t" r="r" b="b"/>
              <a:pathLst>
                <a:path w="157" h="292" extrusionOk="0">
                  <a:moveTo>
                    <a:pt x="139" y="292"/>
                  </a:moveTo>
                  <a:cubicBezTo>
                    <a:pt x="133" y="292"/>
                    <a:pt x="126" y="288"/>
                    <a:pt x="123" y="282"/>
                  </a:cubicBezTo>
                  <a:lnTo>
                    <a:pt x="1" y="24"/>
                  </a:lnTo>
                  <a:cubicBezTo>
                    <a:pt x="-3" y="16"/>
                    <a:pt x="1" y="5"/>
                    <a:pt x="9" y="1"/>
                  </a:cubicBezTo>
                  <a:cubicBezTo>
                    <a:pt x="18" y="-3"/>
                    <a:pt x="29" y="0"/>
                    <a:pt x="33" y="9"/>
                  </a:cubicBezTo>
                  <a:lnTo>
                    <a:pt x="155" y="266"/>
                  </a:lnTo>
                  <a:cubicBezTo>
                    <a:pt x="159" y="275"/>
                    <a:pt x="156" y="286"/>
                    <a:pt x="147" y="290"/>
                  </a:cubicBezTo>
                  <a:cubicBezTo>
                    <a:pt x="144" y="291"/>
                    <a:pt x="142" y="292"/>
                    <a:pt x="139" y="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131;p67">
              <a:extLst>
                <a:ext uri="{FF2B5EF4-FFF2-40B4-BE49-F238E27FC236}">
                  <a16:creationId xmlns:a16="http://schemas.microsoft.com/office/drawing/2014/main" id="{D6B7EAD9-E159-6B43-8F6D-2C7A77497AD2}"/>
                </a:ext>
              </a:extLst>
            </p:cNvPr>
            <p:cNvSpPr/>
            <p:nvPr/>
          </p:nvSpPr>
          <p:spPr>
            <a:xfrm>
              <a:off x="5956560" y="2892960"/>
              <a:ext cx="93600" cy="288000"/>
            </a:xfrm>
            <a:custGeom>
              <a:avLst/>
              <a:gdLst/>
              <a:ahLst/>
              <a:cxnLst/>
              <a:rect l="l" t="t" r="r" b="b"/>
              <a:pathLst>
                <a:path w="260" h="800" extrusionOk="0">
                  <a:moveTo>
                    <a:pt x="18" y="800"/>
                  </a:moveTo>
                  <a:cubicBezTo>
                    <a:pt x="17" y="800"/>
                    <a:pt x="15" y="800"/>
                    <a:pt x="13" y="799"/>
                  </a:cubicBezTo>
                  <a:cubicBezTo>
                    <a:pt x="4" y="797"/>
                    <a:pt x="-1" y="787"/>
                    <a:pt x="1" y="778"/>
                  </a:cubicBezTo>
                  <a:lnTo>
                    <a:pt x="226" y="12"/>
                  </a:lnTo>
                  <a:cubicBezTo>
                    <a:pt x="229" y="3"/>
                    <a:pt x="239" y="-2"/>
                    <a:pt x="248" y="0"/>
                  </a:cubicBezTo>
                  <a:cubicBezTo>
                    <a:pt x="258" y="3"/>
                    <a:pt x="263" y="13"/>
                    <a:pt x="260" y="22"/>
                  </a:cubicBezTo>
                  <a:lnTo>
                    <a:pt x="35" y="787"/>
                  </a:lnTo>
                  <a:cubicBezTo>
                    <a:pt x="33" y="795"/>
                    <a:pt x="26" y="800"/>
                    <a:pt x="18" y="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132;p67">
              <a:extLst>
                <a:ext uri="{FF2B5EF4-FFF2-40B4-BE49-F238E27FC236}">
                  <a16:creationId xmlns:a16="http://schemas.microsoft.com/office/drawing/2014/main" id="{339BADFE-FD33-238F-E59A-C36D2ED64CC3}"/>
                </a:ext>
              </a:extLst>
            </p:cNvPr>
            <p:cNvSpPr/>
            <p:nvPr/>
          </p:nvSpPr>
          <p:spPr>
            <a:xfrm>
              <a:off x="6044760" y="2909160"/>
              <a:ext cx="12600" cy="216360"/>
            </a:xfrm>
            <a:custGeom>
              <a:avLst/>
              <a:gdLst/>
              <a:ahLst/>
              <a:cxnLst/>
              <a:rect l="l" t="t" r="r" b="b"/>
              <a:pathLst>
                <a:path w="35" h="601" extrusionOk="0">
                  <a:moveTo>
                    <a:pt x="18" y="601"/>
                  </a:moveTo>
                  <a:cubicBezTo>
                    <a:pt x="8" y="601"/>
                    <a:pt x="0" y="593"/>
                    <a:pt x="0" y="583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lnTo>
                    <a:pt x="35" y="583"/>
                  </a:lnTo>
                  <a:cubicBezTo>
                    <a:pt x="35" y="593"/>
                    <a:pt x="27" y="601"/>
                    <a:pt x="18" y="6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133;p67">
              <a:extLst>
                <a:ext uri="{FF2B5EF4-FFF2-40B4-BE49-F238E27FC236}">
                  <a16:creationId xmlns:a16="http://schemas.microsoft.com/office/drawing/2014/main" id="{E7719E5F-DDBC-90B0-D0C0-F44FE9600DB0}"/>
                </a:ext>
              </a:extLst>
            </p:cNvPr>
            <p:cNvSpPr/>
            <p:nvPr/>
          </p:nvSpPr>
          <p:spPr>
            <a:xfrm>
              <a:off x="5106600" y="985320"/>
              <a:ext cx="967680" cy="469800"/>
            </a:xfrm>
            <a:custGeom>
              <a:avLst/>
              <a:gdLst/>
              <a:ahLst/>
              <a:cxnLst/>
              <a:rect l="l" t="t" r="r" b="b"/>
              <a:pathLst>
                <a:path w="2688" h="1305" extrusionOk="0">
                  <a:moveTo>
                    <a:pt x="270" y="1305"/>
                  </a:moveTo>
                  <a:cubicBezTo>
                    <a:pt x="270" y="1305"/>
                    <a:pt x="0" y="971"/>
                    <a:pt x="0" y="906"/>
                  </a:cubicBezTo>
                  <a:cubicBezTo>
                    <a:pt x="0" y="842"/>
                    <a:pt x="2032" y="0"/>
                    <a:pt x="2064" y="0"/>
                  </a:cubicBezTo>
                  <a:cubicBezTo>
                    <a:pt x="2096" y="0"/>
                    <a:pt x="2643" y="379"/>
                    <a:pt x="2649" y="411"/>
                  </a:cubicBezTo>
                  <a:cubicBezTo>
                    <a:pt x="2656" y="443"/>
                    <a:pt x="2688" y="617"/>
                    <a:pt x="2688" y="643"/>
                  </a:cubicBezTo>
                  <a:cubicBezTo>
                    <a:pt x="2688" y="668"/>
                    <a:pt x="2591" y="720"/>
                    <a:pt x="2591" y="720"/>
                  </a:cubicBezTo>
                  <a:cubicBezTo>
                    <a:pt x="2591" y="720"/>
                    <a:pt x="2469" y="835"/>
                    <a:pt x="2437" y="835"/>
                  </a:cubicBezTo>
                  <a:lnTo>
                    <a:pt x="2405" y="835"/>
                  </a:lnTo>
                  <a:cubicBezTo>
                    <a:pt x="2405" y="835"/>
                    <a:pt x="2315" y="874"/>
                    <a:pt x="2276" y="874"/>
                  </a:cubicBezTo>
                  <a:cubicBezTo>
                    <a:pt x="2238" y="874"/>
                    <a:pt x="2206" y="835"/>
                    <a:pt x="2206" y="835"/>
                  </a:cubicBezTo>
                  <a:cubicBezTo>
                    <a:pt x="2206" y="835"/>
                    <a:pt x="2026" y="881"/>
                    <a:pt x="2038" y="848"/>
                  </a:cubicBezTo>
                  <a:cubicBezTo>
                    <a:pt x="2051" y="816"/>
                    <a:pt x="2257" y="688"/>
                    <a:pt x="2257" y="688"/>
                  </a:cubicBezTo>
                  <a:cubicBezTo>
                    <a:pt x="2257" y="688"/>
                    <a:pt x="2019" y="540"/>
                    <a:pt x="1974" y="443"/>
                  </a:cubicBezTo>
                  <a:cubicBezTo>
                    <a:pt x="1929" y="347"/>
                    <a:pt x="1903" y="250"/>
                    <a:pt x="1903" y="250"/>
                  </a:cubicBezTo>
                  <a:lnTo>
                    <a:pt x="650" y="1163"/>
                  </a:lnTo>
                  <a:lnTo>
                    <a:pt x="270" y="1305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134;p67">
              <a:extLst>
                <a:ext uri="{FF2B5EF4-FFF2-40B4-BE49-F238E27FC236}">
                  <a16:creationId xmlns:a16="http://schemas.microsoft.com/office/drawing/2014/main" id="{09CC7427-21A5-11B3-042E-1431F628F175}"/>
                </a:ext>
              </a:extLst>
            </p:cNvPr>
            <p:cNvSpPr/>
            <p:nvPr/>
          </p:nvSpPr>
          <p:spPr>
            <a:xfrm>
              <a:off x="5100120" y="978840"/>
              <a:ext cx="980640" cy="482760"/>
            </a:xfrm>
            <a:custGeom>
              <a:avLst/>
              <a:gdLst/>
              <a:ahLst/>
              <a:cxnLst/>
              <a:rect l="l" t="t" r="r" b="b"/>
              <a:pathLst>
                <a:path w="2724" h="1341" extrusionOk="0">
                  <a:moveTo>
                    <a:pt x="36" y="928"/>
                  </a:moveTo>
                  <a:cubicBezTo>
                    <a:pt x="45" y="976"/>
                    <a:pt x="188" y="1169"/>
                    <a:pt x="294" y="1302"/>
                  </a:cubicBezTo>
                  <a:lnTo>
                    <a:pt x="659" y="1166"/>
                  </a:lnTo>
                  <a:lnTo>
                    <a:pt x="1911" y="254"/>
                  </a:lnTo>
                  <a:cubicBezTo>
                    <a:pt x="1916" y="251"/>
                    <a:pt x="1922" y="250"/>
                    <a:pt x="1927" y="252"/>
                  </a:cubicBezTo>
                  <a:cubicBezTo>
                    <a:pt x="1933" y="254"/>
                    <a:pt x="1937" y="258"/>
                    <a:pt x="1939" y="264"/>
                  </a:cubicBezTo>
                  <a:cubicBezTo>
                    <a:pt x="1939" y="265"/>
                    <a:pt x="1964" y="360"/>
                    <a:pt x="2008" y="454"/>
                  </a:cubicBezTo>
                  <a:cubicBezTo>
                    <a:pt x="2050" y="544"/>
                    <a:pt x="2282" y="689"/>
                    <a:pt x="2284" y="691"/>
                  </a:cubicBezTo>
                  <a:cubicBezTo>
                    <a:pt x="2290" y="694"/>
                    <a:pt x="2293" y="700"/>
                    <a:pt x="2293" y="706"/>
                  </a:cubicBezTo>
                  <a:cubicBezTo>
                    <a:pt x="2293" y="712"/>
                    <a:pt x="2290" y="717"/>
                    <a:pt x="2284" y="721"/>
                  </a:cubicBezTo>
                  <a:cubicBezTo>
                    <a:pt x="2205" y="770"/>
                    <a:pt x="2116" y="831"/>
                    <a:pt x="2084" y="860"/>
                  </a:cubicBezTo>
                  <a:cubicBezTo>
                    <a:pt x="2113" y="859"/>
                    <a:pt x="2171" y="849"/>
                    <a:pt x="2219" y="836"/>
                  </a:cubicBezTo>
                  <a:cubicBezTo>
                    <a:pt x="2226" y="835"/>
                    <a:pt x="2233" y="837"/>
                    <a:pt x="2237" y="842"/>
                  </a:cubicBezTo>
                  <a:cubicBezTo>
                    <a:pt x="2245" y="851"/>
                    <a:pt x="2270" y="874"/>
                    <a:pt x="2294" y="874"/>
                  </a:cubicBezTo>
                  <a:cubicBezTo>
                    <a:pt x="2323" y="874"/>
                    <a:pt x="2392" y="848"/>
                    <a:pt x="2416" y="837"/>
                  </a:cubicBezTo>
                  <a:cubicBezTo>
                    <a:pt x="2418" y="836"/>
                    <a:pt x="2421" y="836"/>
                    <a:pt x="2423" y="836"/>
                  </a:cubicBezTo>
                  <a:lnTo>
                    <a:pt x="2455" y="836"/>
                  </a:lnTo>
                  <a:cubicBezTo>
                    <a:pt x="2472" y="834"/>
                    <a:pt x="2542" y="777"/>
                    <a:pt x="2597" y="725"/>
                  </a:cubicBezTo>
                  <a:cubicBezTo>
                    <a:pt x="2599" y="724"/>
                    <a:pt x="2600" y="723"/>
                    <a:pt x="2601" y="722"/>
                  </a:cubicBezTo>
                  <a:cubicBezTo>
                    <a:pt x="2644" y="699"/>
                    <a:pt x="2685" y="670"/>
                    <a:pt x="2688" y="659"/>
                  </a:cubicBezTo>
                  <a:cubicBezTo>
                    <a:pt x="2688" y="638"/>
                    <a:pt x="2659" y="477"/>
                    <a:pt x="2651" y="435"/>
                  </a:cubicBezTo>
                  <a:cubicBezTo>
                    <a:pt x="2620" y="394"/>
                    <a:pt x="2139" y="56"/>
                    <a:pt x="2082" y="36"/>
                  </a:cubicBezTo>
                  <a:cubicBezTo>
                    <a:pt x="1949" y="70"/>
                    <a:pt x="127" y="843"/>
                    <a:pt x="36" y="928"/>
                  </a:cubicBezTo>
                  <a:moveTo>
                    <a:pt x="288" y="1341"/>
                  </a:moveTo>
                  <a:cubicBezTo>
                    <a:pt x="283" y="1341"/>
                    <a:pt x="278" y="1338"/>
                    <a:pt x="274" y="1334"/>
                  </a:cubicBezTo>
                  <a:cubicBezTo>
                    <a:pt x="229" y="1277"/>
                    <a:pt x="0" y="991"/>
                    <a:pt x="0" y="924"/>
                  </a:cubicBezTo>
                  <a:cubicBezTo>
                    <a:pt x="0" y="904"/>
                    <a:pt x="0" y="871"/>
                    <a:pt x="1031" y="431"/>
                  </a:cubicBezTo>
                  <a:cubicBezTo>
                    <a:pt x="1437" y="257"/>
                    <a:pt x="2058" y="0"/>
                    <a:pt x="2082" y="0"/>
                  </a:cubicBezTo>
                  <a:cubicBezTo>
                    <a:pt x="2109" y="0"/>
                    <a:pt x="2289" y="123"/>
                    <a:pt x="2395" y="197"/>
                  </a:cubicBezTo>
                  <a:cubicBezTo>
                    <a:pt x="2679" y="395"/>
                    <a:pt x="2683" y="417"/>
                    <a:pt x="2685" y="426"/>
                  </a:cubicBezTo>
                  <a:cubicBezTo>
                    <a:pt x="2690" y="452"/>
                    <a:pt x="2724" y="632"/>
                    <a:pt x="2724" y="661"/>
                  </a:cubicBezTo>
                  <a:cubicBezTo>
                    <a:pt x="2724" y="690"/>
                    <a:pt x="2668" y="726"/>
                    <a:pt x="2620" y="752"/>
                  </a:cubicBezTo>
                  <a:cubicBezTo>
                    <a:pt x="2581" y="789"/>
                    <a:pt x="2490" y="871"/>
                    <a:pt x="2455" y="871"/>
                  </a:cubicBezTo>
                  <a:lnTo>
                    <a:pt x="2427" y="871"/>
                  </a:lnTo>
                  <a:cubicBezTo>
                    <a:pt x="2408" y="879"/>
                    <a:pt x="2332" y="910"/>
                    <a:pt x="2294" y="910"/>
                  </a:cubicBezTo>
                  <a:cubicBezTo>
                    <a:pt x="2260" y="910"/>
                    <a:pt x="2231" y="886"/>
                    <a:pt x="2218" y="873"/>
                  </a:cubicBezTo>
                  <a:cubicBezTo>
                    <a:pt x="2066" y="910"/>
                    <a:pt x="2049" y="891"/>
                    <a:pt x="2044" y="885"/>
                  </a:cubicBezTo>
                  <a:cubicBezTo>
                    <a:pt x="2038" y="878"/>
                    <a:pt x="2037" y="869"/>
                    <a:pt x="2040" y="860"/>
                  </a:cubicBezTo>
                  <a:cubicBezTo>
                    <a:pt x="2052" y="830"/>
                    <a:pt x="2172" y="750"/>
                    <a:pt x="2242" y="705"/>
                  </a:cubicBezTo>
                  <a:cubicBezTo>
                    <a:pt x="2180" y="665"/>
                    <a:pt x="2015" y="551"/>
                    <a:pt x="1976" y="469"/>
                  </a:cubicBezTo>
                  <a:cubicBezTo>
                    <a:pt x="1944" y="400"/>
                    <a:pt x="1922" y="333"/>
                    <a:pt x="1911" y="297"/>
                  </a:cubicBezTo>
                  <a:lnTo>
                    <a:pt x="678" y="1196"/>
                  </a:lnTo>
                  <a:cubicBezTo>
                    <a:pt x="677" y="1197"/>
                    <a:pt x="675" y="1197"/>
                    <a:pt x="674" y="1198"/>
                  </a:cubicBezTo>
                  <a:lnTo>
                    <a:pt x="294" y="1339"/>
                  </a:lnTo>
                  <a:cubicBezTo>
                    <a:pt x="292" y="1340"/>
                    <a:pt x="290" y="1341"/>
                    <a:pt x="288" y="1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135;p67">
              <a:extLst>
                <a:ext uri="{FF2B5EF4-FFF2-40B4-BE49-F238E27FC236}">
                  <a16:creationId xmlns:a16="http://schemas.microsoft.com/office/drawing/2014/main" id="{40A7BCCF-4591-7C69-3A9C-6281E9AFC563}"/>
                </a:ext>
              </a:extLst>
            </p:cNvPr>
            <p:cNvSpPr/>
            <p:nvPr/>
          </p:nvSpPr>
          <p:spPr>
            <a:xfrm>
              <a:off x="5106600" y="1011240"/>
              <a:ext cx="684720" cy="443880"/>
            </a:xfrm>
            <a:custGeom>
              <a:avLst/>
              <a:gdLst/>
              <a:ahLst/>
              <a:cxnLst/>
              <a:rect l="l" t="t" r="r" b="b"/>
              <a:pathLst>
                <a:path w="1902" h="1233" extrusionOk="0">
                  <a:moveTo>
                    <a:pt x="1875" y="0"/>
                  </a:moveTo>
                  <a:cubicBezTo>
                    <a:pt x="1364" y="206"/>
                    <a:pt x="0" y="782"/>
                    <a:pt x="0" y="834"/>
                  </a:cubicBezTo>
                  <a:cubicBezTo>
                    <a:pt x="0" y="899"/>
                    <a:pt x="270" y="1233"/>
                    <a:pt x="270" y="1233"/>
                  </a:cubicBezTo>
                  <a:lnTo>
                    <a:pt x="650" y="1091"/>
                  </a:lnTo>
                  <a:lnTo>
                    <a:pt x="1902" y="180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136;p67">
              <a:extLst>
                <a:ext uri="{FF2B5EF4-FFF2-40B4-BE49-F238E27FC236}">
                  <a16:creationId xmlns:a16="http://schemas.microsoft.com/office/drawing/2014/main" id="{0CEBC222-87D4-6B6B-248D-E7FE49E9D256}"/>
                </a:ext>
              </a:extLst>
            </p:cNvPr>
            <p:cNvSpPr/>
            <p:nvPr/>
          </p:nvSpPr>
          <p:spPr>
            <a:xfrm>
              <a:off x="5893920" y="1199160"/>
              <a:ext cx="75960" cy="93240"/>
            </a:xfrm>
            <a:custGeom>
              <a:avLst/>
              <a:gdLst/>
              <a:ahLst/>
              <a:cxnLst/>
              <a:rect l="l" t="t" r="r" b="b"/>
              <a:pathLst>
                <a:path w="211" h="259" extrusionOk="0">
                  <a:moveTo>
                    <a:pt x="19" y="259"/>
                  </a:moveTo>
                  <a:cubicBezTo>
                    <a:pt x="10" y="259"/>
                    <a:pt x="3" y="253"/>
                    <a:pt x="1" y="245"/>
                  </a:cubicBezTo>
                  <a:cubicBezTo>
                    <a:pt x="-1" y="236"/>
                    <a:pt x="6" y="226"/>
                    <a:pt x="15" y="224"/>
                  </a:cubicBezTo>
                  <a:cubicBezTo>
                    <a:pt x="80" y="211"/>
                    <a:pt x="144" y="188"/>
                    <a:pt x="152" y="176"/>
                  </a:cubicBezTo>
                  <a:cubicBezTo>
                    <a:pt x="165" y="146"/>
                    <a:pt x="188" y="69"/>
                    <a:pt x="170" y="24"/>
                  </a:cubicBezTo>
                  <a:cubicBezTo>
                    <a:pt x="166" y="15"/>
                    <a:pt x="170" y="5"/>
                    <a:pt x="180" y="1"/>
                  </a:cubicBezTo>
                  <a:cubicBezTo>
                    <a:pt x="189" y="-2"/>
                    <a:pt x="199" y="2"/>
                    <a:pt x="202" y="11"/>
                  </a:cubicBezTo>
                  <a:cubicBezTo>
                    <a:pt x="227" y="72"/>
                    <a:pt x="197" y="162"/>
                    <a:pt x="184" y="191"/>
                  </a:cubicBezTo>
                  <a:cubicBezTo>
                    <a:pt x="168" y="225"/>
                    <a:pt x="66" y="250"/>
                    <a:pt x="22" y="259"/>
                  </a:cubicBezTo>
                  <a:cubicBezTo>
                    <a:pt x="21" y="259"/>
                    <a:pt x="20" y="259"/>
                    <a:pt x="19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137;p67">
              <a:extLst>
                <a:ext uri="{FF2B5EF4-FFF2-40B4-BE49-F238E27FC236}">
                  <a16:creationId xmlns:a16="http://schemas.microsoft.com/office/drawing/2014/main" id="{0AD57C77-9105-7BE4-D8F0-72EAB6D257A5}"/>
                </a:ext>
              </a:extLst>
            </p:cNvPr>
            <p:cNvSpPr/>
            <p:nvPr/>
          </p:nvSpPr>
          <p:spPr>
            <a:xfrm>
              <a:off x="5965920" y="1168560"/>
              <a:ext cx="41400" cy="123840"/>
            </a:xfrm>
            <a:custGeom>
              <a:avLst/>
              <a:gdLst/>
              <a:ahLst/>
              <a:cxnLst/>
              <a:rect l="l" t="t" r="r" b="b"/>
              <a:pathLst>
                <a:path w="115" h="344" extrusionOk="0">
                  <a:moveTo>
                    <a:pt x="18" y="344"/>
                  </a:moveTo>
                  <a:cubicBezTo>
                    <a:pt x="12" y="344"/>
                    <a:pt x="6" y="341"/>
                    <a:pt x="3" y="335"/>
                  </a:cubicBezTo>
                  <a:cubicBezTo>
                    <a:pt x="-2" y="326"/>
                    <a:pt x="1" y="316"/>
                    <a:pt x="10" y="311"/>
                  </a:cubicBezTo>
                  <a:cubicBezTo>
                    <a:pt x="10" y="311"/>
                    <a:pt x="73" y="275"/>
                    <a:pt x="79" y="224"/>
                  </a:cubicBezTo>
                  <a:cubicBezTo>
                    <a:pt x="87" y="167"/>
                    <a:pt x="61" y="23"/>
                    <a:pt x="61" y="21"/>
                  </a:cubicBezTo>
                  <a:cubicBezTo>
                    <a:pt x="59" y="12"/>
                    <a:pt x="66" y="3"/>
                    <a:pt x="75" y="1"/>
                  </a:cubicBezTo>
                  <a:cubicBezTo>
                    <a:pt x="85" y="-1"/>
                    <a:pt x="94" y="5"/>
                    <a:pt x="96" y="15"/>
                  </a:cubicBezTo>
                  <a:cubicBezTo>
                    <a:pt x="97" y="21"/>
                    <a:pt x="123" y="166"/>
                    <a:pt x="114" y="229"/>
                  </a:cubicBezTo>
                  <a:cubicBezTo>
                    <a:pt x="105" y="298"/>
                    <a:pt x="30" y="340"/>
                    <a:pt x="26" y="342"/>
                  </a:cubicBezTo>
                  <a:cubicBezTo>
                    <a:pt x="24" y="343"/>
                    <a:pt x="21" y="344"/>
                    <a:pt x="18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138;p67">
              <a:extLst>
                <a:ext uri="{FF2B5EF4-FFF2-40B4-BE49-F238E27FC236}">
                  <a16:creationId xmlns:a16="http://schemas.microsoft.com/office/drawing/2014/main" id="{AF4A190B-7F3F-2AE1-979B-EF3130CEE730}"/>
                </a:ext>
              </a:extLst>
            </p:cNvPr>
            <p:cNvSpPr/>
            <p:nvPr/>
          </p:nvSpPr>
          <p:spPr>
            <a:xfrm>
              <a:off x="6024600" y="1139040"/>
              <a:ext cx="26640" cy="111600"/>
            </a:xfrm>
            <a:custGeom>
              <a:avLst/>
              <a:gdLst/>
              <a:ahLst/>
              <a:cxnLst/>
              <a:rect l="l" t="t" r="r" b="b"/>
              <a:pathLst>
                <a:path w="74" h="310" extrusionOk="0">
                  <a:moveTo>
                    <a:pt x="42" y="310"/>
                  </a:moveTo>
                  <a:cubicBezTo>
                    <a:pt x="39" y="310"/>
                    <a:pt x="36" y="310"/>
                    <a:pt x="34" y="309"/>
                  </a:cubicBezTo>
                  <a:cubicBezTo>
                    <a:pt x="25" y="305"/>
                    <a:pt x="21" y="294"/>
                    <a:pt x="26" y="285"/>
                  </a:cubicBezTo>
                  <a:cubicBezTo>
                    <a:pt x="26" y="285"/>
                    <a:pt x="50" y="232"/>
                    <a:pt x="33" y="168"/>
                  </a:cubicBezTo>
                  <a:cubicBezTo>
                    <a:pt x="15" y="97"/>
                    <a:pt x="1" y="22"/>
                    <a:pt x="1" y="21"/>
                  </a:cubicBezTo>
                  <a:cubicBezTo>
                    <a:pt x="-1" y="12"/>
                    <a:pt x="6" y="3"/>
                    <a:pt x="15" y="1"/>
                  </a:cubicBezTo>
                  <a:cubicBezTo>
                    <a:pt x="25" y="-1"/>
                    <a:pt x="34" y="6"/>
                    <a:pt x="36" y="15"/>
                  </a:cubicBezTo>
                  <a:cubicBezTo>
                    <a:pt x="36" y="16"/>
                    <a:pt x="49" y="89"/>
                    <a:pt x="67" y="159"/>
                  </a:cubicBezTo>
                  <a:cubicBezTo>
                    <a:pt x="87" y="236"/>
                    <a:pt x="59" y="298"/>
                    <a:pt x="57" y="300"/>
                  </a:cubicBezTo>
                  <a:cubicBezTo>
                    <a:pt x="54" y="307"/>
                    <a:pt x="48" y="310"/>
                    <a:pt x="42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139;p67">
              <a:extLst>
                <a:ext uri="{FF2B5EF4-FFF2-40B4-BE49-F238E27FC236}">
                  <a16:creationId xmlns:a16="http://schemas.microsoft.com/office/drawing/2014/main" id="{E3B5F9EF-2CF8-7EB3-DEA8-C1B5E284CF4D}"/>
                </a:ext>
              </a:extLst>
            </p:cNvPr>
            <p:cNvSpPr/>
            <p:nvPr/>
          </p:nvSpPr>
          <p:spPr>
            <a:xfrm>
              <a:off x="5298840" y="1422720"/>
              <a:ext cx="1620000" cy="1486080"/>
            </a:xfrm>
            <a:custGeom>
              <a:avLst/>
              <a:gdLst/>
              <a:ahLst/>
              <a:cxnLst/>
              <a:rect l="l" t="t" r="r" b="b"/>
              <a:pathLst>
                <a:path w="4500" h="4128" extrusionOk="0">
                  <a:moveTo>
                    <a:pt x="2231" y="778"/>
                  </a:moveTo>
                  <a:cubicBezTo>
                    <a:pt x="2231" y="778"/>
                    <a:pt x="2032" y="681"/>
                    <a:pt x="1787" y="546"/>
                  </a:cubicBezTo>
                  <a:cubicBezTo>
                    <a:pt x="1543" y="411"/>
                    <a:pt x="1421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3047" y="4121"/>
                    <a:pt x="3452" y="3960"/>
                    <a:pt x="3490" y="3884"/>
                  </a:cubicBezTo>
                  <a:cubicBezTo>
                    <a:pt x="3529" y="3807"/>
                    <a:pt x="3529" y="3774"/>
                    <a:pt x="3503" y="3716"/>
                  </a:cubicBezTo>
                  <a:cubicBezTo>
                    <a:pt x="3478" y="3659"/>
                    <a:pt x="3452" y="3588"/>
                    <a:pt x="3452" y="3588"/>
                  </a:cubicBezTo>
                  <a:lnTo>
                    <a:pt x="3658" y="2199"/>
                  </a:lnTo>
                  <a:lnTo>
                    <a:pt x="3863" y="3254"/>
                  </a:lnTo>
                  <a:cubicBezTo>
                    <a:pt x="3863" y="3254"/>
                    <a:pt x="3966" y="3311"/>
                    <a:pt x="4185" y="3273"/>
                  </a:cubicBezTo>
                  <a:cubicBezTo>
                    <a:pt x="4403" y="3234"/>
                    <a:pt x="4500" y="3176"/>
                    <a:pt x="4500" y="3176"/>
                  </a:cubicBezTo>
                  <a:cubicBezTo>
                    <a:pt x="4500" y="3176"/>
                    <a:pt x="4153" y="1582"/>
                    <a:pt x="4082" y="1382"/>
                  </a:cubicBezTo>
                  <a:cubicBezTo>
                    <a:pt x="4011" y="1183"/>
                    <a:pt x="3966" y="1202"/>
                    <a:pt x="3741" y="1119"/>
                  </a:cubicBezTo>
                  <a:cubicBezTo>
                    <a:pt x="3516" y="1035"/>
                    <a:pt x="2925" y="849"/>
                    <a:pt x="2925" y="849"/>
                  </a:cubicBezTo>
                  <a:lnTo>
                    <a:pt x="2231" y="7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140;p67">
              <a:extLst>
                <a:ext uri="{FF2B5EF4-FFF2-40B4-BE49-F238E27FC236}">
                  <a16:creationId xmlns:a16="http://schemas.microsoft.com/office/drawing/2014/main" id="{632E0033-446B-1A6E-E338-0CEDEA18D2ED}"/>
                </a:ext>
              </a:extLst>
            </p:cNvPr>
            <p:cNvSpPr/>
            <p:nvPr/>
          </p:nvSpPr>
          <p:spPr>
            <a:xfrm>
              <a:off x="5292360" y="1416240"/>
              <a:ext cx="1632960" cy="1498680"/>
            </a:xfrm>
            <a:custGeom>
              <a:avLst/>
              <a:gdLst/>
              <a:ahLst/>
              <a:cxnLst/>
              <a:rect l="l" t="t" r="r" b="b"/>
              <a:pathLst>
                <a:path w="4536" h="4163" extrusionOk="0">
                  <a:moveTo>
                    <a:pt x="45" y="401"/>
                  </a:moveTo>
                  <a:cubicBezTo>
                    <a:pt x="332" y="612"/>
                    <a:pt x="1546" y="1505"/>
                    <a:pt x="1571" y="1588"/>
                  </a:cubicBezTo>
                  <a:cubicBezTo>
                    <a:pt x="1602" y="1686"/>
                    <a:pt x="1654" y="3446"/>
                    <a:pt x="1630" y="3571"/>
                  </a:cubicBezTo>
                  <a:cubicBezTo>
                    <a:pt x="1620" y="3624"/>
                    <a:pt x="1606" y="3666"/>
                    <a:pt x="1596" y="3699"/>
                  </a:cubicBezTo>
                  <a:cubicBezTo>
                    <a:pt x="1580" y="3749"/>
                    <a:pt x="1571" y="3779"/>
                    <a:pt x="1583" y="3804"/>
                  </a:cubicBezTo>
                  <a:cubicBezTo>
                    <a:pt x="1600" y="3838"/>
                    <a:pt x="1913" y="4133"/>
                    <a:pt x="2493" y="4127"/>
                  </a:cubicBezTo>
                  <a:cubicBezTo>
                    <a:pt x="3069" y="4121"/>
                    <a:pt x="3460" y="3958"/>
                    <a:pt x="3493" y="3894"/>
                  </a:cubicBezTo>
                  <a:cubicBezTo>
                    <a:pt x="3530" y="3820"/>
                    <a:pt x="3528" y="3794"/>
                    <a:pt x="3505" y="3742"/>
                  </a:cubicBezTo>
                  <a:cubicBezTo>
                    <a:pt x="3480" y="3684"/>
                    <a:pt x="3453" y="3613"/>
                    <a:pt x="3453" y="3612"/>
                  </a:cubicBezTo>
                  <a:cubicBezTo>
                    <a:pt x="3452" y="3609"/>
                    <a:pt x="3452" y="3606"/>
                    <a:pt x="3452" y="3603"/>
                  </a:cubicBezTo>
                  <a:lnTo>
                    <a:pt x="3658" y="2214"/>
                  </a:lnTo>
                  <a:cubicBezTo>
                    <a:pt x="3659" y="2206"/>
                    <a:pt x="3667" y="2200"/>
                    <a:pt x="3675" y="2199"/>
                  </a:cubicBezTo>
                  <a:cubicBezTo>
                    <a:pt x="3683" y="2199"/>
                    <a:pt x="3691" y="2205"/>
                    <a:pt x="3693" y="2214"/>
                  </a:cubicBezTo>
                  <a:lnTo>
                    <a:pt x="3897" y="3259"/>
                  </a:lnTo>
                  <a:cubicBezTo>
                    <a:pt x="3923" y="3271"/>
                    <a:pt x="4022" y="3305"/>
                    <a:pt x="4200" y="3273"/>
                  </a:cubicBezTo>
                  <a:cubicBezTo>
                    <a:pt x="4371" y="3243"/>
                    <a:pt x="4467" y="3201"/>
                    <a:pt x="4498" y="3185"/>
                  </a:cubicBezTo>
                  <a:cubicBezTo>
                    <a:pt x="4464" y="3032"/>
                    <a:pt x="4150" y="1593"/>
                    <a:pt x="4083" y="1406"/>
                  </a:cubicBezTo>
                  <a:cubicBezTo>
                    <a:pt x="4027" y="1248"/>
                    <a:pt x="3993" y="1236"/>
                    <a:pt x="3851" y="1188"/>
                  </a:cubicBezTo>
                  <a:cubicBezTo>
                    <a:pt x="3823" y="1178"/>
                    <a:pt x="3790" y="1167"/>
                    <a:pt x="3753" y="1153"/>
                  </a:cubicBezTo>
                  <a:cubicBezTo>
                    <a:pt x="3537" y="1073"/>
                    <a:pt x="2974" y="895"/>
                    <a:pt x="2939" y="884"/>
                  </a:cubicBezTo>
                  <a:lnTo>
                    <a:pt x="2247" y="813"/>
                  </a:lnTo>
                  <a:cubicBezTo>
                    <a:pt x="2245" y="813"/>
                    <a:pt x="2243" y="813"/>
                    <a:pt x="2241" y="812"/>
                  </a:cubicBezTo>
                  <a:cubicBezTo>
                    <a:pt x="2239" y="811"/>
                    <a:pt x="2039" y="714"/>
                    <a:pt x="1797" y="580"/>
                  </a:cubicBezTo>
                  <a:cubicBezTo>
                    <a:pt x="1589" y="465"/>
                    <a:pt x="1474" y="469"/>
                    <a:pt x="1382" y="472"/>
                  </a:cubicBezTo>
                  <a:cubicBezTo>
                    <a:pt x="1369" y="472"/>
                    <a:pt x="1355" y="473"/>
                    <a:pt x="1342" y="473"/>
                  </a:cubicBezTo>
                  <a:cubicBezTo>
                    <a:pt x="1248" y="473"/>
                    <a:pt x="529" y="106"/>
                    <a:pt x="401" y="40"/>
                  </a:cubicBezTo>
                  <a:lnTo>
                    <a:pt x="45" y="401"/>
                  </a:lnTo>
                  <a:moveTo>
                    <a:pt x="2474" y="4163"/>
                  </a:moveTo>
                  <a:cubicBezTo>
                    <a:pt x="1883" y="4163"/>
                    <a:pt x="1572" y="3861"/>
                    <a:pt x="1552" y="3820"/>
                  </a:cubicBezTo>
                  <a:cubicBezTo>
                    <a:pt x="1533" y="3782"/>
                    <a:pt x="1545" y="3743"/>
                    <a:pt x="1562" y="3689"/>
                  </a:cubicBezTo>
                  <a:cubicBezTo>
                    <a:pt x="1573" y="3656"/>
                    <a:pt x="1585" y="3616"/>
                    <a:pt x="1595" y="3564"/>
                  </a:cubicBezTo>
                  <a:cubicBezTo>
                    <a:pt x="1623" y="3417"/>
                    <a:pt x="1556" y="1656"/>
                    <a:pt x="1538" y="1598"/>
                  </a:cubicBezTo>
                  <a:cubicBezTo>
                    <a:pt x="1508" y="1533"/>
                    <a:pt x="606" y="856"/>
                    <a:pt x="7" y="418"/>
                  </a:cubicBezTo>
                  <a:cubicBezTo>
                    <a:pt x="3" y="415"/>
                    <a:pt x="1" y="410"/>
                    <a:pt x="0" y="405"/>
                  </a:cubicBezTo>
                  <a:cubicBezTo>
                    <a:pt x="0" y="400"/>
                    <a:pt x="2" y="395"/>
                    <a:pt x="5" y="391"/>
                  </a:cubicBezTo>
                  <a:lnTo>
                    <a:pt x="385" y="5"/>
                  </a:lnTo>
                  <a:cubicBezTo>
                    <a:pt x="390" y="0"/>
                    <a:pt x="398" y="-1"/>
                    <a:pt x="405" y="2"/>
                  </a:cubicBezTo>
                  <a:cubicBezTo>
                    <a:pt x="745" y="177"/>
                    <a:pt x="1275" y="438"/>
                    <a:pt x="1342" y="438"/>
                  </a:cubicBezTo>
                  <a:cubicBezTo>
                    <a:pt x="1355" y="438"/>
                    <a:pt x="1368" y="437"/>
                    <a:pt x="1381" y="437"/>
                  </a:cubicBezTo>
                  <a:cubicBezTo>
                    <a:pt x="1473" y="434"/>
                    <a:pt x="1597" y="429"/>
                    <a:pt x="1814" y="549"/>
                  </a:cubicBezTo>
                  <a:cubicBezTo>
                    <a:pt x="2040" y="674"/>
                    <a:pt x="2229" y="767"/>
                    <a:pt x="2254" y="779"/>
                  </a:cubicBezTo>
                  <a:lnTo>
                    <a:pt x="2944" y="849"/>
                  </a:lnTo>
                  <a:cubicBezTo>
                    <a:pt x="2946" y="849"/>
                    <a:pt x="2947" y="849"/>
                    <a:pt x="2948" y="850"/>
                  </a:cubicBezTo>
                  <a:cubicBezTo>
                    <a:pt x="2954" y="852"/>
                    <a:pt x="3542" y="1037"/>
                    <a:pt x="3765" y="1120"/>
                  </a:cubicBezTo>
                  <a:cubicBezTo>
                    <a:pt x="3802" y="1134"/>
                    <a:pt x="3834" y="1145"/>
                    <a:pt x="3863" y="1154"/>
                  </a:cubicBezTo>
                  <a:cubicBezTo>
                    <a:pt x="4006" y="1203"/>
                    <a:pt x="4055" y="1220"/>
                    <a:pt x="4117" y="1394"/>
                  </a:cubicBezTo>
                  <a:cubicBezTo>
                    <a:pt x="4187" y="1593"/>
                    <a:pt x="4521" y="3125"/>
                    <a:pt x="4535" y="3191"/>
                  </a:cubicBezTo>
                  <a:cubicBezTo>
                    <a:pt x="4537" y="3198"/>
                    <a:pt x="4534" y="3206"/>
                    <a:pt x="4527" y="3209"/>
                  </a:cubicBezTo>
                  <a:cubicBezTo>
                    <a:pt x="4523" y="3212"/>
                    <a:pt x="4425" y="3270"/>
                    <a:pt x="4206" y="3308"/>
                  </a:cubicBezTo>
                  <a:cubicBezTo>
                    <a:pt x="3984" y="3347"/>
                    <a:pt x="3877" y="3289"/>
                    <a:pt x="3873" y="3287"/>
                  </a:cubicBezTo>
                  <a:cubicBezTo>
                    <a:pt x="3868" y="3284"/>
                    <a:pt x="3865" y="3280"/>
                    <a:pt x="3864" y="3275"/>
                  </a:cubicBezTo>
                  <a:lnTo>
                    <a:pt x="3678" y="2321"/>
                  </a:lnTo>
                  <a:lnTo>
                    <a:pt x="3488" y="3604"/>
                  </a:lnTo>
                  <a:cubicBezTo>
                    <a:pt x="3494" y="3620"/>
                    <a:pt x="3516" y="3679"/>
                    <a:pt x="3537" y="3727"/>
                  </a:cubicBezTo>
                  <a:cubicBezTo>
                    <a:pt x="3567" y="3793"/>
                    <a:pt x="3564" y="3830"/>
                    <a:pt x="3524" y="3910"/>
                  </a:cubicBezTo>
                  <a:cubicBezTo>
                    <a:pt x="3483" y="3991"/>
                    <a:pt x="3081" y="4156"/>
                    <a:pt x="2494" y="4163"/>
                  </a:cubicBezTo>
                  <a:cubicBezTo>
                    <a:pt x="2487" y="4163"/>
                    <a:pt x="2481" y="4163"/>
                    <a:pt x="2474" y="4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141;p67">
              <a:extLst>
                <a:ext uri="{FF2B5EF4-FFF2-40B4-BE49-F238E27FC236}">
                  <a16:creationId xmlns:a16="http://schemas.microsoft.com/office/drawing/2014/main" id="{67935D4C-1B3C-2DE7-6D2F-D72D7A6C2FAE}"/>
                </a:ext>
              </a:extLst>
            </p:cNvPr>
            <p:cNvSpPr/>
            <p:nvPr/>
          </p:nvSpPr>
          <p:spPr>
            <a:xfrm>
              <a:off x="5298840" y="1422720"/>
              <a:ext cx="1156680" cy="1486080"/>
            </a:xfrm>
            <a:custGeom>
              <a:avLst/>
              <a:gdLst/>
              <a:ahLst/>
              <a:cxnLst/>
              <a:rect l="l" t="t" r="r" b="b"/>
              <a:pathLst>
                <a:path w="3213" h="4128" extrusionOk="0">
                  <a:moveTo>
                    <a:pt x="3100" y="4024"/>
                  </a:moveTo>
                  <a:cubicBezTo>
                    <a:pt x="2866" y="4024"/>
                    <a:pt x="2444" y="3995"/>
                    <a:pt x="2283" y="3879"/>
                  </a:cubicBezTo>
                  <a:cubicBezTo>
                    <a:pt x="2123" y="3762"/>
                    <a:pt x="1904" y="2915"/>
                    <a:pt x="1904" y="2915"/>
                  </a:cubicBezTo>
                  <a:lnTo>
                    <a:pt x="2327" y="3499"/>
                  </a:lnTo>
                  <a:lnTo>
                    <a:pt x="1604" y="465"/>
                  </a:lnTo>
                  <a:cubicBezTo>
                    <a:pt x="1475" y="424"/>
                    <a:pt x="1393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2777" y="4124"/>
                    <a:pt x="3033" y="4077"/>
                    <a:pt x="3213" y="4023"/>
                  </a:cubicBezTo>
                  <a:cubicBezTo>
                    <a:pt x="3177" y="4023"/>
                    <a:pt x="3139" y="4024"/>
                    <a:pt x="3100" y="40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142;p67">
              <a:extLst>
                <a:ext uri="{FF2B5EF4-FFF2-40B4-BE49-F238E27FC236}">
                  <a16:creationId xmlns:a16="http://schemas.microsoft.com/office/drawing/2014/main" id="{2D15552A-14FF-DEE1-7683-C181F3FE5E4A}"/>
                </a:ext>
              </a:extLst>
            </p:cNvPr>
            <p:cNvSpPr/>
            <p:nvPr/>
          </p:nvSpPr>
          <p:spPr>
            <a:xfrm>
              <a:off x="6618600" y="2110320"/>
              <a:ext cx="135360" cy="483840"/>
            </a:xfrm>
            <a:custGeom>
              <a:avLst/>
              <a:gdLst/>
              <a:ahLst/>
              <a:cxnLst/>
              <a:rect l="l" t="t" r="r" b="b"/>
              <a:pathLst>
                <a:path w="376" h="1344" extrusionOk="0">
                  <a:moveTo>
                    <a:pt x="0" y="350"/>
                  </a:moveTo>
                  <a:lnTo>
                    <a:pt x="113" y="0"/>
                  </a:lnTo>
                  <a:lnTo>
                    <a:pt x="138" y="175"/>
                  </a:lnTo>
                  <a:lnTo>
                    <a:pt x="376" y="25"/>
                  </a:lnTo>
                  <a:lnTo>
                    <a:pt x="197" y="1344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143;p67">
              <a:extLst>
                <a:ext uri="{FF2B5EF4-FFF2-40B4-BE49-F238E27FC236}">
                  <a16:creationId xmlns:a16="http://schemas.microsoft.com/office/drawing/2014/main" id="{2D2F97FC-1F8D-2BF3-E924-60EC0DC81134}"/>
                </a:ext>
              </a:extLst>
            </p:cNvPr>
            <p:cNvSpPr/>
            <p:nvPr/>
          </p:nvSpPr>
          <p:spPr>
            <a:xfrm>
              <a:off x="6609240" y="2062440"/>
              <a:ext cx="154800" cy="158400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18" y="440"/>
                  </a:moveTo>
                  <a:cubicBezTo>
                    <a:pt x="14" y="440"/>
                    <a:pt x="10" y="439"/>
                    <a:pt x="7" y="436"/>
                  </a:cubicBezTo>
                  <a:cubicBezTo>
                    <a:pt x="0" y="431"/>
                    <a:pt x="-2" y="422"/>
                    <a:pt x="2" y="414"/>
                  </a:cubicBezTo>
                  <a:lnTo>
                    <a:pt x="207" y="10"/>
                  </a:lnTo>
                  <a:cubicBezTo>
                    <a:pt x="211" y="2"/>
                    <a:pt x="222" y="-2"/>
                    <a:pt x="231" y="3"/>
                  </a:cubicBezTo>
                  <a:cubicBezTo>
                    <a:pt x="239" y="7"/>
                    <a:pt x="243" y="18"/>
                    <a:pt x="238" y="26"/>
                  </a:cubicBezTo>
                  <a:lnTo>
                    <a:pt x="84" y="331"/>
                  </a:lnTo>
                  <a:lnTo>
                    <a:pt x="399" y="15"/>
                  </a:lnTo>
                  <a:cubicBezTo>
                    <a:pt x="406" y="8"/>
                    <a:pt x="417" y="8"/>
                    <a:pt x="424" y="15"/>
                  </a:cubicBezTo>
                  <a:cubicBezTo>
                    <a:pt x="431" y="22"/>
                    <a:pt x="431" y="33"/>
                    <a:pt x="424" y="40"/>
                  </a:cubicBezTo>
                  <a:lnTo>
                    <a:pt x="30" y="434"/>
                  </a:lnTo>
                  <a:cubicBezTo>
                    <a:pt x="27" y="438"/>
                    <a:pt x="22" y="440"/>
                    <a:pt x="18" y="4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144;p67">
              <a:extLst>
                <a:ext uri="{FF2B5EF4-FFF2-40B4-BE49-F238E27FC236}">
                  <a16:creationId xmlns:a16="http://schemas.microsoft.com/office/drawing/2014/main" id="{CE2B1038-A634-0F60-1184-C36D844589DA}"/>
                </a:ext>
              </a:extLst>
            </p:cNvPr>
            <p:cNvSpPr/>
            <p:nvPr/>
          </p:nvSpPr>
          <p:spPr>
            <a:xfrm>
              <a:off x="5773680" y="1701000"/>
              <a:ext cx="84600" cy="295200"/>
            </a:xfrm>
            <a:custGeom>
              <a:avLst/>
              <a:gdLst/>
              <a:ahLst/>
              <a:cxnLst/>
              <a:rect l="l" t="t" r="r" b="b"/>
              <a:pathLst>
                <a:path w="235" h="820" extrusionOk="0">
                  <a:moveTo>
                    <a:pt x="218" y="820"/>
                  </a:moveTo>
                  <a:cubicBezTo>
                    <a:pt x="210" y="820"/>
                    <a:pt x="203" y="815"/>
                    <a:pt x="201" y="807"/>
                  </a:cubicBezTo>
                  <a:lnTo>
                    <a:pt x="1" y="22"/>
                  </a:lnTo>
                  <a:cubicBezTo>
                    <a:pt x="-1" y="13"/>
                    <a:pt x="5" y="3"/>
                    <a:pt x="14" y="1"/>
                  </a:cubicBezTo>
                  <a:cubicBezTo>
                    <a:pt x="23" y="-2"/>
                    <a:pt x="33" y="4"/>
                    <a:pt x="35" y="13"/>
                  </a:cubicBezTo>
                  <a:lnTo>
                    <a:pt x="235" y="798"/>
                  </a:lnTo>
                  <a:cubicBezTo>
                    <a:pt x="237" y="807"/>
                    <a:pt x="231" y="817"/>
                    <a:pt x="222" y="819"/>
                  </a:cubicBezTo>
                  <a:cubicBezTo>
                    <a:pt x="221" y="820"/>
                    <a:pt x="219" y="820"/>
                    <a:pt x="218" y="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145;p67">
              <a:extLst>
                <a:ext uri="{FF2B5EF4-FFF2-40B4-BE49-F238E27FC236}">
                  <a16:creationId xmlns:a16="http://schemas.microsoft.com/office/drawing/2014/main" id="{23632B4B-C6FA-D50C-8399-04563CC9998F}"/>
                </a:ext>
              </a:extLst>
            </p:cNvPr>
            <p:cNvSpPr/>
            <p:nvPr/>
          </p:nvSpPr>
          <p:spPr>
            <a:xfrm>
              <a:off x="5697360" y="1601280"/>
              <a:ext cx="160920" cy="385560"/>
            </a:xfrm>
            <a:custGeom>
              <a:avLst/>
              <a:gdLst/>
              <a:ahLst/>
              <a:cxnLst/>
              <a:rect l="l" t="t" r="r" b="b"/>
              <a:pathLst>
                <a:path w="447" h="1071" extrusionOk="0">
                  <a:moveTo>
                    <a:pt x="430" y="1071"/>
                  </a:moveTo>
                  <a:cubicBezTo>
                    <a:pt x="423" y="1071"/>
                    <a:pt x="416" y="1067"/>
                    <a:pt x="413" y="1060"/>
                  </a:cubicBezTo>
                  <a:lnTo>
                    <a:pt x="2" y="25"/>
                  </a:lnTo>
                  <a:cubicBezTo>
                    <a:pt x="-2" y="16"/>
                    <a:pt x="3" y="5"/>
                    <a:pt x="12" y="2"/>
                  </a:cubicBezTo>
                  <a:cubicBezTo>
                    <a:pt x="21" y="-2"/>
                    <a:pt x="31" y="3"/>
                    <a:pt x="35" y="12"/>
                  </a:cubicBezTo>
                  <a:lnTo>
                    <a:pt x="446" y="1047"/>
                  </a:lnTo>
                  <a:cubicBezTo>
                    <a:pt x="450" y="1056"/>
                    <a:pt x="445" y="1066"/>
                    <a:pt x="436" y="1070"/>
                  </a:cubicBezTo>
                  <a:cubicBezTo>
                    <a:pt x="434" y="1071"/>
                    <a:pt x="432" y="1071"/>
                    <a:pt x="430" y="10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146;p67">
              <a:extLst>
                <a:ext uri="{FF2B5EF4-FFF2-40B4-BE49-F238E27FC236}">
                  <a16:creationId xmlns:a16="http://schemas.microsoft.com/office/drawing/2014/main" id="{4E8F9438-82B1-0EB6-CDFC-2D5C922E4415}"/>
                </a:ext>
              </a:extLst>
            </p:cNvPr>
            <p:cNvSpPr/>
            <p:nvPr/>
          </p:nvSpPr>
          <p:spPr>
            <a:xfrm>
              <a:off x="5854320" y="1967400"/>
              <a:ext cx="228960" cy="681120"/>
            </a:xfrm>
            <a:custGeom>
              <a:avLst/>
              <a:gdLst/>
              <a:ahLst/>
              <a:cxnLst/>
              <a:rect l="l" t="t" r="r" b="b"/>
              <a:pathLst>
                <a:path w="636" h="1892" extrusionOk="0">
                  <a:moveTo>
                    <a:pt x="619" y="1892"/>
                  </a:moveTo>
                  <a:cubicBezTo>
                    <a:pt x="614" y="1892"/>
                    <a:pt x="609" y="1890"/>
                    <a:pt x="605" y="1886"/>
                  </a:cubicBezTo>
                  <a:cubicBezTo>
                    <a:pt x="353" y="1564"/>
                    <a:pt x="15" y="85"/>
                    <a:pt x="1" y="22"/>
                  </a:cubicBezTo>
                  <a:cubicBezTo>
                    <a:pt x="-1" y="13"/>
                    <a:pt x="5" y="3"/>
                    <a:pt x="14" y="1"/>
                  </a:cubicBezTo>
                  <a:cubicBezTo>
                    <a:pt x="24" y="-1"/>
                    <a:pt x="33" y="5"/>
                    <a:pt x="35" y="15"/>
                  </a:cubicBezTo>
                  <a:cubicBezTo>
                    <a:pt x="39" y="30"/>
                    <a:pt x="386" y="1549"/>
                    <a:pt x="633" y="1864"/>
                  </a:cubicBezTo>
                  <a:cubicBezTo>
                    <a:pt x="639" y="1871"/>
                    <a:pt x="638" y="1883"/>
                    <a:pt x="630" y="1889"/>
                  </a:cubicBezTo>
                  <a:cubicBezTo>
                    <a:pt x="627" y="1891"/>
                    <a:pt x="623" y="1892"/>
                    <a:pt x="619" y="1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147;p67">
              <a:extLst>
                <a:ext uri="{FF2B5EF4-FFF2-40B4-BE49-F238E27FC236}">
                  <a16:creationId xmlns:a16="http://schemas.microsoft.com/office/drawing/2014/main" id="{CC6FA7AF-0AF4-D0D8-1AE1-34E3F382CC94}"/>
                </a:ext>
              </a:extLst>
            </p:cNvPr>
            <p:cNvSpPr/>
            <p:nvPr/>
          </p:nvSpPr>
          <p:spPr>
            <a:xfrm>
              <a:off x="5895000" y="2234160"/>
              <a:ext cx="141840" cy="534240"/>
            </a:xfrm>
            <a:custGeom>
              <a:avLst/>
              <a:gdLst/>
              <a:ahLst/>
              <a:cxnLst/>
              <a:rect l="l" t="t" r="r" b="b"/>
              <a:pathLst>
                <a:path w="394" h="1484" extrusionOk="0">
                  <a:moveTo>
                    <a:pt x="377" y="1484"/>
                  </a:moveTo>
                  <a:cubicBezTo>
                    <a:pt x="372" y="1484"/>
                    <a:pt x="366" y="1481"/>
                    <a:pt x="363" y="1477"/>
                  </a:cubicBezTo>
                  <a:cubicBezTo>
                    <a:pt x="191" y="1235"/>
                    <a:pt x="8" y="70"/>
                    <a:pt x="0" y="21"/>
                  </a:cubicBezTo>
                  <a:cubicBezTo>
                    <a:pt x="-1" y="11"/>
                    <a:pt x="5" y="2"/>
                    <a:pt x="15" y="0"/>
                  </a:cubicBezTo>
                  <a:cubicBezTo>
                    <a:pt x="25" y="-1"/>
                    <a:pt x="34" y="5"/>
                    <a:pt x="35" y="15"/>
                  </a:cubicBezTo>
                  <a:cubicBezTo>
                    <a:pt x="37" y="27"/>
                    <a:pt x="224" y="1221"/>
                    <a:pt x="392" y="1456"/>
                  </a:cubicBezTo>
                  <a:cubicBezTo>
                    <a:pt x="397" y="1464"/>
                    <a:pt x="395" y="1475"/>
                    <a:pt x="387" y="1481"/>
                  </a:cubicBezTo>
                  <a:cubicBezTo>
                    <a:pt x="384" y="1483"/>
                    <a:pt x="381" y="1484"/>
                    <a:pt x="377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148;p67">
              <a:extLst>
                <a:ext uri="{FF2B5EF4-FFF2-40B4-BE49-F238E27FC236}">
                  <a16:creationId xmlns:a16="http://schemas.microsoft.com/office/drawing/2014/main" id="{AA7FFF3C-FFAC-8F72-FF84-D28DCE59FCCC}"/>
                </a:ext>
              </a:extLst>
            </p:cNvPr>
            <p:cNvSpPr/>
            <p:nvPr/>
          </p:nvSpPr>
          <p:spPr>
            <a:xfrm>
              <a:off x="6078960" y="1809360"/>
              <a:ext cx="289080" cy="1136160"/>
            </a:xfrm>
            <a:custGeom>
              <a:avLst/>
              <a:gdLst/>
              <a:ahLst/>
              <a:cxnLst/>
              <a:rect l="l" t="t" r="r" b="b"/>
              <a:pathLst>
                <a:path w="803" h="3156" extrusionOk="0">
                  <a:moveTo>
                    <a:pt x="0" y="83"/>
                  </a:moveTo>
                  <a:lnTo>
                    <a:pt x="244" y="688"/>
                  </a:lnTo>
                  <a:lnTo>
                    <a:pt x="109" y="2520"/>
                  </a:lnTo>
                  <a:lnTo>
                    <a:pt x="373" y="3156"/>
                  </a:lnTo>
                  <a:lnTo>
                    <a:pt x="648" y="2437"/>
                  </a:lnTo>
                  <a:lnTo>
                    <a:pt x="360" y="668"/>
                  </a:lnTo>
                  <a:lnTo>
                    <a:pt x="803" y="103"/>
                  </a:lnTo>
                  <a:lnTo>
                    <a:pt x="758" y="70"/>
                  </a:lnTo>
                  <a:cubicBezTo>
                    <a:pt x="758" y="70"/>
                    <a:pt x="623" y="173"/>
                    <a:pt x="495" y="296"/>
                  </a:cubicBezTo>
                  <a:cubicBezTo>
                    <a:pt x="366" y="418"/>
                    <a:pt x="251" y="431"/>
                    <a:pt x="186" y="341"/>
                  </a:cubicBezTo>
                  <a:cubicBezTo>
                    <a:pt x="122" y="250"/>
                    <a:pt x="64" y="0"/>
                    <a:pt x="64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149;p67">
              <a:extLst>
                <a:ext uri="{FF2B5EF4-FFF2-40B4-BE49-F238E27FC236}">
                  <a16:creationId xmlns:a16="http://schemas.microsoft.com/office/drawing/2014/main" id="{3807AF64-32CB-FCF8-ED29-13E1BC11DC48}"/>
                </a:ext>
              </a:extLst>
            </p:cNvPr>
            <p:cNvSpPr/>
            <p:nvPr/>
          </p:nvSpPr>
          <p:spPr>
            <a:xfrm>
              <a:off x="6072480" y="1802880"/>
              <a:ext cx="302040" cy="1149120"/>
            </a:xfrm>
            <a:custGeom>
              <a:avLst/>
              <a:gdLst/>
              <a:ahLst/>
              <a:cxnLst/>
              <a:rect l="l" t="t" r="r" b="b"/>
              <a:pathLst>
                <a:path w="839" h="3192" extrusionOk="0">
                  <a:moveTo>
                    <a:pt x="145" y="2535"/>
                  </a:moveTo>
                  <a:lnTo>
                    <a:pt x="390" y="3126"/>
                  </a:lnTo>
                  <a:lnTo>
                    <a:pt x="648" y="2453"/>
                  </a:lnTo>
                  <a:lnTo>
                    <a:pt x="360" y="689"/>
                  </a:lnTo>
                  <a:cubicBezTo>
                    <a:pt x="360" y="684"/>
                    <a:pt x="361" y="679"/>
                    <a:pt x="364" y="676"/>
                  </a:cubicBezTo>
                  <a:lnTo>
                    <a:pt x="795" y="124"/>
                  </a:lnTo>
                  <a:lnTo>
                    <a:pt x="776" y="110"/>
                  </a:lnTo>
                  <a:cubicBezTo>
                    <a:pt x="742" y="137"/>
                    <a:pt x="630" y="225"/>
                    <a:pt x="525" y="326"/>
                  </a:cubicBezTo>
                  <a:cubicBezTo>
                    <a:pt x="444" y="403"/>
                    <a:pt x="365" y="440"/>
                    <a:pt x="298" y="434"/>
                  </a:cubicBezTo>
                  <a:cubicBezTo>
                    <a:pt x="255" y="430"/>
                    <a:pt x="217" y="407"/>
                    <a:pt x="190" y="369"/>
                  </a:cubicBezTo>
                  <a:cubicBezTo>
                    <a:pt x="139" y="297"/>
                    <a:pt x="92" y="131"/>
                    <a:pt x="74" y="58"/>
                  </a:cubicBezTo>
                  <a:lnTo>
                    <a:pt x="38" y="104"/>
                  </a:lnTo>
                  <a:lnTo>
                    <a:pt x="279" y="699"/>
                  </a:lnTo>
                  <a:cubicBezTo>
                    <a:pt x="280" y="702"/>
                    <a:pt x="280" y="704"/>
                    <a:pt x="280" y="707"/>
                  </a:cubicBezTo>
                  <a:lnTo>
                    <a:pt x="145" y="2535"/>
                  </a:lnTo>
                  <a:moveTo>
                    <a:pt x="391" y="3192"/>
                  </a:moveTo>
                  <a:cubicBezTo>
                    <a:pt x="384" y="3192"/>
                    <a:pt x="377" y="3187"/>
                    <a:pt x="374" y="3181"/>
                  </a:cubicBezTo>
                  <a:lnTo>
                    <a:pt x="111" y="2545"/>
                  </a:lnTo>
                  <a:cubicBezTo>
                    <a:pt x="110" y="2543"/>
                    <a:pt x="109" y="2540"/>
                    <a:pt x="109" y="2537"/>
                  </a:cubicBezTo>
                  <a:lnTo>
                    <a:pt x="244" y="709"/>
                  </a:lnTo>
                  <a:lnTo>
                    <a:pt x="1" y="108"/>
                  </a:lnTo>
                  <a:cubicBezTo>
                    <a:pt x="-1" y="102"/>
                    <a:pt x="0" y="96"/>
                    <a:pt x="4" y="91"/>
                  </a:cubicBezTo>
                  <a:lnTo>
                    <a:pt x="68" y="7"/>
                  </a:lnTo>
                  <a:cubicBezTo>
                    <a:pt x="72" y="2"/>
                    <a:pt x="79" y="-1"/>
                    <a:pt x="86" y="0"/>
                  </a:cubicBezTo>
                  <a:cubicBezTo>
                    <a:pt x="92" y="2"/>
                    <a:pt x="98" y="7"/>
                    <a:pt x="99" y="14"/>
                  </a:cubicBezTo>
                  <a:cubicBezTo>
                    <a:pt x="100" y="16"/>
                    <a:pt x="157" y="262"/>
                    <a:pt x="219" y="348"/>
                  </a:cubicBezTo>
                  <a:cubicBezTo>
                    <a:pt x="240" y="379"/>
                    <a:pt x="268" y="396"/>
                    <a:pt x="302" y="399"/>
                  </a:cubicBezTo>
                  <a:cubicBezTo>
                    <a:pt x="358" y="404"/>
                    <a:pt x="428" y="369"/>
                    <a:pt x="501" y="301"/>
                  </a:cubicBezTo>
                  <a:cubicBezTo>
                    <a:pt x="628" y="179"/>
                    <a:pt x="764" y="75"/>
                    <a:pt x="765" y="74"/>
                  </a:cubicBezTo>
                  <a:cubicBezTo>
                    <a:pt x="771" y="70"/>
                    <a:pt x="779" y="70"/>
                    <a:pt x="786" y="74"/>
                  </a:cubicBezTo>
                  <a:lnTo>
                    <a:pt x="831" y="106"/>
                  </a:lnTo>
                  <a:cubicBezTo>
                    <a:pt x="835" y="109"/>
                    <a:pt x="837" y="113"/>
                    <a:pt x="838" y="118"/>
                  </a:cubicBezTo>
                  <a:cubicBezTo>
                    <a:pt x="839" y="123"/>
                    <a:pt x="837" y="128"/>
                    <a:pt x="834" y="131"/>
                  </a:cubicBezTo>
                  <a:lnTo>
                    <a:pt x="397" y="691"/>
                  </a:lnTo>
                  <a:lnTo>
                    <a:pt x="684" y="2452"/>
                  </a:lnTo>
                  <a:cubicBezTo>
                    <a:pt x="684" y="2455"/>
                    <a:pt x="684" y="2458"/>
                    <a:pt x="683" y="2461"/>
                  </a:cubicBezTo>
                  <a:lnTo>
                    <a:pt x="407" y="3180"/>
                  </a:lnTo>
                  <a:cubicBezTo>
                    <a:pt x="405" y="3187"/>
                    <a:pt x="398" y="3191"/>
                    <a:pt x="391" y="3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150;p67">
              <a:extLst>
                <a:ext uri="{FF2B5EF4-FFF2-40B4-BE49-F238E27FC236}">
                  <a16:creationId xmlns:a16="http://schemas.microsoft.com/office/drawing/2014/main" id="{D1502CE2-667F-4C53-411C-E5A29A0B3FA0}"/>
                </a:ext>
              </a:extLst>
            </p:cNvPr>
            <p:cNvSpPr/>
            <p:nvPr/>
          </p:nvSpPr>
          <p:spPr>
            <a:xfrm>
              <a:off x="6007680" y="1591560"/>
              <a:ext cx="449640" cy="365760"/>
            </a:xfrm>
            <a:custGeom>
              <a:avLst/>
              <a:gdLst/>
              <a:ahLst/>
              <a:cxnLst/>
              <a:rect l="l" t="t" r="r" b="b"/>
              <a:pathLst>
                <a:path w="1249" h="1016" extrusionOk="0">
                  <a:moveTo>
                    <a:pt x="506" y="13"/>
                  </a:moveTo>
                  <a:cubicBezTo>
                    <a:pt x="506" y="13"/>
                    <a:pt x="288" y="39"/>
                    <a:pt x="224" y="155"/>
                  </a:cubicBezTo>
                  <a:cubicBezTo>
                    <a:pt x="159" y="270"/>
                    <a:pt x="50" y="302"/>
                    <a:pt x="31" y="521"/>
                  </a:cubicBezTo>
                  <a:cubicBezTo>
                    <a:pt x="11" y="740"/>
                    <a:pt x="-14" y="856"/>
                    <a:pt x="11" y="856"/>
                  </a:cubicBezTo>
                  <a:cubicBezTo>
                    <a:pt x="37" y="856"/>
                    <a:pt x="314" y="663"/>
                    <a:pt x="314" y="663"/>
                  </a:cubicBezTo>
                  <a:cubicBezTo>
                    <a:pt x="314" y="663"/>
                    <a:pt x="410" y="939"/>
                    <a:pt x="449" y="958"/>
                  </a:cubicBezTo>
                  <a:cubicBezTo>
                    <a:pt x="487" y="978"/>
                    <a:pt x="551" y="939"/>
                    <a:pt x="609" y="894"/>
                  </a:cubicBezTo>
                  <a:cubicBezTo>
                    <a:pt x="667" y="849"/>
                    <a:pt x="801" y="688"/>
                    <a:pt x="866" y="720"/>
                  </a:cubicBezTo>
                  <a:cubicBezTo>
                    <a:pt x="930" y="753"/>
                    <a:pt x="1065" y="1087"/>
                    <a:pt x="1116" y="1003"/>
                  </a:cubicBezTo>
                  <a:cubicBezTo>
                    <a:pt x="1168" y="920"/>
                    <a:pt x="1329" y="515"/>
                    <a:pt x="1200" y="219"/>
                  </a:cubicBezTo>
                  <a:cubicBezTo>
                    <a:pt x="1071" y="-77"/>
                    <a:pt x="506" y="13"/>
                    <a:pt x="506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151;p67">
              <a:extLst>
                <a:ext uri="{FF2B5EF4-FFF2-40B4-BE49-F238E27FC236}">
                  <a16:creationId xmlns:a16="http://schemas.microsoft.com/office/drawing/2014/main" id="{2C1600C3-70FC-0300-0E92-C70746B13ACD}"/>
                </a:ext>
              </a:extLst>
            </p:cNvPr>
            <p:cNvSpPr/>
            <p:nvPr/>
          </p:nvSpPr>
          <p:spPr>
            <a:xfrm>
              <a:off x="6001560" y="1585080"/>
              <a:ext cx="462240" cy="378720"/>
            </a:xfrm>
            <a:custGeom>
              <a:avLst/>
              <a:gdLst/>
              <a:ahLst/>
              <a:cxnLst/>
              <a:rect l="l" t="t" r="r" b="b"/>
              <a:pathLst>
                <a:path w="1284" h="1052" extrusionOk="0">
                  <a:moveTo>
                    <a:pt x="523" y="31"/>
                  </a:moveTo>
                  <a:lnTo>
                    <a:pt x="524" y="31"/>
                  </a:lnTo>
                  <a:lnTo>
                    <a:pt x="523" y="31"/>
                  </a:lnTo>
                  <a:moveTo>
                    <a:pt x="37" y="860"/>
                  </a:moveTo>
                  <a:lnTo>
                    <a:pt x="37" y="860"/>
                  </a:lnTo>
                  <a:moveTo>
                    <a:pt x="864" y="717"/>
                  </a:moveTo>
                  <a:cubicBezTo>
                    <a:pt x="873" y="717"/>
                    <a:pt x="882" y="719"/>
                    <a:pt x="890" y="723"/>
                  </a:cubicBezTo>
                  <a:cubicBezTo>
                    <a:pt x="921" y="738"/>
                    <a:pt x="957" y="797"/>
                    <a:pt x="998" y="866"/>
                  </a:cubicBezTo>
                  <a:cubicBezTo>
                    <a:pt x="1033" y="923"/>
                    <a:pt x="1090" y="1017"/>
                    <a:pt x="1113" y="1017"/>
                  </a:cubicBezTo>
                  <a:cubicBezTo>
                    <a:pt x="1115" y="1017"/>
                    <a:pt x="1117" y="1014"/>
                    <a:pt x="1118" y="1012"/>
                  </a:cubicBezTo>
                  <a:cubicBezTo>
                    <a:pt x="1172" y="925"/>
                    <a:pt x="1324" y="527"/>
                    <a:pt x="1201" y="244"/>
                  </a:cubicBezTo>
                  <a:cubicBezTo>
                    <a:pt x="1079" y="-36"/>
                    <a:pt x="532" y="48"/>
                    <a:pt x="526" y="49"/>
                  </a:cubicBezTo>
                  <a:lnTo>
                    <a:pt x="526" y="49"/>
                  </a:lnTo>
                  <a:cubicBezTo>
                    <a:pt x="523" y="49"/>
                    <a:pt x="315" y="75"/>
                    <a:pt x="256" y="181"/>
                  </a:cubicBezTo>
                  <a:cubicBezTo>
                    <a:pt x="235" y="220"/>
                    <a:pt x="208" y="249"/>
                    <a:pt x="183" y="278"/>
                  </a:cubicBezTo>
                  <a:cubicBezTo>
                    <a:pt x="129" y="339"/>
                    <a:pt x="78" y="397"/>
                    <a:pt x="65" y="541"/>
                  </a:cubicBezTo>
                  <a:cubicBezTo>
                    <a:pt x="59" y="612"/>
                    <a:pt x="52" y="672"/>
                    <a:pt x="46" y="721"/>
                  </a:cubicBezTo>
                  <a:cubicBezTo>
                    <a:pt x="40" y="778"/>
                    <a:pt x="34" y="832"/>
                    <a:pt x="35" y="853"/>
                  </a:cubicBezTo>
                  <a:cubicBezTo>
                    <a:pt x="71" y="836"/>
                    <a:pt x="203" y="748"/>
                    <a:pt x="320" y="666"/>
                  </a:cubicBezTo>
                  <a:cubicBezTo>
                    <a:pt x="325" y="663"/>
                    <a:pt x="331" y="662"/>
                    <a:pt x="336" y="664"/>
                  </a:cubicBezTo>
                  <a:cubicBezTo>
                    <a:pt x="341" y="665"/>
                    <a:pt x="345" y="670"/>
                    <a:pt x="347" y="675"/>
                  </a:cubicBezTo>
                  <a:cubicBezTo>
                    <a:pt x="392" y="802"/>
                    <a:pt x="453" y="948"/>
                    <a:pt x="474" y="961"/>
                  </a:cubicBezTo>
                  <a:cubicBezTo>
                    <a:pt x="487" y="968"/>
                    <a:pt x="525" y="969"/>
                    <a:pt x="615" y="898"/>
                  </a:cubicBezTo>
                  <a:cubicBezTo>
                    <a:pt x="629" y="887"/>
                    <a:pt x="648" y="869"/>
                    <a:pt x="670" y="849"/>
                  </a:cubicBezTo>
                  <a:cubicBezTo>
                    <a:pt x="732" y="789"/>
                    <a:pt x="806" y="717"/>
                    <a:pt x="864" y="717"/>
                  </a:cubicBezTo>
                  <a:moveTo>
                    <a:pt x="1113" y="1052"/>
                  </a:moveTo>
                  <a:lnTo>
                    <a:pt x="1113" y="1052"/>
                  </a:lnTo>
                  <a:cubicBezTo>
                    <a:pt x="1073" y="1052"/>
                    <a:pt x="1032" y="989"/>
                    <a:pt x="968" y="884"/>
                  </a:cubicBezTo>
                  <a:cubicBezTo>
                    <a:pt x="934" y="828"/>
                    <a:pt x="896" y="765"/>
                    <a:pt x="875" y="754"/>
                  </a:cubicBezTo>
                  <a:cubicBezTo>
                    <a:pt x="838" y="736"/>
                    <a:pt x="748" y="822"/>
                    <a:pt x="694" y="874"/>
                  </a:cubicBezTo>
                  <a:cubicBezTo>
                    <a:pt x="672" y="896"/>
                    <a:pt x="652" y="914"/>
                    <a:pt x="637" y="926"/>
                  </a:cubicBezTo>
                  <a:cubicBezTo>
                    <a:pt x="554" y="991"/>
                    <a:pt x="497" y="1012"/>
                    <a:pt x="458" y="992"/>
                  </a:cubicBezTo>
                  <a:cubicBezTo>
                    <a:pt x="420" y="973"/>
                    <a:pt x="355" y="802"/>
                    <a:pt x="322" y="708"/>
                  </a:cubicBezTo>
                  <a:cubicBezTo>
                    <a:pt x="197" y="795"/>
                    <a:pt x="53" y="891"/>
                    <a:pt x="28" y="891"/>
                  </a:cubicBezTo>
                  <a:cubicBezTo>
                    <a:pt x="21" y="891"/>
                    <a:pt x="14" y="888"/>
                    <a:pt x="10" y="883"/>
                  </a:cubicBezTo>
                  <a:cubicBezTo>
                    <a:pt x="-5" y="866"/>
                    <a:pt x="-2" y="832"/>
                    <a:pt x="11" y="717"/>
                  </a:cubicBezTo>
                  <a:cubicBezTo>
                    <a:pt x="17" y="669"/>
                    <a:pt x="24" y="608"/>
                    <a:pt x="30" y="538"/>
                  </a:cubicBezTo>
                  <a:cubicBezTo>
                    <a:pt x="44" y="383"/>
                    <a:pt x="101" y="318"/>
                    <a:pt x="157" y="255"/>
                  </a:cubicBezTo>
                  <a:cubicBezTo>
                    <a:pt x="182" y="226"/>
                    <a:pt x="206" y="199"/>
                    <a:pt x="225" y="164"/>
                  </a:cubicBezTo>
                  <a:cubicBezTo>
                    <a:pt x="292" y="43"/>
                    <a:pt x="507" y="15"/>
                    <a:pt x="521" y="14"/>
                  </a:cubicBezTo>
                  <a:cubicBezTo>
                    <a:pt x="549" y="9"/>
                    <a:pt x="1101" y="-74"/>
                    <a:pt x="1233" y="230"/>
                  </a:cubicBezTo>
                  <a:cubicBezTo>
                    <a:pt x="1371" y="547"/>
                    <a:pt x="1188" y="967"/>
                    <a:pt x="1148" y="1031"/>
                  </a:cubicBezTo>
                  <a:cubicBezTo>
                    <a:pt x="1137" y="1049"/>
                    <a:pt x="1123" y="1052"/>
                    <a:pt x="1113" y="1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152;p67">
              <a:extLst>
                <a:ext uri="{FF2B5EF4-FFF2-40B4-BE49-F238E27FC236}">
                  <a16:creationId xmlns:a16="http://schemas.microsoft.com/office/drawing/2014/main" id="{06728F79-49D6-1C2C-55F9-CDAF046EC76D}"/>
                </a:ext>
              </a:extLst>
            </p:cNvPr>
            <p:cNvSpPr/>
            <p:nvPr/>
          </p:nvSpPr>
          <p:spPr>
            <a:xfrm>
              <a:off x="6143760" y="1580040"/>
              <a:ext cx="244800" cy="367920"/>
            </a:xfrm>
            <a:custGeom>
              <a:avLst/>
              <a:gdLst/>
              <a:ahLst/>
              <a:cxnLst/>
              <a:rect l="l" t="t" r="r" b="b"/>
              <a:pathLst>
                <a:path w="680" h="1022" extrusionOk="0">
                  <a:moveTo>
                    <a:pt x="0" y="0"/>
                  </a:moveTo>
                  <a:cubicBezTo>
                    <a:pt x="0" y="0"/>
                    <a:pt x="38" y="630"/>
                    <a:pt x="45" y="817"/>
                  </a:cubicBezTo>
                  <a:cubicBezTo>
                    <a:pt x="51" y="1003"/>
                    <a:pt x="103" y="1048"/>
                    <a:pt x="148" y="1010"/>
                  </a:cubicBezTo>
                  <a:cubicBezTo>
                    <a:pt x="193" y="971"/>
                    <a:pt x="584" y="611"/>
                    <a:pt x="623" y="399"/>
                  </a:cubicBezTo>
                  <a:cubicBezTo>
                    <a:pt x="661" y="187"/>
                    <a:pt x="680" y="64"/>
                    <a:pt x="68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153;p67">
              <a:extLst>
                <a:ext uri="{FF2B5EF4-FFF2-40B4-BE49-F238E27FC236}">
                  <a16:creationId xmlns:a16="http://schemas.microsoft.com/office/drawing/2014/main" id="{E9769BE5-F17F-928E-50A3-98D204CE9147}"/>
                </a:ext>
              </a:extLst>
            </p:cNvPr>
            <p:cNvSpPr/>
            <p:nvPr/>
          </p:nvSpPr>
          <p:spPr>
            <a:xfrm>
              <a:off x="6137280" y="1573560"/>
              <a:ext cx="258120" cy="380880"/>
            </a:xfrm>
            <a:custGeom>
              <a:avLst/>
              <a:gdLst/>
              <a:ahLst/>
              <a:cxnLst/>
              <a:rect l="l" t="t" r="r" b="b"/>
              <a:pathLst>
                <a:path w="717" h="1058" extrusionOk="0">
                  <a:moveTo>
                    <a:pt x="37" y="38"/>
                  </a:moveTo>
                  <a:cubicBezTo>
                    <a:pt x="43" y="148"/>
                    <a:pt x="75" y="669"/>
                    <a:pt x="80" y="834"/>
                  </a:cubicBezTo>
                  <a:cubicBezTo>
                    <a:pt x="86" y="994"/>
                    <a:pt x="123" y="1018"/>
                    <a:pt x="130" y="1021"/>
                  </a:cubicBezTo>
                  <a:cubicBezTo>
                    <a:pt x="133" y="1023"/>
                    <a:pt x="141" y="1026"/>
                    <a:pt x="154" y="1014"/>
                  </a:cubicBezTo>
                  <a:cubicBezTo>
                    <a:pt x="239" y="942"/>
                    <a:pt x="588" y="606"/>
                    <a:pt x="623" y="414"/>
                  </a:cubicBezTo>
                  <a:cubicBezTo>
                    <a:pt x="653" y="251"/>
                    <a:pt x="671" y="140"/>
                    <a:pt x="678" y="98"/>
                  </a:cubicBezTo>
                  <a:lnTo>
                    <a:pt x="37" y="38"/>
                  </a:lnTo>
                  <a:moveTo>
                    <a:pt x="136" y="1058"/>
                  </a:moveTo>
                  <a:cubicBezTo>
                    <a:pt x="129" y="1058"/>
                    <a:pt x="123" y="1057"/>
                    <a:pt x="116" y="1054"/>
                  </a:cubicBezTo>
                  <a:cubicBezTo>
                    <a:pt x="74" y="1035"/>
                    <a:pt x="49" y="960"/>
                    <a:pt x="45" y="835"/>
                  </a:cubicBezTo>
                  <a:cubicBezTo>
                    <a:pt x="39" y="651"/>
                    <a:pt x="1" y="25"/>
                    <a:pt x="0" y="19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20" y="1"/>
                  </a:cubicBezTo>
                  <a:lnTo>
                    <a:pt x="700" y="65"/>
                  </a:lnTo>
                  <a:cubicBezTo>
                    <a:pt x="705" y="65"/>
                    <a:pt x="709" y="68"/>
                    <a:pt x="712" y="72"/>
                  </a:cubicBezTo>
                  <a:cubicBezTo>
                    <a:pt x="715" y="75"/>
                    <a:pt x="717" y="80"/>
                    <a:pt x="716" y="85"/>
                  </a:cubicBezTo>
                  <a:cubicBezTo>
                    <a:pt x="716" y="86"/>
                    <a:pt x="696" y="210"/>
                    <a:pt x="658" y="420"/>
                  </a:cubicBezTo>
                  <a:cubicBezTo>
                    <a:pt x="616" y="652"/>
                    <a:pt x="182" y="1037"/>
                    <a:pt x="177" y="1041"/>
                  </a:cubicBezTo>
                  <a:cubicBezTo>
                    <a:pt x="164" y="1052"/>
                    <a:pt x="150" y="1058"/>
                    <a:pt x="136" y="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154;p67">
              <a:extLst>
                <a:ext uri="{FF2B5EF4-FFF2-40B4-BE49-F238E27FC236}">
                  <a16:creationId xmlns:a16="http://schemas.microsoft.com/office/drawing/2014/main" id="{FD67AE55-FADE-5E96-3B3D-294A941214F8}"/>
                </a:ext>
              </a:extLst>
            </p:cNvPr>
            <p:cNvSpPr/>
            <p:nvPr/>
          </p:nvSpPr>
          <p:spPr>
            <a:xfrm>
              <a:off x="6034320" y="1303200"/>
              <a:ext cx="88200" cy="165960"/>
            </a:xfrm>
            <a:custGeom>
              <a:avLst/>
              <a:gdLst/>
              <a:ahLst/>
              <a:cxnLst/>
              <a:rect l="l" t="t" r="r" b="b"/>
              <a:pathLst>
                <a:path w="245" h="461" extrusionOk="0">
                  <a:moveTo>
                    <a:pt x="220" y="178"/>
                  </a:moveTo>
                  <a:cubicBezTo>
                    <a:pt x="220" y="178"/>
                    <a:pt x="156" y="-28"/>
                    <a:pt x="79" y="4"/>
                  </a:cubicBezTo>
                  <a:cubicBezTo>
                    <a:pt x="2" y="36"/>
                    <a:pt x="-24" y="268"/>
                    <a:pt x="27" y="370"/>
                  </a:cubicBezTo>
                  <a:cubicBezTo>
                    <a:pt x="79" y="473"/>
                    <a:pt x="220" y="480"/>
                    <a:pt x="240" y="435"/>
                  </a:cubicBezTo>
                  <a:cubicBezTo>
                    <a:pt x="259" y="390"/>
                    <a:pt x="220" y="178"/>
                    <a:pt x="220" y="178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155;p67">
              <a:extLst>
                <a:ext uri="{FF2B5EF4-FFF2-40B4-BE49-F238E27FC236}">
                  <a16:creationId xmlns:a16="http://schemas.microsoft.com/office/drawing/2014/main" id="{7FCBCCD0-AC8B-462D-C93B-F58455125191}"/>
                </a:ext>
              </a:extLst>
            </p:cNvPr>
            <p:cNvSpPr/>
            <p:nvPr/>
          </p:nvSpPr>
          <p:spPr>
            <a:xfrm>
              <a:off x="6028200" y="1297080"/>
              <a:ext cx="100440" cy="178560"/>
            </a:xfrm>
            <a:custGeom>
              <a:avLst/>
              <a:gdLst/>
              <a:ahLst/>
              <a:cxnLst/>
              <a:rect l="l" t="t" r="r" b="b"/>
              <a:pathLst>
                <a:path w="279" h="496" extrusionOk="0">
                  <a:moveTo>
                    <a:pt x="112" y="35"/>
                  </a:moveTo>
                  <a:cubicBezTo>
                    <a:pt x="109" y="35"/>
                    <a:pt x="106" y="36"/>
                    <a:pt x="103" y="37"/>
                  </a:cubicBezTo>
                  <a:cubicBezTo>
                    <a:pt x="86" y="44"/>
                    <a:pt x="71" y="66"/>
                    <a:pt x="59" y="98"/>
                  </a:cubicBezTo>
                  <a:cubicBezTo>
                    <a:pt x="27" y="183"/>
                    <a:pt x="28" y="315"/>
                    <a:pt x="60" y="380"/>
                  </a:cubicBezTo>
                  <a:cubicBezTo>
                    <a:pt x="89" y="437"/>
                    <a:pt x="152" y="462"/>
                    <a:pt x="198" y="461"/>
                  </a:cubicBezTo>
                  <a:cubicBezTo>
                    <a:pt x="223" y="460"/>
                    <a:pt x="237" y="452"/>
                    <a:pt x="240" y="445"/>
                  </a:cubicBezTo>
                  <a:cubicBezTo>
                    <a:pt x="253" y="416"/>
                    <a:pt x="235" y="279"/>
                    <a:pt x="220" y="199"/>
                  </a:cubicBezTo>
                  <a:cubicBezTo>
                    <a:pt x="208" y="160"/>
                    <a:pt x="168" y="58"/>
                    <a:pt x="125" y="38"/>
                  </a:cubicBezTo>
                  <a:cubicBezTo>
                    <a:pt x="120" y="36"/>
                    <a:pt x="116" y="35"/>
                    <a:pt x="112" y="35"/>
                  </a:cubicBezTo>
                  <a:moveTo>
                    <a:pt x="194" y="496"/>
                  </a:moveTo>
                  <a:cubicBezTo>
                    <a:pt x="136" y="496"/>
                    <a:pt x="64" y="465"/>
                    <a:pt x="29" y="395"/>
                  </a:cubicBezTo>
                  <a:cubicBezTo>
                    <a:pt x="-12" y="314"/>
                    <a:pt x="-6" y="170"/>
                    <a:pt x="25" y="86"/>
                  </a:cubicBezTo>
                  <a:cubicBezTo>
                    <a:pt x="41" y="43"/>
                    <a:pt x="63" y="16"/>
                    <a:pt x="89" y="5"/>
                  </a:cubicBezTo>
                  <a:cubicBezTo>
                    <a:pt x="105" y="-2"/>
                    <a:pt x="123" y="-2"/>
                    <a:pt x="140" y="6"/>
                  </a:cubicBezTo>
                  <a:cubicBezTo>
                    <a:pt x="205" y="37"/>
                    <a:pt x="249" y="174"/>
                    <a:pt x="254" y="189"/>
                  </a:cubicBezTo>
                  <a:cubicBezTo>
                    <a:pt x="254" y="190"/>
                    <a:pt x="254" y="191"/>
                    <a:pt x="255" y="191"/>
                  </a:cubicBezTo>
                  <a:cubicBezTo>
                    <a:pt x="261" y="228"/>
                    <a:pt x="293" y="411"/>
                    <a:pt x="273" y="459"/>
                  </a:cubicBezTo>
                  <a:cubicBezTo>
                    <a:pt x="263" y="481"/>
                    <a:pt x="236" y="495"/>
                    <a:pt x="199" y="496"/>
                  </a:cubicBezTo>
                  <a:cubicBezTo>
                    <a:pt x="197" y="496"/>
                    <a:pt x="196" y="496"/>
                    <a:pt x="194" y="4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156;p67">
              <a:extLst>
                <a:ext uri="{FF2B5EF4-FFF2-40B4-BE49-F238E27FC236}">
                  <a16:creationId xmlns:a16="http://schemas.microsoft.com/office/drawing/2014/main" id="{26395D72-91A9-5D6B-D093-FC9DCCD7482D}"/>
                </a:ext>
              </a:extLst>
            </p:cNvPr>
            <p:cNvSpPr/>
            <p:nvPr/>
          </p:nvSpPr>
          <p:spPr>
            <a:xfrm>
              <a:off x="6505200" y="1223640"/>
              <a:ext cx="163440" cy="138960"/>
            </a:xfrm>
            <a:custGeom>
              <a:avLst/>
              <a:gdLst/>
              <a:ahLst/>
              <a:cxnLst/>
              <a:rect l="l" t="t" r="r" b="b"/>
              <a:pathLst>
                <a:path w="454" h="386" extrusionOk="0">
                  <a:moveTo>
                    <a:pt x="4" y="296"/>
                  </a:moveTo>
                  <a:lnTo>
                    <a:pt x="332" y="26"/>
                  </a:lnTo>
                  <a:lnTo>
                    <a:pt x="454" y="0"/>
                  </a:lnTo>
                  <a:lnTo>
                    <a:pt x="390" y="116"/>
                  </a:lnTo>
                  <a:lnTo>
                    <a:pt x="30" y="386"/>
                  </a:lnTo>
                  <a:cubicBezTo>
                    <a:pt x="30" y="386"/>
                    <a:pt x="-15" y="379"/>
                    <a:pt x="4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3157;p67">
              <a:extLst>
                <a:ext uri="{FF2B5EF4-FFF2-40B4-BE49-F238E27FC236}">
                  <a16:creationId xmlns:a16="http://schemas.microsoft.com/office/drawing/2014/main" id="{F80C0FAB-0A85-6F26-71E0-09A9187DE328}"/>
                </a:ext>
              </a:extLst>
            </p:cNvPr>
            <p:cNvSpPr/>
            <p:nvPr/>
          </p:nvSpPr>
          <p:spPr>
            <a:xfrm>
              <a:off x="6498720" y="1217160"/>
              <a:ext cx="176400" cy="151560"/>
            </a:xfrm>
            <a:custGeom>
              <a:avLst/>
              <a:gdLst/>
              <a:ahLst/>
              <a:cxnLst/>
              <a:rect l="l" t="t" r="r" b="b"/>
              <a:pathLst>
                <a:path w="490" h="421" extrusionOk="0">
                  <a:moveTo>
                    <a:pt x="38" y="323"/>
                  </a:moveTo>
                  <a:cubicBezTo>
                    <a:pt x="32" y="356"/>
                    <a:pt x="37" y="372"/>
                    <a:pt x="41" y="378"/>
                  </a:cubicBezTo>
                  <a:cubicBezTo>
                    <a:pt x="43" y="380"/>
                    <a:pt x="44" y="382"/>
                    <a:pt x="46" y="383"/>
                  </a:cubicBezTo>
                  <a:lnTo>
                    <a:pt x="395" y="122"/>
                  </a:lnTo>
                  <a:lnTo>
                    <a:pt x="438" y="43"/>
                  </a:lnTo>
                  <a:lnTo>
                    <a:pt x="358" y="60"/>
                  </a:lnTo>
                  <a:lnTo>
                    <a:pt x="38" y="323"/>
                  </a:lnTo>
                  <a:moveTo>
                    <a:pt x="48" y="421"/>
                  </a:moveTo>
                  <a:cubicBezTo>
                    <a:pt x="47" y="421"/>
                    <a:pt x="46" y="421"/>
                    <a:pt x="46" y="421"/>
                  </a:cubicBezTo>
                  <a:cubicBezTo>
                    <a:pt x="44" y="421"/>
                    <a:pt x="26" y="418"/>
                    <a:pt x="13" y="399"/>
                  </a:cubicBezTo>
                  <a:cubicBezTo>
                    <a:pt x="-1" y="379"/>
                    <a:pt x="-4" y="349"/>
                    <a:pt x="5" y="310"/>
                  </a:cubicBezTo>
                  <a:cubicBezTo>
                    <a:pt x="6" y="306"/>
                    <a:pt x="8" y="303"/>
                    <a:pt x="11" y="300"/>
                  </a:cubicBezTo>
                  <a:lnTo>
                    <a:pt x="339" y="30"/>
                  </a:lnTo>
                  <a:cubicBezTo>
                    <a:pt x="341" y="28"/>
                    <a:pt x="344" y="27"/>
                    <a:pt x="347" y="26"/>
                  </a:cubicBezTo>
                  <a:lnTo>
                    <a:pt x="469" y="1"/>
                  </a:lnTo>
                  <a:cubicBezTo>
                    <a:pt x="476" y="-1"/>
                    <a:pt x="483" y="2"/>
                    <a:pt x="487" y="7"/>
                  </a:cubicBezTo>
                  <a:cubicBezTo>
                    <a:pt x="491" y="13"/>
                    <a:pt x="491" y="20"/>
                    <a:pt x="488" y="26"/>
                  </a:cubicBezTo>
                  <a:lnTo>
                    <a:pt x="424" y="142"/>
                  </a:lnTo>
                  <a:cubicBezTo>
                    <a:pt x="422" y="144"/>
                    <a:pt x="421" y="146"/>
                    <a:pt x="419" y="148"/>
                  </a:cubicBezTo>
                  <a:lnTo>
                    <a:pt x="59" y="418"/>
                  </a:lnTo>
                  <a:cubicBezTo>
                    <a:pt x="56" y="420"/>
                    <a:pt x="52" y="421"/>
                    <a:pt x="48" y="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3158;p67">
              <a:extLst>
                <a:ext uri="{FF2B5EF4-FFF2-40B4-BE49-F238E27FC236}">
                  <a16:creationId xmlns:a16="http://schemas.microsoft.com/office/drawing/2014/main" id="{957165EB-DF74-1831-E4DA-A21C6B3331F7}"/>
                </a:ext>
              </a:extLst>
            </p:cNvPr>
            <p:cNvSpPr/>
            <p:nvPr/>
          </p:nvSpPr>
          <p:spPr>
            <a:xfrm>
              <a:off x="6620040" y="1223640"/>
              <a:ext cx="48600" cy="43200"/>
            </a:xfrm>
            <a:custGeom>
              <a:avLst/>
              <a:gdLst/>
              <a:ahLst/>
              <a:cxnLst/>
              <a:rect l="l" t="t" r="r" b="b"/>
              <a:pathLst>
                <a:path w="135" h="120" extrusionOk="0">
                  <a:moveTo>
                    <a:pt x="13" y="26"/>
                  </a:moveTo>
                  <a:lnTo>
                    <a:pt x="0" y="37"/>
                  </a:lnTo>
                  <a:lnTo>
                    <a:pt x="65" y="120"/>
                  </a:lnTo>
                  <a:lnTo>
                    <a:pt x="71" y="116"/>
                  </a:lnTo>
                  <a:lnTo>
                    <a:pt x="135" y="0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159;p67">
              <a:extLst>
                <a:ext uri="{FF2B5EF4-FFF2-40B4-BE49-F238E27FC236}">
                  <a16:creationId xmlns:a16="http://schemas.microsoft.com/office/drawing/2014/main" id="{545B5B9B-328F-B515-8DB8-C4EF7E0D3F1C}"/>
                </a:ext>
              </a:extLst>
            </p:cNvPr>
            <p:cNvSpPr/>
            <p:nvPr/>
          </p:nvSpPr>
          <p:spPr>
            <a:xfrm>
              <a:off x="6613745" y="1217172"/>
              <a:ext cx="61200" cy="56160"/>
            </a:xfrm>
            <a:custGeom>
              <a:avLst/>
              <a:gdLst/>
              <a:ahLst/>
              <a:cxnLst/>
              <a:rect l="l" t="t" r="r" b="b"/>
              <a:pathLst>
                <a:path w="170" h="156" extrusionOk="0">
                  <a:moveTo>
                    <a:pt x="43" y="59"/>
                  </a:moveTo>
                  <a:lnTo>
                    <a:pt x="82" y="109"/>
                  </a:lnTo>
                  <a:lnTo>
                    <a:pt x="118" y="43"/>
                  </a:lnTo>
                  <a:lnTo>
                    <a:pt x="43" y="59"/>
                  </a:lnTo>
                  <a:moveTo>
                    <a:pt x="82" y="156"/>
                  </a:moveTo>
                  <a:cubicBezTo>
                    <a:pt x="77" y="156"/>
                    <a:pt x="72" y="153"/>
                    <a:pt x="68" y="149"/>
                  </a:cubicBezTo>
                  <a:lnTo>
                    <a:pt x="3" y="66"/>
                  </a:lnTo>
                  <a:cubicBezTo>
                    <a:pt x="-3" y="58"/>
                    <a:pt x="-2" y="47"/>
                    <a:pt x="6" y="41"/>
                  </a:cubicBezTo>
                  <a:lnTo>
                    <a:pt x="19" y="30"/>
                  </a:lnTo>
                  <a:cubicBezTo>
                    <a:pt x="21" y="28"/>
                    <a:pt x="24" y="27"/>
                    <a:pt x="27" y="26"/>
                  </a:cubicBezTo>
                  <a:lnTo>
                    <a:pt x="149" y="1"/>
                  </a:lnTo>
                  <a:cubicBezTo>
                    <a:pt x="156" y="-1"/>
                    <a:pt x="163" y="2"/>
                    <a:pt x="167" y="7"/>
                  </a:cubicBezTo>
                  <a:cubicBezTo>
                    <a:pt x="171" y="13"/>
                    <a:pt x="171" y="20"/>
                    <a:pt x="168" y="26"/>
                  </a:cubicBezTo>
                  <a:lnTo>
                    <a:pt x="104" y="142"/>
                  </a:lnTo>
                  <a:cubicBezTo>
                    <a:pt x="102" y="144"/>
                    <a:pt x="101" y="146"/>
                    <a:pt x="99" y="148"/>
                  </a:cubicBezTo>
                  <a:lnTo>
                    <a:pt x="93" y="152"/>
                  </a:lnTo>
                  <a:cubicBezTo>
                    <a:pt x="90" y="155"/>
                    <a:pt x="86" y="156"/>
                    <a:pt x="82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160;p67">
              <a:extLst>
                <a:ext uri="{FF2B5EF4-FFF2-40B4-BE49-F238E27FC236}">
                  <a16:creationId xmlns:a16="http://schemas.microsoft.com/office/drawing/2014/main" id="{903D91E0-2503-FCD7-5E6E-18CB596DE46A}"/>
                </a:ext>
              </a:extLst>
            </p:cNvPr>
            <p:cNvSpPr/>
            <p:nvPr/>
          </p:nvSpPr>
          <p:spPr>
            <a:xfrm>
              <a:off x="6481440" y="1327320"/>
              <a:ext cx="94680" cy="151920"/>
            </a:xfrm>
            <a:custGeom>
              <a:avLst/>
              <a:gdLst/>
              <a:ahLst/>
              <a:cxnLst/>
              <a:rect l="l" t="t" r="r" b="b"/>
              <a:pathLst>
                <a:path w="263" h="422" extrusionOk="0">
                  <a:moveTo>
                    <a:pt x="70" y="66"/>
                  </a:moveTo>
                  <a:cubicBezTo>
                    <a:pt x="70" y="66"/>
                    <a:pt x="199" y="-63"/>
                    <a:pt x="244" y="40"/>
                  </a:cubicBezTo>
                  <a:cubicBezTo>
                    <a:pt x="289" y="143"/>
                    <a:pt x="250" y="271"/>
                    <a:pt x="154" y="361"/>
                  </a:cubicBezTo>
                  <a:cubicBezTo>
                    <a:pt x="58" y="451"/>
                    <a:pt x="0" y="432"/>
                    <a:pt x="0" y="368"/>
                  </a:cubicBezTo>
                  <a:cubicBezTo>
                    <a:pt x="0" y="303"/>
                    <a:pt x="70" y="66"/>
                    <a:pt x="70" y="66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3161;p67">
              <a:extLst>
                <a:ext uri="{FF2B5EF4-FFF2-40B4-BE49-F238E27FC236}">
                  <a16:creationId xmlns:a16="http://schemas.microsoft.com/office/drawing/2014/main" id="{235559AF-8A3C-0259-6441-E0DE63771CCF}"/>
                </a:ext>
              </a:extLst>
            </p:cNvPr>
            <p:cNvSpPr/>
            <p:nvPr/>
          </p:nvSpPr>
          <p:spPr>
            <a:xfrm>
              <a:off x="6474960" y="1320840"/>
              <a:ext cx="107280" cy="164880"/>
            </a:xfrm>
            <a:custGeom>
              <a:avLst/>
              <a:gdLst/>
              <a:ahLst/>
              <a:cxnLst/>
              <a:rect l="l" t="t" r="r" b="b"/>
              <a:pathLst>
                <a:path w="298" h="458" extrusionOk="0">
                  <a:moveTo>
                    <a:pt x="104" y="93"/>
                  </a:moveTo>
                  <a:cubicBezTo>
                    <a:pt x="84" y="162"/>
                    <a:pt x="35" y="336"/>
                    <a:pt x="35" y="386"/>
                  </a:cubicBezTo>
                  <a:cubicBezTo>
                    <a:pt x="35" y="396"/>
                    <a:pt x="37" y="415"/>
                    <a:pt x="51" y="421"/>
                  </a:cubicBezTo>
                  <a:cubicBezTo>
                    <a:pt x="67" y="428"/>
                    <a:pt x="105" y="418"/>
                    <a:pt x="160" y="366"/>
                  </a:cubicBezTo>
                  <a:cubicBezTo>
                    <a:pt x="252" y="280"/>
                    <a:pt x="287" y="159"/>
                    <a:pt x="246" y="65"/>
                  </a:cubicBezTo>
                  <a:cubicBezTo>
                    <a:pt x="238" y="48"/>
                    <a:pt x="229" y="39"/>
                    <a:pt x="216" y="36"/>
                  </a:cubicBezTo>
                  <a:cubicBezTo>
                    <a:pt x="180" y="29"/>
                    <a:pt x="126" y="72"/>
                    <a:pt x="104" y="93"/>
                  </a:cubicBezTo>
                  <a:moveTo>
                    <a:pt x="62" y="458"/>
                  </a:moveTo>
                  <a:cubicBezTo>
                    <a:pt x="53" y="458"/>
                    <a:pt x="44" y="456"/>
                    <a:pt x="37" y="453"/>
                  </a:cubicBezTo>
                  <a:cubicBezTo>
                    <a:pt x="13" y="443"/>
                    <a:pt x="0" y="418"/>
                    <a:pt x="0" y="386"/>
                  </a:cubicBezTo>
                  <a:cubicBezTo>
                    <a:pt x="0" y="320"/>
                    <a:pt x="69" y="88"/>
                    <a:pt x="71" y="79"/>
                  </a:cubicBezTo>
                  <a:cubicBezTo>
                    <a:pt x="72" y="76"/>
                    <a:pt x="74" y="73"/>
                    <a:pt x="76" y="71"/>
                  </a:cubicBezTo>
                  <a:cubicBezTo>
                    <a:pt x="84" y="63"/>
                    <a:pt x="159" y="-10"/>
                    <a:pt x="222" y="2"/>
                  </a:cubicBezTo>
                  <a:cubicBezTo>
                    <a:pt x="239" y="5"/>
                    <a:pt x="263" y="16"/>
                    <a:pt x="278" y="51"/>
                  </a:cubicBezTo>
                  <a:cubicBezTo>
                    <a:pt x="325" y="158"/>
                    <a:pt x="287" y="296"/>
                    <a:pt x="184" y="392"/>
                  </a:cubicBezTo>
                  <a:cubicBezTo>
                    <a:pt x="138" y="436"/>
                    <a:pt x="95" y="458"/>
                    <a:pt x="62" y="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3162;p67">
              <a:extLst>
                <a:ext uri="{FF2B5EF4-FFF2-40B4-BE49-F238E27FC236}">
                  <a16:creationId xmlns:a16="http://schemas.microsoft.com/office/drawing/2014/main" id="{F6022FE7-1FAE-DF2A-8DEB-642F8BD32625}"/>
                </a:ext>
              </a:extLst>
            </p:cNvPr>
            <p:cNvSpPr/>
            <p:nvPr/>
          </p:nvSpPr>
          <p:spPr>
            <a:xfrm>
              <a:off x="6091200" y="975960"/>
              <a:ext cx="459720" cy="743040"/>
            </a:xfrm>
            <a:custGeom>
              <a:avLst/>
              <a:gdLst/>
              <a:ahLst/>
              <a:cxnLst/>
              <a:rect l="l" t="t" r="r" b="b"/>
              <a:pathLst>
                <a:path w="1277" h="2064" extrusionOk="0">
                  <a:moveTo>
                    <a:pt x="268" y="180"/>
                  </a:moveTo>
                  <a:cubicBezTo>
                    <a:pt x="268" y="180"/>
                    <a:pt x="24" y="225"/>
                    <a:pt x="4" y="354"/>
                  </a:cubicBezTo>
                  <a:cubicBezTo>
                    <a:pt x="-15" y="482"/>
                    <a:pt x="49" y="1459"/>
                    <a:pt x="82" y="1614"/>
                  </a:cubicBezTo>
                  <a:cubicBezTo>
                    <a:pt x="114" y="1768"/>
                    <a:pt x="390" y="2077"/>
                    <a:pt x="608" y="2064"/>
                  </a:cubicBezTo>
                  <a:cubicBezTo>
                    <a:pt x="826" y="2051"/>
                    <a:pt x="987" y="1794"/>
                    <a:pt x="1045" y="1646"/>
                  </a:cubicBezTo>
                  <a:cubicBezTo>
                    <a:pt x="1103" y="1498"/>
                    <a:pt x="1277" y="630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ubicBezTo>
                    <a:pt x="364" y="0"/>
                    <a:pt x="268" y="180"/>
                    <a:pt x="268" y="180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3163;p67">
              <a:extLst>
                <a:ext uri="{FF2B5EF4-FFF2-40B4-BE49-F238E27FC236}">
                  <a16:creationId xmlns:a16="http://schemas.microsoft.com/office/drawing/2014/main" id="{8BAE3E2B-8F0F-5F3E-E56F-087636E8E4B6}"/>
                </a:ext>
              </a:extLst>
            </p:cNvPr>
            <p:cNvSpPr/>
            <p:nvPr/>
          </p:nvSpPr>
          <p:spPr>
            <a:xfrm>
              <a:off x="6085080" y="969480"/>
              <a:ext cx="471960" cy="756000"/>
            </a:xfrm>
            <a:custGeom>
              <a:avLst/>
              <a:gdLst/>
              <a:ahLst/>
              <a:cxnLst/>
              <a:rect l="l" t="t" r="r" b="b"/>
              <a:pathLst>
                <a:path w="1311" h="2100" extrusionOk="0">
                  <a:moveTo>
                    <a:pt x="285" y="198"/>
                  </a:moveTo>
                  <a:lnTo>
                    <a:pt x="285" y="198"/>
                  </a:lnTo>
                  <a:moveTo>
                    <a:pt x="657" y="35"/>
                  </a:move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20" y="503"/>
                    <a:pt x="85" y="1483"/>
                    <a:pt x="116" y="1628"/>
                  </a:cubicBezTo>
                  <a:cubicBezTo>
                    <a:pt x="146" y="1772"/>
                    <a:pt x="412" y="2076"/>
                    <a:pt x="624" y="2064"/>
                  </a:cubicBezTo>
                  <a:cubicBezTo>
                    <a:pt x="836" y="2052"/>
                    <a:pt x="993" y="1793"/>
                    <a:pt x="1046" y="1658"/>
                  </a:cubicBezTo>
                  <a:cubicBezTo>
                    <a:pt x="1104" y="1507"/>
                    <a:pt x="1276" y="637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moveTo>
                    <a:pt x="611" y="2100"/>
                  </a:moveTo>
                  <a:cubicBezTo>
                    <a:pt x="382" y="2100"/>
                    <a:pt x="113" y="1789"/>
                    <a:pt x="81" y="1635"/>
                  </a:cubicBezTo>
                  <a:cubicBezTo>
                    <a:pt x="49" y="1480"/>
                    <a:pt x="-16" y="503"/>
                    <a:pt x="4" y="369"/>
                  </a:cubicBezTo>
                  <a:cubicBezTo>
                    <a:pt x="23" y="242"/>
                    <a:pt x="230" y="191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646"/>
                    <a:pt x="1140" y="1514"/>
                    <a:pt x="1078" y="1670"/>
                  </a:cubicBezTo>
                  <a:cubicBezTo>
                    <a:pt x="1019" y="1823"/>
                    <a:pt x="856" y="2086"/>
                    <a:pt x="626" y="2100"/>
                  </a:cubicBezTo>
                  <a:cubicBezTo>
                    <a:pt x="621" y="2100"/>
                    <a:pt x="616" y="2100"/>
                    <a:pt x="611" y="2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3164;p67">
              <a:extLst>
                <a:ext uri="{FF2B5EF4-FFF2-40B4-BE49-F238E27FC236}">
                  <a16:creationId xmlns:a16="http://schemas.microsoft.com/office/drawing/2014/main" id="{2CB60ECD-D1A6-36B6-9F82-21CBACC9B226}"/>
                </a:ext>
              </a:extLst>
            </p:cNvPr>
            <p:cNvSpPr/>
            <p:nvPr/>
          </p:nvSpPr>
          <p:spPr>
            <a:xfrm>
              <a:off x="6239160" y="1368720"/>
              <a:ext cx="105480" cy="135000"/>
            </a:xfrm>
            <a:custGeom>
              <a:avLst/>
              <a:gdLst/>
              <a:ahLst/>
              <a:cxnLst/>
              <a:rect l="l" t="t" r="r" b="b"/>
              <a:pathLst>
                <a:path w="293" h="375" extrusionOk="0">
                  <a:moveTo>
                    <a:pt x="134" y="375"/>
                  </a:moveTo>
                  <a:cubicBezTo>
                    <a:pt x="111" y="375"/>
                    <a:pt x="89" y="372"/>
                    <a:pt x="70" y="365"/>
                  </a:cubicBezTo>
                  <a:cubicBezTo>
                    <a:pt x="24" y="350"/>
                    <a:pt x="0" y="318"/>
                    <a:pt x="0" y="275"/>
                  </a:cubicBezTo>
                  <a:cubicBezTo>
                    <a:pt x="0" y="265"/>
                    <a:pt x="7" y="258"/>
                    <a:pt x="17" y="258"/>
                  </a:cubicBezTo>
                  <a:cubicBezTo>
                    <a:pt x="27" y="258"/>
                    <a:pt x="35" y="265"/>
                    <a:pt x="35" y="275"/>
                  </a:cubicBezTo>
                  <a:cubicBezTo>
                    <a:pt x="35" y="303"/>
                    <a:pt x="50" y="322"/>
                    <a:pt x="81" y="332"/>
                  </a:cubicBezTo>
                  <a:cubicBezTo>
                    <a:pt x="141" y="352"/>
                    <a:pt x="234" y="329"/>
                    <a:pt x="253" y="303"/>
                  </a:cubicBezTo>
                  <a:cubicBezTo>
                    <a:pt x="273" y="276"/>
                    <a:pt x="234" y="138"/>
                    <a:pt x="186" y="25"/>
                  </a:cubicBezTo>
                  <a:cubicBezTo>
                    <a:pt x="183" y="16"/>
                    <a:pt x="187" y="6"/>
                    <a:pt x="196" y="2"/>
                  </a:cubicBezTo>
                  <a:cubicBezTo>
                    <a:pt x="205" y="-2"/>
                    <a:pt x="215" y="2"/>
                    <a:pt x="219" y="11"/>
                  </a:cubicBezTo>
                  <a:cubicBezTo>
                    <a:pt x="237" y="54"/>
                    <a:pt x="324" y="268"/>
                    <a:pt x="281" y="324"/>
                  </a:cubicBezTo>
                  <a:cubicBezTo>
                    <a:pt x="258" y="355"/>
                    <a:pt x="194" y="375"/>
                    <a:pt x="134" y="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3165;p67">
              <a:extLst>
                <a:ext uri="{FF2B5EF4-FFF2-40B4-BE49-F238E27FC236}">
                  <a16:creationId xmlns:a16="http://schemas.microsoft.com/office/drawing/2014/main" id="{1ED3485C-F4FF-055C-6FB8-741552494958}"/>
                </a:ext>
              </a:extLst>
            </p:cNvPr>
            <p:cNvSpPr/>
            <p:nvPr/>
          </p:nvSpPr>
          <p:spPr>
            <a:xfrm>
              <a:off x="6213600" y="1514520"/>
              <a:ext cx="158400" cy="39240"/>
            </a:xfrm>
            <a:custGeom>
              <a:avLst/>
              <a:gdLst/>
              <a:ahLst/>
              <a:cxnLst/>
              <a:rect l="l" t="t" r="r" b="b"/>
              <a:pathLst>
                <a:path w="440" h="109" extrusionOk="0">
                  <a:moveTo>
                    <a:pt x="203" y="109"/>
                  </a:moveTo>
                  <a:cubicBezTo>
                    <a:pt x="73" y="109"/>
                    <a:pt x="5" y="31"/>
                    <a:pt x="4" y="30"/>
                  </a:cubicBezTo>
                  <a:cubicBezTo>
                    <a:pt x="-2" y="22"/>
                    <a:pt x="-1" y="11"/>
                    <a:pt x="6" y="5"/>
                  </a:cubicBezTo>
                  <a:cubicBezTo>
                    <a:pt x="13" y="-2"/>
                    <a:pt x="25" y="-1"/>
                    <a:pt x="31" y="7"/>
                  </a:cubicBezTo>
                  <a:cubicBezTo>
                    <a:pt x="36" y="13"/>
                    <a:pt x="161" y="154"/>
                    <a:pt x="413" y="9"/>
                  </a:cubicBezTo>
                  <a:cubicBezTo>
                    <a:pt x="421" y="4"/>
                    <a:pt x="432" y="7"/>
                    <a:pt x="437" y="16"/>
                  </a:cubicBezTo>
                  <a:cubicBezTo>
                    <a:pt x="442" y="24"/>
                    <a:pt x="439" y="35"/>
                    <a:pt x="430" y="40"/>
                  </a:cubicBezTo>
                  <a:cubicBezTo>
                    <a:pt x="341" y="91"/>
                    <a:pt x="264" y="109"/>
                    <a:pt x="203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3166;p67">
              <a:extLst>
                <a:ext uri="{FF2B5EF4-FFF2-40B4-BE49-F238E27FC236}">
                  <a16:creationId xmlns:a16="http://schemas.microsoft.com/office/drawing/2014/main" id="{612666D3-81DF-35CF-D71B-0EECC8BECDD9}"/>
                </a:ext>
              </a:extLst>
            </p:cNvPr>
            <p:cNvSpPr/>
            <p:nvPr/>
          </p:nvSpPr>
          <p:spPr>
            <a:xfrm>
              <a:off x="6118560" y="1276200"/>
              <a:ext cx="174600" cy="17496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243" y="35"/>
                  </a:moveTo>
                  <a:cubicBezTo>
                    <a:pt x="129" y="35"/>
                    <a:pt x="35" y="129"/>
                    <a:pt x="35" y="243"/>
                  </a:cubicBezTo>
                  <a:cubicBezTo>
                    <a:pt x="35" y="357"/>
                    <a:pt x="129" y="450"/>
                    <a:pt x="243" y="450"/>
                  </a:cubicBezTo>
                  <a:cubicBezTo>
                    <a:pt x="357" y="450"/>
                    <a:pt x="449" y="357"/>
                    <a:pt x="449" y="243"/>
                  </a:cubicBezTo>
                  <a:cubicBezTo>
                    <a:pt x="449" y="129"/>
                    <a:pt x="357" y="35"/>
                    <a:pt x="243" y="35"/>
                  </a:cubicBezTo>
                  <a:moveTo>
                    <a:pt x="243" y="486"/>
                  </a:moveTo>
                  <a:cubicBezTo>
                    <a:pt x="109" y="486"/>
                    <a:pt x="0" y="377"/>
                    <a:pt x="0" y="243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7" y="0"/>
                    <a:pt x="485" y="109"/>
                    <a:pt x="485" y="243"/>
                  </a:cubicBezTo>
                  <a:cubicBezTo>
                    <a:pt x="485" y="377"/>
                    <a:pt x="377" y="486"/>
                    <a:pt x="243" y="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3167;p67">
              <a:extLst>
                <a:ext uri="{FF2B5EF4-FFF2-40B4-BE49-F238E27FC236}">
                  <a16:creationId xmlns:a16="http://schemas.microsoft.com/office/drawing/2014/main" id="{23953BE8-2CE9-FDEA-3B6E-FD4E8D0061EA}"/>
                </a:ext>
              </a:extLst>
            </p:cNvPr>
            <p:cNvSpPr/>
            <p:nvPr/>
          </p:nvSpPr>
          <p:spPr>
            <a:xfrm>
              <a:off x="6333120" y="1296360"/>
              <a:ext cx="162000" cy="162360"/>
            </a:xfrm>
            <a:custGeom>
              <a:avLst/>
              <a:gdLst/>
              <a:ahLst/>
              <a:cxnLst/>
              <a:rect l="l" t="t" r="r" b="b"/>
              <a:pathLst>
                <a:path w="450" h="451" extrusionOk="0">
                  <a:moveTo>
                    <a:pt x="450" y="225"/>
                  </a:moveTo>
                  <a:cubicBezTo>
                    <a:pt x="450" y="101"/>
                    <a:pt x="349" y="0"/>
                    <a:pt x="225" y="0"/>
                  </a:cubicBezTo>
                  <a:cubicBezTo>
                    <a:pt x="100" y="0"/>
                    <a:pt x="0" y="101"/>
                    <a:pt x="0" y="225"/>
                  </a:cubicBezTo>
                  <a:cubicBezTo>
                    <a:pt x="0" y="350"/>
                    <a:pt x="100" y="451"/>
                    <a:pt x="225" y="451"/>
                  </a:cubicBezTo>
                  <a:cubicBezTo>
                    <a:pt x="349" y="451"/>
                    <a:pt x="450" y="350"/>
                    <a:pt x="450" y="22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3168;p67">
              <a:extLst>
                <a:ext uri="{FF2B5EF4-FFF2-40B4-BE49-F238E27FC236}">
                  <a16:creationId xmlns:a16="http://schemas.microsoft.com/office/drawing/2014/main" id="{9D69D50D-A600-E4DB-55D2-A4DC7F75577B}"/>
                </a:ext>
              </a:extLst>
            </p:cNvPr>
            <p:cNvSpPr/>
            <p:nvPr/>
          </p:nvSpPr>
          <p:spPr>
            <a:xfrm>
              <a:off x="6326640" y="1290240"/>
              <a:ext cx="174600" cy="174600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35"/>
                  </a:moveTo>
                  <a:cubicBezTo>
                    <a:pt x="128" y="35"/>
                    <a:pt x="35" y="128"/>
                    <a:pt x="35" y="242"/>
                  </a:cubicBezTo>
                  <a:cubicBezTo>
                    <a:pt x="35" y="357"/>
                    <a:pt x="128" y="450"/>
                    <a:pt x="243" y="450"/>
                  </a:cubicBezTo>
                  <a:cubicBezTo>
                    <a:pt x="357" y="450"/>
                    <a:pt x="450" y="357"/>
                    <a:pt x="450" y="242"/>
                  </a:cubicBezTo>
                  <a:cubicBezTo>
                    <a:pt x="450" y="128"/>
                    <a:pt x="357" y="35"/>
                    <a:pt x="243" y="35"/>
                  </a:cubicBezTo>
                  <a:moveTo>
                    <a:pt x="243" y="485"/>
                  </a:moveTo>
                  <a:cubicBezTo>
                    <a:pt x="109" y="485"/>
                    <a:pt x="0" y="376"/>
                    <a:pt x="0" y="242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6" y="0"/>
                    <a:pt x="485" y="109"/>
                    <a:pt x="485" y="242"/>
                  </a:cubicBezTo>
                  <a:cubicBezTo>
                    <a:pt x="485" y="376"/>
                    <a:pt x="376" y="485"/>
                    <a:pt x="243" y="4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3169;p67">
              <a:extLst>
                <a:ext uri="{FF2B5EF4-FFF2-40B4-BE49-F238E27FC236}">
                  <a16:creationId xmlns:a16="http://schemas.microsoft.com/office/drawing/2014/main" id="{7C35373C-40A6-E18D-64FE-E339FE8861B6}"/>
                </a:ext>
              </a:extLst>
            </p:cNvPr>
            <p:cNvSpPr/>
            <p:nvPr/>
          </p:nvSpPr>
          <p:spPr>
            <a:xfrm>
              <a:off x="6280560" y="1354320"/>
              <a:ext cx="59040" cy="20160"/>
            </a:xfrm>
            <a:custGeom>
              <a:avLst/>
              <a:gdLst/>
              <a:ahLst/>
              <a:cxnLst/>
              <a:rect l="l" t="t" r="r" b="b"/>
              <a:pathLst>
                <a:path w="164" h="56" extrusionOk="0">
                  <a:moveTo>
                    <a:pt x="146" y="56"/>
                  </a:moveTo>
                  <a:cubicBezTo>
                    <a:pt x="142" y="56"/>
                    <a:pt x="138" y="55"/>
                    <a:pt x="135" y="53"/>
                  </a:cubicBezTo>
                  <a:cubicBezTo>
                    <a:pt x="92" y="20"/>
                    <a:pt x="23" y="42"/>
                    <a:pt x="23" y="43"/>
                  </a:cubicBezTo>
                  <a:cubicBezTo>
                    <a:pt x="13" y="46"/>
                    <a:pt x="3" y="41"/>
                    <a:pt x="0" y="31"/>
                  </a:cubicBezTo>
                  <a:cubicBezTo>
                    <a:pt x="-3" y="22"/>
                    <a:pt x="2" y="12"/>
                    <a:pt x="11" y="9"/>
                  </a:cubicBezTo>
                  <a:cubicBezTo>
                    <a:pt x="15" y="8"/>
                    <a:pt x="98" y="-19"/>
                    <a:pt x="156" y="25"/>
                  </a:cubicBezTo>
                  <a:cubicBezTo>
                    <a:pt x="164" y="31"/>
                    <a:pt x="165" y="42"/>
                    <a:pt x="160" y="49"/>
                  </a:cubicBezTo>
                  <a:cubicBezTo>
                    <a:pt x="156" y="54"/>
                    <a:pt x="151" y="56"/>
                    <a:pt x="146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3170;p67">
              <a:extLst>
                <a:ext uri="{FF2B5EF4-FFF2-40B4-BE49-F238E27FC236}">
                  <a16:creationId xmlns:a16="http://schemas.microsoft.com/office/drawing/2014/main" id="{6191760A-2794-735C-98C6-F7B4DA34EFB8}"/>
                </a:ext>
              </a:extLst>
            </p:cNvPr>
            <p:cNvSpPr/>
            <p:nvPr/>
          </p:nvSpPr>
          <p:spPr>
            <a:xfrm>
              <a:off x="6091200" y="975960"/>
              <a:ext cx="459720" cy="454320"/>
            </a:xfrm>
            <a:custGeom>
              <a:avLst/>
              <a:gdLst/>
              <a:ahLst/>
              <a:cxnLst/>
              <a:rect l="l" t="t" r="r" b="b"/>
              <a:pathLst>
                <a:path w="1277" h="1262" extrusionOk="0">
                  <a:moveTo>
                    <a:pt x="640" y="0"/>
                  </a:moveTo>
                  <a:cubicBezTo>
                    <a:pt x="364" y="0"/>
                    <a:pt x="268" y="180"/>
                    <a:pt x="268" y="180"/>
                  </a:cubicBezTo>
                  <a:cubicBezTo>
                    <a:pt x="268" y="180"/>
                    <a:pt x="24" y="225"/>
                    <a:pt x="4" y="354"/>
                  </a:cubicBezTo>
                  <a:cubicBezTo>
                    <a:pt x="-6" y="420"/>
                    <a:pt x="7" y="710"/>
                    <a:pt x="25" y="998"/>
                  </a:cubicBezTo>
                  <a:cubicBezTo>
                    <a:pt x="32" y="1002"/>
                    <a:pt x="69" y="1024"/>
                    <a:pt x="69" y="984"/>
                  </a:cubicBezTo>
                  <a:cubicBezTo>
                    <a:pt x="69" y="939"/>
                    <a:pt x="43" y="874"/>
                    <a:pt x="75" y="836"/>
                  </a:cubicBezTo>
                  <a:cubicBezTo>
                    <a:pt x="107" y="797"/>
                    <a:pt x="204" y="778"/>
                    <a:pt x="268" y="675"/>
                  </a:cubicBezTo>
                  <a:cubicBezTo>
                    <a:pt x="332" y="572"/>
                    <a:pt x="313" y="508"/>
                    <a:pt x="332" y="489"/>
                  </a:cubicBezTo>
                  <a:cubicBezTo>
                    <a:pt x="352" y="469"/>
                    <a:pt x="556" y="334"/>
                    <a:pt x="511" y="431"/>
                  </a:cubicBezTo>
                  <a:cubicBezTo>
                    <a:pt x="467" y="527"/>
                    <a:pt x="178" y="694"/>
                    <a:pt x="345" y="784"/>
                  </a:cubicBezTo>
                  <a:cubicBezTo>
                    <a:pt x="511" y="874"/>
                    <a:pt x="865" y="868"/>
                    <a:pt x="987" y="778"/>
                  </a:cubicBezTo>
                  <a:cubicBezTo>
                    <a:pt x="1109" y="688"/>
                    <a:pt x="1199" y="489"/>
                    <a:pt x="1180" y="579"/>
                  </a:cubicBezTo>
                  <a:cubicBezTo>
                    <a:pt x="1161" y="669"/>
                    <a:pt x="1103" y="816"/>
                    <a:pt x="1122" y="861"/>
                  </a:cubicBezTo>
                  <a:cubicBezTo>
                    <a:pt x="1142" y="906"/>
                    <a:pt x="1154" y="1042"/>
                    <a:pt x="1154" y="1042"/>
                  </a:cubicBezTo>
                  <a:cubicBezTo>
                    <a:pt x="1154" y="1042"/>
                    <a:pt x="1096" y="1247"/>
                    <a:pt x="1116" y="1260"/>
                  </a:cubicBezTo>
                  <a:cubicBezTo>
                    <a:pt x="1120" y="1263"/>
                    <a:pt x="1130" y="1263"/>
                    <a:pt x="1141" y="1261"/>
                  </a:cubicBezTo>
                  <a:cubicBezTo>
                    <a:pt x="1207" y="951"/>
                    <a:pt x="1277" y="557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3171;p67">
              <a:extLst>
                <a:ext uri="{FF2B5EF4-FFF2-40B4-BE49-F238E27FC236}">
                  <a16:creationId xmlns:a16="http://schemas.microsoft.com/office/drawing/2014/main" id="{6741EC73-BEB7-40DF-8C70-84FE4737E0CA}"/>
                </a:ext>
              </a:extLst>
            </p:cNvPr>
            <p:cNvSpPr/>
            <p:nvPr/>
          </p:nvSpPr>
          <p:spPr>
            <a:xfrm>
              <a:off x="6085080" y="969480"/>
              <a:ext cx="471960" cy="467280"/>
            </a:xfrm>
            <a:custGeom>
              <a:avLst/>
              <a:gdLst/>
              <a:ahLst/>
              <a:cxnLst/>
              <a:rect l="l" t="t" r="r" b="b"/>
              <a:pathLst>
                <a:path w="1311" h="1298" extrusionOk="0">
                  <a:moveTo>
                    <a:pt x="285" y="198"/>
                  </a:moveTo>
                  <a:lnTo>
                    <a:pt x="285" y="198"/>
                  </a:lnTo>
                  <a:moveTo>
                    <a:pt x="517" y="432"/>
                  </a:moveTo>
                  <a:cubicBezTo>
                    <a:pt x="484" y="436"/>
                    <a:pt x="379" y="502"/>
                    <a:pt x="362" y="519"/>
                  </a:cubicBezTo>
                  <a:cubicBezTo>
                    <a:pt x="359" y="522"/>
                    <a:pt x="357" y="536"/>
                    <a:pt x="355" y="548"/>
                  </a:cubicBezTo>
                  <a:cubicBezTo>
                    <a:pt x="352" y="572"/>
                    <a:pt x="347" y="604"/>
                    <a:pt x="330" y="644"/>
                  </a:cubicBezTo>
                  <a:cubicBezTo>
                    <a:pt x="356" y="610"/>
                    <a:pt x="390" y="576"/>
                    <a:pt x="424" y="543"/>
                  </a:cubicBezTo>
                  <a:cubicBezTo>
                    <a:pt x="464" y="505"/>
                    <a:pt x="501" y="468"/>
                    <a:pt x="513" y="441"/>
                  </a:cubicBezTo>
                  <a:cubicBezTo>
                    <a:pt x="515" y="437"/>
                    <a:pt x="516" y="434"/>
                    <a:pt x="517" y="432"/>
                  </a:cubicBezTo>
                  <a:moveTo>
                    <a:pt x="1197" y="556"/>
                  </a:moveTo>
                  <a:cubicBezTo>
                    <a:pt x="1199" y="556"/>
                    <a:pt x="1202" y="556"/>
                    <a:pt x="1205" y="558"/>
                  </a:cubicBezTo>
                  <a:cubicBezTo>
                    <a:pt x="1222" y="565"/>
                    <a:pt x="1218" y="585"/>
                    <a:pt x="1214" y="600"/>
                  </a:cubicBezTo>
                  <a:cubicBezTo>
                    <a:pt x="1208" y="629"/>
                    <a:pt x="1198" y="663"/>
                    <a:pt x="1188" y="699"/>
                  </a:cubicBezTo>
                  <a:cubicBezTo>
                    <a:pt x="1169" y="765"/>
                    <a:pt x="1145" y="848"/>
                    <a:pt x="1155" y="873"/>
                  </a:cubicBezTo>
                  <a:cubicBezTo>
                    <a:pt x="1172" y="911"/>
                    <a:pt x="1184" y="1008"/>
                    <a:pt x="1188" y="1044"/>
                  </a:cubicBezTo>
                  <a:cubicBezTo>
                    <a:pt x="1236" y="794"/>
                    <a:pt x="1276" y="543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30" y="431"/>
                    <a:pt x="38" y="678"/>
                    <a:pt x="59" y="1005"/>
                  </a:cubicBezTo>
                  <a:cubicBezTo>
                    <a:pt x="63" y="1007"/>
                    <a:pt x="66" y="1008"/>
                    <a:pt x="68" y="1008"/>
                  </a:cubicBezTo>
                  <a:cubicBezTo>
                    <a:pt x="68" y="1007"/>
                    <a:pt x="68" y="1005"/>
                    <a:pt x="68" y="1002"/>
                  </a:cubicBezTo>
                  <a:cubicBezTo>
                    <a:pt x="68" y="990"/>
                    <a:pt x="66" y="975"/>
                    <a:pt x="64" y="960"/>
                  </a:cubicBezTo>
                  <a:cubicBezTo>
                    <a:pt x="58" y="921"/>
                    <a:pt x="51" y="876"/>
                    <a:pt x="79" y="842"/>
                  </a:cubicBezTo>
                  <a:cubicBezTo>
                    <a:pt x="92" y="826"/>
                    <a:pt x="113" y="814"/>
                    <a:pt x="138" y="800"/>
                  </a:cubicBezTo>
                  <a:cubicBezTo>
                    <a:pt x="179" y="776"/>
                    <a:pt x="231" y="746"/>
                    <a:pt x="270" y="684"/>
                  </a:cubicBezTo>
                  <a:cubicBezTo>
                    <a:pt x="309" y="622"/>
                    <a:pt x="316" y="574"/>
                    <a:pt x="320" y="543"/>
                  </a:cubicBezTo>
                  <a:cubicBezTo>
                    <a:pt x="323" y="522"/>
                    <a:pt x="326" y="505"/>
                    <a:pt x="337" y="494"/>
                  </a:cubicBezTo>
                  <a:cubicBezTo>
                    <a:pt x="338" y="493"/>
                    <a:pt x="497" y="371"/>
                    <a:pt x="541" y="402"/>
                  </a:cubicBezTo>
                  <a:cubicBezTo>
                    <a:pt x="555" y="412"/>
                    <a:pt x="556" y="431"/>
                    <a:pt x="544" y="456"/>
                  </a:cubicBezTo>
                  <a:cubicBezTo>
                    <a:pt x="529" y="489"/>
                    <a:pt x="491" y="528"/>
                    <a:pt x="449" y="568"/>
                  </a:cubicBezTo>
                  <a:cubicBezTo>
                    <a:pt x="390" y="626"/>
                    <a:pt x="322" y="692"/>
                    <a:pt x="329" y="740"/>
                  </a:cubicBezTo>
                  <a:cubicBezTo>
                    <a:pt x="331" y="758"/>
                    <a:pt x="345" y="773"/>
                    <a:pt x="371" y="787"/>
                  </a:cubicBezTo>
                  <a:cubicBezTo>
                    <a:pt x="526" y="871"/>
                    <a:pt x="876" y="868"/>
                    <a:pt x="994" y="782"/>
                  </a:cubicBezTo>
                  <a:cubicBezTo>
                    <a:pt x="1057" y="735"/>
                    <a:pt x="1113" y="656"/>
                    <a:pt x="1146" y="609"/>
                  </a:cubicBezTo>
                  <a:cubicBezTo>
                    <a:pt x="1173" y="571"/>
                    <a:pt x="1184" y="556"/>
                    <a:pt x="1197" y="556"/>
                  </a:cubicBezTo>
                  <a:moveTo>
                    <a:pt x="1170" y="1135"/>
                  </a:moveTo>
                  <a:cubicBezTo>
                    <a:pt x="1159" y="1177"/>
                    <a:pt x="1151" y="1217"/>
                    <a:pt x="1148" y="1243"/>
                  </a:cubicBezTo>
                  <a:cubicBezTo>
                    <a:pt x="1155" y="1208"/>
                    <a:pt x="1163" y="1171"/>
                    <a:pt x="1170" y="1135"/>
                  </a:cubicBezTo>
                  <a:moveTo>
                    <a:pt x="1158" y="1279"/>
                  </a:moveTo>
                  <a:lnTo>
                    <a:pt x="1159" y="1279"/>
                  </a:lnTo>
                  <a:lnTo>
                    <a:pt x="1158" y="1279"/>
                  </a:lnTo>
                  <a:moveTo>
                    <a:pt x="1144" y="1298"/>
                  </a:moveTo>
                  <a:cubicBezTo>
                    <a:pt x="1135" y="1298"/>
                    <a:pt x="1128" y="1296"/>
                    <a:pt x="1123" y="1293"/>
                  </a:cubicBezTo>
                  <a:cubicBezTo>
                    <a:pt x="1113" y="1286"/>
                    <a:pt x="1093" y="1273"/>
                    <a:pt x="1153" y="1058"/>
                  </a:cubicBezTo>
                  <a:cubicBezTo>
                    <a:pt x="1150" y="1019"/>
                    <a:pt x="1137" y="920"/>
                    <a:pt x="1123" y="886"/>
                  </a:cubicBezTo>
                  <a:cubicBezTo>
                    <a:pt x="1108" y="852"/>
                    <a:pt x="1126" y="786"/>
                    <a:pt x="1154" y="689"/>
                  </a:cubicBezTo>
                  <a:cubicBezTo>
                    <a:pt x="1159" y="671"/>
                    <a:pt x="1164" y="654"/>
                    <a:pt x="1168" y="638"/>
                  </a:cubicBezTo>
                  <a:cubicBezTo>
                    <a:pt x="1133" y="688"/>
                    <a:pt x="1078" y="763"/>
                    <a:pt x="1015" y="810"/>
                  </a:cubicBezTo>
                  <a:cubicBezTo>
                    <a:pt x="884" y="906"/>
                    <a:pt x="525" y="911"/>
                    <a:pt x="354" y="818"/>
                  </a:cubicBezTo>
                  <a:cubicBezTo>
                    <a:pt x="318" y="799"/>
                    <a:pt x="298" y="774"/>
                    <a:pt x="294" y="745"/>
                  </a:cubicBezTo>
                  <a:cubicBezTo>
                    <a:pt x="292" y="732"/>
                    <a:pt x="293" y="720"/>
                    <a:pt x="296" y="708"/>
                  </a:cubicBezTo>
                  <a:cubicBezTo>
                    <a:pt x="253" y="774"/>
                    <a:pt x="197" y="807"/>
                    <a:pt x="155" y="831"/>
                  </a:cubicBezTo>
                  <a:cubicBezTo>
                    <a:pt x="134" y="843"/>
                    <a:pt x="115" y="854"/>
                    <a:pt x="106" y="865"/>
                  </a:cubicBezTo>
                  <a:cubicBezTo>
                    <a:pt x="88" y="886"/>
                    <a:pt x="93" y="921"/>
                    <a:pt x="98" y="955"/>
                  </a:cubicBezTo>
                  <a:cubicBezTo>
                    <a:pt x="101" y="971"/>
                    <a:pt x="103" y="987"/>
                    <a:pt x="103" y="1002"/>
                  </a:cubicBezTo>
                  <a:cubicBezTo>
                    <a:pt x="103" y="1025"/>
                    <a:pt x="93" y="1035"/>
                    <a:pt x="85" y="1039"/>
                  </a:cubicBezTo>
                  <a:cubicBezTo>
                    <a:pt x="67" y="1049"/>
                    <a:pt x="44" y="1038"/>
                    <a:pt x="33" y="1030"/>
                  </a:cubicBezTo>
                  <a:cubicBezTo>
                    <a:pt x="28" y="1027"/>
                    <a:pt x="25" y="1022"/>
                    <a:pt x="25" y="1017"/>
                  </a:cubicBezTo>
                  <a:cubicBezTo>
                    <a:pt x="7" y="751"/>
                    <a:pt x="-7" y="441"/>
                    <a:pt x="4" y="369"/>
                  </a:cubicBezTo>
                  <a:cubicBezTo>
                    <a:pt x="23" y="242"/>
                    <a:pt x="230" y="192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576"/>
                    <a:pt x="1243" y="965"/>
                    <a:pt x="1176" y="1282"/>
                  </a:cubicBezTo>
                  <a:cubicBezTo>
                    <a:pt x="1174" y="1289"/>
                    <a:pt x="1169" y="1294"/>
                    <a:pt x="1162" y="1296"/>
                  </a:cubicBezTo>
                  <a:cubicBezTo>
                    <a:pt x="1155" y="1297"/>
                    <a:pt x="1149" y="1298"/>
                    <a:pt x="1144" y="1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3172;p67">
              <a:extLst>
                <a:ext uri="{FF2B5EF4-FFF2-40B4-BE49-F238E27FC236}">
                  <a16:creationId xmlns:a16="http://schemas.microsoft.com/office/drawing/2014/main" id="{624EF011-160A-C86E-5B6A-131092912A97}"/>
                </a:ext>
              </a:extLst>
            </p:cNvPr>
            <p:cNvSpPr/>
            <p:nvPr/>
          </p:nvSpPr>
          <p:spPr>
            <a:xfrm>
              <a:off x="6650280" y="2508480"/>
              <a:ext cx="298800" cy="146160"/>
            </a:xfrm>
            <a:custGeom>
              <a:avLst/>
              <a:gdLst/>
              <a:ahLst/>
              <a:cxnLst/>
              <a:rect l="l" t="t" r="r" b="b"/>
              <a:pathLst>
                <a:path w="830" h="406" extrusionOk="0">
                  <a:moveTo>
                    <a:pt x="0" y="135"/>
                  </a:moveTo>
                  <a:lnTo>
                    <a:pt x="13" y="353"/>
                  </a:lnTo>
                  <a:cubicBezTo>
                    <a:pt x="13" y="353"/>
                    <a:pt x="58" y="418"/>
                    <a:pt x="360" y="405"/>
                  </a:cubicBezTo>
                  <a:cubicBezTo>
                    <a:pt x="662" y="392"/>
                    <a:pt x="830" y="289"/>
                    <a:pt x="830" y="289"/>
                  </a:cubicBezTo>
                  <a:lnTo>
                    <a:pt x="765" y="0"/>
                  </a:lnTo>
                  <a:cubicBezTo>
                    <a:pt x="765" y="0"/>
                    <a:pt x="347" y="154"/>
                    <a:pt x="0" y="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3173;p67">
              <a:extLst>
                <a:ext uri="{FF2B5EF4-FFF2-40B4-BE49-F238E27FC236}">
                  <a16:creationId xmlns:a16="http://schemas.microsoft.com/office/drawing/2014/main" id="{72C46583-0978-EE74-3DA0-E821A76D5BB7}"/>
                </a:ext>
              </a:extLst>
            </p:cNvPr>
            <p:cNvSpPr/>
            <p:nvPr/>
          </p:nvSpPr>
          <p:spPr>
            <a:xfrm>
              <a:off x="6643800" y="2501640"/>
              <a:ext cx="311400" cy="159480"/>
            </a:xfrm>
            <a:custGeom>
              <a:avLst/>
              <a:gdLst/>
              <a:ahLst/>
              <a:cxnLst/>
              <a:rect l="l" t="t" r="r" b="b"/>
              <a:pathLst>
                <a:path w="865" h="443" extrusionOk="0">
                  <a:moveTo>
                    <a:pt x="48" y="365"/>
                  </a:moveTo>
                  <a:cubicBezTo>
                    <a:pt x="62" y="375"/>
                    <a:pt x="132" y="417"/>
                    <a:pt x="377" y="406"/>
                  </a:cubicBezTo>
                  <a:cubicBezTo>
                    <a:pt x="628" y="395"/>
                    <a:pt x="786" y="321"/>
                    <a:pt x="827" y="299"/>
                  </a:cubicBezTo>
                  <a:lnTo>
                    <a:pt x="770" y="42"/>
                  </a:lnTo>
                  <a:cubicBezTo>
                    <a:pt x="686" y="71"/>
                    <a:pt x="338" y="183"/>
                    <a:pt x="37" y="172"/>
                  </a:cubicBezTo>
                  <a:lnTo>
                    <a:pt x="48" y="365"/>
                  </a:lnTo>
                  <a:moveTo>
                    <a:pt x="303" y="443"/>
                  </a:moveTo>
                  <a:cubicBezTo>
                    <a:pt x="66" y="443"/>
                    <a:pt x="21" y="389"/>
                    <a:pt x="16" y="382"/>
                  </a:cubicBezTo>
                  <a:cubicBezTo>
                    <a:pt x="15" y="380"/>
                    <a:pt x="13" y="377"/>
                    <a:pt x="13" y="373"/>
                  </a:cubicBezTo>
                  <a:lnTo>
                    <a:pt x="0" y="155"/>
                  </a:lnTo>
                  <a:cubicBezTo>
                    <a:pt x="0" y="150"/>
                    <a:pt x="2" y="145"/>
                    <a:pt x="6" y="141"/>
                  </a:cubicBezTo>
                  <a:cubicBezTo>
                    <a:pt x="9" y="138"/>
                    <a:pt x="14" y="136"/>
                    <a:pt x="19" y="136"/>
                  </a:cubicBezTo>
                  <a:cubicBezTo>
                    <a:pt x="359" y="155"/>
                    <a:pt x="773" y="4"/>
                    <a:pt x="777" y="2"/>
                  </a:cubicBezTo>
                  <a:cubicBezTo>
                    <a:pt x="782" y="0"/>
                    <a:pt x="787" y="1"/>
                    <a:pt x="792" y="3"/>
                  </a:cubicBezTo>
                  <a:cubicBezTo>
                    <a:pt x="796" y="6"/>
                    <a:pt x="799" y="10"/>
                    <a:pt x="800" y="15"/>
                  </a:cubicBezTo>
                  <a:lnTo>
                    <a:pt x="865" y="304"/>
                  </a:lnTo>
                  <a:cubicBezTo>
                    <a:pt x="866" y="312"/>
                    <a:pt x="863" y="319"/>
                    <a:pt x="857" y="323"/>
                  </a:cubicBezTo>
                  <a:cubicBezTo>
                    <a:pt x="850" y="327"/>
                    <a:pt x="682" y="428"/>
                    <a:pt x="379" y="441"/>
                  </a:cubicBezTo>
                  <a:cubicBezTo>
                    <a:pt x="351" y="442"/>
                    <a:pt x="326" y="443"/>
                    <a:pt x="303" y="4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3174;p67">
              <a:extLst>
                <a:ext uri="{FF2B5EF4-FFF2-40B4-BE49-F238E27FC236}">
                  <a16:creationId xmlns:a16="http://schemas.microsoft.com/office/drawing/2014/main" id="{4E98548A-29CB-70CA-80CA-FD052F962830}"/>
                </a:ext>
              </a:extLst>
            </p:cNvPr>
            <p:cNvSpPr/>
            <p:nvPr/>
          </p:nvSpPr>
          <p:spPr>
            <a:xfrm>
              <a:off x="5145840" y="1357920"/>
              <a:ext cx="326520" cy="240840"/>
            </a:xfrm>
            <a:custGeom>
              <a:avLst/>
              <a:gdLst/>
              <a:ahLst/>
              <a:cxnLst/>
              <a:rect l="l" t="t" r="r" b="b"/>
              <a:pathLst>
                <a:path w="907" h="669" extrusionOk="0">
                  <a:moveTo>
                    <a:pt x="759" y="0"/>
                  </a:moveTo>
                  <a:lnTo>
                    <a:pt x="0" y="289"/>
                  </a:lnTo>
                  <a:cubicBezTo>
                    <a:pt x="0" y="289"/>
                    <a:pt x="328" y="675"/>
                    <a:pt x="348" y="669"/>
                  </a:cubicBezTo>
                  <a:cubicBezTo>
                    <a:pt x="367" y="662"/>
                    <a:pt x="914" y="238"/>
                    <a:pt x="907" y="193"/>
                  </a:cubicBezTo>
                  <a:cubicBezTo>
                    <a:pt x="901" y="148"/>
                    <a:pt x="759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3175;p67">
              <a:extLst>
                <a:ext uri="{FF2B5EF4-FFF2-40B4-BE49-F238E27FC236}">
                  <a16:creationId xmlns:a16="http://schemas.microsoft.com/office/drawing/2014/main" id="{058E8BC8-E6B0-957E-C572-DDB5BBA6B5EB}"/>
                </a:ext>
              </a:extLst>
            </p:cNvPr>
            <p:cNvSpPr/>
            <p:nvPr/>
          </p:nvSpPr>
          <p:spPr>
            <a:xfrm>
              <a:off x="5139720" y="1351440"/>
              <a:ext cx="339120" cy="253440"/>
            </a:xfrm>
            <a:custGeom>
              <a:avLst/>
              <a:gdLst/>
              <a:ahLst/>
              <a:cxnLst/>
              <a:rect l="l" t="t" r="r" b="b"/>
              <a:pathLst>
                <a:path w="942" h="704" extrusionOk="0">
                  <a:moveTo>
                    <a:pt x="907" y="209"/>
                  </a:moveTo>
                  <a:lnTo>
                    <a:pt x="907" y="209"/>
                  </a:lnTo>
                  <a:moveTo>
                    <a:pt x="47" y="315"/>
                  </a:moveTo>
                  <a:cubicBezTo>
                    <a:pt x="181" y="472"/>
                    <a:pt x="329" y="639"/>
                    <a:pt x="364" y="667"/>
                  </a:cubicBezTo>
                  <a:cubicBezTo>
                    <a:pt x="437" y="621"/>
                    <a:pt x="882" y="264"/>
                    <a:pt x="906" y="211"/>
                  </a:cubicBezTo>
                  <a:cubicBezTo>
                    <a:pt x="899" y="182"/>
                    <a:pt x="826" y="97"/>
                    <a:pt x="772" y="39"/>
                  </a:cubicBezTo>
                  <a:lnTo>
                    <a:pt x="47" y="315"/>
                  </a:lnTo>
                  <a:moveTo>
                    <a:pt x="365" y="704"/>
                  </a:moveTo>
                  <a:cubicBezTo>
                    <a:pt x="349" y="704"/>
                    <a:pt x="303" y="670"/>
                    <a:pt x="4" y="319"/>
                  </a:cubicBezTo>
                  <a:cubicBezTo>
                    <a:pt x="0" y="314"/>
                    <a:pt x="-1" y="308"/>
                    <a:pt x="0" y="303"/>
                  </a:cubicBezTo>
                  <a:cubicBezTo>
                    <a:pt x="2" y="297"/>
                    <a:pt x="6" y="293"/>
                    <a:pt x="11" y="291"/>
                  </a:cubicBezTo>
                  <a:lnTo>
                    <a:pt x="770" y="1"/>
                  </a:lnTo>
                  <a:cubicBezTo>
                    <a:pt x="777" y="-1"/>
                    <a:pt x="784" y="1"/>
                    <a:pt x="789" y="6"/>
                  </a:cubicBezTo>
                  <a:cubicBezTo>
                    <a:pt x="813" y="31"/>
                    <a:pt x="935" y="160"/>
                    <a:pt x="942" y="208"/>
                  </a:cubicBezTo>
                  <a:cubicBezTo>
                    <a:pt x="951" y="276"/>
                    <a:pt x="376" y="701"/>
                    <a:pt x="370" y="703"/>
                  </a:cubicBezTo>
                  <a:cubicBezTo>
                    <a:pt x="369" y="704"/>
                    <a:pt x="367" y="704"/>
                    <a:pt x="365" y="704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3176;p67">
              <a:extLst>
                <a:ext uri="{FF2B5EF4-FFF2-40B4-BE49-F238E27FC236}">
                  <a16:creationId xmlns:a16="http://schemas.microsoft.com/office/drawing/2014/main" id="{2BCE081A-5CBC-3576-EBD0-CA9FA9F89D1D}"/>
                </a:ext>
              </a:extLst>
            </p:cNvPr>
            <p:cNvSpPr/>
            <p:nvPr/>
          </p:nvSpPr>
          <p:spPr>
            <a:xfrm>
              <a:off x="2907720" y="857520"/>
              <a:ext cx="2714400" cy="4234320"/>
            </a:xfrm>
            <a:custGeom>
              <a:avLst/>
              <a:gdLst/>
              <a:ahLst/>
              <a:cxnLst/>
              <a:rect l="l" t="t" r="r" b="b"/>
              <a:pathLst>
                <a:path w="7540" h="11762" extrusionOk="0">
                  <a:moveTo>
                    <a:pt x="6854" y="0"/>
                  </a:moveTo>
                  <a:lnTo>
                    <a:pt x="4002" y="0"/>
                  </a:lnTo>
                  <a:lnTo>
                    <a:pt x="3573" y="0"/>
                  </a:lnTo>
                  <a:lnTo>
                    <a:pt x="722" y="0"/>
                  </a:lnTo>
                  <a:cubicBezTo>
                    <a:pt x="521" y="0"/>
                    <a:pt x="342" y="86"/>
                    <a:pt x="217" y="222"/>
                  </a:cubicBezTo>
                  <a:cubicBezTo>
                    <a:pt x="77" y="354"/>
                    <a:pt x="-9" y="544"/>
                    <a:pt x="1" y="753"/>
                  </a:cubicBezTo>
                  <a:lnTo>
                    <a:pt x="130" y="3576"/>
                  </a:lnTo>
                  <a:lnTo>
                    <a:pt x="130" y="11141"/>
                  </a:lnTo>
                  <a:cubicBezTo>
                    <a:pt x="130" y="11484"/>
                    <a:pt x="408" y="11762"/>
                    <a:pt x="752" y="11762"/>
                  </a:cubicBezTo>
                  <a:lnTo>
                    <a:pt x="3388" y="11762"/>
                  </a:lnTo>
                  <a:lnTo>
                    <a:pt x="4115" y="11762"/>
                  </a:lnTo>
                  <a:lnTo>
                    <a:pt x="6753" y="11762"/>
                  </a:lnTo>
                  <a:cubicBezTo>
                    <a:pt x="6933" y="11762"/>
                    <a:pt x="7096" y="11685"/>
                    <a:pt x="7209" y="11562"/>
                  </a:cubicBezTo>
                  <a:cubicBezTo>
                    <a:pt x="7332" y="11448"/>
                    <a:pt x="7410" y="11286"/>
                    <a:pt x="7410" y="11105"/>
                  </a:cubicBezTo>
                  <a:lnTo>
                    <a:pt x="7410" y="3540"/>
                  </a:lnTo>
                  <a:lnTo>
                    <a:pt x="7539" y="717"/>
                  </a:lnTo>
                  <a:cubicBezTo>
                    <a:pt x="7557" y="326"/>
                    <a:pt x="7245" y="0"/>
                    <a:pt x="6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3177;p67">
              <a:extLst>
                <a:ext uri="{FF2B5EF4-FFF2-40B4-BE49-F238E27FC236}">
                  <a16:creationId xmlns:a16="http://schemas.microsoft.com/office/drawing/2014/main" id="{FC11B35A-21AC-C976-7834-64957D744DC0}"/>
                </a:ext>
              </a:extLst>
            </p:cNvPr>
            <p:cNvSpPr/>
            <p:nvPr/>
          </p:nvSpPr>
          <p:spPr>
            <a:xfrm>
              <a:off x="2901240" y="851040"/>
              <a:ext cx="2727360" cy="4247280"/>
            </a:xfrm>
            <a:custGeom>
              <a:avLst/>
              <a:gdLst/>
              <a:ahLst/>
              <a:cxnLst/>
              <a:rect l="l" t="t" r="r" b="b"/>
              <a:pathLst>
                <a:path w="7576" h="11798" extrusionOk="0">
                  <a:moveTo>
                    <a:pt x="740" y="36"/>
                  </a:moveTo>
                  <a:cubicBezTo>
                    <a:pt x="554" y="36"/>
                    <a:pt x="374" y="115"/>
                    <a:pt x="248" y="252"/>
                  </a:cubicBezTo>
                  <a:cubicBezTo>
                    <a:pt x="104" y="387"/>
                    <a:pt x="28" y="576"/>
                    <a:pt x="37" y="770"/>
                  </a:cubicBezTo>
                  <a:lnTo>
                    <a:pt x="166" y="3593"/>
                  </a:lnTo>
                  <a:lnTo>
                    <a:pt x="166" y="11159"/>
                  </a:lnTo>
                  <a:cubicBezTo>
                    <a:pt x="166" y="11492"/>
                    <a:pt x="437" y="11763"/>
                    <a:pt x="770" y="11763"/>
                  </a:cubicBezTo>
                  <a:lnTo>
                    <a:pt x="6771" y="11763"/>
                  </a:lnTo>
                  <a:cubicBezTo>
                    <a:pt x="6938" y="11763"/>
                    <a:pt x="7100" y="11692"/>
                    <a:pt x="7214" y="11568"/>
                  </a:cubicBezTo>
                  <a:cubicBezTo>
                    <a:pt x="7339" y="11452"/>
                    <a:pt x="7410" y="11291"/>
                    <a:pt x="7410" y="11123"/>
                  </a:cubicBezTo>
                  <a:lnTo>
                    <a:pt x="7410" y="3558"/>
                  </a:lnTo>
                  <a:lnTo>
                    <a:pt x="7540" y="734"/>
                  </a:lnTo>
                  <a:cubicBezTo>
                    <a:pt x="7548" y="550"/>
                    <a:pt x="7483" y="375"/>
                    <a:pt x="7355" y="242"/>
                  </a:cubicBezTo>
                  <a:cubicBezTo>
                    <a:pt x="7228" y="109"/>
                    <a:pt x="7057" y="36"/>
                    <a:pt x="6872" y="36"/>
                  </a:cubicBezTo>
                  <a:lnTo>
                    <a:pt x="740" y="36"/>
                  </a:lnTo>
                  <a:moveTo>
                    <a:pt x="6771" y="11798"/>
                  </a:moveTo>
                  <a:lnTo>
                    <a:pt x="770" y="11798"/>
                  </a:lnTo>
                  <a:cubicBezTo>
                    <a:pt x="417" y="11798"/>
                    <a:pt x="131" y="11511"/>
                    <a:pt x="131" y="11159"/>
                  </a:cubicBezTo>
                  <a:lnTo>
                    <a:pt x="131" y="3594"/>
                  </a:lnTo>
                  <a:lnTo>
                    <a:pt x="1" y="772"/>
                  </a:lnTo>
                  <a:cubicBezTo>
                    <a:pt x="-8" y="567"/>
                    <a:pt x="73" y="369"/>
                    <a:pt x="223" y="227"/>
                  </a:cubicBezTo>
                  <a:cubicBezTo>
                    <a:pt x="355" y="83"/>
                    <a:pt x="544" y="0"/>
                    <a:pt x="740" y="0"/>
                  </a:cubicBezTo>
                  <a:lnTo>
                    <a:pt x="6872" y="0"/>
                  </a:lnTo>
                  <a:cubicBezTo>
                    <a:pt x="7066" y="0"/>
                    <a:pt x="7247" y="78"/>
                    <a:pt x="7381" y="218"/>
                  </a:cubicBezTo>
                  <a:cubicBezTo>
                    <a:pt x="7515" y="358"/>
                    <a:pt x="7584" y="542"/>
                    <a:pt x="7575" y="736"/>
                  </a:cubicBezTo>
                  <a:lnTo>
                    <a:pt x="7445" y="3559"/>
                  </a:lnTo>
                  <a:lnTo>
                    <a:pt x="7446" y="11123"/>
                  </a:lnTo>
                  <a:cubicBezTo>
                    <a:pt x="7446" y="11301"/>
                    <a:pt x="7370" y="11472"/>
                    <a:pt x="7239" y="11593"/>
                  </a:cubicBezTo>
                  <a:cubicBezTo>
                    <a:pt x="7119" y="11723"/>
                    <a:pt x="6948" y="11798"/>
                    <a:pt x="6771" y="1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3178;p67">
              <a:extLst>
                <a:ext uri="{FF2B5EF4-FFF2-40B4-BE49-F238E27FC236}">
                  <a16:creationId xmlns:a16="http://schemas.microsoft.com/office/drawing/2014/main" id="{3B9303C7-1413-FB38-7DBB-A0B9BE392751}"/>
                </a:ext>
              </a:extLst>
            </p:cNvPr>
            <p:cNvSpPr/>
            <p:nvPr/>
          </p:nvSpPr>
          <p:spPr>
            <a:xfrm>
              <a:off x="2995920" y="889560"/>
              <a:ext cx="2625840" cy="4202280"/>
            </a:xfrm>
            <a:custGeom>
              <a:avLst/>
              <a:gdLst/>
              <a:ahLst/>
              <a:cxnLst/>
              <a:rect l="l" t="t" r="r" b="b"/>
              <a:pathLst>
                <a:path w="7294" h="11673" extrusionOk="0">
                  <a:moveTo>
                    <a:pt x="6948" y="0"/>
                  </a:moveTo>
                  <a:cubicBezTo>
                    <a:pt x="7039" y="123"/>
                    <a:pt x="7090" y="275"/>
                    <a:pt x="7082" y="440"/>
                  </a:cubicBezTo>
                  <a:lnTo>
                    <a:pt x="6953" y="3263"/>
                  </a:lnTo>
                  <a:lnTo>
                    <a:pt x="6953" y="10828"/>
                  </a:lnTo>
                  <a:cubicBezTo>
                    <a:pt x="6953" y="11009"/>
                    <a:pt x="6876" y="11171"/>
                    <a:pt x="6752" y="11284"/>
                  </a:cubicBezTo>
                  <a:cubicBezTo>
                    <a:pt x="6639" y="11408"/>
                    <a:pt x="6477" y="11485"/>
                    <a:pt x="6296" y="11485"/>
                  </a:cubicBezTo>
                  <a:lnTo>
                    <a:pt x="3658" y="11485"/>
                  </a:lnTo>
                  <a:lnTo>
                    <a:pt x="2932" y="11485"/>
                  </a:lnTo>
                  <a:lnTo>
                    <a:pt x="295" y="11485"/>
                  </a:lnTo>
                  <a:cubicBezTo>
                    <a:pt x="188" y="11485"/>
                    <a:pt x="88" y="11458"/>
                    <a:pt x="0" y="11411"/>
                  </a:cubicBezTo>
                  <a:cubicBezTo>
                    <a:pt x="112" y="11570"/>
                    <a:pt x="297" y="11673"/>
                    <a:pt x="507" y="11673"/>
                  </a:cubicBezTo>
                  <a:lnTo>
                    <a:pt x="3143" y="11673"/>
                  </a:lnTo>
                  <a:lnTo>
                    <a:pt x="3870" y="11673"/>
                  </a:lnTo>
                  <a:lnTo>
                    <a:pt x="6508" y="11673"/>
                  </a:lnTo>
                  <a:cubicBezTo>
                    <a:pt x="6688" y="11673"/>
                    <a:pt x="6851" y="11596"/>
                    <a:pt x="6964" y="11473"/>
                  </a:cubicBezTo>
                  <a:cubicBezTo>
                    <a:pt x="7087" y="11359"/>
                    <a:pt x="7165" y="11197"/>
                    <a:pt x="7165" y="11016"/>
                  </a:cubicBezTo>
                  <a:lnTo>
                    <a:pt x="7165" y="3451"/>
                  </a:lnTo>
                  <a:lnTo>
                    <a:pt x="7294" y="628"/>
                  </a:lnTo>
                  <a:cubicBezTo>
                    <a:pt x="7306" y="361"/>
                    <a:pt x="7164" y="124"/>
                    <a:pt x="6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3179;p67">
              <a:extLst>
                <a:ext uri="{FF2B5EF4-FFF2-40B4-BE49-F238E27FC236}">
                  <a16:creationId xmlns:a16="http://schemas.microsoft.com/office/drawing/2014/main" id="{67C5F975-3930-A36E-1428-09D974C9F341}"/>
                </a:ext>
              </a:extLst>
            </p:cNvPr>
            <p:cNvSpPr/>
            <p:nvPr/>
          </p:nvSpPr>
          <p:spPr>
            <a:xfrm>
              <a:off x="3044520" y="994680"/>
              <a:ext cx="2453400" cy="1106280"/>
            </a:xfrm>
            <a:custGeom>
              <a:avLst/>
              <a:gdLst/>
              <a:ahLst/>
              <a:cxnLst/>
              <a:rect l="l" t="t" r="r" b="b"/>
              <a:pathLst>
                <a:path w="6815" h="3073" extrusionOk="0">
                  <a:moveTo>
                    <a:pt x="6697" y="3073"/>
                  </a:moveTo>
                  <a:lnTo>
                    <a:pt x="6815" y="439"/>
                  </a:lnTo>
                  <a:cubicBezTo>
                    <a:pt x="6826" y="200"/>
                    <a:pt x="6635" y="0"/>
                    <a:pt x="6395" y="0"/>
                  </a:cubicBezTo>
                  <a:lnTo>
                    <a:pt x="420" y="0"/>
                  </a:lnTo>
                  <a:cubicBezTo>
                    <a:pt x="181" y="0"/>
                    <a:pt x="-10" y="200"/>
                    <a:pt x="1" y="439"/>
                  </a:cubicBezTo>
                  <a:lnTo>
                    <a:pt x="119" y="3073"/>
                  </a:lnTo>
                  <a:lnTo>
                    <a:pt x="6697" y="30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3180;p67">
              <a:extLst>
                <a:ext uri="{FF2B5EF4-FFF2-40B4-BE49-F238E27FC236}">
                  <a16:creationId xmlns:a16="http://schemas.microsoft.com/office/drawing/2014/main" id="{6F70C84E-B0DB-6B8B-A941-4C1A1AB7E7C0}"/>
                </a:ext>
              </a:extLst>
            </p:cNvPr>
            <p:cNvSpPr/>
            <p:nvPr/>
          </p:nvSpPr>
          <p:spPr>
            <a:xfrm>
              <a:off x="3038040" y="988200"/>
              <a:ext cx="2466360" cy="1118880"/>
            </a:xfrm>
            <a:custGeom>
              <a:avLst/>
              <a:gdLst/>
              <a:ahLst/>
              <a:cxnLst/>
              <a:rect l="l" t="t" r="r" b="b"/>
              <a:pathLst>
                <a:path w="6851" h="3108" extrusionOk="0">
                  <a:moveTo>
                    <a:pt x="154" y="3073"/>
                  </a:moveTo>
                  <a:lnTo>
                    <a:pt x="6698" y="3073"/>
                  </a:lnTo>
                  <a:lnTo>
                    <a:pt x="6816" y="456"/>
                  </a:lnTo>
                  <a:cubicBezTo>
                    <a:pt x="6821" y="345"/>
                    <a:pt x="6781" y="240"/>
                    <a:pt x="6705" y="160"/>
                  </a:cubicBezTo>
                  <a:cubicBezTo>
                    <a:pt x="6628" y="79"/>
                    <a:pt x="6524" y="35"/>
                    <a:pt x="6413" y="35"/>
                  </a:cubicBezTo>
                  <a:lnTo>
                    <a:pt x="438" y="35"/>
                  </a:lnTo>
                  <a:cubicBezTo>
                    <a:pt x="327" y="35"/>
                    <a:pt x="224" y="79"/>
                    <a:pt x="147" y="160"/>
                  </a:cubicBezTo>
                  <a:cubicBezTo>
                    <a:pt x="71" y="240"/>
                    <a:pt x="31" y="345"/>
                    <a:pt x="36" y="456"/>
                  </a:cubicBezTo>
                  <a:lnTo>
                    <a:pt x="154" y="3073"/>
                  </a:lnTo>
                  <a:moveTo>
                    <a:pt x="6731" y="3108"/>
                  </a:moveTo>
                  <a:lnTo>
                    <a:pt x="120" y="3108"/>
                  </a:lnTo>
                  <a:lnTo>
                    <a:pt x="1" y="458"/>
                  </a:lnTo>
                  <a:cubicBezTo>
                    <a:pt x="-4" y="337"/>
                    <a:pt x="38" y="223"/>
                    <a:pt x="122" y="135"/>
                  </a:cubicBezTo>
                  <a:cubicBezTo>
                    <a:pt x="205" y="48"/>
                    <a:pt x="318" y="0"/>
                    <a:pt x="438" y="0"/>
                  </a:cubicBezTo>
                  <a:lnTo>
                    <a:pt x="6413" y="0"/>
                  </a:lnTo>
                  <a:cubicBezTo>
                    <a:pt x="6534" y="0"/>
                    <a:pt x="6647" y="48"/>
                    <a:pt x="6730" y="135"/>
                  </a:cubicBezTo>
                  <a:cubicBezTo>
                    <a:pt x="6813" y="223"/>
                    <a:pt x="6856" y="337"/>
                    <a:pt x="6851" y="458"/>
                  </a:cubicBezTo>
                  <a:lnTo>
                    <a:pt x="6731" y="3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3181;p67">
              <a:extLst>
                <a:ext uri="{FF2B5EF4-FFF2-40B4-BE49-F238E27FC236}">
                  <a16:creationId xmlns:a16="http://schemas.microsoft.com/office/drawing/2014/main" id="{D2855686-D647-FEB4-D517-E7A787283D6D}"/>
                </a:ext>
              </a:extLst>
            </p:cNvPr>
            <p:cNvSpPr/>
            <p:nvPr/>
          </p:nvSpPr>
          <p:spPr>
            <a:xfrm>
              <a:off x="3171960" y="1240560"/>
              <a:ext cx="2189160" cy="740880"/>
            </a:xfrm>
            <a:custGeom>
              <a:avLst/>
              <a:gdLst/>
              <a:ahLst/>
              <a:cxnLst/>
              <a:rect l="l" t="t" r="r" b="b"/>
              <a:pathLst>
                <a:path w="6081" h="2058" extrusionOk="0">
                  <a:moveTo>
                    <a:pt x="6081" y="2058"/>
                  </a:moveTo>
                  <a:lnTo>
                    <a:pt x="0" y="2058"/>
                  </a:lnTo>
                  <a:lnTo>
                    <a:pt x="0" y="0"/>
                  </a:lnTo>
                  <a:lnTo>
                    <a:pt x="6081" y="0"/>
                  </a:lnTo>
                  <a:lnTo>
                    <a:pt x="6081" y="20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3182;p67">
              <a:extLst>
                <a:ext uri="{FF2B5EF4-FFF2-40B4-BE49-F238E27FC236}">
                  <a16:creationId xmlns:a16="http://schemas.microsoft.com/office/drawing/2014/main" id="{E1C05CAC-73AF-5BB2-9176-1595A9ABE241}"/>
                </a:ext>
              </a:extLst>
            </p:cNvPr>
            <p:cNvSpPr/>
            <p:nvPr/>
          </p:nvSpPr>
          <p:spPr>
            <a:xfrm>
              <a:off x="3279960" y="1348920"/>
              <a:ext cx="1973160" cy="524160"/>
            </a:xfrm>
            <a:custGeom>
              <a:avLst/>
              <a:gdLst/>
              <a:ahLst/>
              <a:cxnLst/>
              <a:rect l="l" t="t" r="r" b="b"/>
              <a:pathLst>
                <a:path w="5481" h="1456" extrusionOk="0">
                  <a:moveTo>
                    <a:pt x="5481" y="1456"/>
                  </a:moveTo>
                  <a:lnTo>
                    <a:pt x="0" y="1456"/>
                  </a:lnTo>
                  <a:lnTo>
                    <a:pt x="0" y="0"/>
                  </a:lnTo>
                  <a:lnTo>
                    <a:pt x="5481" y="0"/>
                  </a:lnTo>
                  <a:lnTo>
                    <a:pt x="5481" y="14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3183;p67">
              <a:extLst>
                <a:ext uri="{FF2B5EF4-FFF2-40B4-BE49-F238E27FC236}">
                  <a16:creationId xmlns:a16="http://schemas.microsoft.com/office/drawing/2014/main" id="{15614C1B-AB61-BFCA-1CA9-46CA744D1121}"/>
                </a:ext>
              </a:extLst>
            </p:cNvPr>
            <p:cNvSpPr/>
            <p:nvPr/>
          </p:nvSpPr>
          <p:spPr>
            <a:xfrm>
              <a:off x="3175920" y="2401560"/>
              <a:ext cx="1104480" cy="324360"/>
            </a:xfrm>
            <a:custGeom>
              <a:avLst/>
              <a:gdLst/>
              <a:ahLst/>
              <a:cxnLst/>
              <a:rect l="l" t="t" r="r" b="b"/>
              <a:pathLst>
                <a:path w="3068" h="901" extrusionOk="0">
                  <a:moveTo>
                    <a:pt x="2892" y="901"/>
                  </a:moveTo>
                  <a:lnTo>
                    <a:pt x="175" y="901"/>
                  </a:lnTo>
                  <a:cubicBezTo>
                    <a:pt x="78" y="901"/>
                    <a:pt x="0" y="822"/>
                    <a:pt x="0" y="725"/>
                  </a:cubicBezTo>
                  <a:lnTo>
                    <a:pt x="0" y="175"/>
                  </a:lnTo>
                  <a:cubicBezTo>
                    <a:pt x="0" y="79"/>
                    <a:pt x="78" y="0"/>
                    <a:pt x="175" y="0"/>
                  </a:cubicBezTo>
                  <a:lnTo>
                    <a:pt x="2892" y="0"/>
                  </a:lnTo>
                  <a:cubicBezTo>
                    <a:pt x="2989" y="0"/>
                    <a:pt x="3068" y="79"/>
                    <a:pt x="3068" y="175"/>
                  </a:cubicBezTo>
                  <a:lnTo>
                    <a:pt x="3068" y="725"/>
                  </a:lnTo>
                  <a:cubicBezTo>
                    <a:pt x="3068" y="822"/>
                    <a:pt x="2989" y="901"/>
                    <a:pt x="2892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3184;p67">
              <a:extLst>
                <a:ext uri="{FF2B5EF4-FFF2-40B4-BE49-F238E27FC236}">
                  <a16:creationId xmlns:a16="http://schemas.microsoft.com/office/drawing/2014/main" id="{25B780D0-77A7-4CB9-0ADF-758C652F30EE}"/>
                </a:ext>
              </a:extLst>
            </p:cNvPr>
            <p:cNvSpPr/>
            <p:nvPr/>
          </p:nvSpPr>
          <p:spPr>
            <a:xfrm>
              <a:off x="3169440" y="2395080"/>
              <a:ext cx="1117080" cy="336960"/>
            </a:xfrm>
            <a:custGeom>
              <a:avLst/>
              <a:gdLst/>
              <a:ahLst/>
              <a:cxnLst/>
              <a:rect l="l" t="t" r="r" b="b"/>
              <a:pathLst>
                <a:path w="3103" h="936" extrusionOk="0">
                  <a:moveTo>
                    <a:pt x="193" y="36"/>
                  </a:moveTo>
                  <a:cubicBezTo>
                    <a:pt x="106" y="36"/>
                    <a:pt x="35" y="106"/>
                    <a:pt x="35" y="193"/>
                  </a:cubicBezTo>
                  <a:lnTo>
                    <a:pt x="35" y="743"/>
                  </a:lnTo>
                  <a:cubicBezTo>
                    <a:pt x="35" y="830"/>
                    <a:pt x="106" y="901"/>
                    <a:pt x="193" y="901"/>
                  </a:cubicBezTo>
                  <a:lnTo>
                    <a:pt x="2910" y="901"/>
                  </a:lnTo>
                  <a:cubicBezTo>
                    <a:pt x="2997" y="901"/>
                    <a:pt x="3068" y="830"/>
                    <a:pt x="3068" y="743"/>
                  </a:cubicBezTo>
                  <a:lnTo>
                    <a:pt x="3068" y="193"/>
                  </a:lnTo>
                  <a:cubicBezTo>
                    <a:pt x="3068" y="106"/>
                    <a:pt x="2997" y="36"/>
                    <a:pt x="2910" y="36"/>
                  </a:cubicBezTo>
                  <a:lnTo>
                    <a:pt x="193" y="36"/>
                  </a:lnTo>
                  <a:moveTo>
                    <a:pt x="2910" y="936"/>
                  </a:moveTo>
                  <a:lnTo>
                    <a:pt x="193" y="936"/>
                  </a:lnTo>
                  <a:cubicBezTo>
                    <a:pt x="87" y="936"/>
                    <a:pt x="0" y="850"/>
                    <a:pt x="0" y="743"/>
                  </a:cubicBezTo>
                  <a:lnTo>
                    <a:pt x="0" y="193"/>
                  </a:lnTo>
                  <a:cubicBezTo>
                    <a:pt x="0" y="87"/>
                    <a:pt x="87" y="0"/>
                    <a:pt x="193" y="0"/>
                  </a:cubicBezTo>
                  <a:lnTo>
                    <a:pt x="2910" y="0"/>
                  </a:lnTo>
                  <a:cubicBezTo>
                    <a:pt x="3017" y="0"/>
                    <a:pt x="3103" y="87"/>
                    <a:pt x="3103" y="193"/>
                  </a:cubicBezTo>
                  <a:lnTo>
                    <a:pt x="3103" y="743"/>
                  </a:lnTo>
                  <a:cubicBezTo>
                    <a:pt x="3103" y="850"/>
                    <a:pt x="3017" y="936"/>
                    <a:pt x="2910" y="9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3185;p67">
              <a:extLst>
                <a:ext uri="{FF2B5EF4-FFF2-40B4-BE49-F238E27FC236}">
                  <a16:creationId xmlns:a16="http://schemas.microsoft.com/office/drawing/2014/main" id="{7BF29956-E97F-98FC-AF44-DFC022634B24}"/>
                </a:ext>
              </a:extLst>
            </p:cNvPr>
            <p:cNvSpPr/>
            <p:nvPr/>
          </p:nvSpPr>
          <p:spPr>
            <a:xfrm>
              <a:off x="340164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3186;p67">
              <a:extLst>
                <a:ext uri="{FF2B5EF4-FFF2-40B4-BE49-F238E27FC236}">
                  <a16:creationId xmlns:a16="http://schemas.microsoft.com/office/drawing/2014/main" id="{01DC57B5-5F65-DE61-6283-F2F5E5179467}"/>
                </a:ext>
              </a:extLst>
            </p:cNvPr>
            <p:cNvSpPr/>
            <p:nvPr/>
          </p:nvSpPr>
          <p:spPr>
            <a:xfrm>
              <a:off x="362448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3187;p67">
              <a:extLst>
                <a:ext uri="{FF2B5EF4-FFF2-40B4-BE49-F238E27FC236}">
                  <a16:creationId xmlns:a16="http://schemas.microsoft.com/office/drawing/2014/main" id="{CE74656B-7A29-A669-5F31-B031F8B90724}"/>
                </a:ext>
              </a:extLst>
            </p:cNvPr>
            <p:cNvSpPr/>
            <p:nvPr/>
          </p:nvSpPr>
          <p:spPr>
            <a:xfrm>
              <a:off x="384696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3188;p67">
              <a:extLst>
                <a:ext uri="{FF2B5EF4-FFF2-40B4-BE49-F238E27FC236}">
                  <a16:creationId xmlns:a16="http://schemas.microsoft.com/office/drawing/2014/main" id="{CAE14EF9-1A70-7F8E-553D-8AD6EE79EBCE}"/>
                </a:ext>
              </a:extLst>
            </p:cNvPr>
            <p:cNvSpPr/>
            <p:nvPr/>
          </p:nvSpPr>
          <p:spPr>
            <a:xfrm>
              <a:off x="406980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3189;p67">
              <a:extLst>
                <a:ext uri="{FF2B5EF4-FFF2-40B4-BE49-F238E27FC236}">
                  <a16:creationId xmlns:a16="http://schemas.microsoft.com/office/drawing/2014/main" id="{645F9F3D-CD2D-8FB1-73C8-55383A69FBC6}"/>
                </a:ext>
              </a:extLst>
            </p:cNvPr>
            <p:cNvSpPr/>
            <p:nvPr/>
          </p:nvSpPr>
          <p:spPr>
            <a:xfrm>
              <a:off x="4561200" y="2579760"/>
              <a:ext cx="393120" cy="254520"/>
            </a:xfrm>
            <a:custGeom>
              <a:avLst/>
              <a:gdLst/>
              <a:ahLst/>
              <a:cxnLst/>
              <a:rect l="l" t="t" r="r" b="b"/>
              <a:pathLst>
                <a:path w="1092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544"/>
                  </a:lnTo>
                  <a:cubicBezTo>
                    <a:pt x="1092" y="634"/>
                    <a:pt x="1019" y="707"/>
                    <a:pt x="928" y="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3190;p67">
              <a:extLst>
                <a:ext uri="{FF2B5EF4-FFF2-40B4-BE49-F238E27FC236}">
                  <a16:creationId xmlns:a16="http://schemas.microsoft.com/office/drawing/2014/main" id="{27876C3B-12E9-BA05-66E4-E06CD7DC1B2C}"/>
                </a:ext>
              </a:extLst>
            </p:cNvPr>
            <p:cNvSpPr/>
            <p:nvPr/>
          </p:nvSpPr>
          <p:spPr>
            <a:xfrm>
              <a:off x="455472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1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3191;p67">
              <a:extLst>
                <a:ext uri="{FF2B5EF4-FFF2-40B4-BE49-F238E27FC236}">
                  <a16:creationId xmlns:a16="http://schemas.microsoft.com/office/drawing/2014/main" id="{7BBB3815-01F4-20F6-DAC0-5E77A56B39B7}"/>
                </a:ext>
              </a:extLst>
            </p:cNvPr>
            <p:cNvSpPr/>
            <p:nvPr/>
          </p:nvSpPr>
          <p:spPr>
            <a:xfrm>
              <a:off x="318240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3192;p67">
              <a:extLst>
                <a:ext uri="{FF2B5EF4-FFF2-40B4-BE49-F238E27FC236}">
                  <a16:creationId xmlns:a16="http://schemas.microsoft.com/office/drawing/2014/main" id="{80883579-9484-9D34-E833-47FEFEFF069E}"/>
                </a:ext>
              </a:extLst>
            </p:cNvPr>
            <p:cNvSpPr/>
            <p:nvPr/>
          </p:nvSpPr>
          <p:spPr>
            <a:xfrm>
              <a:off x="3175920" y="2924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3193;p67">
              <a:extLst>
                <a:ext uri="{FF2B5EF4-FFF2-40B4-BE49-F238E27FC236}">
                  <a16:creationId xmlns:a16="http://schemas.microsoft.com/office/drawing/2014/main" id="{22694381-3F9B-3703-2764-139F3CD5938D}"/>
                </a:ext>
              </a:extLst>
            </p:cNvPr>
            <p:cNvSpPr/>
            <p:nvPr/>
          </p:nvSpPr>
          <p:spPr>
            <a:xfrm>
              <a:off x="364320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3194;p67">
              <a:extLst>
                <a:ext uri="{FF2B5EF4-FFF2-40B4-BE49-F238E27FC236}">
                  <a16:creationId xmlns:a16="http://schemas.microsoft.com/office/drawing/2014/main" id="{32BD3D4D-5118-5910-5669-C4F34BA3DD02}"/>
                </a:ext>
              </a:extLst>
            </p:cNvPr>
            <p:cNvSpPr/>
            <p:nvPr/>
          </p:nvSpPr>
          <p:spPr>
            <a:xfrm>
              <a:off x="3636720" y="2924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3195;p67">
              <a:extLst>
                <a:ext uri="{FF2B5EF4-FFF2-40B4-BE49-F238E27FC236}">
                  <a16:creationId xmlns:a16="http://schemas.microsoft.com/office/drawing/2014/main" id="{1AE5B204-4611-F328-CE1E-FC8F19CF4034}"/>
                </a:ext>
              </a:extLst>
            </p:cNvPr>
            <p:cNvSpPr/>
            <p:nvPr/>
          </p:nvSpPr>
          <p:spPr>
            <a:xfrm>
              <a:off x="41036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3196;p67">
              <a:extLst>
                <a:ext uri="{FF2B5EF4-FFF2-40B4-BE49-F238E27FC236}">
                  <a16:creationId xmlns:a16="http://schemas.microsoft.com/office/drawing/2014/main" id="{7EDDAB8C-B255-A196-1FD5-3ED01FE991C1}"/>
                </a:ext>
              </a:extLst>
            </p:cNvPr>
            <p:cNvSpPr/>
            <p:nvPr/>
          </p:nvSpPr>
          <p:spPr>
            <a:xfrm>
              <a:off x="40971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3197;p67">
              <a:extLst>
                <a:ext uri="{FF2B5EF4-FFF2-40B4-BE49-F238E27FC236}">
                  <a16:creationId xmlns:a16="http://schemas.microsoft.com/office/drawing/2014/main" id="{0D23CBC4-0077-64D4-4E16-C1A4C3DAFB17}"/>
                </a:ext>
              </a:extLst>
            </p:cNvPr>
            <p:cNvSpPr/>
            <p:nvPr/>
          </p:nvSpPr>
          <p:spPr>
            <a:xfrm>
              <a:off x="45644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3198;p67">
              <a:extLst>
                <a:ext uri="{FF2B5EF4-FFF2-40B4-BE49-F238E27FC236}">
                  <a16:creationId xmlns:a16="http://schemas.microsoft.com/office/drawing/2014/main" id="{3A1FB5CC-929A-7FB5-1E97-05CCD2C47BA2}"/>
                </a:ext>
              </a:extLst>
            </p:cNvPr>
            <p:cNvSpPr/>
            <p:nvPr/>
          </p:nvSpPr>
          <p:spPr>
            <a:xfrm>
              <a:off x="45579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3199;p67">
              <a:extLst>
                <a:ext uri="{FF2B5EF4-FFF2-40B4-BE49-F238E27FC236}">
                  <a16:creationId xmlns:a16="http://schemas.microsoft.com/office/drawing/2014/main" id="{9A7BAD08-240D-62AA-B995-00A282594739}"/>
                </a:ext>
              </a:extLst>
            </p:cNvPr>
            <p:cNvSpPr/>
            <p:nvPr/>
          </p:nvSpPr>
          <p:spPr>
            <a:xfrm>
              <a:off x="502524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3200;p67">
              <a:extLst>
                <a:ext uri="{FF2B5EF4-FFF2-40B4-BE49-F238E27FC236}">
                  <a16:creationId xmlns:a16="http://schemas.microsoft.com/office/drawing/2014/main" id="{15E92934-0B45-D05B-2BA0-831ABA7CE460}"/>
                </a:ext>
              </a:extLst>
            </p:cNvPr>
            <p:cNvSpPr/>
            <p:nvPr/>
          </p:nvSpPr>
          <p:spPr>
            <a:xfrm>
              <a:off x="50187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0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3201;p67">
              <a:extLst>
                <a:ext uri="{FF2B5EF4-FFF2-40B4-BE49-F238E27FC236}">
                  <a16:creationId xmlns:a16="http://schemas.microsoft.com/office/drawing/2014/main" id="{91216A01-58CD-24EA-F1A1-6F6376E6CCF8}"/>
                </a:ext>
              </a:extLst>
            </p:cNvPr>
            <p:cNvSpPr/>
            <p:nvPr/>
          </p:nvSpPr>
          <p:spPr>
            <a:xfrm>
              <a:off x="318240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3202;p67">
              <a:extLst>
                <a:ext uri="{FF2B5EF4-FFF2-40B4-BE49-F238E27FC236}">
                  <a16:creationId xmlns:a16="http://schemas.microsoft.com/office/drawing/2014/main" id="{14E3E0E8-A725-2950-0FC8-28B2C5A5FB75}"/>
                </a:ext>
              </a:extLst>
            </p:cNvPr>
            <p:cNvSpPr/>
            <p:nvPr/>
          </p:nvSpPr>
          <p:spPr>
            <a:xfrm>
              <a:off x="3175920" y="332712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3203;p67">
              <a:extLst>
                <a:ext uri="{FF2B5EF4-FFF2-40B4-BE49-F238E27FC236}">
                  <a16:creationId xmlns:a16="http://schemas.microsoft.com/office/drawing/2014/main" id="{D3D422C9-B1E9-767C-968C-84FC09BDB279}"/>
                </a:ext>
              </a:extLst>
            </p:cNvPr>
            <p:cNvSpPr/>
            <p:nvPr/>
          </p:nvSpPr>
          <p:spPr>
            <a:xfrm>
              <a:off x="364320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3204;p67">
              <a:extLst>
                <a:ext uri="{FF2B5EF4-FFF2-40B4-BE49-F238E27FC236}">
                  <a16:creationId xmlns:a16="http://schemas.microsoft.com/office/drawing/2014/main" id="{0C2E57C9-B241-87AC-30ED-CFCF27E9BB8B}"/>
                </a:ext>
              </a:extLst>
            </p:cNvPr>
            <p:cNvSpPr/>
            <p:nvPr/>
          </p:nvSpPr>
          <p:spPr>
            <a:xfrm>
              <a:off x="3636720" y="332712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3205;p67">
              <a:extLst>
                <a:ext uri="{FF2B5EF4-FFF2-40B4-BE49-F238E27FC236}">
                  <a16:creationId xmlns:a16="http://schemas.microsoft.com/office/drawing/2014/main" id="{662E7C22-3FE3-3F05-495B-B271952EE4E5}"/>
                </a:ext>
              </a:extLst>
            </p:cNvPr>
            <p:cNvSpPr/>
            <p:nvPr/>
          </p:nvSpPr>
          <p:spPr>
            <a:xfrm>
              <a:off x="41036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3206;p67">
              <a:extLst>
                <a:ext uri="{FF2B5EF4-FFF2-40B4-BE49-F238E27FC236}">
                  <a16:creationId xmlns:a16="http://schemas.microsoft.com/office/drawing/2014/main" id="{A55B9799-49F5-B231-EAA7-F38D21CD101B}"/>
                </a:ext>
              </a:extLst>
            </p:cNvPr>
            <p:cNvSpPr/>
            <p:nvPr/>
          </p:nvSpPr>
          <p:spPr>
            <a:xfrm>
              <a:off x="40971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3207;p67">
              <a:extLst>
                <a:ext uri="{FF2B5EF4-FFF2-40B4-BE49-F238E27FC236}">
                  <a16:creationId xmlns:a16="http://schemas.microsoft.com/office/drawing/2014/main" id="{EDBDCA9A-E575-9D8E-DF16-A4C87EBCF0A1}"/>
                </a:ext>
              </a:extLst>
            </p:cNvPr>
            <p:cNvSpPr/>
            <p:nvPr/>
          </p:nvSpPr>
          <p:spPr>
            <a:xfrm>
              <a:off x="45644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3208;p67">
              <a:extLst>
                <a:ext uri="{FF2B5EF4-FFF2-40B4-BE49-F238E27FC236}">
                  <a16:creationId xmlns:a16="http://schemas.microsoft.com/office/drawing/2014/main" id="{5D4A925A-B1A1-5924-0F49-E2E65434FB85}"/>
                </a:ext>
              </a:extLst>
            </p:cNvPr>
            <p:cNvSpPr/>
            <p:nvPr/>
          </p:nvSpPr>
          <p:spPr>
            <a:xfrm>
              <a:off x="45579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3209;p67">
              <a:extLst>
                <a:ext uri="{FF2B5EF4-FFF2-40B4-BE49-F238E27FC236}">
                  <a16:creationId xmlns:a16="http://schemas.microsoft.com/office/drawing/2014/main" id="{6BA19F8B-4D28-5A11-1E82-9FE365D7041E}"/>
                </a:ext>
              </a:extLst>
            </p:cNvPr>
            <p:cNvSpPr/>
            <p:nvPr/>
          </p:nvSpPr>
          <p:spPr>
            <a:xfrm>
              <a:off x="502524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3210;p67">
              <a:extLst>
                <a:ext uri="{FF2B5EF4-FFF2-40B4-BE49-F238E27FC236}">
                  <a16:creationId xmlns:a16="http://schemas.microsoft.com/office/drawing/2014/main" id="{A9648324-85BE-2A3F-53F7-6300B20B0F68}"/>
                </a:ext>
              </a:extLst>
            </p:cNvPr>
            <p:cNvSpPr/>
            <p:nvPr/>
          </p:nvSpPr>
          <p:spPr>
            <a:xfrm>
              <a:off x="50187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3211;p67">
              <a:extLst>
                <a:ext uri="{FF2B5EF4-FFF2-40B4-BE49-F238E27FC236}">
                  <a16:creationId xmlns:a16="http://schemas.microsoft.com/office/drawing/2014/main" id="{A88636E4-F2BC-35F8-B7C2-9D0AAC94A246}"/>
                </a:ext>
              </a:extLst>
            </p:cNvPr>
            <p:cNvSpPr/>
            <p:nvPr/>
          </p:nvSpPr>
          <p:spPr>
            <a:xfrm>
              <a:off x="318240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3212;p67">
              <a:extLst>
                <a:ext uri="{FF2B5EF4-FFF2-40B4-BE49-F238E27FC236}">
                  <a16:creationId xmlns:a16="http://schemas.microsoft.com/office/drawing/2014/main" id="{EED975DC-48C7-E078-60CF-848859DDEE1B}"/>
                </a:ext>
              </a:extLst>
            </p:cNvPr>
            <p:cNvSpPr/>
            <p:nvPr/>
          </p:nvSpPr>
          <p:spPr>
            <a:xfrm>
              <a:off x="3175920" y="372996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0"/>
                  </a:cubicBezTo>
                  <a:lnTo>
                    <a:pt x="1128" y="686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3213;p67">
              <a:extLst>
                <a:ext uri="{FF2B5EF4-FFF2-40B4-BE49-F238E27FC236}">
                  <a16:creationId xmlns:a16="http://schemas.microsoft.com/office/drawing/2014/main" id="{6289B3CD-0044-330B-B931-75590F076E64}"/>
                </a:ext>
              </a:extLst>
            </p:cNvPr>
            <p:cNvSpPr/>
            <p:nvPr/>
          </p:nvSpPr>
          <p:spPr>
            <a:xfrm>
              <a:off x="364320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3214;p67">
              <a:extLst>
                <a:ext uri="{FF2B5EF4-FFF2-40B4-BE49-F238E27FC236}">
                  <a16:creationId xmlns:a16="http://schemas.microsoft.com/office/drawing/2014/main" id="{1E5A863A-8EF5-F506-9B05-0FD7ED3BB863}"/>
                </a:ext>
              </a:extLst>
            </p:cNvPr>
            <p:cNvSpPr/>
            <p:nvPr/>
          </p:nvSpPr>
          <p:spPr>
            <a:xfrm>
              <a:off x="3636720" y="372996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6"/>
                  </a:cubicBezTo>
                  <a:lnTo>
                    <a:pt x="1091" y="180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0"/>
                  </a:cubicBezTo>
                  <a:lnTo>
                    <a:pt x="1126" y="686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3215;p67">
              <a:extLst>
                <a:ext uri="{FF2B5EF4-FFF2-40B4-BE49-F238E27FC236}">
                  <a16:creationId xmlns:a16="http://schemas.microsoft.com/office/drawing/2014/main" id="{CAC63C19-5CEE-A974-236A-A157373C71CF}"/>
                </a:ext>
              </a:extLst>
            </p:cNvPr>
            <p:cNvSpPr/>
            <p:nvPr/>
          </p:nvSpPr>
          <p:spPr>
            <a:xfrm>
              <a:off x="41036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3216;p67">
              <a:extLst>
                <a:ext uri="{FF2B5EF4-FFF2-40B4-BE49-F238E27FC236}">
                  <a16:creationId xmlns:a16="http://schemas.microsoft.com/office/drawing/2014/main" id="{679A1144-8AA0-7E68-3DB5-483B1C4A8500}"/>
                </a:ext>
              </a:extLst>
            </p:cNvPr>
            <p:cNvSpPr/>
            <p:nvPr/>
          </p:nvSpPr>
          <p:spPr>
            <a:xfrm>
              <a:off x="40971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3217;p67">
              <a:extLst>
                <a:ext uri="{FF2B5EF4-FFF2-40B4-BE49-F238E27FC236}">
                  <a16:creationId xmlns:a16="http://schemas.microsoft.com/office/drawing/2014/main" id="{C637F0F3-7E7A-ABAC-344A-66FFAAA16742}"/>
                </a:ext>
              </a:extLst>
            </p:cNvPr>
            <p:cNvSpPr/>
            <p:nvPr/>
          </p:nvSpPr>
          <p:spPr>
            <a:xfrm>
              <a:off x="45644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3218;p67">
              <a:extLst>
                <a:ext uri="{FF2B5EF4-FFF2-40B4-BE49-F238E27FC236}">
                  <a16:creationId xmlns:a16="http://schemas.microsoft.com/office/drawing/2014/main" id="{98FF8CBF-7737-F59F-B90A-BCA2D1EFCB77}"/>
                </a:ext>
              </a:extLst>
            </p:cNvPr>
            <p:cNvSpPr/>
            <p:nvPr/>
          </p:nvSpPr>
          <p:spPr>
            <a:xfrm>
              <a:off x="45579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3219;p67">
              <a:extLst>
                <a:ext uri="{FF2B5EF4-FFF2-40B4-BE49-F238E27FC236}">
                  <a16:creationId xmlns:a16="http://schemas.microsoft.com/office/drawing/2014/main" id="{41189348-A309-4606-AE4A-5D05ED6577F4}"/>
                </a:ext>
              </a:extLst>
            </p:cNvPr>
            <p:cNvSpPr/>
            <p:nvPr/>
          </p:nvSpPr>
          <p:spPr>
            <a:xfrm>
              <a:off x="502524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3220;p67">
              <a:extLst>
                <a:ext uri="{FF2B5EF4-FFF2-40B4-BE49-F238E27FC236}">
                  <a16:creationId xmlns:a16="http://schemas.microsoft.com/office/drawing/2014/main" id="{BF76A2D9-D7BE-1E5B-DC02-0C067CF338CE}"/>
                </a:ext>
              </a:extLst>
            </p:cNvPr>
            <p:cNvSpPr/>
            <p:nvPr/>
          </p:nvSpPr>
          <p:spPr>
            <a:xfrm>
              <a:off x="50187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3221;p67">
              <a:extLst>
                <a:ext uri="{FF2B5EF4-FFF2-40B4-BE49-F238E27FC236}">
                  <a16:creationId xmlns:a16="http://schemas.microsoft.com/office/drawing/2014/main" id="{29EBC8C9-9A99-B346-67B3-C684FE0CD534}"/>
                </a:ext>
              </a:extLst>
            </p:cNvPr>
            <p:cNvSpPr/>
            <p:nvPr/>
          </p:nvSpPr>
          <p:spPr>
            <a:xfrm>
              <a:off x="318240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3222;p67">
              <a:extLst>
                <a:ext uri="{FF2B5EF4-FFF2-40B4-BE49-F238E27FC236}">
                  <a16:creationId xmlns:a16="http://schemas.microsoft.com/office/drawing/2014/main" id="{3BF782F5-FAED-E96D-FBC9-C4319A712A8C}"/>
                </a:ext>
              </a:extLst>
            </p:cNvPr>
            <p:cNvSpPr/>
            <p:nvPr/>
          </p:nvSpPr>
          <p:spPr>
            <a:xfrm>
              <a:off x="3175920" y="413244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3223;p67">
              <a:extLst>
                <a:ext uri="{FF2B5EF4-FFF2-40B4-BE49-F238E27FC236}">
                  <a16:creationId xmlns:a16="http://schemas.microsoft.com/office/drawing/2014/main" id="{731F5D25-2EAB-F353-7063-940A7BB43B2F}"/>
                </a:ext>
              </a:extLst>
            </p:cNvPr>
            <p:cNvSpPr/>
            <p:nvPr/>
          </p:nvSpPr>
          <p:spPr>
            <a:xfrm>
              <a:off x="3643200" y="413892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3224;p67">
              <a:extLst>
                <a:ext uri="{FF2B5EF4-FFF2-40B4-BE49-F238E27FC236}">
                  <a16:creationId xmlns:a16="http://schemas.microsoft.com/office/drawing/2014/main" id="{4A936F6F-4E5D-DD6E-06F6-1C9B7ACBDC99}"/>
                </a:ext>
              </a:extLst>
            </p:cNvPr>
            <p:cNvSpPr/>
            <p:nvPr/>
          </p:nvSpPr>
          <p:spPr>
            <a:xfrm>
              <a:off x="3636720" y="413244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6" y="833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3225;p67">
              <a:extLst>
                <a:ext uri="{FF2B5EF4-FFF2-40B4-BE49-F238E27FC236}">
                  <a16:creationId xmlns:a16="http://schemas.microsoft.com/office/drawing/2014/main" id="{1617C55F-8766-7217-04C5-5C62262C72D4}"/>
                </a:ext>
              </a:extLst>
            </p:cNvPr>
            <p:cNvSpPr/>
            <p:nvPr/>
          </p:nvSpPr>
          <p:spPr>
            <a:xfrm>
              <a:off x="41036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3226;p67">
              <a:extLst>
                <a:ext uri="{FF2B5EF4-FFF2-40B4-BE49-F238E27FC236}">
                  <a16:creationId xmlns:a16="http://schemas.microsoft.com/office/drawing/2014/main" id="{9020B9D7-3942-BC98-A6BA-06657889B286}"/>
                </a:ext>
              </a:extLst>
            </p:cNvPr>
            <p:cNvSpPr/>
            <p:nvPr/>
          </p:nvSpPr>
          <p:spPr>
            <a:xfrm>
              <a:off x="40971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3227;p67">
              <a:extLst>
                <a:ext uri="{FF2B5EF4-FFF2-40B4-BE49-F238E27FC236}">
                  <a16:creationId xmlns:a16="http://schemas.microsoft.com/office/drawing/2014/main" id="{51C3C1A4-3848-8BD5-E8EC-687A079FD2DC}"/>
                </a:ext>
              </a:extLst>
            </p:cNvPr>
            <p:cNvSpPr/>
            <p:nvPr/>
          </p:nvSpPr>
          <p:spPr>
            <a:xfrm>
              <a:off x="45644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3228;p67">
              <a:extLst>
                <a:ext uri="{FF2B5EF4-FFF2-40B4-BE49-F238E27FC236}">
                  <a16:creationId xmlns:a16="http://schemas.microsoft.com/office/drawing/2014/main" id="{D5FDB248-807B-802A-ABE7-B571170114EB}"/>
                </a:ext>
              </a:extLst>
            </p:cNvPr>
            <p:cNvSpPr/>
            <p:nvPr/>
          </p:nvSpPr>
          <p:spPr>
            <a:xfrm>
              <a:off x="45579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3229;p67">
              <a:extLst>
                <a:ext uri="{FF2B5EF4-FFF2-40B4-BE49-F238E27FC236}">
                  <a16:creationId xmlns:a16="http://schemas.microsoft.com/office/drawing/2014/main" id="{D60B3765-71AE-12C5-DEE7-DC445477AE20}"/>
                </a:ext>
              </a:extLst>
            </p:cNvPr>
            <p:cNvSpPr/>
            <p:nvPr/>
          </p:nvSpPr>
          <p:spPr>
            <a:xfrm>
              <a:off x="318240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3230;p67">
              <a:extLst>
                <a:ext uri="{FF2B5EF4-FFF2-40B4-BE49-F238E27FC236}">
                  <a16:creationId xmlns:a16="http://schemas.microsoft.com/office/drawing/2014/main" id="{EC29B346-ADF4-17EB-63FB-9AA2C5798C9D}"/>
                </a:ext>
              </a:extLst>
            </p:cNvPr>
            <p:cNvSpPr/>
            <p:nvPr/>
          </p:nvSpPr>
          <p:spPr>
            <a:xfrm>
              <a:off x="3175920" y="4535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3231;p67">
              <a:extLst>
                <a:ext uri="{FF2B5EF4-FFF2-40B4-BE49-F238E27FC236}">
                  <a16:creationId xmlns:a16="http://schemas.microsoft.com/office/drawing/2014/main" id="{B8AFAA2D-6413-C90E-9835-4FC97EF3E453}"/>
                </a:ext>
              </a:extLst>
            </p:cNvPr>
            <p:cNvSpPr/>
            <p:nvPr/>
          </p:nvSpPr>
          <p:spPr>
            <a:xfrm>
              <a:off x="3643200" y="4541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3232;p67">
              <a:extLst>
                <a:ext uri="{FF2B5EF4-FFF2-40B4-BE49-F238E27FC236}">
                  <a16:creationId xmlns:a16="http://schemas.microsoft.com/office/drawing/2014/main" id="{7CDC6640-1E84-E0DE-4021-0E475A3F3FE7}"/>
                </a:ext>
              </a:extLst>
            </p:cNvPr>
            <p:cNvSpPr/>
            <p:nvPr/>
          </p:nvSpPr>
          <p:spPr>
            <a:xfrm>
              <a:off x="3636720" y="4535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3233;p67">
              <a:extLst>
                <a:ext uri="{FF2B5EF4-FFF2-40B4-BE49-F238E27FC236}">
                  <a16:creationId xmlns:a16="http://schemas.microsoft.com/office/drawing/2014/main" id="{92CD171A-9513-DF86-5DD3-94F059A3FBB1}"/>
                </a:ext>
              </a:extLst>
            </p:cNvPr>
            <p:cNvSpPr/>
            <p:nvPr/>
          </p:nvSpPr>
          <p:spPr>
            <a:xfrm>
              <a:off x="41036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3234;p67">
              <a:extLst>
                <a:ext uri="{FF2B5EF4-FFF2-40B4-BE49-F238E27FC236}">
                  <a16:creationId xmlns:a16="http://schemas.microsoft.com/office/drawing/2014/main" id="{9467AD86-6A87-B07E-0DC9-D1F374B013AE}"/>
                </a:ext>
              </a:extLst>
            </p:cNvPr>
            <p:cNvSpPr/>
            <p:nvPr/>
          </p:nvSpPr>
          <p:spPr>
            <a:xfrm>
              <a:off x="40971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3235;p67">
              <a:extLst>
                <a:ext uri="{FF2B5EF4-FFF2-40B4-BE49-F238E27FC236}">
                  <a16:creationId xmlns:a16="http://schemas.microsoft.com/office/drawing/2014/main" id="{0BDBD5CD-BAF1-67EF-289E-373389462A2C}"/>
                </a:ext>
              </a:extLst>
            </p:cNvPr>
            <p:cNvSpPr/>
            <p:nvPr/>
          </p:nvSpPr>
          <p:spPr>
            <a:xfrm>
              <a:off x="45644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3236;p67">
              <a:extLst>
                <a:ext uri="{FF2B5EF4-FFF2-40B4-BE49-F238E27FC236}">
                  <a16:creationId xmlns:a16="http://schemas.microsoft.com/office/drawing/2014/main" id="{5D03D923-020B-1E1B-EBF5-B088C11E72EC}"/>
                </a:ext>
              </a:extLst>
            </p:cNvPr>
            <p:cNvSpPr/>
            <p:nvPr/>
          </p:nvSpPr>
          <p:spPr>
            <a:xfrm>
              <a:off x="45579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3237;p67">
              <a:extLst>
                <a:ext uri="{FF2B5EF4-FFF2-40B4-BE49-F238E27FC236}">
                  <a16:creationId xmlns:a16="http://schemas.microsoft.com/office/drawing/2014/main" id="{BEC7C245-5F05-8B4F-3F6C-CFDADE2D6CB2}"/>
                </a:ext>
              </a:extLst>
            </p:cNvPr>
            <p:cNvSpPr/>
            <p:nvPr/>
          </p:nvSpPr>
          <p:spPr>
            <a:xfrm>
              <a:off x="5025240" y="4138920"/>
              <a:ext cx="392760" cy="702360"/>
            </a:xfrm>
            <a:custGeom>
              <a:avLst/>
              <a:gdLst/>
              <a:ahLst/>
              <a:cxnLst/>
              <a:rect l="l" t="t" r="r" b="b"/>
              <a:pathLst>
                <a:path w="1091" h="1951" extrusionOk="0">
                  <a:moveTo>
                    <a:pt x="926" y="0"/>
                  </a:moveTo>
                  <a:lnTo>
                    <a:pt x="165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398"/>
                  </a:lnTo>
                  <a:lnTo>
                    <a:pt x="0" y="667"/>
                  </a:lnTo>
                  <a:lnTo>
                    <a:pt x="0" y="1786"/>
                  </a:lnTo>
                  <a:cubicBezTo>
                    <a:pt x="0" y="1877"/>
                    <a:pt x="74" y="1951"/>
                    <a:pt x="165" y="1951"/>
                  </a:cubicBezTo>
                  <a:lnTo>
                    <a:pt x="926" y="1951"/>
                  </a:lnTo>
                  <a:cubicBezTo>
                    <a:pt x="1017" y="1951"/>
                    <a:pt x="1091" y="1877"/>
                    <a:pt x="1091" y="1786"/>
                  </a:cubicBezTo>
                  <a:lnTo>
                    <a:pt x="1091" y="667"/>
                  </a:lnTo>
                  <a:lnTo>
                    <a:pt x="1091" y="398"/>
                  </a:lnTo>
                  <a:lnTo>
                    <a:pt x="1091" y="166"/>
                  </a:lnTo>
                  <a:cubicBezTo>
                    <a:pt x="1091" y="74"/>
                    <a:pt x="1017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3238;p67">
              <a:extLst>
                <a:ext uri="{FF2B5EF4-FFF2-40B4-BE49-F238E27FC236}">
                  <a16:creationId xmlns:a16="http://schemas.microsoft.com/office/drawing/2014/main" id="{EA096DFE-37E1-2494-E5F7-11D5239F748B}"/>
                </a:ext>
              </a:extLst>
            </p:cNvPr>
            <p:cNvSpPr/>
            <p:nvPr/>
          </p:nvSpPr>
          <p:spPr>
            <a:xfrm>
              <a:off x="5018760" y="4132440"/>
              <a:ext cx="405720" cy="715320"/>
            </a:xfrm>
            <a:custGeom>
              <a:avLst/>
              <a:gdLst/>
              <a:ahLst/>
              <a:cxnLst/>
              <a:rect l="l" t="t" r="r" b="b"/>
              <a:pathLst>
                <a:path w="1127" h="1987" extrusionOk="0">
                  <a:moveTo>
                    <a:pt x="183" y="36"/>
                  </a:moveTo>
                  <a:cubicBezTo>
                    <a:pt x="102" y="36"/>
                    <a:pt x="35" y="102"/>
                    <a:pt x="35" y="184"/>
                  </a:cubicBezTo>
                  <a:lnTo>
                    <a:pt x="35" y="1803"/>
                  </a:lnTo>
                  <a:cubicBezTo>
                    <a:pt x="35" y="1885"/>
                    <a:pt x="102" y="1951"/>
                    <a:pt x="183" y="1951"/>
                  </a:cubicBezTo>
                  <a:lnTo>
                    <a:pt x="944" y="1951"/>
                  </a:lnTo>
                  <a:cubicBezTo>
                    <a:pt x="1025" y="1951"/>
                    <a:pt x="1092" y="1885"/>
                    <a:pt x="1092" y="1803"/>
                  </a:cubicBezTo>
                  <a:lnTo>
                    <a:pt x="1092" y="184"/>
                  </a:lnTo>
                  <a:cubicBezTo>
                    <a:pt x="1092" y="102"/>
                    <a:pt x="1025" y="36"/>
                    <a:pt x="944" y="36"/>
                  </a:cubicBezTo>
                  <a:lnTo>
                    <a:pt x="183" y="36"/>
                  </a:lnTo>
                  <a:moveTo>
                    <a:pt x="944" y="1987"/>
                  </a:moveTo>
                  <a:lnTo>
                    <a:pt x="183" y="1987"/>
                  </a:lnTo>
                  <a:cubicBezTo>
                    <a:pt x="82" y="1987"/>
                    <a:pt x="0" y="1905"/>
                    <a:pt x="0" y="1803"/>
                  </a:cubicBezTo>
                  <a:lnTo>
                    <a:pt x="0" y="184"/>
                  </a:lnTo>
                  <a:cubicBezTo>
                    <a:pt x="0" y="83"/>
                    <a:pt x="82" y="0"/>
                    <a:pt x="183" y="0"/>
                  </a:cubicBezTo>
                  <a:lnTo>
                    <a:pt x="944" y="0"/>
                  </a:lnTo>
                  <a:cubicBezTo>
                    <a:pt x="1045" y="0"/>
                    <a:pt x="1127" y="83"/>
                    <a:pt x="1127" y="184"/>
                  </a:cubicBezTo>
                  <a:lnTo>
                    <a:pt x="1127" y="1803"/>
                  </a:lnTo>
                  <a:cubicBezTo>
                    <a:pt x="1127" y="1905"/>
                    <a:pt x="1045" y="1987"/>
                    <a:pt x="944" y="19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3239;p67">
              <a:extLst>
                <a:ext uri="{FF2B5EF4-FFF2-40B4-BE49-F238E27FC236}">
                  <a16:creationId xmlns:a16="http://schemas.microsoft.com/office/drawing/2014/main" id="{594AAFD9-5464-37CA-E711-93AF61B34223}"/>
                </a:ext>
              </a:extLst>
            </p:cNvPr>
            <p:cNvSpPr/>
            <p:nvPr/>
          </p:nvSpPr>
          <p:spPr>
            <a:xfrm>
              <a:off x="5025240" y="2579760"/>
              <a:ext cx="392760" cy="254520"/>
            </a:xfrm>
            <a:custGeom>
              <a:avLst/>
              <a:gdLst/>
              <a:ahLst/>
              <a:cxnLst/>
              <a:rect l="l" t="t" r="r" b="b"/>
              <a:pathLst>
                <a:path w="1091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544"/>
                  </a:lnTo>
                  <a:cubicBezTo>
                    <a:pt x="1091" y="634"/>
                    <a:pt x="1018" y="707"/>
                    <a:pt x="928" y="7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3240;p67">
              <a:extLst>
                <a:ext uri="{FF2B5EF4-FFF2-40B4-BE49-F238E27FC236}">
                  <a16:creationId xmlns:a16="http://schemas.microsoft.com/office/drawing/2014/main" id="{698AF026-7A30-98F1-1EF8-5756CBC9970B}"/>
                </a:ext>
              </a:extLst>
            </p:cNvPr>
            <p:cNvSpPr/>
            <p:nvPr/>
          </p:nvSpPr>
          <p:spPr>
            <a:xfrm>
              <a:off x="501876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0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0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3241;p67">
              <a:extLst>
                <a:ext uri="{FF2B5EF4-FFF2-40B4-BE49-F238E27FC236}">
                  <a16:creationId xmlns:a16="http://schemas.microsoft.com/office/drawing/2014/main" id="{3BF4C410-0AA7-375B-E582-2685129E1F98}"/>
                </a:ext>
              </a:extLst>
            </p:cNvPr>
            <p:cNvSpPr/>
            <p:nvPr/>
          </p:nvSpPr>
          <p:spPr>
            <a:xfrm>
              <a:off x="5082840" y="2643120"/>
              <a:ext cx="135000" cy="146520"/>
            </a:xfrm>
            <a:custGeom>
              <a:avLst/>
              <a:gdLst/>
              <a:ahLst/>
              <a:cxnLst/>
              <a:rect l="l" t="t" r="r" b="b"/>
              <a:pathLst>
                <a:path w="375" h="407" extrusionOk="0">
                  <a:moveTo>
                    <a:pt x="282" y="320"/>
                  </a:moveTo>
                  <a:cubicBezTo>
                    <a:pt x="304" y="292"/>
                    <a:pt x="315" y="253"/>
                    <a:pt x="315" y="204"/>
                  </a:cubicBezTo>
                  <a:cubicBezTo>
                    <a:pt x="315" y="154"/>
                    <a:pt x="304" y="116"/>
                    <a:pt x="282" y="87"/>
                  </a:cubicBezTo>
                  <a:cubicBezTo>
                    <a:pt x="259" y="59"/>
                    <a:pt x="228" y="45"/>
                    <a:pt x="187" y="45"/>
                  </a:cubicBezTo>
                  <a:cubicBezTo>
                    <a:pt x="147" y="45"/>
                    <a:pt x="115" y="59"/>
                    <a:pt x="93" y="87"/>
                  </a:cubicBezTo>
                  <a:cubicBezTo>
                    <a:pt x="70" y="116"/>
                    <a:pt x="59" y="154"/>
                    <a:pt x="59" y="204"/>
                  </a:cubicBezTo>
                  <a:cubicBezTo>
                    <a:pt x="59" y="253"/>
                    <a:pt x="71" y="292"/>
                    <a:pt x="93" y="320"/>
                  </a:cubicBezTo>
                  <a:cubicBezTo>
                    <a:pt x="116" y="348"/>
                    <a:pt x="147" y="363"/>
                    <a:pt x="187" y="363"/>
                  </a:cubicBezTo>
                  <a:cubicBezTo>
                    <a:pt x="228" y="363"/>
                    <a:pt x="259" y="348"/>
                    <a:pt x="282" y="320"/>
                  </a:cubicBezTo>
                  <a:moveTo>
                    <a:pt x="50" y="352"/>
                  </a:moveTo>
                  <a:cubicBezTo>
                    <a:pt x="17" y="316"/>
                    <a:pt x="0" y="266"/>
                    <a:pt x="0" y="204"/>
                  </a:cubicBezTo>
                  <a:cubicBezTo>
                    <a:pt x="0" y="141"/>
                    <a:pt x="17" y="92"/>
                    <a:pt x="50" y="55"/>
                  </a:cubicBezTo>
                  <a:cubicBezTo>
                    <a:pt x="84" y="18"/>
                    <a:pt x="129" y="0"/>
                    <a:pt x="187" y="0"/>
                  </a:cubicBezTo>
                  <a:cubicBezTo>
                    <a:pt x="246" y="0"/>
                    <a:pt x="291" y="18"/>
                    <a:pt x="325" y="55"/>
                  </a:cubicBezTo>
                  <a:cubicBezTo>
                    <a:pt x="358" y="92"/>
                    <a:pt x="375" y="141"/>
                    <a:pt x="375" y="204"/>
                  </a:cubicBezTo>
                  <a:cubicBezTo>
                    <a:pt x="375" y="266"/>
                    <a:pt x="358" y="316"/>
                    <a:pt x="325" y="352"/>
                  </a:cubicBezTo>
                  <a:cubicBezTo>
                    <a:pt x="291" y="389"/>
                    <a:pt x="246" y="407"/>
                    <a:pt x="187" y="407"/>
                  </a:cubicBezTo>
                  <a:cubicBezTo>
                    <a:pt x="129" y="407"/>
                    <a:pt x="84" y="389"/>
                    <a:pt x="50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3242;p67">
              <a:extLst>
                <a:ext uri="{FF2B5EF4-FFF2-40B4-BE49-F238E27FC236}">
                  <a16:creationId xmlns:a16="http://schemas.microsoft.com/office/drawing/2014/main" id="{1D171AF1-AF86-5409-6FBD-DFCA68CC0757}"/>
                </a:ext>
              </a:extLst>
            </p:cNvPr>
            <p:cNvSpPr/>
            <p:nvPr/>
          </p:nvSpPr>
          <p:spPr>
            <a:xfrm>
              <a:off x="5247360" y="2645280"/>
              <a:ext cx="116280" cy="142200"/>
            </a:xfrm>
            <a:custGeom>
              <a:avLst/>
              <a:gdLst/>
              <a:ahLst/>
              <a:cxnLst/>
              <a:rect l="l" t="t" r="r" b="b"/>
              <a:pathLst>
                <a:path w="323" h="395" extrusionOk="0">
                  <a:moveTo>
                    <a:pt x="8" y="389"/>
                  </a:moveTo>
                  <a:cubicBezTo>
                    <a:pt x="3" y="385"/>
                    <a:pt x="0" y="378"/>
                    <a:pt x="0" y="371"/>
                  </a:cubicBezTo>
                  <a:lnTo>
                    <a:pt x="0" y="35"/>
                  </a:lnTo>
                  <a:cubicBezTo>
                    <a:pt x="0" y="24"/>
                    <a:pt x="3" y="16"/>
                    <a:pt x="9" y="9"/>
                  </a:cubicBezTo>
                  <a:cubicBezTo>
                    <a:pt x="15" y="3"/>
                    <a:pt x="23" y="0"/>
                    <a:pt x="32" y="0"/>
                  </a:cubicBezTo>
                  <a:cubicBezTo>
                    <a:pt x="38" y="0"/>
                    <a:pt x="45" y="2"/>
                    <a:pt x="52" y="5"/>
                  </a:cubicBezTo>
                  <a:cubicBezTo>
                    <a:pt x="59" y="9"/>
                    <a:pt x="65" y="14"/>
                    <a:pt x="70" y="22"/>
                  </a:cubicBezTo>
                  <a:lnTo>
                    <a:pt x="271" y="315"/>
                  </a:lnTo>
                  <a:lnTo>
                    <a:pt x="271" y="24"/>
                  </a:lnTo>
                  <a:cubicBezTo>
                    <a:pt x="271" y="17"/>
                    <a:pt x="274" y="11"/>
                    <a:pt x="279" y="6"/>
                  </a:cubicBezTo>
                  <a:cubicBezTo>
                    <a:pt x="283" y="2"/>
                    <a:pt x="290" y="0"/>
                    <a:pt x="297" y="0"/>
                  </a:cubicBezTo>
                  <a:cubicBezTo>
                    <a:pt x="304" y="0"/>
                    <a:pt x="310" y="2"/>
                    <a:pt x="315" y="6"/>
                  </a:cubicBezTo>
                  <a:cubicBezTo>
                    <a:pt x="320" y="11"/>
                    <a:pt x="323" y="17"/>
                    <a:pt x="323" y="24"/>
                  </a:cubicBezTo>
                  <a:lnTo>
                    <a:pt x="323" y="360"/>
                  </a:lnTo>
                  <a:cubicBezTo>
                    <a:pt x="323" y="371"/>
                    <a:pt x="319" y="379"/>
                    <a:pt x="313" y="386"/>
                  </a:cubicBezTo>
                  <a:cubicBezTo>
                    <a:pt x="306" y="392"/>
                    <a:pt x="298" y="395"/>
                    <a:pt x="288" y="395"/>
                  </a:cubicBezTo>
                  <a:cubicBezTo>
                    <a:pt x="282" y="395"/>
                    <a:pt x="276" y="394"/>
                    <a:pt x="270" y="391"/>
                  </a:cubicBezTo>
                  <a:cubicBezTo>
                    <a:pt x="263" y="388"/>
                    <a:pt x="258" y="383"/>
                    <a:pt x="254" y="377"/>
                  </a:cubicBezTo>
                  <a:lnTo>
                    <a:pt x="52" y="84"/>
                  </a:lnTo>
                  <a:lnTo>
                    <a:pt x="52" y="371"/>
                  </a:lnTo>
                  <a:cubicBezTo>
                    <a:pt x="52" y="378"/>
                    <a:pt x="49" y="385"/>
                    <a:pt x="44" y="389"/>
                  </a:cubicBezTo>
                  <a:cubicBezTo>
                    <a:pt x="39" y="393"/>
                    <a:pt x="33" y="395"/>
                    <a:pt x="26" y="395"/>
                  </a:cubicBezTo>
                  <a:cubicBezTo>
                    <a:pt x="19" y="395"/>
                    <a:pt x="13" y="393"/>
                    <a:pt x="8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3243;p67">
              <a:extLst>
                <a:ext uri="{FF2B5EF4-FFF2-40B4-BE49-F238E27FC236}">
                  <a16:creationId xmlns:a16="http://schemas.microsoft.com/office/drawing/2014/main" id="{D014ECA7-955E-AFAD-5C54-9738723E955F}"/>
                </a:ext>
              </a:extLst>
            </p:cNvPr>
            <p:cNvSpPr/>
            <p:nvPr/>
          </p:nvSpPr>
          <p:spPr>
            <a:xfrm>
              <a:off x="32346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3244;p67">
              <a:extLst>
                <a:ext uri="{FF2B5EF4-FFF2-40B4-BE49-F238E27FC236}">
                  <a16:creationId xmlns:a16="http://schemas.microsoft.com/office/drawing/2014/main" id="{4DA247E8-EAAD-472D-3F7D-10835858F069}"/>
                </a:ext>
              </a:extLst>
            </p:cNvPr>
            <p:cNvSpPr/>
            <p:nvPr/>
          </p:nvSpPr>
          <p:spPr>
            <a:xfrm>
              <a:off x="3418920" y="302364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4" y="150"/>
                    <a:pt x="13" y="125"/>
                  </a:cubicBezTo>
                  <a:cubicBezTo>
                    <a:pt x="22" y="101"/>
                    <a:pt x="34" y="79"/>
                    <a:pt x="49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2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6" y="67"/>
                    <a:pt x="273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59" y="60"/>
                    <a:pt x="256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8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6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59" y="187"/>
                    <a:pt x="59" y="205"/>
                  </a:cubicBezTo>
                  <a:cubicBezTo>
                    <a:pt x="59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4" y="332"/>
                  </a:cubicBezTo>
                  <a:cubicBezTo>
                    <a:pt x="114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1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0" y="346"/>
                    <a:pt x="275" y="338"/>
                  </a:cubicBezTo>
                  <a:cubicBezTo>
                    <a:pt x="278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1" y="372"/>
                    <a:pt x="292" y="378"/>
                  </a:cubicBezTo>
                  <a:cubicBezTo>
                    <a:pt x="261" y="398"/>
                    <a:pt x="225" y="408"/>
                    <a:pt x="183" y="408"/>
                  </a:cubicBezTo>
                  <a:cubicBezTo>
                    <a:pt x="145" y="408"/>
                    <a:pt x="112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3245;p67">
              <a:extLst>
                <a:ext uri="{FF2B5EF4-FFF2-40B4-BE49-F238E27FC236}">
                  <a16:creationId xmlns:a16="http://schemas.microsoft.com/office/drawing/2014/main" id="{19D31BE7-D85C-D74F-425D-14FD6F506FCE}"/>
                </a:ext>
              </a:extLst>
            </p:cNvPr>
            <p:cNvSpPr/>
            <p:nvPr/>
          </p:nvSpPr>
          <p:spPr>
            <a:xfrm>
              <a:off x="3247920" y="4624200"/>
              <a:ext cx="130680" cy="143640"/>
            </a:xfrm>
            <a:custGeom>
              <a:avLst/>
              <a:gdLst/>
              <a:ahLst/>
              <a:cxnLst/>
              <a:rect l="l" t="t" r="r" b="b"/>
              <a:pathLst>
                <a:path w="363" h="399" extrusionOk="0">
                  <a:moveTo>
                    <a:pt x="182" y="52"/>
                  </a:moveTo>
                  <a:lnTo>
                    <a:pt x="102" y="257"/>
                  </a:lnTo>
                  <a:lnTo>
                    <a:pt x="261" y="257"/>
                  </a:lnTo>
                  <a:lnTo>
                    <a:pt x="182" y="52"/>
                  </a:lnTo>
                  <a:moveTo>
                    <a:pt x="277" y="297"/>
                  </a:moveTo>
                  <a:lnTo>
                    <a:pt x="86" y="297"/>
                  </a:lnTo>
                  <a:lnTo>
                    <a:pt x="54" y="381"/>
                  </a:lnTo>
                  <a:cubicBezTo>
                    <a:pt x="49" y="393"/>
                    <a:pt x="41" y="399"/>
                    <a:pt x="28" y="399"/>
                  </a:cubicBezTo>
                  <a:cubicBezTo>
                    <a:pt x="21" y="399"/>
                    <a:pt x="14" y="397"/>
                    <a:pt x="9" y="392"/>
                  </a:cubicBezTo>
                  <a:cubicBezTo>
                    <a:pt x="3" y="388"/>
                    <a:pt x="0" y="382"/>
                    <a:pt x="0" y="375"/>
                  </a:cubicBezTo>
                  <a:cubicBezTo>
                    <a:pt x="0" y="372"/>
                    <a:pt x="1" y="369"/>
                    <a:pt x="3" y="365"/>
                  </a:cubicBezTo>
                  <a:lnTo>
                    <a:pt x="134" y="38"/>
                  </a:lnTo>
                  <a:cubicBezTo>
                    <a:pt x="140" y="23"/>
                    <a:pt x="147" y="12"/>
                    <a:pt x="154" y="7"/>
                  </a:cubicBezTo>
                  <a:cubicBezTo>
                    <a:pt x="162" y="2"/>
                    <a:pt x="171" y="0"/>
                    <a:pt x="182" y="0"/>
                  </a:cubicBezTo>
                  <a:cubicBezTo>
                    <a:pt x="193" y="0"/>
                    <a:pt x="202" y="2"/>
                    <a:pt x="209" y="7"/>
                  </a:cubicBezTo>
                  <a:cubicBezTo>
                    <a:pt x="216" y="12"/>
                    <a:pt x="223" y="23"/>
                    <a:pt x="229" y="38"/>
                  </a:cubicBezTo>
                  <a:lnTo>
                    <a:pt x="361" y="365"/>
                  </a:lnTo>
                  <a:cubicBezTo>
                    <a:pt x="362" y="369"/>
                    <a:pt x="363" y="372"/>
                    <a:pt x="363" y="375"/>
                  </a:cubicBezTo>
                  <a:cubicBezTo>
                    <a:pt x="363" y="382"/>
                    <a:pt x="360" y="388"/>
                    <a:pt x="354" y="392"/>
                  </a:cubicBezTo>
                  <a:cubicBezTo>
                    <a:pt x="349" y="397"/>
                    <a:pt x="342" y="399"/>
                    <a:pt x="335" y="399"/>
                  </a:cubicBezTo>
                  <a:cubicBezTo>
                    <a:pt x="323" y="399"/>
                    <a:pt x="314" y="393"/>
                    <a:pt x="310" y="381"/>
                  </a:cubicBezTo>
                  <a:lnTo>
                    <a:pt x="277" y="2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3246;p67">
              <a:extLst>
                <a:ext uri="{FF2B5EF4-FFF2-40B4-BE49-F238E27FC236}">
                  <a16:creationId xmlns:a16="http://schemas.microsoft.com/office/drawing/2014/main" id="{6A85DD36-ABF4-08C5-CE47-FD842A8DB147}"/>
                </a:ext>
              </a:extLst>
            </p:cNvPr>
            <p:cNvSpPr/>
            <p:nvPr/>
          </p:nvSpPr>
          <p:spPr>
            <a:xfrm>
              <a:off x="3396600" y="462276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5" y="150"/>
                    <a:pt x="13" y="125"/>
                  </a:cubicBezTo>
                  <a:cubicBezTo>
                    <a:pt x="22" y="100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5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7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4"/>
                    <a:pt x="302" y="372"/>
                    <a:pt x="292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5" y="408"/>
                    <a:pt x="113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3247;p67">
              <a:extLst>
                <a:ext uri="{FF2B5EF4-FFF2-40B4-BE49-F238E27FC236}">
                  <a16:creationId xmlns:a16="http://schemas.microsoft.com/office/drawing/2014/main" id="{8362099A-C019-0978-EA8E-AEE1DA602B49}"/>
                </a:ext>
              </a:extLst>
            </p:cNvPr>
            <p:cNvSpPr/>
            <p:nvPr/>
          </p:nvSpPr>
          <p:spPr>
            <a:xfrm>
              <a:off x="3317760" y="421632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5" y="381"/>
                  </a:moveTo>
                  <a:cubicBezTo>
                    <a:pt x="57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6"/>
                  </a:cubicBezTo>
                  <a:cubicBezTo>
                    <a:pt x="0" y="177"/>
                    <a:pt x="5" y="150"/>
                    <a:pt x="13" y="126"/>
                  </a:cubicBezTo>
                  <a:cubicBezTo>
                    <a:pt x="22" y="101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1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70" y="65"/>
                    <a:pt x="267" y="64"/>
                    <a:pt x="264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2" y="46"/>
                  </a:cubicBezTo>
                  <a:cubicBezTo>
                    <a:pt x="205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4"/>
                  </a:cubicBezTo>
                  <a:cubicBezTo>
                    <a:pt x="127" y="59"/>
                    <a:pt x="114" y="67"/>
                    <a:pt x="105" y="77"/>
                  </a:cubicBezTo>
                  <a:cubicBezTo>
                    <a:pt x="95" y="86"/>
                    <a:pt x="86" y="98"/>
                    <a:pt x="79" y="111"/>
                  </a:cubicBezTo>
                  <a:cubicBezTo>
                    <a:pt x="72" y="125"/>
                    <a:pt x="68" y="139"/>
                    <a:pt x="64" y="155"/>
                  </a:cubicBezTo>
                  <a:cubicBezTo>
                    <a:pt x="61" y="171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8" y="270"/>
                    <a:pt x="72" y="284"/>
                    <a:pt x="79" y="298"/>
                  </a:cubicBezTo>
                  <a:cubicBezTo>
                    <a:pt x="86" y="311"/>
                    <a:pt x="95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3" y="361"/>
                    <a:pt x="235" y="357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6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2" y="372"/>
                    <a:pt x="293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6" y="408"/>
                    <a:pt x="113" y="399"/>
                    <a:pt x="85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3248;p67">
              <a:extLst>
                <a:ext uri="{FF2B5EF4-FFF2-40B4-BE49-F238E27FC236}">
                  <a16:creationId xmlns:a16="http://schemas.microsoft.com/office/drawing/2014/main" id="{88E37F82-3C6B-6C76-3E57-E2FAE0E00076}"/>
                </a:ext>
              </a:extLst>
            </p:cNvPr>
            <p:cNvSpPr/>
            <p:nvPr/>
          </p:nvSpPr>
          <p:spPr>
            <a:xfrm>
              <a:off x="3288600" y="3418560"/>
              <a:ext cx="163800" cy="150840"/>
            </a:xfrm>
            <a:custGeom>
              <a:avLst/>
              <a:gdLst/>
              <a:ahLst/>
              <a:cxnLst/>
              <a:rect l="l" t="t" r="r" b="b"/>
              <a:pathLst>
                <a:path w="455" h="419" extrusionOk="0">
                  <a:moveTo>
                    <a:pt x="392" y="366"/>
                  </a:moveTo>
                  <a:cubicBezTo>
                    <a:pt x="400" y="359"/>
                    <a:pt x="405" y="349"/>
                    <a:pt x="409" y="338"/>
                  </a:cubicBezTo>
                  <a:cubicBezTo>
                    <a:pt x="412" y="327"/>
                    <a:pt x="414" y="315"/>
                    <a:pt x="414" y="301"/>
                  </a:cubicBezTo>
                  <a:cubicBezTo>
                    <a:pt x="414" y="290"/>
                    <a:pt x="413" y="281"/>
                    <a:pt x="411" y="272"/>
                  </a:cubicBezTo>
                  <a:cubicBezTo>
                    <a:pt x="409" y="263"/>
                    <a:pt x="406" y="255"/>
                    <a:pt x="402" y="248"/>
                  </a:cubicBezTo>
                  <a:cubicBezTo>
                    <a:pt x="398" y="240"/>
                    <a:pt x="393" y="234"/>
                    <a:pt x="386" y="230"/>
                  </a:cubicBezTo>
                  <a:cubicBezTo>
                    <a:pt x="379" y="226"/>
                    <a:pt x="370" y="224"/>
                    <a:pt x="361" y="224"/>
                  </a:cubicBezTo>
                  <a:cubicBezTo>
                    <a:pt x="348" y="224"/>
                    <a:pt x="338" y="228"/>
                    <a:pt x="330" y="235"/>
                  </a:cubicBezTo>
                  <a:cubicBezTo>
                    <a:pt x="322" y="243"/>
                    <a:pt x="316" y="252"/>
                    <a:pt x="313" y="263"/>
                  </a:cubicBezTo>
                  <a:cubicBezTo>
                    <a:pt x="310" y="274"/>
                    <a:pt x="308" y="287"/>
                    <a:pt x="308" y="301"/>
                  </a:cubicBezTo>
                  <a:cubicBezTo>
                    <a:pt x="308" y="315"/>
                    <a:pt x="310" y="327"/>
                    <a:pt x="313" y="338"/>
                  </a:cubicBezTo>
                  <a:cubicBezTo>
                    <a:pt x="316" y="349"/>
                    <a:pt x="322" y="358"/>
                    <a:pt x="330" y="366"/>
                  </a:cubicBezTo>
                  <a:cubicBezTo>
                    <a:pt x="338" y="373"/>
                    <a:pt x="348" y="377"/>
                    <a:pt x="361" y="377"/>
                  </a:cubicBezTo>
                  <a:cubicBezTo>
                    <a:pt x="373" y="377"/>
                    <a:pt x="384" y="373"/>
                    <a:pt x="392" y="366"/>
                  </a:cubicBezTo>
                  <a:moveTo>
                    <a:pt x="292" y="378"/>
                  </a:moveTo>
                  <a:cubicBezTo>
                    <a:pt x="275" y="358"/>
                    <a:pt x="267" y="332"/>
                    <a:pt x="267" y="301"/>
                  </a:cubicBezTo>
                  <a:cubicBezTo>
                    <a:pt x="267" y="270"/>
                    <a:pt x="275" y="244"/>
                    <a:pt x="292" y="224"/>
                  </a:cubicBezTo>
                  <a:cubicBezTo>
                    <a:pt x="309" y="203"/>
                    <a:pt x="332" y="193"/>
                    <a:pt x="361" y="193"/>
                  </a:cubicBezTo>
                  <a:cubicBezTo>
                    <a:pt x="377" y="193"/>
                    <a:pt x="391" y="196"/>
                    <a:pt x="403" y="202"/>
                  </a:cubicBezTo>
                  <a:cubicBezTo>
                    <a:pt x="416" y="208"/>
                    <a:pt x="425" y="217"/>
                    <a:pt x="433" y="227"/>
                  </a:cubicBezTo>
                  <a:cubicBezTo>
                    <a:pt x="440" y="237"/>
                    <a:pt x="446" y="249"/>
                    <a:pt x="449" y="261"/>
                  </a:cubicBezTo>
                  <a:cubicBezTo>
                    <a:pt x="453" y="274"/>
                    <a:pt x="455" y="287"/>
                    <a:pt x="455" y="301"/>
                  </a:cubicBezTo>
                  <a:cubicBezTo>
                    <a:pt x="455" y="321"/>
                    <a:pt x="451" y="339"/>
                    <a:pt x="444" y="355"/>
                  </a:cubicBezTo>
                  <a:cubicBezTo>
                    <a:pt x="437" y="371"/>
                    <a:pt x="426" y="384"/>
                    <a:pt x="411" y="394"/>
                  </a:cubicBezTo>
                  <a:cubicBezTo>
                    <a:pt x="397" y="404"/>
                    <a:pt x="380" y="409"/>
                    <a:pt x="361" y="409"/>
                  </a:cubicBezTo>
                  <a:cubicBezTo>
                    <a:pt x="332" y="409"/>
                    <a:pt x="309" y="399"/>
                    <a:pt x="292" y="378"/>
                  </a:cubicBezTo>
                  <a:moveTo>
                    <a:pt x="98" y="415"/>
                  </a:moveTo>
                  <a:cubicBezTo>
                    <a:pt x="95" y="412"/>
                    <a:pt x="93" y="408"/>
                    <a:pt x="93" y="404"/>
                  </a:cubicBezTo>
                  <a:cubicBezTo>
                    <a:pt x="93" y="401"/>
                    <a:pt x="94" y="398"/>
                    <a:pt x="96" y="394"/>
                  </a:cubicBezTo>
                  <a:lnTo>
                    <a:pt x="312" y="11"/>
                  </a:lnTo>
                  <a:cubicBezTo>
                    <a:pt x="317" y="4"/>
                    <a:pt x="322" y="0"/>
                    <a:pt x="329" y="0"/>
                  </a:cubicBezTo>
                  <a:cubicBezTo>
                    <a:pt x="333" y="0"/>
                    <a:pt x="336" y="2"/>
                    <a:pt x="340" y="5"/>
                  </a:cubicBezTo>
                  <a:cubicBezTo>
                    <a:pt x="343" y="9"/>
                    <a:pt x="344" y="12"/>
                    <a:pt x="344" y="17"/>
                  </a:cubicBezTo>
                  <a:cubicBezTo>
                    <a:pt x="344" y="20"/>
                    <a:pt x="343" y="24"/>
                    <a:pt x="341" y="28"/>
                  </a:cubicBezTo>
                  <a:lnTo>
                    <a:pt x="125" y="409"/>
                  </a:lnTo>
                  <a:cubicBezTo>
                    <a:pt x="121" y="416"/>
                    <a:pt x="116" y="419"/>
                    <a:pt x="110" y="419"/>
                  </a:cubicBezTo>
                  <a:cubicBezTo>
                    <a:pt x="106" y="419"/>
                    <a:pt x="102" y="418"/>
                    <a:pt x="98" y="415"/>
                  </a:cubicBezTo>
                  <a:moveTo>
                    <a:pt x="125" y="183"/>
                  </a:moveTo>
                  <a:cubicBezTo>
                    <a:pt x="133" y="175"/>
                    <a:pt x="139" y="166"/>
                    <a:pt x="142" y="155"/>
                  </a:cubicBezTo>
                  <a:cubicBezTo>
                    <a:pt x="146" y="144"/>
                    <a:pt x="147" y="131"/>
                    <a:pt x="147" y="117"/>
                  </a:cubicBezTo>
                  <a:cubicBezTo>
                    <a:pt x="147" y="103"/>
                    <a:pt x="146" y="91"/>
                    <a:pt x="142" y="80"/>
                  </a:cubicBezTo>
                  <a:cubicBezTo>
                    <a:pt x="139" y="69"/>
                    <a:pt x="133" y="60"/>
                    <a:pt x="125" y="52"/>
                  </a:cubicBezTo>
                  <a:cubicBezTo>
                    <a:pt x="117" y="45"/>
                    <a:pt x="107" y="41"/>
                    <a:pt x="94" y="41"/>
                  </a:cubicBezTo>
                  <a:cubicBezTo>
                    <a:pt x="82" y="41"/>
                    <a:pt x="71" y="45"/>
                    <a:pt x="63" y="52"/>
                  </a:cubicBezTo>
                  <a:cubicBezTo>
                    <a:pt x="55" y="60"/>
                    <a:pt x="50" y="69"/>
                    <a:pt x="46" y="80"/>
                  </a:cubicBezTo>
                  <a:cubicBezTo>
                    <a:pt x="43" y="91"/>
                    <a:pt x="41" y="103"/>
                    <a:pt x="41" y="117"/>
                  </a:cubicBezTo>
                  <a:cubicBezTo>
                    <a:pt x="41" y="131"/>
                    <a:pt x="43" y="144"/>
                    <a:pt x="46" y="155"/>
                  </a:cubicBezTo>
                  <a:cubicBezTo>
                    <a:pt x="50" y="166"/>
                    <a:pt x="55" y="175"/>
                    <a:pt x="63" y="183"/>
                  </a:cubicBezTo>
                  <a:cubicBezTo>
                    <a:pt x="71" y="190"/>
                    <a:pt x="82" y="194"/>
                    <a:pt x="94" y="194"/>
                  </a:cubicBezTo>
                  <a:cubicBezTo>
                    <a:pt x="107" y="194"/>
                    <a:pt x="117" y="190"/>
                    <a:pt x="125" y="183"/>
                  </a:cubicBezTo>
                  <a:moveTo>
                    <a:pt x="25" y="195"/>
                  </a:moveTo>
                  <a:cubicBezTo>
                    <a:pt x="8" y="175"/>
                    <a:pt x="0" y="149"/>
                    <a:pt x="0" y="117"/>
                  </a:cubicBezTo>
                  <a:cubicBezTo>
                    <a:pt x="0" y="87"/>
                    <a:pt x="8" y="61"/>
                    <a:pt x="25" y="40"/>
                  </a:cubicBezTo>
                  <a:cubicBezTo>
                    <a:pt x="42" y="20"/>
                    <a:pt x="65" y="9"/>
                    <a:pt x="94" y="9"/>
                  </a:cubicBezTo>
                  <a:cubicBezTo>
                    <a:pt x="110" y="9"/>
                    <a:pt x="124" y="12"/>
                    <a:pt x="137" y="19"/>
                  </a:cubicBezTo>
                  <a:cubicBezTo>
                    <a:pt x="149" y="25"/>
                    <a:pt x="159" y="33"/>
                    <a:pt x="166" y="44"/>
                  </a:cubicBezTo>
                  <a:cubicBezTo>
                    <a:pt x="174" y="54"/>
                    <a:pt x="179" y="65"/>
                    <a:pt x="183" y="78"/>
                  </a:cubicBezTo>
                  <a:cubicBezTo>
                    <a:pt x="187" y="91"/>
                    <a:pt x="189" y="104"/>
                    <a:pt x="189" y="117"/>
                  </a:cubicBezTo>
                  <a:cubicBezTo>
                    <a:pt x="189" y="148"/>
                    <a:pt x="180" y="174"/>
                    <a:pt x="163" y="194"/>
                  </a:cubicBezTo>
                  <a:cubicBezTo>
                    <a:pt x="146" y="215"/>
                    <a:pt x="123" y="225"/>
                    <a:pt x="94" y="225"/>
                  </a:cubicBezTo>
                  <a:cubicBezTo>
                    <a:pt x="65" y="225"/>
                    <a:pt x="42" y="215"/>
                    <a:pt x="25" y="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3249;p67">
              <a:extLst>
                <a:ext uri="{FF2B5EF4-FFF2-40B4-BE49-F238E27FC236}">
                  <a16:creationId xmlns:a16="http://schemas.microsoft.com/office/drawing/2014/main" id="{EB9921A6-54CD-48A0-B7C6-131A7A5F936F}"/>
                </a:ext>
              </a:extLst>
            </p:cNvPr>
            <p:cNvSpPr/>
            <p:nvPr/>
          </p:nvSpPr>
          <p:spPr>
            <a:xfrm>
              <a:off x="3794040" y="3421080"/>
              <a:ext cx="95400" cy="141480"/>
            </a:xfrm>
            <a:custGeom>
              <a:avLst/>
              <a:gdLst/>
              <a:ahLst/>
              <a:cxnLst/>
              <a:rect l="l" t="t" r="r" b="b"/>
              <a:pathLst>
                <a:path w="265" h="393" extrusionOk="0">
                  <a:moveTo>
                    <a:pt x="74" y="386"/>
                  </a:moveTo>
                  <a:cubicBezTo>
                    <a:pt x="68" y="381"/>
                    <a:pt x="66" y="375"/>
                    <a:pt x="66" y="367"/>
                  </a:cubicBezTo>
                  <a:cubicBezTo>
                    <a:pt x="66" y="364"/>
                    <a:pt x="67" y="360"/>
                    <a:pt x="68" y="355"/>
                  </a:cubicBezTo>
                  <a:lnTo>
                    <a:pt x="204" y="44"/>
                  </a:lnTo>
                  <a:lnTo>
                    <a:pt x="22" y="44"/>
                  </a:lnTo>
                  <a:cubicBezTo>
                    <a:pt x="15" y="44"/>
                    <a:pt x="10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234" y="0"/>
                  </a:lnTo>
                  <a:cubicBezTo>
                    <a:pt x="244" y="0"/>
                    <a:pt x="251" y="2"/>
                    <a:pt x="257" y="7"/>
                  </a:cubicBezTo>
                  <a:cubicBezTo>
                    <a:pt x="262" y="11"/>
                    <a:pt x="265" y="18"/>
                    <a:pt x="265" y="26"/>
                  </a:cubicBezTo>
                  <a:cubicBezTo>
                    <a:pt x="265" y="34"/>
                    <a:pt x="263" y="42"/>
                    <a:pt x="260" y="49"/>
                  </a:cubicBezTo>
                  <a:lnTo>
                    <a:pt x="118" y="377"/>
                  </a:lnTo>
                  <a:cubicBezTo>
                    <a:pt x="113" y="388"/>
                    <a:pt x="106" y="393"/>
                    <a:pt x="94" y="393"/>
                  </a:cubicBezTo>
                  <a:cubicBezTo>
                    <a:pt x="87" y="393"/>
                    <a:pt x="80" y="391"/>
                    <a:pt x="74" y="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3250;p67">
              <a:extLst>
                <a:ext uri="{FF2B5EF4-FFF2-40B4-BE49-F238E27FC236}">
                  <a16:creationId xmlns:a16="http://schemas.microsoft.com/office/drawing/2014/main" id="{FCDCC2A7-D137-1AC2-3569-86B952DE1721}"/>
                </a:ext>
              </a:extLst>
            </p:cNvPr>
            <p:cNvSpPr/>
            <p:nvPr/>
          </p:nvSpPr>
          <p:spPr>
            <a:xfrm>
              <a:off x="4254480" y="3418200"/>
              <a:ext cx="98640" cy="146520"/>
            </a:xfrm>
            <a:custGeom>
              <a:avLst/>
              <a:gdLst/>
              <a:ahLst/>
              <a:cxnLst/>
              <a:rect l="l" t="t" r="r" b="b"/>
              <a:pathLst>
                <a:path w="274" h="407" extrusionOk="0">
                  <a:moveTo>
                    <a:pt x="194" y="154"/>
                  </a:moveTo>
                  <a:cubicBezTo>
                    <a:pt x="207" y="142"/>
                    <a:pt x="214" y="126"/>
                    <a:pt x="214" y="104"/>
                  </a:cubicBezTo>
                  <a:cubicBezTo>
                    <a:pt x="214" y="82"/>
                    <a:pt x="207" y="66"/>
                    <a:pt x="192" y="55"/>
                  </a:cubicBezTo>
                  <a:cubicBezTo>
                    <a:pt x="177" y="45"/>
                    <a:pt x="159" y="40"/>
                    <a:pt x="137" y="40"/>
                  </a:cubicBezTo>
                  <a:cubicBezTo>
                    <a:pt x="126" y="40"/>
                    <a:pt x="117" y="41"/>
                    <a:pt x="108" y="43"/>
                  </a:cubicBezTo>
                  <a:cubicBezTo>
                    <a:pt x="99" y="46"/>
                    <a:pt x="91" y="49"/>
                    <a:pt x="83" y="54"/>
                  </a:cubicBezTo>
                  <a:cubicBezTo>
                    <a:pt x="76" y="59"/>
                    <a:pt x="70" y="66"/>
                    <a:pt x="66" y="74"/>
                  </a:cubicBezTo>
                  <a:cubicBezTo>
                    <a:pt x="61" y="83"/>
                    <a:pt x="59" y="93"/>
                    <a:pt x="59" y="104"/>
                  </a:cubicBezTo>
                  <a:cubicBezTo>
                    <a:pt x="59" y="126"/>
                    <a:pt x="66" y="142"/>
                    <a:pt x="80" y="154"/>
                  </a:cubicBezTo>
                  <a:cubicBezTo>
                    <a:pt x="94" y="165"/>
                    <a:pt x="113" y="171"/>
                    <a:pt x="137" y="171"/>
                  </a:cubicBezTo>
                  <a:cubicBezTo>
                    <a:pt x="161" y="171"/>
                    <a:pt x="180" y="165"/>
                    <a:pt x="194" y="154"/>
                  </a:cubicBezTo>
                  <a:moveTo>
                    <a:pt x="195" y="348"/>
                  </a:moveTo>
                  <a:cubicBezTo>
                    <a:pt x="210" y="336"/>
                    <a:pt x="218" y="319"/>
                    <a:pt x="218" y="295"/>
                  </a:cubicBezTo>
                  <a:cubicBezTo>
                    <a:pt x="218" y="271"/>
                    <a:pt x="210" y="253"/>
                    <a:pt x="195" y="240"/>
                  </a:cubicBezTo>
                  <a:cubicBezTo>
                    <a:pt x="179" y="227"/>
                    <a:pt x="160" y="220"/>
                    <a:pt x="137" y="220"/>
                  </a:cubicBezTo>
                  <a:cubicBezTo>
                    <a:pt x="113" y="220"/>
                    <a:pt x="94" y="227"/>
                    <a:pt x="79" y="240"/>
                  </a:cubicBezTo>
                  <a:cubicBezTo>
                    <a:pt x="63" y="253"/>
                    <a:pt x="55" y="271"/>
                    <a:pt x="55" y="295"/>
                  </a:cubicBezTo>
                  <a:cubicBezTo>
                    <a:pt x="55" y="311"/>
                    <a:pt x="59" y="324"/>
                    <a:pt x="67" y="335"/>
                  </a:cubicBezTo>
                  <a:cubicBezTo>
                    <a:pt x="74" y="346"/>
                    <a:pt x="84" y="353"/>
                    <a:pt x="96" y="358"/>
                  </a:cubicBezTo>
                  <a:cubicBezTo>
                    <a:pt x="108" y="363"/>
                    <a:pt x="121" y="365"/>
                    <a:pt x="137" y="365"/>
                  </a:cubicBezTo>
                  <a:cubicBezTo>
                    <a:pt x="160" y="365"/>
                    <a:pt x="180" y="359"/>
                    <a:pt x="195" y="348"/>
                  </a:cubicBezTo>
                  <a:moveTo>
                    <a:pt x="67" y="394"/>
                  </a:moveTo>
                  <a:cubicBezTo>
                    <a:pt x="46" y="386"/>
                    <a:pt x="30" y="373"/>
                    <a:pt x="18" y="356"/>
                  </a:cubicBezTo>
                  <a:cubicBezTo>
                    <a:pt x="6" y="339"/>
                    <a:pt x="0" y="319"/>
                    <a:pt x="0" y="295"/>
                  </a:cubicBezTo>
                  <a:cubicBezTo>
                    <a:pt x="0" y="270"/>
                    <a:pt x="7" y="249"/>
                    <a:pt x="21" y="231"/>
                  </a:cubicBezTo>
                  <a:cubicBezTo>
                    <a:pt x="34" y="213"/>
                    <a:pt x="54" y="201"/>
                    <a:pt x="79" y="196"/>
                  </a:cubicBezTo>
                  <a:cubicBezTo>
                    <a:pt x="55" y="190"/>
                    <a:pt x="37" y="180"/>
                    <a:pt x="25" y="164"/>
                  </a:cubicBezTo>
                  <a:cubicBezTo>
                    <a:pt x="12" y="148"/>
                    <a:pt x="6" y="128"/>
                    <a:pt x="6" y="105"/>
                  </a:cubicBezTo>
                  <a:cubicBezTo>
                    <a:pt x="6" y="83"/>
                    <a:pt x="12" y="63"/>
                    <a:pt x="24" y="47"/>
                  </a:cubicBezTo>
                  <a:cubicBezTo>
                    <a:pt x="36" y="31"/>
                    <a:pt x="52" y="19"/>
                    <a:pt x="71" y="11"/>
                  </a:cubicBezTo>
                  <a:cubicBezTo>
                    <a:pt x="90" y="3"/>
                    <a:pt x="112" y="0"/>
                    <a:pt x="136" y="0"/>
                  </a:cubicBezTo>
                  <a:cubicBezTo>
                    <a:pt x="155" y="0"/>
                    <a:pt x="172" y="2"/>
                    <a:pt x="187" y="6"/>
                  </a:cubicBezTo>
                  <a:cubicBezTo>
                    <a:pt x="203" y="11"/>
                    <a:pt x="217" y="17"/>
                    <a:pt x="229" y="26"/>
                  </a:cubicBezTo>
                  <a:cubicBezTo>
                    <a:pt x="241" y="35"/>
                    <a:pt x="250" y="46"/>
                    <a:pt x="257" y="59"/>
                  </a:cubicBezTo>
                  <a:cubicBezTo>
                    <a:pt x="264" y="73"/>
                    <a:pt x="267" y="88"/>
                    <a:pt x="267" y="105"/>
                  </a:cubicBezTo>
                  <a:cubicBezTo>
                    <a:pt x="267" y="129"/>
                    <a:pt x="261" y="148"/>
                    <a:pt x="249" y="164"/>
                  </a:cubicBezTo>
                  <a:cubicBezTo>
                    <a:pt x="236" y="180"/>
                    <a:pt x="219" y="191"/>
                    <a:pt x="195" y="196"/>
                  </a:cubicBezTo>
                  <a:cubicBezTo>
                    <a:pt x="221" y="203"/>
                    <a:pt x="241" y="215"/>
                    <a:pt x="254" y="232"/>
                  </a:cubicBezTo>
                  <a:cubicBezTo>
                    <a:pt x="267" y="249"/>
                    <a:pt x="274" y="270"/>
                    <a:pt x="274" y="295"/>
                  </a:cubicBezTo>
                  <a:cubicBezTo>
                    <a:pt x="274" y="319"/>
                    <a:pt x="267" y="339"/>
                    <a:pt x="255" y="356"/>
                  </a:cubicBezTo>
                  <a:cubicBezTo>
                    <a:pt x="243" y="373"/>
                    <a:pt x="227" y="386"/>
                    <a:pt x="206" y="394"/>
                  </a:cubicBezTo>
                  <a:cubicBezTo>
                    <a:pt x="186" y="403"/>
                    <a:pt x="163" y="407"/>
                    <a:pt x="136" y="407"/>
                  </a:cubicBezTo>
                  <a:cubicBezTo>
                    <a:pt x="110" y="407"/>
                    <a:pt x="87" y="403"/>
                    <a:pt x="67" y="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3251;p67">
              <a:extLst>
                <a:ext uri="{FF2B5EF4-FFF2-40B4-BE49-F238E27FC236}">
                  <a16:creationId xmlns:a16="http://schemas.microsoft.com/office/drawing/2014/main" id="{C38F2ADE-55A3-6DD9-E174-6B64BA879DA4}"/>
                </a:ext>
              </a:extLst>
            </p:cNvPr>
            <p:cNvSpPr/>
            <p:nvPr/>
          </p:nvSpPr>
          <p:spPr>
            <a:xfrm>
              <a:off x="4701960" y="341820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195" y="193"/>
                  </a:moveTo>
                  <a:cubicBezTo>
                    <a:pt x="210" y="177"/>
                    <a:pt x="218" y="156"/>
                    <a:pt x="218" y="129"/>
                  </a:cubicBezTo>
                  <a:cubicBezTo>
                    <a:pt x="218" y="104"/>
                    <a:pt x="210" y="84"/>
                    <a:pt x="196" y="68"/>
                  </a:cubicBezTo>
                  <a:cubicBezTo>
                    <a:pt x="182" y="51"/>
                    <a:pt x="162" y="43"/>
                    <a:pt x="137" y="43"/>
                  </a:cubicBezTo>
                  <a:cubicBezTo>
                    <a:pt x="110" y="43"/>
                    <a:pt x="90" y="51"/>
                    <a:pt x="76" y="67"/>
                  </a:cubicBezTo>
                  <a:cubicBezTo>
                    <a:pt x="62" y="82"/>
                    <a:pt x="54" y="103"/>
                    <a:pt x="54" y="130"/>
                  </a:cubicBezTo>
                  <a:cubicBezTo>
                    <a:pt x="54" y="155"/>
                    <a:pt x="61" y="176"/>
                    <a:pt x="74" y="192"/>
                  </a:cubicBezTo>
                  <a:cubicBezTo>
                    <a:pt x="87" y="208"/>
                    <a:pt x="106" y="217"/>
                    <a:pt x="131" y="217"/>
                  </a:cubicBezTo>
                  <a:cubicBezTo>
                    <a:pt x="159" y="217"/>
                    <a:pt x="180" y="209"/>
                    <a:pt x="195" y="193"/>
                  </a:cubicBezTo>
                  <a:moveTo>
                    <a:pt x="32" y="387"/>
                  </a:moveTo>
                  <a:cubicBezTo>
                    <a:pt x="25" y="383"/>
                    <a:pt x="22" y="377"/>
                    <a:pt x="22" y="369"/>
                  </a:cubicBezTo>
                  <a:cubicBezTo>
                    <a:pt x="22" y="363"/>
                    <a:pt x="24" y="357"/>
                    <a:pt x="28" y="352"/>
                  </a:cubicBezTo>
                  <a:cubicBezTo>
                    <a:pt x="32" y="347"/>
                    <a:pt x="36" y="344"/>
                    <a:pt x="42" y="344"/>
                  </a:cubicBezTo>
                  <a:cubicBezTo>
                    <a:pt x="44" y="344"/>
                    <a:pt x="46" y="344"/>
                    <a:pt x="49" y="346"/>
                  </a:cubicBezTo>
                  <a:cubicBezTo>
                    <a:pt x="73" y="357"/>
                    <a:pt x="96" y="362"/>
                    <a:pt x="119" y="362"/>
                  </a:cubicBezTo>
                  <a:cubicBezTo>
                    <a:pt x="131" y="362"/>
                    <a:pt x="142" y="361"/>
                    <a:pt x="152" y="358"/>
                  </a:cubicBezTo>
                  <a:cubicBezTo>
                    <a:pt x="162" y="355"/>
                    <a:pt x="171" y="351"/>
                    <a:pt x="178" y="346"/>
                  </a:cubicBezTo>
                  <a:cubicBezTo>
                    <a:pt x="185" y="341"/>
                    <a:pt x="191" y="335"/>
                    <a:pt x="196" y="327"/>
                  </a:cubicBezTo>
                  <a:cubicBezTo>
                    <a:pt x="202" y="319"/>
                    <a:pt x="206" y="311"/>
                    <a:pt x="209" y="302"/>
                  </a:cubicBezTo>
                  <a:cubicBezTo>
                    <a:pt x="212" y="294"/>
                    <a:pt x="215" y="284"/>
                    <a:pt x="217" y="272"/>
                  </a:cubicBezTo>
                  <a:cubicBezTo>
                    <a:pt x="219" y="260"/>
                    <a:pt x="220" y="249"/>
                    <a:pt x="221" y="237"/>
                  </a:cubicBezTo>
                  <a:cubicBezTo>
                    <a:pt x="221" y="226"/>
                    <a:pt x="222" y="213"/>
                    <a:pt x="222" y="199"/>
                  </a:cubicBezTo>
                  <a:cubicBezTo>
                    <a:pt x="217" y="214"/>
                    <a:pt x="206" y="227"/>
                    <a:pt x="188" y="239"/>
                  </a:cubicBezTo>
                  <a:cubicBezTo>
                    <a:pt x="171" y="250"/>
                    <a:pt x="150" y="256"/>
                    <a:pt x="126" y="256"/>
                  </a:cubicBezTo>
                  <a:cubicBezTo>
                    <a:pt x="88" y="256"/>
                    <a:pt x="57" y="244"/>
                    <a:pt x="35" y="221"/>
                  </a:cubicBezTo>
                  <a:cubicBezTo>
                    <a:pt x="12" y="198"/>
                    <a:pt x="0" y="167"/>
                    <a:pt x="0" y="130"/>
                  </a:cubicBezTo>
                  <a:cubicBezTo>
                    <a:pt x="0" y="92"/>
                    <a:pt x="13" y="61"/>
                    <a:pt x="37" y="36"/>
                  </a:cubicBezTo>
                  <a:cubicBezTo>
                    <a:pt x="61" y="12"/>
                    <a:pt x="93" y="0"/>
                    <a:pt x="134" y="0"/>
                  </a:cubicBezTo>
                  <a:cubicBezTo>
                    <a:pt x="155" y="0"/>
                    <a:pt x="175" y="3"/>
                    <a:pt x="192" y="9"/>
                  </a:cubicBezTo>
                  <a:cubicBezTo>
                    <a:pt x="209" y="16"/>
                    <a:pt x="223" y="25"/>
                    <a:pt x="233" y="36"/>
                  </a:cubicBezTo>
                  <a:cubicBezTo>
                    <a:pt x="244" y="47"/>
                    <a:pt x="253" y="60"/>
                    <a:pt x="260" y="76"/>
                  </a:cubicBezTo>
                  <a:cubicBezTo>
                    <a:pt x="267" y="92"/>
                    <a:pt x="272" y="108"/>
                    <a:pt x="275" y="125"/>
                  </a:cubicBezTo>
                  <a:cubicBezTo>
                    <a:pt x="278" y="142"/>
                    <a:pt x="279" y="160"/>
                    <a:pt x="279" y="179"/>
                  </a:cubicBezTo>
                  <a:cubicBezTo>
                    <a:pt x="279" y="196"/>
                    <a:pt x="279" y="211"/>
                    <a:pt x="278" y="224"/>
                  </a:cubicBezTo>
                  <a:cubicBezTo>
                    <a:pt x="277" y="238"/>
                    <a:pt x="275" y="253"/>
                    <a:pt x="272" y="269"/>
                  </a:cubicBezTo>
                  <a:cubicBezTo>
                    <a:pt x="269" y="285"/>
                    <a:pt x="265" y="299"/>
                    <a:pt x="260" y="312"/>
                  </a:cubicBezTo>
                  <a:cubicBezTo>
                    <a:pt x="255" y="325"/>
                    <a:pt x="248" y="337"/>
                    <a:pt x="240" y="349"/>
                  </a:cubicBezTo>
                  <a:cubicBezTo>
                    <a:pt x="232" y="362"/>
                    <a:pt x="222" y="372"/>
                    <a:pt x="211" y="380"/>
                  </a:cubicBezTo>
                  <a:cubicBezTo>
                    <a:pt x="200" y="388"/>
                    <a:pt x="187" y="395"/>
                    <a:pt x="171" y="400"/>
                  </a:cubicBezTo>
                  <a:cubicBezTo>
                    <a:pt x="155" y="405"/>
                    <a:pt x="137" y="407"/>
                    <a:pt x="118" y="407"/>
                  </a:cubicBezTo>
                  <a:cubicBezTo>
                    <a:pt x="88" y="407"/>
                    <a:pt x="60" y="400"/>
                    <a:pt x="32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3252;p67">
              <a:extLst>
                <a:ext uri="{FF2B5EF4-FFF2-40B4-BE49-F238E27FC236}">
                  <a16:creationId xmlns:a16="http://schemas.microsoft.com/office/drawing/2014/main" id="{546578D9-AB33-E34A-3012-3F5FFDB002F0}"/>
                </a:ext>
              </a:extLst>
            </p:cNvPr>
            <p:cNvSpPr/>
            <p:nvPr/>
          </p:nvSpPr>
          <p:spPr>
            <a:xfrm>
              <a:off x="3791880" y="3813840"/>
              <a:ext cx="107640" cy="142200"/>
            </a:xfrm>
            <a:custGeom>
              <a:avLst/>
              <a:gdLst/>
              <a:ahLst/>
              <a:cxnLst/>
              <a:rect l="l" t="t" r="r" b="b"/>
              <a:pathLst>
                <a:path w="299" h="395" extrusionOk="0">
                  <a:moveTo>
                    <a:pt x="185" y="269"/>
                  </a:moveTo>
                  <a:lnTo>
                    <a:pt x="185" y="56"/>
                  </a:lnTo>
                  <a:lnTo>
                    <a:pt x="52" y="269"/>
                  </a:lnTo>
                  <a:lnTo>
                    <a:pt x="185" y="269"/>
                  </a:lnTo>
                  <a:moveTo>
                    <a:pt x="193" y="389"/>
                  </a:moveTo>
                  <a:cubicBezTo>
                    <a:pt x="188" y="384"/>
                    <a:pt x="185" y="378"/>
                    <a:pt x="185" y="371"/>
                  </a:cubicBezTo>
                  <a:lnTo>
                    <a:pt x="185" y="309"/>
                  </a:lnTo>
                  <a:lnTo>
                    <a:pt x="27" y="309"/>
                  </a:lnTo>
                  <a:cubicBezTo>
                    <a:pt x="20" y="309"/>
                    <a:pt x="13" y="306"/>
                    <a:pt x="7" y="301"/>
                  </a:cubicBezTo>
                  <a:cubicBezTo>
                    <a:pt x="2" y="295"/>
                    <a:pt x="0" y="288"/>
                    <a:pt x="0" y="281"/>
                  </a:cubicBezTo>
                  <a:cubicBezTo>
                    <a:pt x="0" y="274"/>
                    <a:pt x="1" y="269"/>
                    <a:pt x="5" y="263"/>
                  </a:cubicBezTo>
                  <a:lnTo>
                    <a:pt x="155" y="26"/>
                  </a:lnTo>
                  <a:cubicBezTo>
                    <a:pt x="166" y="8"/>
                    <a:pt x="181" y="0"/>
                    <a:pt x="200" y="0"/>
                  </a:cubicBezTo>
                  <a:cubicBezTo>
                    <a:pt x="211" y="0"/>
                    <a:pt x="220" y="3"/>
                    <a:pt x="228" y="9"/>
                  </a:cubicBezTo>
                  <a:cubicBezTo>
                    <a:pt x="235" y="16"/>
                    <a:pt x="239" y="25"/>
                    <a:pt x="239" y="38"/>
                  </a:cubicBezTo>
                  <a:lnTo>
                    <a:pt x="239" y="269"/>
                  </a:lnTo>
                  <a:lnTo>
                    <a:pt x="279" y="269"/>
                  </a:lnTo>
                  <a:cubicBezTo>
                    <a:pt x="285" y="269"/>
                    <a:pt x="290" y="271"/>
                    <a:pt x="294" y="275"/>
                  </a:cubicBezTo>
                  <a:cubicBezTo>
                    <a:pt x="297" y="279"/>
                    <a:pt x="299" y="284"/>
                    <a:pt x="299" y="289"/>
                  </a:cubicBezTo>
                  <a:cubicBezTo>
                    <a:pt x="299" y="295"/>
                    <a:pt x="297" y="299"/>
                    <a:pt x="294" y="303"/>
                  </a:cubicBezTo>
                  <a:cubicBezTo>
                    <a:pt x="290" y="307"/>
                    <a:pt x="285" y="309"/>
                    <a:pt x="279" y="309"/>
                  </a:cubicBezTo>
                  <a:lnTo>
                    <a:pt x="239" y="309"/>
                  </a:lnTo>
                  <a:lnTo>
                    <a:pt x="239" y="371"/>
                  </a:lnTo>
                  <a:cubicBezTo>
                    <a:pt x="239" y="378"/>
                    <a:pt x="236" y="384"/>
                    <a:pt x="231" y="389"/>
                  </a:cubicBezTo>
                  <a:cubicBezTo>
                    <a:pt x="225" y="393"/>
                    <a:pt x="219" y="395"/>
                    <a:pt x="212" y="395"/>
                  </a:cubicBezTo>
                  <a:cubicBezTo>
                    <a:pt x="205" y="395"/>
                    <a:pt x="199" y="393"/>
                    <a:pt x="193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3253;p67">
              <a:extLst>
                <a:ext uri="{FF2B5EF4-FFF2-40B4-BE49-F238E27FC236}">
                  <a16:creationId xmlns:a16="http://schemas.microsoft.com/office/drawing/2014/main" id="{7EAFB688-D60C-E02A-C289-5742CB880005}"/>
                </a:ext>
              </a:extLst>
            </p:cNvPr>
            <p:cNvSpPr/>
            <p:nvPr/>
          </p:nvSpPr>
          <p:spPr>
            <a:xfrm>
              <a:off x="4261320" y="3814920"/>
              <a:ext cx="92520" cy="143280"/>
            </a:xfrm>
            <a:custGeom>
              <a:avLst/>
              <a:gdLst/>
              <a:ahLst/>
              <a:cxnLst/>
              <a:rect l="l" t="t" r="r" b="b"/>
              <a:pathLst>
                <a:path w="257" h="398" extrusionOk="0">
                  <a:moveTo>
                    <a:pt x="59" y="387"/>
                  </a:moveTo>
                  <a:cubicBezTo>
                    <a:pt x="40" y="380"/>
                    <a:pt x="22" y="369"/>
                    <a:pt x="5" y="354"/>
                  </a:cubicBezTo>
                  <a:cubicBezTo>
                    <a:pt x="2" y="351"/>
                    <a:pt x="0" y="347"/>
                    <a:pt x="0" y="342"/>
                  </a:cubicBezTo>
                  <a:cubicBezTo>
                    <a:pt x="0" y="336"/>
                    <a:pt x="2" y="330"/>
                    <a:pt x="7" y="325"/>
                  </a:cubicBezTo>
                  <a:cubicBezTo>
                    <a:pt x="12" y="319"/>
                    <a:pt x="18" y="317"/>
                    <a:pt x="23" y="317"/>
                  </a:cubicBezTo>
                  <a:cubicBezTo>
                    <a:pt x="27" y="317"/>
                    <a:pt x="30" y="318"/>
                    <a:pt x="33" y="320"/>
                  </a:cubicBezTo>
                  <a:cubicBezTo>
                    <a:pt x="59" y="342"/>
                    <a:pt x="88" y="353"/>
                    <a:pt x="121" y="353"/>
                  </a:cubicBezTo>
                  <a:cubicBezTo>
                    <a:pt x="148" y="353"/>
                    <a:pt x="169" y="346"/>
                    <a:pt x="183" y="331"/>
                  </a:cubicBezTo>
                  <a:cubicBezTo>
                    <a:pt x="197" y="316"/>
                    <a:pt x="204" y="295"/>
                    <a:pt x="204" y="268"/>
                  </a:cubicBezTo>
                  <a:cubicBezTo>
                    <a:pt x="204" y="244"/>
                    <a:pt x="197" y="224"/>
                    <a:pt x="183" y="209"/>
                  </a:cubicBezTo>
                  <a:cubicBezTo>
                    <a:pt x="170" y="194"/>
                    <a:pt x="151" y="186"/>
                    <a:pt x="128" y="186"/>
                  </a:cubicBezTo>
                  <a:cubicBezTo>
                    <a:pt x="114" y="186"/>
                    <a:pt x="99" y="190"/>
                    <a:pt x="84" y="197"/>
                  </a:cubicBezTo>
                  <a:cubicBezTo>
                    <a:pt x="70" y="203"/>
                    <a:pt x="58" y="212"/>
                    <a:pt x="50" y="222"/>
                  </a:cubicBezTo>
                  <a:cubicBezTo>
                    <a:pt x="48" y="224"/>
                    <a:pt x="44" y="226"/>
                    <a:pt x="39" y="226"/>
                  </a:cubicBezTo>
                  <a:cubicBezTo>
                    <a:pt x="32" y="226"/>
                    <a:pt x="24" y="223"/>
                    <a:pt x="16" y="220"/>
                  </a:cubicBezTo>
                  <a:cubicBezTo>
                    <a:pt x="9" y="216"/>
                    <a:pt x="5" y="211"/>
                    <a:pt x="5" y="205"/>
                  </a:cubicBezTo>
                  <a:lnTo>
                    <a:pt x="5" y="25"/>
                  </a:lnTo>
                  <a:cubicBezTo>
                    <a:pt x="5" y="8"/>
                    <a:pt x="14" y="0"/>
                    <a:pt x="32" y="0"/>
                  </a:cubicBezTo>
                  <a:lnTo>
                    <a:pt x="214" y="0"/>
                  </a:lnTo>
                  <a:cubicBezTo>
                    <a:pt x="220" y="0"/>
                    <a:pt x="225" y="2"/>
                    <a:pt x="229" y="6"/>
                  </a:cubicBezTo>
                  <a:cubicBezTo>
                    <a:pt x="232" y="10"/>
                    <a:pt x="234" y="15"/>
                    <a:pt x="234" y="21"/>
                  </a:cubicBezTo>
                  <a:cubicBezTo>
                    <a:pt x="234" y="26"/>
                    <a:pt x="232" y="31"/>
                    <a:pt x="229" y="35"/>
                  </a:cubicBezTo>
                  <a:cubicBezTo>
                    <a:pt x="225" y="39"/>
                    <a:pt x="220" y="41"/>
                    <a:pt x="214" y="41"/>
                  </a:cubicBezTo>
                  <a:lnTo>
                    <a:pt x="49" y="41"/>
                  </a:lnTo>
                  <a:lnTo>
                    <a:pt x="49" y="175"/>
                  </a:lnTo>
                  <a:lnTo>
                    <a:pt x="52" y="172"/>
                  </a:lnTo>
                  <a:cubicBezTo>
                    <a:pt x="54" y="170"/>
                    <a:pt x="58" y="167"/>
                    <a:pt x="63" y="164"/>
                  </a:cubicBezTo>
                  <a:cubicBezTo>
                    <a:pt x="67" y="161"/>
                    <a:pt x="73" y="158"/>
                    <a:pt x="79" y="154"/>
                  </a:cubicBezTo>
                  <a:cubicBezTo>
                    <a:pt x="86" y="151"/>
                    <a:pt x="94" y="149"/>
                    <a:pt x="104" y="147"/>
                  </a:cubicBezTo>
                  <a:cubicBezTo>
                    <a:pt x="114" y="144"/>
                    <a:pt x="124" y="143"/>
                    <a:pt x="136" y="143"/>
                  </a:cubicBezTo>
                  <a:cubicBezTo>
                    <a:pt x="172" y="143"/>
                    <a:pt x="202" y="155"/>
                    <a:pt x="224" y="179"/>
                  </a:cubicBezTo>
                  <a:cubicBezTo>
                    <a:pt x="246" y="202"/>
                    <a:pt x="257" y="233"/>
                    <a:pt x="257" y="270"/>
                  </a:cubicBezTo>
                  <a:cubicBezTo>
                    <a:pt x="257" y="309"/>
                    <a:pt x="245" y="340"/>
                    <a:pt x="220" y="363"/>
                  </a:cubicBezTo>
                  <a:cubicBezTo>
                    <a:pt x="195" y="387"/>
                    <a:pt x="163" y="398"/>
                    <a:pt x="123" y="398"/>
                  </a:cubicBezTo>
                  <a:cubicBezTo>
                    <a:pt x="99" y="398"/>
                    <a:pt x="77" y="395"/>
                    <a:pt x="59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3254;p67">
              <a:extLst>
                <a:ext uri="{FF2B5EF4-FFF2-40B4-BE49-F238E27FC236}">
                  <a16:creationId xmlns:a16="http://schemas.microsoft.com/office/drawing/2014/main" id="{0506674E-8618-81DA-55D1-27F48C37EC48}"/>
                </a:ext>
              </a:extLst>
            </p:cNvPr>
            <p:cNvSpPr/>
            <p:nvPr/>
          </p:nvSpPr>
          <p:spPr>
            <a:xfrm>
              <a:off x="4702680" y="381168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84" y="214"/>
                  </a:moveTo>
                  <a:cubicBezTo>
                    <a:pt x="69" y="230"/>
                    <a:pt x="61" y="251"/>
                    <a:pt x="61" y="278"/>
                  </a:cubicBezTo>
                  <a:cubicBezTo>
                    <a:pt x="61" y="302"/>
                    <a:pt x="68" y="323"/>
                    <a:pt x="83" y="339"/>
                  </a:cubicBezTo>
                  <a:cubicBezTo>
                    <a:pt x="97" y="355"/>
                    <a:pt x="117" y="363"/>
                    <a:pt x="142" y="363"/>
                  </a:cubicBezTo>
                  <a:cubicBezTo>
                    <a:pt x="169" y="363"/>
                    <a:pt x="189" y="356"/>
                    <a:pt x="203" y="340"/>
                  </a:cubicBezTo>
                  <a:cubicBezTo>
                    <a:pt x="218" y="325"/>
                    <a:pt x="225" y="304"/>
                    <a:pt x="225" y="277"/>
                  </a:cubicBezTo>
                  <a:cubicBezTo>
                    <a:pt x="225" y="252"/>
                    <a:pt x="218" y="231"/>
                    <a:pt x="205" y="215"/>
                  </a:cubicBezTo>
                  <a:cubicBezTo>
                    <a:pt x="193" y="198"/>
                    <a:pt x="173" y="190"/>
                    <a:pt x="148" y="190"/>
                  </a:cubicBezTo>
                  <a:cubicBezTo>
                    <a:pt x="120" y="190"/>
                    <a:pt x="99" y="198"/>
                    <a:pt x="84" y="214"/>
                  </a:cubicBezTo>
                  <a:moveTo>
                    <a:pt x="87" y="397"/>
                  </a:moveTo>
                  <a:cubicBezTo>
                    <a:pt x="70" y="391"/>
                    <a:pt x="56" y="382"/>
                    <a:pt x="46" y="371"/>
                  </a:cubicBezTo>
                  <a:cubicBezTo>
                    <a:pt x="35" y="360"/>
                    <a:pt x="26" y="347"/>
                    <a:pt x="19" y="331"/>
                  </a:cubicBezTo>
                  <a:cubicBezTo>
                    <a:pt x="12" y="315"/>
                    <a:pt x="7" y="299"/>
                    <a:pt x="4" y="282"/>
                  </a:cubicBezTo>
                  <a:cubicBezTo>
                    <a:pt x="1" y="265"/>
                    <a:pt x="0" y="247"/>
                    <a:pt x="0" y="227"/>
                  </a:cubicBezTo>
                  <a:cubicBezTo>
                    <a:pt x="0" y="211"/>
                    <a:pt x="0" y="196"/>
                    <a:pt x="1" y="182"/>
                  </a:cubicBezTo>
                  <a:cubicBezTo>
                    <a:pt x="2" y="168"/>
                    <a:pt x="4" y="153"/>
                    <a:pt x="7" y="138"/>
                  </a:cubicBezTo>
                  <a:cubicBezTo>
                    <a:pt x="11" y="122"/>
                    <a:pt x="14" y="107"/>
                    <a:pt x="19" y="95"/>
                  </a:cubicBezTo>
                  <a:cubicBezTo>
                    <a:pt x="24" y="82"/>
                    <a:pt x="31" y="70"/>
                    <a:pt x="39" y="57"/>
                  </a:cubicBezTo>
                  <a:cubicBezTo>
                    <a:pt x="47" y="45"/>
                    <a:pt x="57" y="35"/>
                    <a:pt x="68" y="27"/>
                  </a:cubicBezTo>
                  <a:cubicBezTo>
                    <a:pt x="79" y="19"/>
                    <a:pt x="92" y="12"/>
                    <a:pt x="108" y="7"/>
                  </a:cubicBezTo>
                  <a:cubicBezTo>
                    <a:pt x="124" y="2"/>
                    <a:pt x="142" y="0"/>
                    <a:pt x="162" y="0"/>
                  </a:cubicBezTo>
                  <a:cubicBezTo>
                    <a:pt x="191" y="0"/>
                    <a:pt x="219" y="7"/>
                    <a:pt x="247" y="20"/>
                  </a:cubicBezTo>
                  <a:cubicBezTo>
                    <a:pt x="254" y="24"/>
                    <a:pt x="257" y="29"/>
                    <a:pt x="257" y="38"/>
                  </a:cubicBezTo>
                  <a:cubicBezTo>
                    <a:pt x="257" y="44"/>
                    <a:pt x="255" y="50"/>
                    <a:pt x="251" y="55"/>
                  </a:cubicBezTo>
                  <a:cubicBezTo>
                    <a:pt x="247" y="60"/>
                    <a:pt x="243" y="63"/>
                    <a:pt x="237" y="63"/>
                  </a:cubicBezTo>
                  <a:cubicBezTo>
                    <a:pt x="235" y="63"/>
                    <a:pt x="233" y="62"/>
                    <a:pt x="230" y="61"/>
                  </a:cubicBezTo>
                  <a:cubicBezTo>
                    <a:pt x="206" y="50"/>
                    <a:pt x="183" y="45"/>
                    <a:pt x="160" y="45"/>
                  </a:cubicBezTo>
                  <a:cubicBezTo>
                    <a:pt x="148" y="45"/>
                    <a:pt x="137" y="46"/>
                    <a:pt x="127" y="49"/>
                  </a:cubicBezTo>
                  <a:cubicBezTo>
                    <a:pt x="117" y="52"/>
                    <a:pt x="108" y="56"/>
                    <a:pt x="101" y="61"/>
                  </a:cubicBezTo>
                  <a:cubicBezTo>
                    <a:pt x="94" y="66"/>
                    <a:pt x="88" y="72"/>
                    <a:pt x="83" y="80"/>
                  </a:cubicBezTo>
                  <a:cubicBezTo>
                    <a:pt x="77" y="87"/>
                    <a:pt x="73" y="96"/>
                    <a:pt x="70" y="104"/>
                  </a:cubicBezTo>
                  <a:cubicBezTo>
                    <a:pt x="67" y="113"/>
                    <a:pt x="64" y="123"/>
                    <a:pt x="62" y="135"/>
                  </a:cubicBezTo>
                  <a:cubicBezTo>
                    <a:pt x="60" y="146"/>
                    <a:pt x="59" y="158"/>
                    <a:pt x="58" y="169"/>
                  </a:cubicBezTo>
                  <a:cubicBezTo>
                    <a:pt x="58" y="181"/>
                    <a:pt x="57" y="193"/>
                    <a:pt x="57" y="208"/>
                  </a:cubicBezTo>
                  <a:cubicBezTo>
                    <a:pt x="62" y="193"/>
                    <a:pt x="73" y="179"/>
                    <a:pt x="91" y="168"/>
                  </a:cubicBezTo>
                  <a:cubicBezTo>
                    <a:pt x="108" y="156"/>
                    <a:pt x="129" y="151"/>
                    <a:pt x="153" y="151"/>
                  </a:cubicBezTo>
                  <a:cubicBezTo>
                    <a:pt x="191" y="151"/>
                    <a:pt x="222" y="163"/>
                    <a:pt x="244" y="186"/>
                  </a:cubicBezTo>
                  <a:cubicBezTo>
                    <a:pt x="267" y="209"/>
                    <a:pt x="279" y="239"/>
                    <a:pt x="279" y="277"/>
                  </a:cubicBezTo>
                  <a:cubicBezTo>
                    <a:pt x="279" y="315"/>
                    <a:pt x="267" y="346"/>
                    <a:pt x="242" y="370"/>
                  </a:cubicBezTo>
                  <a:cubicBezTo>
                    <a:pt x="218" y="395"/>
                    <a:pt x="186" y="407"/>
                    <a:pt x="145" y="407"/>
                  </a:cubicBezTo>
                  <a:cubicBezTo>
                    <a:pt x="123" y="407"/>
                    <a:pt x="104" y="404"/>
                    <a:pt x="87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3255;p67">
              <a:extLst>
                <a:ext uri="{FF2B5EF4-FFF2-40B4-BE49-F238E27FC236}">
                  <a16:creationId xmlns:a16="http://schemas.microsoft.com/office/drawing/2014/main" id="{CDA709F7-3FF3-9DEF-4CD3-3DBFBCBBAF35}"/>
                </a:ext>
              </a:extLst>
            </p:cNvPr>
            <p:cNvSpPr/>
            <p:nvPr/>
          </p:nvSpPr>
          <p:spPr>
            <a:xfrm>
              <a:off x="3807360" y="4226400"/>
              <a:ext cx="52560" cy="142560"/>
            </a:xfrm>
            <a:custGeom>
              <a:avLst/>
              <a:gdLst/>
              <a:ahLst/>
              <a:cxnLst/>
              <a:rect l="l" t="t" r="r" b="b"/>
              <a:pathLst>
                <a:path w="146" h="396" extrusionOk="0">
                  <a:moveTo>
                    <a:pt x="99" y="389"/>
                  </a:moveTo>
                  <a:cubicBezTo>
                    <a:pt x="94" y="384"/>
                    <a:pt x="91" y="378"/>
                    <a:pt x="91" y="369"/>
                  </a:cubicBezTo>
                  <a:lnTo>
                    <a:pt x="91" y="59"/>
                  </a:lnTo>
                  <a:lnTo>
                    <a:pt x="31" y="97"/>
                  </a:lnTo>
                  <a:cubicBezTo>
                    <a:pt x="28" y="99"/>
                    <a:pt x="24" y="100"/>
                    <a:pt x="20" y="100"/>
                  </a:cubicBezTo>
                  <a:cubicBezTo>
                    <a:pt x="15" y="100"/>
                    <a:pt x="10" y="98"/>
                    <a:pt x="6" y="94"/>
                  </a:cubicBezTo>
                  <a:cubicBezTo>
                    <a:pt x="2" y="90"/>
                    <a:pt x="0" y="85"/>
                    <a:pt x="0" y="80"/>
                  </a:cubicBezTo>
                  <a:cubicBezTo>
                    <a:pt x="0" y="73"/>
                    <a:pt x="3" y="68"/>
                    <a:pt x="9" y="63"/>
                  </a:cubicBezTo>
                  <a:lnTo>
                    <a:pt x="104" y="4"/>
                  </a:lnTo>
                  <a:cubicBezTo>
                    <a:pt x="109" y="1"/>
                    <a:pt x="114" y="0"/>
                    <a:pt x="120" y="0"/>
                  </a:cubicBezTo>
                  <a:cubicBezTo>
                    <a:pt x="127" y="0"/>
                    <a:pt x="133" y="2"/>
                    <a:pt x="138" y="7"/>
                  </a:cubicBezTo>
                  <a:cubicBezTo>
                    <a:pt x="143" y="12"/>
                    <a:pt x="146" y="19"/>
                    <a:pt x="146" y="27"/>
                  </a:cubicBezTo>
                  <a:lnTo>
                    <a:pt x="146" y="369"/>
                  </a:lnTo>
                  <a:cubicBezTo>
                    <a:pt x="146" y="378"/>
                    <a:pt x="143" y="384"/>
                    <a:pt x="138" y="389"/>
                  </a:cubicBezTo>
                  <a:cubicBezTo>
                    <a:pt x="132" y="393"/>
                    <a:pt x="126" y="396"/>
                    <a:pt x="118" y="396"/>
                  </a:cubicBezTo>
                  <a:cubicBezTo>
                    <a:pt x="111" y="396"/>
                    <a:pt x="104" y="393"/>
                    <a:pt x="99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3256;p67">
              <a:extLst>
                <a:ext uri="{FF2B5EF4-FFF2-40B4-BE49-F238E27FC236}">
                  <a16:creationId xmlns:a16="http://schemas.microsoft.com/office/drawing/2014/main" id="{21A4E873-0993-360D-0135-161738AF804B}"/>
                </a:ext>
              </a:extLst>
            </p:cNvPr>
            <p:cNvSpPr/>
            <p:nvPr/>
          </p:nvSpPr>
          <p:spPr>
            <a:xfrm>
              <a:off x="4258080" y="4225320"/>
              <a:ext cx="90720" cy="143640"/>
            </a:xfrm>
            <a:custGeom>
              <a:avLst/>
              <a:gdLst/>
              <a:ahLst/>
              <a:cxnLst/>
              <a:rect l="l" t="t" r="r" b="b"/>
              <a:pathLst>
                <a:path w="252" h="399" extrusionOk="0">
                  <a:moveTo>
                    <a:pt x="237" y="172"/>
                  </a:moveTo>
                  <a:cubicBezTo>
                    <a:pt x="227" y="191"/>
                    <a:pt x="210" y="212"/>
                    <a:pt x="187" y="233"/>
                  </a:cubicBezTo>
                  <a:lnTo>
                    <a:pt x="60" y="357"/>
                  </a:lnTo>
                  <a:lnTo>
                    <a:pt x="227" y="357"/>
                  </a:lnTo>
                  <a:cubicBezTo>
                    <a:pt x="234" y="357"/>
                    <a:pt x="239" y="359"/>
                    <a:pt x="243" y="363"/>
                  </a:cubicBezTo>
                  <a:cubicBezTo>
                    <a:pt x="247" y="367"/>
                    <a:pt x="249" y="372"/>
                    <a:pt x="249" y="378"/>
                  </a:cubicBezTo>
                  <a:cubicBezTo>
                    <a:pt x="249" y="383"/>
                    <a:pt x="247" y="388"/>
                    <a:pt x="243" y="392"/>
                  </a:cubicBezTo>
                  <a:cubicBezTo>
                    <a:pt x="239" y="397"/>
                    <a:pt x="234" y="399"/>
                    <a:pt x="227" y="399"/>
                  </a:cubicBezTo>
                  <a:lnTo>
                    <a:pt x="36" y="399"/>
                  </a:lnTo>
                  <a:cubicBezTo>
                    <a:pt x="25" y="399"/>
                    <a:pt x="17" y="396"/>
                    <a:pt x="10" y="390"/>
                  </a:cubicBezTo>
                  <a:cubicBezTo>
                    <a:pt x="3" y="385"/>
                    <a:pt x="0" y="378"/>
                    <a:pt x="0" y="370"/>
                  </a:cubicBezTo>
                  <a:cubicBezTo>
                    <a:pt x="0" y="361"/>
                    <a:pt x="4" y="352"/>
                    <a:pt x="13" y="343"/>
                  </a:cubicBezTo>
                  <a:lnTo>
                    <a:pt x="157" y="197"/>
                  </a:lnTo>
                  <a:cubicBezTo>
                    <a:pt x="172" y="182"/>
                    <a:pt x="183" y="168"/>
                    <a:pt x="190" y="155"/>
                  </a:cubicBezTo>
                  <a:cubicBezTo>
                    <a:pt x="197" y="142"/>
                    <a:pt x="200" y="129"/>
                    <a:pt x="200" y="116"/>
                  </a:cubicBezTo>
                  <a:cubicBezTo>
                    <a:pt x="200" y="95"/>
                    <a:pt x="193" y="77"/>
                    <a:pt x="179" y="64"/>
                  </a:cubicBezTo>
                  <a:cubicBezTo>
                    <a:pt x="165" y="50"/>
                    <a:pt x="148" y="44"/>
                    <a:pt x="127" y="44"/>
                  </a:cubicBezTo>
                  <a:cubicBezTo>
                    <a:pt x="115" y="44"/>
                    <a:pt x="104" y="45"/>
                    <a:pt x="93" y="47"/>
                  </a:cubicBezTo>
                  <a:cubicBezTo>
                    <a:pt x="83" y="49"/>
                    <a:pt x="76" y="51"/>
                    <a:pt x="71" y="53"/>
                  </a:cubicBezTo>
                  <a:cubicBezTo>
                    <a:pt x="67" y="55"/>
                    <a:pt x="61" y="58"/>
                    <a:pt x="52" y="63"/>
                  </a:cubicBezTo>
                  <a:cubicBezTo>
                    <a:pt x="43" y="68"/>
                    <a:pt x="38" y="71"/>
                    <a:pt x="37" y="72"/>
                  </a:cubicBezTo>
                  <a:cubicBezTo>
                    <a:pt x="34" y="74"/>
                    <a:pt x="31" y="74"/>
                    <a:pt x="29" y="74"/>
                  </a:cubicBezTo>
                  <a:cubicBezTo>
                    <a:pt x="23" y="74"/>
                    <a:pt x="18" y="72"/>
                    <a:pt x="13" y="67"/>
                  </a:cubicBezTo>
                  <a:cubicBezTo>
                    <a:pt x="9" y="62"/>
                    <a:pt x="6" y="57"/>
                    <a:pt x="6" y="51"/>
                  </a:cubicBezTo>
                  <a:cubicBezTo>
                    <a:pt x="6" y="44"/>
                    <a:pt x="10" y="39"/>
                    <a:pt x="17" y="34"/>
                  </a:cubicBezTo>
                  <a:cubicBezTo>
                    <a:pt x="35" y="23"/>
                    <a:pt x="53" y="15"/>
                    <a:pt x="70" y="9"/>
                  </a:cubicBezTo>
                  <a:cubicBezTo>
                    <a:pt x="86" y="3"/>
                    <a:pt x="107" y="0"/>
                    <a:pt x="131" y="0"/>
                  </a:cubicBezTo>
                  <a:cubicBezTo>
                    <a:pt x="166" y="0"/>
                    <a:pt x="195" y="11"/>
                    <a:pt x="218" y="32"/>
                  </a:cubicBezTo>
                  <a:cubicBezTo>
                    <a:pt x="241" y="54"/>
                    <a:pt x="252" y="80"/>
                    <a:pt x="252" y="111"/>
                  </a:cubicBezTo>
                  <a:cubicBezTo>
                    <a:pt x="252" y="133"/>
                    <a:pt x="247" y="153"/>
                    <a:pt x="237" y="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3257;p67">
              <a:extLst>
                <a:ext uri="{FF2B5EF4-FFF2-40B4-BE49-F238E27FC236}">
                  <a16:creationId xmlns:a16="http://schemas.microsoft.com/office/drawing/2014/main" id="{80435FD6-342E-C77B-FDC8-ABFAC0AEE045}"/>
                </a:ext>
              </a:extLst>
            </p:cNvPr>
            <p:cNvSpPr/>
            <p:nvPr/>
          </p:nvSpPr>
          <p:spPr>
            <a:xfrm>
              <a:off x="4709160" y="4224240"/>
              <a:ext cx="88920" cy="146880"/>
            </a:xfrm>
            <a:custGeom>
              <a:avLst/>
              <a:gdLst/>
              <a:ahLst/>
              <a:cxnLst/>
              <a:rect l="l" t="t" r="r" b="b"/>
              <a:pathLst>
                <a:path w="247" h="408" extrusionOk="0">
                  <a:moveTo>
                    <a:pt x="20" y="387"/>
                  </a:moveTo>
                  <a:cubicBezTo>
                    <a:pt x="10" y="382"/>
                    <a:pt x="5" y="375"/>
                    <a:pt x="5" y="366"/>
                  </a:cubicBezTo>
                  <a:cubicBezTo>
                    <a:pt x="5" y="360"/>
                    <a:pt x="7" y="355"/>
                    <a:pt x="11" y="350"/>
                  </a:cubicBezTo>
                  <a:cubicBezTo>
                    <a:pt x="16" y="346"/>
                    <a:pt x="21" y="343"/>
                    <a:pt x="26" y="343"/>
                  </a:cubicBezTo>
                  <a:cubicBezTo>
                    <a:pt x="28" y="343"/>
                    <a:pt x="31" y="344"/>
                    <a:pt x="33" y="345"/>
                  </a:cubicBezTo>
                  <a:cubicBezTo>
                    <a:pt x="60" y="357"/>
                    <a:pt x="85" y="363"/>
                    <a:pt x="109" y="363"/>
                  </a:cubicBezTo>
                  <a:cubicBezTo>
                    <a:pt x="134" y="363"/>
                    <a:pt x="154" y="357"/>
                    <a:pt x="169" y="346"/>
                  </a:cubicBezTo>
                  <a:cubicBezTo>
                    <a:pt x="184" y="334"/>
                    <a:pt x="192" y="318"/>
                    <a:pt x="192" y="297"/>
                  </a:cubicBezTo>
                  <a:cubicBezTo>
                    <a:pt x="192" y="273"/>
                    <a:pt x="183" y="254"/>
                    <a:pt x="166" y="239"/>
                  </a:cubicBezTo>
                  <a:cubicBezTo>
                    <a:pt x="148" y="225"/>
                    <a:pt x="126" y="218"/>
                    <a:pt x="99" y="218"/>
                  </a:cubicBezTo>
                  <a:lnTo>
                    <a:pt x="78" y="218"/>
                  </a:lnTo>
                  <a:cubicBezTo>
                    <a:pt x="72" y="218"/>
                    <a:pt x="67" y="216"/>
                    <a:pt x="64" y="212"/>
                  </a:cubicBezTo>
                  <a:cubicBezTo>
                    <a:pt x="61" y="208"/>
                    <a:pt x="59" y="203"/>
                    <a:pt x="59" y="198"/>
                  </a:cubicBezTo>
                  <a:cubicBezTo>
                    <a:pt x="59" y="192"/>
                    <a:pt x="61" y="187"/>
                    <a:pt x="64" y="183"/>
                  </a:cubicBezTo>
                  <a:cubicBezTo>
                    <a:pt x="67" y="179"/>
                    <a:pt x="72" y="177"/>
                    <a:pt x="78" y="177"/>
                  </a:cubicBezTo>
                  <a:lnTo>
                    <a:pt x="96" y="177"/>
                  </a:lnTo>
                  <a:cubicBezTo>
                    <a:pt x="122" y="177"/>
                    <a:pt x="143" y="171"/>
                    <a:pt x="159" y="160"/>
                  </a:cubicBezTo>
                  <a:cubicBezTo>
                    <a:pt x="174" y="148"/>
                    <a:pt x="182" y="131"/>
                    <a:pt x="182" y="109"/>
                  </a:cubicBezTo>
                  <a:cubicBezTo>
                    <a:pt x="182" y="88"/>
                    <a:pt x="175" y="73"/>
                    <a:pt x="161" y="62"/>
                  </a:cubicBezTo>
                  <a:cubicBezTo>
                    <a:pt x="146" y="51"/>
                    <a:pt x="129" y="45"/>
                    <a:pt x="108" y="45"/>
                  </a:cubicBezTo>
                  <a:cubicBezTo>
                    <a:pt x="80" y="45"/>
                    <a:pt x="53" y="51"/>
                    <a:pt x="28" y="64"/>
                  </a:cubicBezTo>
                  <a:cubicBezTo>
                    <a:pt x="26" y="65"/>
                    <a:pt x="23" y="65"/>
                    <a:pt x="21" y="65"/>
                  </a:cubicBezTo>
                  <a:cubicBezTo>
                    <a:pt x="15" y="65"/>
                    <a:pt x="10" y="63"/>
                    <a:pt x="6" y="57"/>
                  </a:cubicBezTo>
                  <a:cubicBezTo>
                    <a:pt x="2" y="52"/>
                    <a:pt x="0" y="46"/>
                    <a:pt x="0" y="40"/>
                  </a:cubicBezTo>
                  <a:cubicBezTo>
                    <a:pt x="0" y="33"/>
                    <a:pt x="3" y="28"/>
                    <a:pt x="9" y="24"/>
                  </a:cubicBezTo>
                  <a:cubicBezTo>
                    <a:pt x="18" y="19"/>
                    <a:pt x="32" y="13"/>
                    <a:pt x="51" y="8"/>
                  </a:cubicBezTo>
                  <a:cubicBezTo>
                    <a:pt x="71" y="3"/>
                    <a:pt x="90" y="0"/>
                    <a:pt x="109" y="0"/>
                  </a:cubicBezTo>
                  <a:cubicBezTo>
                    <a:pt x="133" y="0"/>
                    <a:pt x="155" y="4"/>
                    <a:pt x="174" y="12"/>
                  </a:cubicBezTo>
                  <a:cubicBezTo>
                    <a:pt x="193" y="19"/>
                    <a:pt x="208" y="31"/>
                    <a:pt x="220" y="48"/>
                  </a:cubicBezTo>
                  <a:cubicBezTo>
                    <a:pt x="232" y="64"/>
                    <a:pt x="238" y="84"/>
                    <a:pt x="238" y="107"/>
                  </a:cubicBezTo>
                  <a:cubicBezTo>
                    <a:pt x="238" y="130"/>
                    <a:pt x="232" y="148"/>
                    <a:pt x="220" y="163"/>
                  </a:cubicBezTo>
                  <a:cubicBezTo>
                    <a:pt x="207" y="178"/>
                    <a:pt x="191" y="189"/>
                    <a:pt x="171" y="195"/>
                  </a:cubicBezTo>
                  <a:cubicBezTo>
                    <a:pt x="195" y="201"/>
                    <a:pt x="213" y="213"/>
                    <a:pt x="227" y="231"/>
                  </a:cubicBezTo>
                  <a:cubicBezTo>
                    <a:pt x="241" y="249"/>
                    <a:pt x="247" y="271"/>
                    <a:pt x="247" y="297"/>
                  </a:cubicBezTo>
                  <a:cubicBezTo>
                    <a:pt x="247" y="316"/>
                    <a:pt x="244" y="332"/>
                    <a:pt x="236" y="347"/>
                  </a:cubicBezTo>
                  <a:cubicBezTo>
                    <a:pt x="229" y="361"/>
                    <a:pt x="219" y="373"/>
                    <a:pt x="206" y="382"/>
                  </a:cubicBezTo>
                  <a:cubicBezTo>
                    <a:pt x="193" y="390"/>
                    <a:pt x="179" y="397"/>
                    <a:pt x="163" y="401"/>
                  </a:cubicBezTo>
                  <a:cubicBezTo>
                    <a:pt x="147" y="406"/>
                    <a:pt x="130" y="408"/>
                    <a:pt x="112" y="408"/>
                  </a:cubicBezTo>
                  <a:cubicBezTo>
                    <a:pt x="77" y="408"/>
                    <a:pt x="46" y="401"/>
                    <a:pt x="20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3258;p67">
              <a:extLst>
                <a:ext uri="{FF2B5EF4-FFF2-40B4-BE49-F238E27FC236}">
                  <a16:creationId xmlns:a16="http://schemas.microsoft.com/office/drawing/2014/main" id="{D272ED53-2F14-F2F9-9F45-3C9D4B9C8685}"/>
                </a:ext>
              </a:extLst>
            </p:cNvPr>
            <p:cNvSpPr/>
            <p:nvPr/>
          </p:nvSpPr>
          <p:spPr>
            <a:xfrm>
              <a:off x="3793320" y="4611600"/>
              <a:ext cx="99720" cy="146880"/>
            </a:xfrm>
            <a:custGeom>
              <a:avLst/>
              <a:gdLst/>
              <a:ahLst/>
              <a:cxnLst/>
              <a:rect l="l" t="t" r="r" b="b"/>
              <a:pathLst>
                <a:path w="277" h="408" extrusionOk="0">
                  <a:moveTo>
                    <a:pt x="165" y="358"/>
                  </a:moveTo>
                  <a:cubicBezTo>
                    <a:pt x="174" y="354"/>
                    <a:pt x="180" y="349"/>
                    <a:pt x="186" y="343"/>
                  </a:cubicBezTo>
                  <a:cubicBezTo>
                    <a:pt x="192" y="338"/>
                    <a:pt x="197" y="330"/>
                    <a:pt x="201" y="322"/>
                  </a:cubicBezTo>
                  <a:cubicBezTo>
                    <a:pt x="205" y="313"/>
                    <a:pt x="208" y="304"/>
                    <a:pt x="211" y="295"/>
                  </a:cubicBezTo>
                  <a:cubicBezTo>
                    <a:pt x="213" y="286"/>
                    <a:pt x="215" y="276"/>
                    <a:pt x="216" y="265"/>
                  </a:cubicBezTo>
                  <a:cubicBezTo>
                    <a:pt x="218" y="254"/>
                    <a:pt x="219" y="244"/>
                    <a:pt x="219" y="235"/>
                  </a:cubicBezTo>
                  <a:cubicBezTo>
                    <a:pt x="220" y="225"/>
                    <a:pt x="220" y="215"/>
                    <a:pt x="220" y="204"/>
                  </a:cubicBezTo>
                  <a:cubicBezTo>
                    <a:pt x="220" y="193"/>
                    <a:pt x="220" y="182"/>
                    <a:pt x="219" y="173"/>
                  </a:cubicBezTo>
                  <a:cubicBezTo>
                    <a:pt x="219" y="163"/>
                    <a:pt x="218" y="152"/>
                    <a:pt x="216" y="141"/>
                  </a:cubicBezTo>
                  <a:cubicBezTo>
                    <a:pt x="215" y="130"/>
                    <a:pt x="213" y="120"/>
                    <a:pt x="210" y="111"/>
                  </a:cubicBezTo>
                  <a:cubicBezTo>
                    <a:pt x="208" y="102"/>
                    <a:pt x="205" y="94"/>
                    <a:pt x="200" y="85"/>
                  </a:cubicBezTo>
                  <a:cubicBezTo>
                    <a:pt x="196" y="77"/>
                    <a:pt x="191" y="70"/>
                    <a:pt x="186" y="64"/>
                  </a:cubicBezTo>
                  <a:cubicBezTo>
                    <a:pt x="180" y="58"/>
                    <a:pt x="173" y="54"/>
                    <a:pt x="165" y="50"/>
                  </a:cubicBezTo>
                  <a:cubicBezTo>
                    <a:pt x="157" y="47"/>
                    <a:pt x="148" y="45"/>
                    <a:pt x="138" y="45"/>
                  </a:cubicBezTo>
                  <a:cubicBezTo>
                    <a:pt x="128" y="45"/>
                    <a:pt x="119" y="47"/>
                    <a:pt x="110" y="50"/>
                  </a:cubicBezTo>
                  <a:cubicBezTo>
                    <a:pt x="102" y="54"/>
                    <a:pt x="95" y="58"/>
                    <a:pt x="90" y="64"/>
                  </a:cubicBezTo>
                  <a:cubicBezTo>
                    <a:pt x="84" y="69"/>
                    <a:pt x="79" y="76"/>
                    <a:pt x="75" y="85"/>
                  </a:cubicBezTo>
                  <a:cubicBezTo>
                    <a:pt x="71" y="93"/>
                    <a:pt x="68" y="102"/>
                    <a:pt x="65" y="111"/>
                  </a:cubicBezTo>
                  <a:cubicBezTo>
                    <a:pt x="63" y="120"/>
                    <a:pt x="61" y="130"/>
                    <a:pt x="60" y="141"/>
                  </a:cubicBezTo>
                  <a:cubicBezTo>
                    <a:pt x="58" y="152"/>
                    <a:pt x="57" y="163"/>
                    <a:pt x="57" y="173"/>
                  </a:cubicBezTo>
                  <a:cubicBezTo>
                    <a:pt x="56" y="182"/>
                    <a:pt x="56" y="193"/>
                    <a:pt x="56" y="204"/>
                  </a:cubicBezTo>
                  <a:cubicBezTo>
                    <a:pt x="56" y="215"/>
                    <a:pt x="56" y="225"/>
                    <a:pt x="57" y="235"/>
                  </a:cubicBezTo>
                  <a:cubicBezTo>
                    <a:pt x="57" y="244"/>
                    <a:pt x="58" y="254"/>
                    <a:pt x="60" y="266"/>
                  </a:cubicBezTo>
                  <a:cubicBezTo>
                    <a:pt x="61" y="277"/>
                    <a:pt x="63" y="287"/>
                    <a:pt x="65" y="296"/>
                  </a:cubicBezTo>
                  <a:cubicBezTo>
                    <a:pt x="68" y="304"/>
                    <a:pt x="71" y="313"/>
                    <a:pt x="75" y="322"/>
                  </a:cubicBezTo>
                  <a:cubicBezTo>
                    <a:pt x="79" y="331"/>
                    <a:pt x="84" y="338"/>
                    <a:pt x="90" y="344"/>
                  </a:cubicBezTo>
                  <a:cubicBezTo>
                    <a:pt x="95" y="349"/>
                    <a:pt x="102" y="354"/>
                    <a:pt x="110" y="358"/>
                  </a:cubicBezTo>
                  <a:cubicBezTo>
                    <a:pt x="118" y="361"/>
                    <a:pt x="128" y="363"/>
                    <a:pt x="138" y="363"/>
                  </a:cubicBezTo>
                  <a:cubicBezTo>
                    <a:pt x="148" y="363"/>
                    <a:pt x="157" y="361"/>
                    <a:pt x="165" y="358"/>
                  </a:cubicBezTo>
                  <a:moveTo>
                    <a:pt x="81" y="397"/>
                  </a:moveTo>
                  <a:cubicBezTo>
                    <a:pt x="65" y="389"/>
                    <a:pt x="52" y="379"/>
                    <a:pt x="41" y="367"/>
                  </a:cubicBezTo>
                  <a:cubicBezTo>
                    <a:pt x="31" y="354"/>
                    <a:pt x="23" y="339"/>
                    <a:pt x="17" y="321"/>
                  </a:cubicBezTo>
                  <a:cubicBezTo>
                    <a:pt x="11" y="303"/>
                    <a:pt x="6" y="285"/>
                    <a:pt x="3" y="266"/>
                  </a:cubicBezTo>
                  <a:cubicBezTo>
                    <a:pt x="1" y="247"/>
                    <a:pt x="0" y="227"/>
                    <a:pt x="0" y="204"/>
                  </a:cubicBezTo>
                  <a:cubicBezTo>
                    <a:pt x="0" y="68"/>
                    <a:pt x="45" y="0"/>
                    <a:pt x="138" y="0"/>
                  </a:cubicBezTo>
                  <a:cubicBezTo>
                    <a:pt x="230" y="0"/>
                    <a:pt x="277" y="68"/>
                    <a:pt x="277" y="204"/>
                  </a:cubicBezTo>
                  <a:cubicBezTo>
                    <a:pt x="277" y="226"/>
                    <a:pt x="276" y="247"/>
                    <a:pt x="273" y="266"/>
                  </a:cubicBezTo>
                  <a:cubicBezTo>
                    <a:pt x="271" y="285"/>
                    <a:pt x="266" y="303"/>
                    <a:pt x="259" y="321"/>
                  </a:cubicBezTo>
                  <a:cubicBezTo>
                    <a:pt x="253" y="339"/>
                    <a:pt x="245" y="354"/>
                    <a:pt x="234" y="366"/>
                  </a:cubicBezTo>
                  <a:cubicBezTo>
                    <a:pt x="224" y="379"/>
                    <a:pt x="211" y="389"/>
                    <a:pt x="194" y="396"/>
                  </a:cubicBezTo>
                  <a:cubicBezTo>
                    <a:pt x="178" y="404"/>
                    <a:pt x="159" y="408"/>
                    <a:pt x="138" y="408"/>
                  </a:cubicBezTo>
                  <a:cubicBezTo>
                    <a:pt x="117" y="408"/>
                    <a:pt x="98" y="404"/>
                    <a:pt x="81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3259;p67">
              <a:extLst>
                <a:ext uri="{FF2B5EF4-FFF2-40B4-BE49-F238E27FC236}">
                  <a16:creationId xmlns:a16="http://schemas.microsoft.com/office/drawing/2014/main" id="{9501B18D-328B-BA80-692E-1E41F7FCF2B0}"/>
                </a:ext>
              </a:extLst>
            </p:cNvPr>
            <p:cNvSpPr/>
            <p:nvPr/>
          </p:nvSpPr>
          <p:spPr>
            <a:xfrm>
              <a:off x="4278240" y="4668840"/>
              <a:ext cx="50400" cy="46440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20" y="110"/>
                  </a:moveTo>
                  <a:cubicBezTo>
                    <a:pt x="7" y="97"/>
                    <a:pt x="0" y="82"/>
                    <a:pt x="0" y="64"/>
                  </a:cubicBezTo>
                  <a:cubicBezTo>
                    <a:pt x="0" y="47"/>
                    <a:pt x="7" y="32"/>
                    <a:pt x="20" y="19"/>
                  </a:cubicBezTo>
                  <a:cubicBezTo>
                    <a:pt x="32" y="6"/>
                    <a:pt x="49" y="0"/>
                    <a:pt x="70" y="0"/>
                  </a:cubicBezTo>
                  <a:cubicBezTo>
                    <a:pt x="91" y="0"/>
                    <a:pt x="108" y="6"/>
                    <a:pt x="121" y="19"/>
                  </a:cubicBezTo>
                  <a:cubicBezTo>
                    <a:pt x="134" y="32"/>
                    <a:pt x="140" y="47"/>
                    <a:pt x="140" y="64"/>
                  </a:cubicBezTo>
                  <a:cubicBezTo>
                    <a:pt x="140" y="82"/>
                    <a:pt x="134" y="97"/>
                    <a:pt x="121" y="110"/>
                  </a:cubicBezTo>
                  <a:cubicBezTo>
                    <a:pt x="108" y="123"/>
                    <a:pt x="91" y="129"/>
                    <a:pt x="70" y="129"/>
                  </a:cubicBezTo>
                  <a:cubicBezTo>
                    <a:pt x="49" y="129"/>
                    <a:pt x="32" y="123"/>
                    <a:pt x="20" y="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3260;p67">
              <a:extLst>
                <a:ext uri="{FF2B5EF4-FFF2-40B4-BE49-F238E27FC236}">
                  <a16:creationId xmlns:a16="http://schemas.microsoft.com/office/drawing/2014/main" id="{3C8037E2-EA20-A041-7815-6946EE988EEC}"/>
                </a:ext>
              </a:extLst>
            </p:cNvPr>
            <p:cNvSpPr/>
            <p:nvPr/>
          </p:nvSpPr>
          <p:spPr>
            <a:xfrm>
              <a:off x="5200560" y="299700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6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3261;p67">
              <a:extLst>
                <a:ext uri="{FF2B5EF4-FFF2-40B4-BE49-F238E27FC236}">
                  <a16:creationId xmlns:a16="http://schemas.microsoft.com/office/drawing/2014/main" id="{25E0B9E5-B5CD-A2A8-C2FF-79538D60B328}"/>
                </a:ext>
              </a:extLst>
            </p:cNvPr>
            <p:cNvSpPr/>
            <p:nvPr/>
          </p:nvSpPr>
          <p:spPr>
            <a:xfrm>
              <a:off x="5200560" y="312948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7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3262;p67">
              <a:extLst>
                <a:ext uri="{FF2B5EF4-FFF2-40B4-BE49-F238E27FC236}">
                  <a16:creationId xmlns:a16="http://schemas.microsoft.com/office/drawing/2014/main" id="{44E0DA8B-265B-0996-CCB8-A1EC46941295}"/>
                </a:ext>
              </a:extLst>
            </p:cNvPr>
            <p:cNvSpPr/>
            <p:nvPr/>
          </p:nvSpPr>
          <p:spPr>
            <a:xfrm>
              <a:off x="4681440" y="4660200"/>
              <a:ext cx="167400" cy="88920"/>
            </a:xfrm>
            <a:custGeom>
              <a:avLst/>
              <a:gdLst/>
              <a:ahLst/>
              <a:cxnLst/>
              <a:rect l="l" t="t" r="r" b="b"/>
              <a:pathLst>
                <a:path w="465" h="247" extrusionOk="0">
                  <a:moveTo>
                    <a:pt x="10" y="237"/>
                  </a:moveTo>
                  <a:cubicBezTo>
                    <a:pt x="3" y="231"/>
                    <a:pt x="0" y="223"/>
                    <a:pt x="0" y="214"/>
                  </a:cubicBezTo>
                  <a:cubicBezTo>
                    <a:pt x="0" y="205"/>
                    <a:pt x="3" y="197"/>
                    <a:pt x="10" y="191"/>
                  </a:cubicBezTo>
                  <a:cubicBezTo>
                    <a:pt x="17" y="184"/>
                    <a:pt x="26" y="181"/>
                    <a:pt x="36" y="181"/>
                  </a:cubicBezTo>
                  <a:lnTo>
                    <a:pt x="430" y="181"/>
                  </a:lnTo>
                  <a:cubicBezTo>
                    <a:pt x="440" y="181"/>
                    <a:pt x="448" y="184"/>
                    <a:pt x="455" y="190"/>
                  </a:cubicBezTo>
                  <a:cubicBezTo>
                    <a:pt x="461" y="196"/>
                    <a:pt x="465" y="204"/>
                    <a:pt x="465" y="214"/>
                  </a:cubicBezTo>
                  <a:cubicBezTo>
                    <a:pt x="465" y="224"/>
                    <a:pt x="461" y="231"/>
                    <a:pt x="454" y="237"/>
                  </a:cubicBezTo>
                  <a:cubicBezTo>
                    <a:pt x="447" y="244"/>
                    <a:pt x="439" y="247"/>
                    <a:pt x="429" y="247"/>
                  </a:cubicBezTo>
                  <a:lnTo>
                    <a:pt x="34" y="247"/>
                  </a:lnTo>
                  <a:cubicBezTo>
                    <a:pt x="24" y="247"/>
                    <a:pt x="16" y="243"/>
                    <a:pt x="10" y="237"/>
                  </a:cubicBezTo>
                  <a:moveTo>
                    <a:pt x="10" y="56"/>
                  </a:moveTo>
                  <a:cubicBezTo>
                    <a:pt x="3" y="49"/>
                    <a:pt x="0" y="42"/>
                    <a:pt x="0" y="33"/>
                  </a:cubicBezTo>
                  <a:cubicBezTo>
                    <a:pt x="0" y="23"/>
                    <a:pt x="3" y="15"/>
                    <a:pt x="10" y="9"/>
                  </a:cubicBezTo>
                  <a:cubicBezTo>
                    <a:pt x="17" y="3"/>
                    <a:pt x="26" y="0"/>
                    <a:pt x="36" y="0"/>
                  </a:cubicBezTo>
                  <a:lnTo>
                    <a:pt x="429" y="0"/>
                  </a:lnTo>
                  <a:cubicBezTo>
                    <a:pt x="438" y="0"/>
                    <a:pt x="447" y="3"/>
                    <a:pt x="454" y="9"/>
                  </a:cubicBezTo>
                  <a:cubicBezTo>
                    <a:pt x="461" y="15"/>
                    <a:pt x="465" y="23"/>
                    <a:pt x="465" y="33"/>
                  </a:cubicBezTo>
                  <a:cubicBezTo>
                    <a:pt x="465" y="42"/>
                    <a:pt x="461" y="50"/>
                    <a:pt x="454" y="56"/>
                  </a:cubicBezTo>
                  <a:cubicBezTo>
                    <a:pt x="447" y="63"/>
                    <a:pt x="438" y="66"/>
                    <a:pt x="429" y="66"/>
                  </a:cubicBezTo>
                  <a:lnTo>
                    <a:pt x="34" y="66"/>
                  </a:lnTo>
                  <a:cubicBezTo>
                    <a:pt x="24" y="66"/>
                    <a:pt x="16" y="62"/>
                    <a:pt x="10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3263;p67">
              <a:extLst>
                <a:ext uri="{FF2B5EF4-FFF2-40B4-BE49-F238E27FC236}">
                  <a16:creationId xmlns:a16="http://schemas.microsoft.com/office/drawing/2014/main" id="{04DA6B34-4A85-BEB4-E95A-1AAD67DF0211}"/>
                </a:ext>
              </a:extLst>
            </p:cNvPr>
            <p:cNvSpPr/>
            <p:nvPr/>
          </p:nvSpPr>
          <p:spPr>
            <a:xfrm>
              <a:off x="5157360" y="3420000"/>
              <a:ext cx="114120" cy="142920"/>
            </a:xfrm>
            <a:custGeom>
              <a:avLst/>
              <a:gdLst/>
              <a:ahLst/>
              <a:cxnLst/>
              <a:rect l="l" t="t" r="r" b="b"/>
              <a:pathLst>
                <a:path w="317" h="397" extrusionOk="0">
                  <a:moveTo>
                    <a:pt x="157" y="236"/>
                  </a:moveTo>
                  <a:lnTo>
                    <a:pt x="47" y="384"/>
                  </a:lnTo>
                  <a:cubicBezTo>
                    <a:pt x="40" y="392"/>
                    <a:pt x="33" y="397"/>
                    <a:pt x="24" y="397"/>
                  </a:cubicBezTo>
                  <a:cubicBezTo>
                    <a:pt x="18" y="397"/>
                    <a:pt x="12" y="394"/>
                    <a:pt x="7" y="389"/>
                  </a:cubicBezTo>
                  <a:cubicBezTo>
                    <a:pt x="2" y="385"/>
                    <a:pt x="0" y="379"/>
                    <a:pt x="0" y="373"/>
                  </a:cubicBezTo>
                  <a:cubicBezTo>
                    <a:pt x="0" y="368"/>
                    <a:pt x="2" y="363"/>
                    <a:pt x="6" y="358"/>
                  </a:cubicBezTo>
                  <a:lnTo>
                    <a:pt x="129" y="197"/>
                  </a:lnTo>
                  <a:lnTo>
                    <a:pt x="13" y="39"/>
                  </a:lnTo>
                  <a:cubicBezTo>
                    <a:pt x="10" y="36"/>
                    <a:pt x="9" y="32"/>
                    <a:pt x="9" y="27"/>
                  </a:cubicBezTo>
                  <a:cubicBezTo>
                    <a:pt x="9" y="20"/>
                    <a:pt x="12" y="14"/>
                    <a:pt x="17" y="9"/>
                  </a:cubicBezTo>
                  <a:cubicBezTo>
                    <a:pt x="23" y="3"/>
                    <a:pt x="30" y="0"/>
                    <a:pt x="37" y="0"/>
                  </a:cubicBezTo>
                  <a:cubicBezTo>
                    <a:pt x="45" y="0"/>
                    <a:pt x="53" y="4"/>
                    <a:pt x="58" y="12"/>
                  </a:cubicBezTo>
                  <a:lnTo>
                    <a:pt x="164" y="156"/>
                  </a:lnTo>
                  <a:lnTo>
                    <a:pt x="271" y="13"/>
                  </a:lnTo>
                  <a:cubicBezTo>
                    <a:pt x="278" y="4"/>
                    <a:pt x="285" y="0"/>
                    <a:pt x="294" y="0"/>
                  </a:cubicBezTo>
                  <a:cubicBezTo>
                    <a:pt x="300" y="0"/>
                    <a:pt x="306" y="2"/>
                    <a:pt x="310" y="6"/>
                  </a:cubicBezTo>
                  <a:cubicBezTo>
                    <a:pt x="315" y="11"/>
                    <a:pt x="317" y="16"/>
                    <a:pt x="317" y="22"/>
                  </a:cubicBezTo>
                  <a:cubicBezTo>
                    <a:pt x="317" y="27"/>
                    <a:pt x="315" y="31"/>
                    <a:pt x="312" y="36"/>
                  </a:cubicBezTo>
                  <a:lnTo>
                    <a:pt x="193" y="195"/>
                  </a:lnTo>
                  <a:lnTo>
                    <a:pt x="311" y="357"/>
                  </a:lnTo>
                  <a:cubicBezTo>
                    <a:pt x="315" y="362"/>
                    <a:pt x="316" y="366"/>
                    <a:pt x="316" y="371"/>
                  </a:cubicBezTo>
                  <a:cubicBezTo>
                    <a:pt x="316" y="378"/>
                    <a:pt x="313" y="384"/>
                    <a:pt x="307" y="389"/>
                  </a:cubicBezTo>
                  <a:cubicBezTo>
                    <a:pt x="301" y="394"/>
                    <a:pt x="295" y="396"/>
                    <a:pt x="288" y="396"/>
                  </a:cubicBezTo>
                  <a:cubicBezTo>
                    <a:pt x="279" y="396"/>
                    <a:pt x="272" y="392"/>
                    <a:pt x="267" y="385"/>
                  </a:cubicBezTo>
                  <a:lnTo>
                    <a:pt x="157" y="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3264;p67">
              <a:extLst>
                <a:ext uri="{FF2B5EF4-FFF2-40B4-BE49-F238E27FC236}">
                  <a16:creationId xmlns:a16="http://schemas.microsoft.com/office/drawing/2014/main" id="{F1D0305B-6A4B-E592-B8D1-C03F7D984184}"/>
                </a:ext>
              </a:extLst>
            </p:cNvPr>
            <p:cNvSpPr/>
            <p:nvPr/>
          </p:nvSpPr>
          <p:spPr>
            <a:xfrm>
              <a:off x="5123160" y="4427640"/>
              <a:ext cx="195480" cy="189000"/>
            </a:xfrm>
            <a:custGeom>
              <a:avLst/>
              <a:gdLst/>
              <a:ahLst/>
              <a:cxnLst/>
              <a:rect l="l" t="t" r="r" b="b"/>
              <a:pathLst>
                <a:path w="543" h="525" extrusionOk="0">
                  <a:moveTo>
                    <a:pt x="243" y="513"/>
                  </a:moveTo>
                  <a:cubicBezTo>
                    <a:pt x="236" y="506"/>
                    <a:pt x="232" y="496"/>
                    <a:pt x="232" y="484"/>
                  </a:cubicBezTo>
                  <a:lnTo>
                    <a:pt x="232" y="301"/>
                  </a:lnTo>
                  <a:lnTo>
                    <a:pt x="42" y="301"/>
                  </a:lnTo>
                  <a:cubicBezTo>
                    <a:pt x="30" y="301"/>
                    <a:pt x="21" y="298"/>
                    <a:pt x="12" y="291"/>
                  </a:cubicBezTo>
                  <a:cubicBezTo>
                    <a:pt x="4" y="283"/>
                    <a:pt x="0" y="274"/>
                    <a:pt x="0" y="263"/>
                  </a:cubicBezTo>
                  <a:cubicBezTo>
                    <a:pt x="0" y="252"/>
                    <a:pt x="4" y="243"/>
                    <a:pt x="12" y="236"/>
                  </a:cubicBezTo>
                  <a:cubicBezTo>
                    <a:pt x="20" y="229"/>
                    <a:pt x="30" y="226"/>
                    <a:pt x="42" y="226"/>
                  </a:cubicBezTo>
                  <a:lnTo>
                    <a:pt x="232" y="226"/>
                  </a:lnTo>
                  <a:lnTo>
                    <a:pt x="232" y="41"/>
                  </a:lnTo>
                  <a:cubicBezTo>
                    <a:pt x="232" y="30"/>
                    <a:pt x="236" y="20"/>
                    <a:pt x="243" y="12"/>
                  </a:cubicBezTo>
                  <a:cubicBezTo>
                    <a:pt x="250" y="4"/>
                    <a:pt x="260" y="0"/>
                    <a:pt x="271" y="0"/>
                  </a:cubicBezTo>
                  <a:cubicBezTo>
                    <a:pt x="283" y="0"/>
                    <a:pt x="292" y="4"/>
                    <a:pt x="299" y="12"/>
                  </a:cubicBezTo>
                  <a:cubicBezTo>
                    <a:pt x="307" y="20"/>
                    <a:pt x="310" y="29"/>
                    <a:pt x="310" y="41"/>
                  </a:cubicBezTo>
                  <a:lnTo>
                    <a:pt x="310" y="226"/>
                  </a:lnTo>
                  <a:lnTo>
                    <a:pt x="501" y="226"/>
                  </a:lnTo>
                  <a:cubicBezTo>
                    <a:pt x="513" y="226"/>
                    <a:pt x="522" y="229"/>
                    <a:pt x="531" y="236"/>
                  </a:cubicBezTo>
                  <a:cubicBezTo>
                    <a:pt x="539" y="243"/>
                    <a:pt x="543" y="252"/>
                    <a:pt x="543" y="263"/>
                  </a:cubicBezTo>
                  <a:cubicBezTo>
                    <a:pt x="543" y="274"/>
                    <a:pt x="539" y="283"/>
                    <a:pt x="531" y="291"/>
                  </a:cubicBezTo>
                  <a:cubicBezTo>
                    <a:pt x="523" y="298"/>
                    <a:pt x="513" y="301"/>
                    <a:pt x="501" y="301"/>
                  </a:cubicBezTo>
                  <a:lnTo>
                    <a:pt x="310" y="301"/>
                  </a:lnTo>
                  <a:lnTo>
                    <a:pt x="310" y="484"/>
                  </a:lnTo>
                  <a:cubicBezTo>
                    <a:pt x="310" y="495"/>
                    <a:pt x="307" y="505"/>
                    <a:pt x="299" y="513"/>
                  </a:cubicBezTo>
                  <a:cubicBezTo>
                    <a:pt x="292" y="521"/>
                    <a:pt x="283" y="525"/>
                    <a:pt x="271" y="525"/>
                  </a:cubicBezTo>
                  <a:cubicBezTo>
                    <a:pt x="260" y="525"/>
                    <a:pt x="250" y="521"/>
                    <a:pt x="243" y="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3265;p67">
              <a:extLst>
                <a:ext uri="{FF2B5EF4-FFF2-40B4-BE49-F238E27FC236}">
                  <a16:creationId xmlns:a16="http://schemas.microsoft.com/office/drawing/2014/main" id="{6F726D8E-AAD5-43A9-196A-E0F4B743E43A}"/>
                </a:ext>
              </a:extLst>
            </p:cNvPr>
            <p:cNvSpPr/>
            <p:nvPr/>
          </p:nvSpPr>
          <p:spPr>
            <a:xfrm>
              <a:off x="3243600" y="3805200"/>
              <a:ext cx="142200" cy="137520"/>
            </a:xfrm>
            <a:custGeom>
              <a:avLst/>
              <a:gdLst/>
              <a:ahLst/>
              <a:cxnLst/>
              <a:rect l="l" t="t" r="r" b="b"/>
              <a:pathLst>
                <a:path w="395" h="382" extrusionOk="0">
                  <a:moveTo>
                    <a:pt x="176" y="373"/>
                  </a:moveTo>
                  <a:cubicBezTo>
                    <a:pt x="171" y="368"/>
                    <a:pt x="168" y="361"/>
                    <a:pt x="168" y="352"/>
                  </a:cubicBezTo>
                  <a:lnTo>
                    <a:pt x="168" y="219"/>
                  </a:lnTo>
                  <a:lnTo>
                    <a:pt x="30" y="219"/>
                  </a:lnTo>
                  <a:cubicBezTo>
                    <a:pt x="22" y="219"/>
                    <a:pt x="15" y="217"/>
                    <a:pt x="9" y="211"/>
                  </a:cubicBezTo>
                  <a:cubicBezTo>
                    <a:pt x="3" y="206"/>
                    <a:pt x="0" y="200"/>
                    <a:pt x="0" y="192"/>
                  </a:cubicBezTo>
                  <a:cubicBezTo>
                    <a:pt x="0" y="183"/>
                    <a:pt x="2" y="177"/>
                    <a:pt x="8" y="172"/>
                  </a:cubicBezTo>
                  <a:cubicBezTo>
                    <a:pt x="14" y="167"/>
                    <a:pt x="21" y="164"/>
                    <a:pt x="30" y="164"/>
                  </a:cubicBezTo>
                  <a:lnTo>
                    <a:pt x="168" y="164"/>
                  </a:lnTo>
                  <a:lnTo>
                    <a:pt x="168" y="30"/>
                  </a:lnTo>
                  <a:cubicBezTo>
                    <a:pt x="168" y="22"/>
                    <a:pt x="171" y="15"/>
                    <a:pt x="176" y="9"/>
                  </a:cubicBezTo>
                  <a:cubicBezTo>
                    <a:pt x="182" y="3"/>
                    <a:pt x="188" y="0"/>
                    <a:pt x="197" y="0"/>
                  </a:cubicBezTo>
                  <a:cubicBezTo>
                    <a:pt x="205" y="0"/>
                    <a:pt x="212" y="3"/>
                    <a:pt x="217" y="9"/>
                  </a:cubicBezTo>
                  <a:cubicBezTo>
                    <a:pt x="223" y="14"/>
                    <a:pt x="225" y="21"/>
                    <a:pt x="225" y="30"/>
                  </a:cubicBezTo>
                  <a:lnTo>
                    <a:pt x="225" y="164"/>
                  </a:lnTo>
                  <a:lnTo>
                    <a:pt x="364" y="164"/>
                  </a:lnTo>
                  <a:cubicBezTo>
                    <a:pt x="373" y="164"/>
                    <a:pt x="380" y="167"/>
                    <a:pt x="386" y="172"/>
                  </a:cubicBezTo>
                  <a:cubicBezTo>
                    <a:pt x="392" y="177"/>
                    <a:pt x="395" y="183"/>
                    <a:pt x="395" y="192"/>
                  </a:cubicBezTo>
                  <a:cubicBezTo>
                    <a:pt x="395" y="200"/>
                    <a:pt x="392" y="206"/>
                    <a:pt x="386" y="211"/>
                  </a:cubicBezTo>
                  <a:cubicBezTo>
                    <a:pt x="380" y="217"/>
                    <a:pt x="373" y="219"/>
                    <a:pt x="364" y="219"/>
                  </a:cubicBezTo>
                  <a:lnTo>
                    <a:pt x="225" y="219"/>
                  </a:lnTo>
                  <a:lnTo>
                    <a:pt x="225" y="352"/>
                  </a:lnTo>
                  <a:cubicBezTo>
                    <a:pt x="225" y="360"/>
                    <a:pt x="223" y="367"/>
                    <a:pt x="217" y="373"/>
                  </a:cubicBezTo>
                  <a:cubicBezTo>
                    <a:pt x="212" y="379"/>
                    <a:pt x="205" y="382"/>
                    <a:pt x="197" y="382"/>
                  </a:cubicBezTo>
                  <a:cubicBezTo>
                    <a:pt x="188" y="382"/>
                    <a:pt x="182" y="379"/>
                    <a:pt x="176" y="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3266;p67">
              <a:extLst>
                <a:ext uri="{FF2B5EF4-FFF2-40B4-BE49-F238E27FC236}">
                  <a16:creationId xmlns:a16="http://schemas.microsoft.com/office/drawing/2014/main" id="{F4B4B0E0-D065-B38E-1B36-A77253B7D9F1}"/>
                </a:ext>
              </a:extLst>
            </p:cNvPr>
            <p:cNvSpPr/>
            <p:nvPr/>
          </p:nvSpPr>
          <p:spPr>
            <a:xfrm>
              <a:off x="5140800" y="38858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6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7"/>
                  </a:cubicBezTo>
                  <a:cubicBezTo>
                    <a:pt x="442" y="11"/>
                    <a:pt x="445" y="16"/>
                    <a:pt x="445" y="22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1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1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3267;p67">
              <a:extLst>
                <a:ext uri="{FF2B5EF4-FFF2-40B4-BE49-F238E27FC236}">
                  <a16:creationId xmlns:a16="http://schemas.microsoft.com/office/drawing/2014/main" id="{E8F15B07-F730-B13D-2D88-80A50587332C}"/>
                </a:ext>
              </a:extLst>
            </p:cNvPr>
            <p:cNvSpPr/>
            <p:nvPr/>
          </p:nvSpPr>
          <p:spPr>
            <a:xfrm>
              <a:off x="3405600" y="3953520"/>
              <a:ext cx="108000" cy="15480"/>
            </a:xfrm>
            <a:custGeom>
              <a:avLst/>
              <a:gdLst/>
              <a:ahLst/>
              <a:cxnLst/>
              <a:rect l="l" t="t" r="r" b="b"/>
              <a:pathLst>
                <a:path w="300" h="43" extrusionOk="0">
                  <a:moveTo>
                    <a:pt x="5" y="37"/>
                  </a:moveTo>
                  <a:cubicBezTo>
                    <a:pt x="2" y="32"/>
                    <a:pt x="0" y="27"/>
                    <a:pt x="0" y="21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5" y="0"/>
                    <a:pt x="21" y="0"/>
                  </a:cubicBezTo>
                  <a:lnTo>
                    <a:pt x="278" y="0"/>
                  </a:lnTo>
                  <a:cubicBezTo>
                    <a:pt x="285" y="0"/>
                    <a:pt x="290" y="2"/>
                    <a:pt x="294" y="7"/>
                  </a:cubicBezTo>
                  <a:cubicBezTo>
                    <a:pt x="298" y="11"/>
                    <a:pt x="300" y="16"/>
                    <a:pt x="300" y="22"/>
                  </a:cubicBezTo>
                  <a:cubicBezTo>
                    <a:pt x="300" y="27"/>
                    <a:pt x="298" y="32"/>
                    <a:pt x="294" y="37"/>
                  </a:cubicBezTo>
                  <a:cubicBezTo>
                    <a:pt x="290" y="41"/>
                    <a:pt x="285" y="43"/>
                    <a:pt x="278" y="43"/>
                  </a:cubicBezTo>
                  <a:lnTo>
                    <a:pt x="21" y="43"/>
                  </a:lnTo>
                  <a:cubicBezTo>
                    <a:pt x="15" y="43"/>
                    <a:pt x="9" y="41"/>
                    <a:pt x="5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3268;p67">
              <a:extLst>
                <a:ext uri="{FF2B5EF4-FFF2-40B4-BE49-F238E27FC236}">
                  <a16:creationId xmlns:a16="http://schemas.microsoft.com/office/drawing/2014/main" id="{DFA222CF-10CE-5165-2D4C-C562BBCE953A}"/>
                </a:ext>
              </a:extLst>
            </p:cNvPr>
            <p:cNvSpPr/>
            <p:nvPr/>
          </p:nvSpPr>
          <p:spPr>
            <a:xfrm>
              <a:off x="3344760" y="3788640"/>
              <a:ext cx="124200" cy="207360"/>
            </a:xfrm>
            <a:custGeom>
              <a:avLst/>
              <a:gdLst/>
              <a:ahLst/>
              <a:cxnLst/>
              <a:rect l="l" t="t" r="r" b="b"/>
              <a:pathLst>
                <a:path w="345" h="576" extrusionOk="0">
                  <a:moveTo>
                    <a:pt x="27" y="571"/>
                  </a:moveTo>
                  <a:cubicBezTo>
                    <a:pt x="19" y="576"/>
                    <a:pt x="12" y="577"/>
                    <a:pt x="7" y="574"/>
                  </a:cubicBezTo>
                  <a:cubicBezTo>
                    <a:pt x="2" y="572"/>
                    <a:pt x="0" y="565"/>
                    <a:pt x="1" y="556"/>
                  </a:cubicBezTo>
                  <a:cubicBezTo>
                    <a:pt x="1" y="547"/>
                    <a:pt x="5" y="535"/>
                    <a:pt x="13" y="522"/>
                  </a:cubicBezTo>
                  <a:lnTo>
                    <a:pt x="296" y="32"/>
                  </a:lnTo>
                  <a:cubicBezTo>
                    <a:pt x="304" y="19"/>
                    <a:pt x="311" y="10"/>
                    <a:pt x="319" y="5"/>
                  </a:cubicBezTo>
                  <a:cubicBezTo>
                    <a:pt x="327" y="0"/>
                    <a:pt x="334" y="-2"/>
                    <a:pt x="339" y="1"/>
                  </a:cubicBezTo>
                  <a:cubicBezTo>
                    <a:pt x="344" y="4"/>
                    <a:pt x="346" y="10"/>
                    <a:pt x="345" y="20"/>
                  </a:cubicBezTo>
                  <a:cubicBezTo>
                    <a:pt x="345" y="29"/>
                    <a:pt x="341" y="40"/>
                    <a:pt x="333" y="53"/>
                  </a:cubicBezTo>
                  <a:lnTo>
                    <a:pt x="50" y="544"/>
                  </a:lnTo>
                  <a:cubicBezTo>
                    <a:pt x="42" y="557"/>
                    <a:pt x="34" y="566"/>
                    <a:pt x="27" y="5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3269;p67">
              <a:extLst>
                <a:ext uri="{FF2B5EF4-FFF2-40B4-BE49-F238E27FC236}">
                  <a16:creationId xmlns:a16="http://schemas.microsoft.com/office/drawing/2014/main" id="{888FCC30-A462-6FD1-334E-E61D216B1440}"/>
                </a:ext>
              </a:extLst>
            </p:cNvPr>
            <p:cNvSpPr/>
            <p:nvPr/>
          </p:nvSpPr>
          <p:spPr>
            <a:xfrm>
              <a:off x="5140800" y="30794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5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6"/>
                  </a:cubicBezTo>
                  <a:cubicBezTo>
                    <a:pt x="442" y="11"/>
                    <a:pt x="445" y="16"/>
                    <a:pt x="445" y="21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0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0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3270;p67">
              <a:extLst>
                <a:ext uri="{FF2B5EF4-FFF2-40B4-BE49-F238E27FC236}">
                  <a16:creationId xmlns:a16="http://schemas.microsoft.com/office/drawing/2014/main" id="{D94B1C06-AB67-9CCD-9EAF-32C2C19D8D5A}"/>
                </a:ext>
              </a:extLst>
            </p:cNvPr>
            <p:cNvSpPr/>
            <p:nvPr/>
          </p:nvSpPr>
          <p:spPr>
            <a:xfrm>
              <a:off x="370008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1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5" y="18"/>
                    <a:pt x="13" y="11"/>
                  </a:cubicBezTo>
                  <a:cubicBezTo>
                    <a:pt x="21" y="4"/>
                    <a:pt x="31" y="0"/>
                    <a:pt x="43" y="0"/>
                  </a:cubicBezTo>
                  <a:cubicBezTo>
                    <a:pt x="52" y="0"/>
                    <a:pt x="61" y="3"/>
                    <a:pt x="69" y="8"/>
                  </a:cubicBezTo>
                  <a:cubicBezTo>
                    <a:pt x="77" y="14"/>
                    <a:pt x="84" y="22"/>
                    <a:pt x="89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4" y="362"/>
                    <a:pt x="239" y="368"/>
                    <a:pt x="233" y="372"/>
                  </a:cubicBezTo>
                  <a:cubicBezTo>
                    <a:pt x="227" y="376"/>
                    <a:pt x="221" y="378"/>
                    <a:pt x="214" y="378"/>
                  </a:cubicBezTo>
                  <a:cubicBezTo>
                    <a:pt x="208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3271;p67">
              <a:extLst>
                <a:ext uri="{FF2B5EF4-FFF2-40B4-BE49-F238E27FC236}">
                  <a16:creationId xmlns:a16="http://schemas.microsoft.com/office/drawing/2014/main" id="{DE375D2B-9B7C-8249-9D49-ED02991D3733}"/>
                </a:ext>
              </a:extLst>
            </p:cNvPr>
            <p:cNvSpPr/>
            <p:nvPr/>
          </p:nvSpPr>
          <p:spPr>
            <a:xfrm>
              <a:off x="3889800" y="3025800"/>
              <a:ext cx="104040" cy="142200"/>
            </a:xfrm>
            <a:custGeom>
              <a:avLst/>
              <a:gdLst/>
              <a:ahLst/>
              <a:cxnLst/>
              <a:rect l="l" t="t" r="r" b="b"/>
              <a:pathLst>
                <a:path w="289" h="395" extrusionOk="0">
                  <a:moveTo>
                    <a:pt x="136" y="172"/>
                  </a:moveTo>
                  <a:cubicBezTo>
                    <a:pt x="147" y="172"/>
                    <a:pt x="157" y="171"/>
                    <a:pt x="165" y="170"/>
                  </a:cubicBezTo>
                  <a:cubicBezTo>
                    <a:pt x="174" y="169"/>
                    <a:pt x="182" y="168"/>
                    <a:pt x="191" y="165"/>
                  </a:cubicBezTo>
                  <a:cubicBezTo>
                    <a:pt x="200" y="162"/>
                    <a:pt x="207" y="158"/>
                    <a:pt x="213" y="153"/>
                  </a:cubicBezTo>
                  <a:cubicBezTo>
                    <a:pt x="219" y="149"/>
                    <a:pt x="224" y="142"/>
                    <a:pt x="227" y="134"/>
                  </a:cubicBezTo>
                  <a:cubicBezTo>
                    <a:pt x="231" y="126"/>
                    <a:pt x="233" y="116"/>
                    <a:pt x="233" y="105"/>
                  </a:cubicBezTo>
                  <a:cubicBezTo>
                    <a:pt x="233" y="96"/>
                    <a:pt x="232" y="87"/>
                    <a:pt x="229" y="80"/>
                  </a:cubicBezTo>
                  <a:cubicBezTo>
                    <a:pt x="227" y="73"/>
                    <a:pt x="223" y="68"/>
                    <a:pt x="218" y="64"/>
                  </a:cubicBezTo>
                  <a:cubicBezTo>
                    <a:pt x="213" y="59"/>
                    <a:pt x="208" y="56"/>
                    <a:pt x="203" y="53"/>
                  </a:cubicBezTo>
                  <a:cubicBezTo>
                    <a:pt x="198" y="50"/>
                    <a:pt x="191" y="49"/>
                    <a:pt x="184" y="47"/>
                  </a:cubicBezTo>
                  <a:cubicBezTo>
                    <a:pt x="176" y="46"/>
                    <a:pt x="170" y="45"/>
                    <a:pt x="164" y="45"/>
                  </a:cubicBezTo>
                  <a:cubicBezTo>
                    <a:pt x="158" y="45"/>
                    <a:pt x="151" y="44"/>
                    <a:pt x="144" y="44"/>
                  </a:cubicBezTo>
                  <a:lnTo>
                    <a:pt x="55" y="44"/>
                  </a:lnTo>
                  <a:lnTo>
                    <a:pt x="55" y="172"/>
                  </a:lnTo>
                  <a:lnTo>
                    <a:pt x="136" y="172"/>
                  </a:lnTo>
                  <a:moveTo>
                    <a:pt x="8" y="388"/>
                  </a:moveTo>
                  <a:cubicBezTo>
                    <a:pt x="2" y="384"/>
                    <a:pt x="0" y="377"/>
                    <a:pt x="0" y="369"/>
                  </a:cubicBezTo>
                  <a:lnTo>
                    <a:pt x="0" y="27"/>
                  </a:lnTo>
                  <a:cubicBezTo>
                    <a:pt x="0" y="20"/>
                    <a:pt x="2" y="13"/>
                    <a:pt x="8" y="8"/>
                  </a:cubicBezTo>
                  <a:cubicBezTo>
                    <a:pt x="13" y="3"/>
                    <a:pt x="20" y="0"/>
                    <a:pt x="28" y="0"/>
                  </a:cubicBezTo>
                  <a:lnTo>
                    <a:pt x="148" y="0"/>
                  </a:lnTo>
                  <a:cubicBezTo>
                    <a:pt x="163" y="0"/>
                    <a:pt x="177" y="1"/>
                    <a:pt x="189" y="2"/>
                  </a:cubicBezTo>
                  <a:cubicBezTo>
                    <a:pt x="202" y="4"/>
                    <a:pt x="215" y="7"/>
                    <a:pt x="227" y="11"/>
                  </a:cubicBezTo>
                  <a:cubicBezTo>
                    <a:pt x="240" y="16"/>
                    <a:pt x="251" y="22"/>
                    <a:pt x="259" y="29"/>
                  </a:cubicBezTo>
                  <a:cubicBezTo>
                    <a:pt x="268" y="36"/>
                    <a:pt x="275" y="45"/>
                    <a:pt x="281" y="58"/>
                  </a:cubicBezTo>
                  <a:cubicBezTo>
                    <a:pt x="286" y="70"/>
                    <a:pt x="289" y="84"/>
                    <a:pt x="289" y="99"/>
                  </a:cubicBezTo>
                  <a:cubicBezTo>
                    <a:pt x="289" y="122"/>
                    <a:pt x="282" y="142"/>
                    <a:pt x="268" y="158"/>
                  </a:cubicBezTo>
                  <a:cubicBezTo>
                    <a:pt x="254" y="174"/>
                    <a:pt x="233" y="185"/>
                    <a:pt x="205" y="190"/>
                  </a:cubicBezTo>
                  <a:lnTo>
                    <a:pt x="205" y="191"/>
                  </a:lnTo>
                  <a:cubicBezTo>
                    <a:pt x="249" y="200"/>
                    <a:pt x="273" y="230"/>
                    <a:pt x="279" y="280"/>
                  </a:cubicBezTo>
                  <a:lnTo>
                    <a:pt x="289" y="367"/>
                  </a:lnTo>
                  <a:cubicBezTo>
                    <a:pt x="289" y="368"/>
                    <a:pt x="289" y="369"/>
                    <a:pt x="289" y="371"/>
                  </a:cubicBezTo>
                  <a:cubicBezTo>
                    <a:pt x="289" y="378"/>
                    <a:pt x="287" y="384"/>
                    <a:pt x="281" y="388"/>
                  </a:cubicBezTo>
                  <a:cubicBezTo>
                    <a:pt x="276" y="393"/>
                    <a:pt x="270" y="395"/>
                    <a:pt x="263" y="395"/>
                  </a:cubicBezTo>
                  <a:cubicBezTo>
                    <a:pt x="255" y="395"/>
                    <a:pt x="249" y="393"/>
                    <a:pt x="243" y="389"/>
                  </a:cubicBezTo>
                  <a:cubicBezTo>
                    <a:pt x="237" y="385"/>
                    <a:pt x="233" y="378"/>
                    <a:pt x="233" y="371"/>
                  </a:cubicBezTo>
                  <a:lnTo>
                    <a:pt x="224" y="293"/>
                  </a:lnTo>
                  <a:cubicBezTo>
                    <a:pt x="222" y="276"/>
                    <a:pt x="220" y="263"/>
                    <a:pt x="217" y="254"/>
                  </a:cubicBezTo>
                  <a:cubicBezTo>
                    <a:pt x="215" y="245"/>
                    <a:pt x="211" y="237"/>
                    <a:pt x="205" y="230"/>
                  </a:cubicBezTo>
                  <a:cubicBezTo>
                    <a:pt x="199" y="224"/>
                    <a:pt x="192" y="220"/>
                    <a:pt x="183" y="218"/>
                  </a:cubicBezTo>
                  <a:cubicBezTo>
                    <a:pt x="174" y="216"/>
                    <a:pt x="163" y="215"/>
                    <a:pt x="148" y="215"/>
                  </a:cubicBezTo>
                  <a:lnTo>
                    <a:pt x="55" y="215"/>
                  </a:lnTo>
                  <a:lnTo>
                    <a:pt x="55" y="369"/>
                  </a:lnTo>
                  <a:cubicBezTo>
                    <a:pt x="55" y="377"/>
                    <a:pt x="53" y="384"/>
                    <a:pt x="47" y="388"/>
                  </a:cubicBezTo>
                  <a:cubicBezTo>
                    <a:pt x="41" y="393"/>
                    <a:pt x="35" y="395"/>
                    <a:pt x="27" y="395"/>
                  </a:cubicBezTo>
                  <a:cubicBezTo>
                    <a:pt x="20" y="395"/>
                    <a:pt x="13" y="393"/>
                    <a:pt x="8" y="3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3272;p67">
              <a:extLst>
                <a:ext uri="{FF2B5EF4-FFF2-40B4-BE49-F238E27FC236}">
                  <a16:creationId xmlns:a16="http://schemas.microsoft.com/office/drawing/2014/main" id="{BED1E820-5244-E4CE-5A98-D91763D6735E}"/>
                </a:ext>
              </a:extLst>
            </p:cNvPr>
            <p:cNvSpPr/>
            <p:nvPr/>
          </p:nvSpPr>
          <p:spPr>
            <a:xfrm>
              <a:off x="416556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3273;p67">
              <a:extLst>
                <a:ext uri="{FF2B5EF4-FFF2-40B4-BE49-F238E27FC236}">
                  <a16:creationId xmlns:a16="http://schemas.microsoft.com/office/drawing/2014/main" id="{4F747A73-97D7-D7C2-7CD8-D0456B5885BE}"/>
                </a:ext>
              </a:extLst>
            </p:cNvPr>
            <p:cNvSpPr/>
            <p:nvPr/>
          </p:nvSpPr>
          <p:spPr>
            <a:xfrm>
              <a:off x="4341600" y="3108600"/>
              <a:ext cx="60120" cy="14040"/>
            </a:xfrm>
            <a:custGeom>
              <a:avLst/>
              <a:gdLst/>
              <a:ahLst/>
              <a:cxnLst/>
              <a:rect l="l" t="t" r="r" b="b"/>
              <a:pathLst>
                <a:path w="167" h="39" extrusionOk="0">
                  <a:moveTo>
                    <a:pt x="6" y="33"/>
                  </a:move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145" y="0"/>
                  </a:lnTo>
                  <a:cubicBezTo>
                    <a:pt x="152" y="0"/>
                    <a:pt x="157" y="2"/>
                    <a:pt x="161" y="6"/>
                  </a:cubicBezTo>
                  <a:cubicBezTo>
                    <a:pt x="165" y="9"/>
                    <a:pt x="167" y="14"/>
                    <a:pt x="167" y="20"/>
                  </a:cubicBezTo>
                  <a:cubicBezTo>
                    <a:pt x="167" y="25"/>
                    <a:pt x="165" y="30"/>
                    <a:pt x="161" y="33"/>
                  </a:cubicBezTo>
                  <a:cubicBezTo>
                    <a:pt x="157" y="37"/>
                    <a:pt x="152" y="39"/>
                    <a:pt x="145" y="39"/>
                  </a:cubicBezTo>
                  <a:lnTo>
                    <a:pt x="22" y="39"/>
                  </a:lnTo>
                  <a:cubicBezTo>
                    <a:pt x="16" y="39"/>
                    <a:pt x="10" y="37"/>
                    <a:pt x="6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3274;p67">
              <a:extLst>
                <a:ext uri="{FF2B5EF4-FFF2-40B4-BE49-F238E27FC236}">
                  <a16:creationId xmlns:a16="http://schemas.microsoft.com/office/drawing/2014/main" id="{5E9E7071-858C-46AE-F2E4-CF068A22635D}"/>
                </a:ext>
              </a:extLst>
            </p:cNvPr>
            <p:cNvSpPr/>
            <p:nvPr/>
          </p:nvSpPr>
          <p:spPr>
            <a:xfrm>
              <a:off x="46314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4" y="372"/>
                  </a:moveTo>
                  <a:cubicBezTo>
                    <a:pt x="188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8" y="377"/>
                    <a:pt x="43" y="380"/>
                  </a:cubicBezTo>
                  <a:cubicBezTo>
                    <a:pt x="38" y="384"/>
                    <a:pt x="32" y="386"/>
                    <a:pt x="25" y="386"/>
                  </a:cubicBezTo>
                  <a:cubicBezTo>
                    <a:pt x="18" y="386"/>
                    <a:pt x="12" y="384"/>
                    <a:pt x="7" y="380"/>
                  </a:cubicBezTo>
                  <a:cubicBezTo>
                    <a:pt x="2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2" y="11"/>
                  </a:cubicBezTo>
                  <a:cubicBezTo>
                    <a:pt x="21" y="4"/>
                    <a:pt x="30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3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3" y="362"/>
                    <a:pt x="238" y="368"/>
                    <a:pt x="232" y="372"/>
                  </a:cubicBezTo>
                  <a:cubicBezTo>
                    <a:pt x="226" y="376"/>
                    <a:pt x="220" y="378"/>
                    <a:pt x="213" y="378"/>
                  </a:cubicBezTo>
                  <a:cubicBezTo>
                    <a:pt x="207" y="378"/>
                    <a:pt x="201" y="376"/>
                    <a:pt x="194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3275;p67">
              <a:extLst>
                <a:ext uri="{FF2B5EF4-FFF2-40B4-BE49-F238E27FC236}">
                  <a16:creationId xmlns:a16="http://schemas.microsoft.com/office/drawing/2014/main" id="{58682CF1-0FFD-C3EB-1806-2989269C3423}"/>
                </a:ext>
              </a:extLst>
            </p:cNvPr>
            <p:cNvSpPr/>
            <p:nvPr/>
          </p:nvSpPr>
          <p:spPr>
            <a:xfrm>
              <a:off x="4818600" y="3069000"/>
              <a:ext cx="102240" cy="99000"/>
            </a:xfrm>
            <a:custGeom>
              <a:avLst/>
              <a:gdLst/>
              <a:ahLst/>
              <a:cxnLst/>
              <a:rect l="l" t="t" r="r" b="b"/>
              <a:pathLst>
                <a:path w="284" h="275" extrusionOk="0">
                  <a:moveTo>
                    <a:pt x="127" y="269"/>
                  </a:moveTo>
                  <a:cubicBezTo>
                    <a:pt x="123" y="265"/>
                    <a:pt x="122" y="260"/>
                    <a:pt x="122" y="254"/>
                  </a:cubicBezTo>
                  <a:lnTo>
                    <a:pt x="122" y="158"/>
                  </a:lnTo>
                  <a:lnTo>
                    <a:pt x="22" y="158"/>
                  </a:lnTo>
                  <a:cubicBezTo>
                    <a:pt x="16" y="158"/>
                    <a:pt x="11" y="156"/>
                    <a:pt x="6" y="152"/>
                  </a:cubicBezTo>
                  <a:cubicBezTo>
                    <a:pt x="2" y="148"/>
                    <a:pt x="0" y="144"/>
                    <a:pt x="0" y="138"/>
                  </a:cubicBezTo>
                  <a:cubicBezTo>
                    <a:pt x="0" y="132"/>
                    <a:pt x="2" y="127"/>
                    <a:pt x="6" y="124"/>
                  </a:cubicBezTo>
                  <a:cubicBezTo>
                    <a:pt x="10" y="120"/>
                    <a:pt x="16" y="118"/>
                    <a:pt x="22" y="118"/>
                  </a:cubicBezTo>
                  <a:lnTo>
                    <a:pt x="122" y="118"/>
                  </a:lnTo>
                  <a:lnTo>
                    <a:pt x="122" y="22"/>
                  </a:lnTo>
                  <a:cubicBezTo>
                    <a:pt x="122" y="16"/>
                    <a:pt x="123" y="11"/>
                    <a:pt x="127" y="6"/>
                  </a:cubicBezTo>
                  <a:cubicBezTo>
                    <a:pt x="131" y="2"/>
                    <a:pt x="136" y="0"/>
                    <a:pt x="142" y="0"/>
                  </a:cubicBezTo>
                  <a:cubicBezTo>
                    <a:pt x="148" y="0"/>
                    <a:pt x="153" y="2"/>
                    <a:pt x="157" y="6"/>
                  </a:cubicBezTo>
                  <a:cubicBezTo>
                    <a:pt x="161" y="10"/>
                    <a:pt x="162" y="15"/>
                    <a:pt x="162" y="22"/>
                  </a:cubicBezTo>
                  <a:lnTo>
                    <a:pt x="162" y="118"/>
                  </a:lnTo>
                  <a:lnTo>
                    <a:pt x="262" y="118"/>
                  </a:lnTo>
                  <a:cubicBezTo>
                    <a:pt x="268" y="118"/>
                    <a:pt x="273" y="120"/>
                    <a:pt x="278" y="124"/>
                  </a:cubicBezTo>
                  <a:cubicBezTo>
                    <a:pt x="282" y="127"/>
                    <a:pt x="284" y="132"/>
                    <a:pt x="284" y="138"/>
                  </a:cubicBezTo>
                  <a:cubicBezTo>
                    <a:pt x="284" y="144"/>
                    <a:pt x="282" y="148"/>
                    <a:pt x="278" y="152"/>
                  </a:cubicBezTo>
                  <a:cubicBezTo>
                    <a:pt x="274" y="156"/>
                    <a:pt x="269" y="158"/>
                    <a:pt x="262" y="158"/>
                  </a:cubicBezTo>
                  <a:lnTo>
                    <a:pt x="162" y="158"/>
                  </a:lnTo>
                  <a:lnTo>
                    <a:pt x="162" y="254"/>
                  </a:lnTo>
                  <a:cubicBezTo>
                    <a:pt x="162" y="259"/>
                    <a:pt x="161" y="264"/>
                    <a:pt x="157" y="268"/>
                  </a:cubicBezTo>
                  <a:cubicBezTo>
                    <a:pt x="153" y="272"/>
                    <a:pt x="148" y="275"/>
                    <a:pt x="142" y="275"/>
                  </a:cubicBezTo>
                  <a:cubicBezTo>
                    <a:pt x="136" y="275"/>
                    <a:pt x="131" y="273"/>
                    <a:pt x="127" y="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3276;p67">
              <a:extLst>
                <a:ext uri="{FF2B5EF4-FFF2-40B4-BE49-F238E27FC236}">
                  <a16:creationId xmlns:a16="http://schemas.microsoft.com/office/drawing/2014/main" id="{A03E498F-1130-8EF6-4A15-3A11CC7BF2C3}"/>
                </a:ext>
              </a:extLst>
            </p:cNvPr>
            <p:cNvSpPr/>
            <p:nvPr/>
          </p:nvSpPr>
          <p:spPr>
            <a:xfrm>
              <a:off x="4686480" y="2654640"/>
              <a:ext cx="189360" cy="132120"/>
            </a:xfrm>
            <a:custGeom>
              <a:avLst/>
              <a:gdLst/>
              <a:ahLst/>
              <a:cxnLst/>
              <a:rect l="l" t="t" r="r" b="b"/>
              <a:pathLst>
                <a:path w="526" h="367" extrusionOk="0">
                  <a:moveTo>
                    <a:pt x="175" y="367"/>
                  </a:moveTo>
                  <a:lnTo>
                    <a:pt x="0" y="134"/>
                  </a:lnTo>
                  <a:lnTo>
                    <a:pt x="29" y="113"/>
                  </a:lnTo>
                  <a:lnTo>
                    <a:pt x="171" y="303"/>
                  </a:lnTo>
                  <a:lnTo>
                    <a:pt x="339" y="0"/>
                  </a:lnTo>
                  <a:lnTo>
                    <a:pt x="526" y="0"/>
                  </a:lnTo>
                  <a:lnTo>
                    <a:pt x="526" y="35"/>
                  </a:lnTo>
                  <a:lnTo>
                    <a:pt x="360" y="35"/>
                  </a:lnTo>
                  <a:lnTo>
                    <a:pt x="175" y="3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0" name="Google Shape;3453;p47">
            <a:extLst>
              <a:ext uri="{FF2B5EF4-FFF2-40B4-BE49-F238E27FC236}">
                <a16:creationId xmlns:a16="http://schemas.microsoft.com/office/drawing/2014/main" id="{0F7AC916-D821-4006-772F-C574E88EA02E}"/>
              </a:ext>
            </a:extLst>
          </p:cNvPr>
          <p:cNvSpPr txBox="1">
            <a:spLocks/>
          </p:cNvSpPr>
          <p:nvPr/>
        </p:nvSpPr>
        <p:spPr>
          <a:xfrm>
            <a:off x="1420090" y="1903350"/>
            <a:ext cx="3138322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>
                <a:solidFill>
                  <a:schemeClr val="bg1">
                    <a:lumMod val="10000"/>
                  </a:schemeClr>
                </a:solidFill>
                <a:latin typeface="+mj-lt"/>
              </a:rPr>
              <a:t>LUYỆN TẬP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06588" y="1500515"/>
            <a:ext cx="4289490" cy="209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8C9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Google Shape;1699;p48"/>
          <p:cNvSpPr txBox="1">
            <a:spLocks noGrp="1"/>
          </p:cNvSpPr>
          <p:nvPr>
            <p:ph type="title"/>
          </p:nvPr>
        </p:nvSpPr>
        <p:spPr>
          <a:xfrm>
            <a:off x="981314" y="2548915"/>
            <a:ext cx="4302173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00000"/>
                </a:solidFill>
              </a:rPr>
              <a:t>GIẢI MÃ THÍ NGHIỆM</a:t>
            </a:r>
            <a:endParaRPr sz="3000" b="1">
              <a:solidFill>
                <a:srgbClr val="C00000"/>
              </a:solidFill>
            </a:endParaRPr>
          </a:p>
        </p:txBody>
      </p:sp>
      <p:sp>
        <p:nvSpPr>
          <p:cNvPr id="75" name="Google Shape;1699;p48"/>
          <p:cNvSpPr txBox="1">
            <a:spLocks noGrp="1"/>
          </p:cNvSpPr>
          <p:nvPr>
            <p:ph type="title"/>
          </p:nvPr>
        </p:nvSpPr>
        <p:spPr>
          <a:xfrm>
            <a:off x="1189029" y="1640262"/>
            <a:ext cx="3916265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000000"/>
                </a:solidFill>
              </a:rPr>
              <a:t>TRÒ CHƠI</a:t>
            </a:r>
            <a:endParaRPr sz="3500" b="1">
              <a:solidFill>
                <a:srgbClr val="000000"/>
              </a:solidFill>
            </a:endParaRPr>
          </a:p>
        </p:txBody>
      </p:sp>
      <p:grpSp>
        <p:nvGrpSpPr>
          <p:cNvPr id="95" name="Google Shape;1485;p43"/>
          <p:cNvGrpSpPr/>
          <p:nvPr/>
        </p:nvGrpSpPr>
        <p:grpSpPr>
          <a:xfrm rot="-371376" flipH="1">
            <a:off x="5756924" y="1198172"/>
            <a:ext cx="2163717" cy="2896816"/>
            <a:chOff x="2961675" y="3275575"/>
            <a:chExt cx="426875" cy="571525"/>
          </a:xfrm>
        </p:grpSpPr>
        <p:sp>
          <p:nvSpPr>
            <p:cNvPr id="96" name="Google Shape;1486;p43"/>
            <p:cNvSpPr/>
            <p:nvPr/>
          </p:nvSpPr>
          <p:spPr>
            <a:xfrm>
              <a:off x="3020250" y="3413900"/>
              <a:ext cx="360725" cy="423850"/>
            </a:xfrm>
            <a:custGeom>
              <a:avLst/>
              <a:gdLst/>
              <a:ahLst/>
              <a:cxnLst/>
              <a:rect l="l" t="t" r="r" b="b"/>
              <a:pathLst>
                <a:path w="14429" h="16954" extrusionOk="0">
                  <a:moveTo>
                    <a:pt x="4750" y="482"/>
                  </a:moveTo>
                  <a:cubicBezTo>
                    <a:pt x="4847" y="482"/>
                    <a:pt x="4940" y="497"/>
                    <a:pt x="5021" y="540"/>
                  </a:cubicBezTo>
                  <a:cubicBezTo>
                    <a:pt x="5295" y="684"/>
                    <a:pt x="5347" y="1001"/>
                    <a:pt x="5163" y="1238"/>
                  </a:cubicBezTo>
                  <a:cubicBezTo>
                    <a:pt x="5056" y="1370"/>
                    <a:pt x="4906" y="1457"/>
                    <a:pt x="4765" y="1549"/>
                  </a:cubicBezTo>
                  <a:cubicBezTo>
                    <a:pt x="4592" y="1655"/>
                    <a:pt x="4413" y="1753"/>
                    <a:pt x="4229" y="1840"/>
                  </a:cubicBezTo>
                  <a:cubicBezTo>
                    <a:pt x="3843" y="2024"/>
                    <a:pt x="3439" y="2160"/>
                    <a:pt x="3033" y="2278"/>
                  </a:cubicBezTo>
                  <a:cubicBezTo>
                    <a:pt x="2691" y="2380"/>
                    <a:pt x="2302" y="2524"/>
                    <a:pt x="1936" y="2524"/>
                  </a:cubicBezTo>
                  <a:cubicBezTo>
                    <a:pt x="1919" y="2524"/>
                    <a:pt x="1902" y="2524"/>
                    <a:pt x="1886" y="2523"/>
                  </a:cubicBezTo>
                  <a:cubicBezTo>
                    <a:pt x="1675" y="2517"/>
                    <a:pt x="1462" y="2408"/>
                    <a:pt x="1404" y="2192"/>
                  </a:cubicBezTo>
                  <a:cubicBezTo>
                    <a:pt x="1370" y="2071"/>
                    <a:pt x="1390" y="1944"/>
                    <a:pt x="1459" y="1840"/>
                  </a:cubicBezTo>
                  <a:cubicBezTo>
                    <a:pt x="1468" y="1817"/>
                    <a:pt x="1482" y="1797"/>
                    <a:pt x="1505" y="1779"/>
                  </a:cubicBezTo>
                  <a:cubicBezTo>
                    <a:pt x="1995" y="1327"/>
                    <a:pt x="2664" y="1053"/>
                    <a:pt x="3289" y="843"/>
                  </a:cubicBezTo>
                  <a:cubicBezTo>
                    <a:pt x="3592" y="736"/>
                    <a:pt x="3892" y="647"/>
                    <a:pt x="4206" y="575"/>
                  </a:cubicBezTo>
                  <a:cubicBezTo>
                    <a:pt x="4366" y="539"/>
                    <a:pt x="4565" y="482"/>
                    <a:pt x="4750" y="482"/>
                  </a:cubicBezTo>
                  <a:close/>
                  <a:moveTo>
                    <a:pt x="9238" y="8627"/>
                  </a:moveTo>
                  <a:cubicBezTo>
                    <a:pt x="9249" y="8627"/>
                    <a:pt x="9259" y="8627"/>
                    <a:pt x="9270" y="8627"/>
                  </a:cubicBezTo>
                  <a:cubicBezTo>
                    <a:pt x="9460" y="8633"/>
                    <a:pt x="9630" y="8734"/>
                    <a:pt x="9762" y="8864"/>
                  </a:cubicBezTo>
                  <a:cubicBezTo>
                    <a:pt x="9932" y="9037"/>
                    <a:pt x="10028" y="9276"/>
                    <a:pt x="10105" y="9506"/>
                  </a:cubicBezTo>
                  <a:cubicBezTo>
                    <a:pt x="10137" y="9610"/>
                    <a:pt x="10042" y="9711"/>
                    <a:pt x="9950" y="9734"/>
                  </a:cubicBezTo>
                  <a:cubicBezTo>
                    <a:pt x="9937" y="9737"/>
                    <a:pt x="9924" y="9738"/>
                    <a:pt x="9911" y="9738"/>
                  </a:cubicBezTo>
                  <a:cubicBezTo>
                    <a:pt x="9818" y="9738"/>
                    <a:pt x="9747" y="9665"/>
                    <a:pt x="9722" y="9578"/>
                  </a:cubicBezTo>
                  <a:cubicBezTo>
                    <a:pt x="9719" y="9570"/>
                    <a:pt x="9719" y="9564"/>
                    <a:pt x="9716" y="9555"/>
                  </a:cubicBezTo>
                  <a:lnTo>
                    <a:pt x="9716" y="9552"/>
                  </a:lnTo>
                  <a:cubicBezTo>
                    <a:pt x="9711" y="9538"/>
                    <a:pt x="9705" y="9527"/>
                    <a:pt x="9702" y="9512"/>
                  </a:cubicBezTo>
                  <a:cubicBezTo>
                    <a:pt x="9690" y="9483"/>
                    <a:pt x="9679" y="9452"/>
                    <a:pt x="9664" y="9423"/>
                  </a:cubicBezTo>
                  <a:cubicBezTo>
                    <a:pt x="9644" y="9374"/>
                    <a:pt x="9618" y="9322"/>
                    <a:pt x="9589" y="9276"/>
                  </a:cubicBezTo>
                  <a:cubicBezTo>
                    <a:pt x="9587" y="9266"/>
                    <a:pt x="9578" y="9260"/>
                    <a:pt x="9574" y="9252"/>
                  </a:cubicBezTo>
                  <a:lnTo>
                    <a:pt x="9574" y="9252"/>
                  </a:lnTo>
                  <a:cubicBezTo>
                    <a:pt x="9574" y="9252"/>
                    <a:pt x="9575" y="9252"/>
                    <a:pt x="9575" y="9253"/>
                  </a:cubicBezTo>
                  <a:lnTo>
                    <a:pt x="9572" y="9247"/>
                  </a:lnTo>
                  <a:lnTo>
                    <a:pt x="9572" y="9247"/>
                  </a:lnTo>
                  <a:cubicBezTo>
                    <a:pt x="9573" y="9249"/>
                    <a:pt x="9573" y="9250"/>
                    <a:pt x="9574" y="9252"/>
                  </a:cubicBezTo>
                  <a:lnTo>
                    <a:pt x="9574" y="9252"/>
                  </a:lnTo>
                  <a:cubicBezTo>
                    <a:pt x="9571" y="9249"/>
                    <a:pt x="9566" y="9246"/>
                    <a:pt x="9566" y="9238"/>
                  </a:cubicBezTo>
                  <a:lnTo>
                    <a:pt x="9564" y="9235"/>
                  </a:lnTo>
                  <a:lnTo>
                    <a:pt x="9520" y="9181"/>
                  </a:lnTo>
                  <a:cubicBezTo>
                    <a:pt x="9506" y="9166"/>
                    <a:pt x="9491" y="9149"/>
                    <a:pt x="9480" y="9135"/>
                  </a:cubicBezTo>
                  <a:cubicBezTo>
                    <a:pt x="9474" y="9129"/>
                    <a:pt x="9466" y="9120"/>
                    <a:pt x="9457" y="9114"/>
                  </a:cubicBezTo>
                  <a:cubicBezTo>
                    <a:pt x="9445" y="9109"/>
                    <a:pt x="9437" y="9106"/>
                    <a:pt x="9437" y="9103"/>
                  </a:cubicBezTo>
                  <a:cubicBezTo>
                    <a:pt x="9417" y="9086"/>
                    <a:pt x="9391" y="9065"/>
                    <a:pt x="9370" y="9051"/>
                  </a:cubicBezTo>
                  <a:lnTo>
                    <a:pt x="9365" y="9048"/>
                  </a:lnTo>
                  <a:lnTo>
                    <a:pt x="9362" y="9048"/>
                  </a:lnTo>
                  <a:cubicBezTo>
                    <a:pt x="9350" y="9045"/>
                    <a:pt x="9342" y="9037"/>
                    <a:pt x="9327" y="9034"/>
                  </a:cubicBezTo>
                  <a:lnTo>
                    <a:pt x="9284" y="9022"/>
                  </a:lnTo>
                  <a:lnTo>
                    <a:pt x="9278" y="9022"/>
                  </a:lnTo>
                  <a:cubicBezTo>
                    <a:pt x="9264" y="9022"/>
                    <a:pt x="9249" y="9019"/>
                    <a:pt x="9235" y="9019"/>
                  </a:cubicBezTo>
                  <a:lnTo>
                    <a:pt x="9229" y="9019"/>
                  </a:lnTo>
                  <a:cubicBezTo>
                    <a:pt x="9206" y="9022"/>
                    <a:pt x="9186" y="9025"/>
                    <a:pt x="9163" y="9034"/>
                  </a:cubicBezTo>
                  <a:lnTo>
                    <a:pt x="9120" y="9054"/>
                  </a:lnTo>
                  <a:lnTo>
                    <a:pt x="9117" y="9054"/>
                  </a:lnTo>
                  <a:cubicBezTo>
                    <a:pt x="9105" y="9063"/>
                    <a:pt x="9100" y="9071"/>
                    <a:pt x="9088" y="9077"/>
                  </a:cubicBezTo>
                  <a:cubicBezTo>
                    <a:pt x="9076" y="9083"/>
                    <a:pt x="9071" y="9094"/>
                    <a:pt x="9062" y="9103"/>
                  </a:cubicBezTo>
                  <a:cubicBezTo>
                    <a:pt x="9059" y="9106"/>
                    <a:pt x="9059" y="9109"/>
                    <a:pt x="9056" y="9109"/>
                  </a:cubicBezTo>
                  <a:cubicBezTo>
                    <a:pt x="9042" y="9126"/>
                    <a:pt x="9030" y="9146"/>
                    <a:pt x="9025" y="9163"/>
                  </a:cubicBezTo>
                  <a:cubicBezTo>
                    <a:pt x="9025" y="9163"/>
                    <a:pt x="9025" y="9166"/>
                    <a:pt x="9019" y="9169"/>
                  </a:cubicBezTo>
                  <a:cubicBezTo>
                    <a:pt x="9019" y="9175"/>
                    <a:pt x="9016" y="9175"/>
                    <a:pt x="9016" y="9178"/>
                  </a:cubicBezTo>
                  <a:lnTo>
                    <a:pt x="9016" y="9181"/>
                  </a:lnTo>
                  <a:cubicBezTo>
                    <a:pt x="9013" y="9184"/>
                    <a:pt x="9010" y="9192"/>
                    <a:pt x="9010" y="9195"/>
                  </a:cubicBezTo>
                  <a:cubicBezTo>
                    <a:pt x="9004" y="9210"/>
                    <a:pt x="8999" y="9227"/>
                    <a:pt x="8996" y="9241"/>
                  </a:cubicBezTo>
                  <a:lnTo>
                    <a:pt x="8984" y="9284"/>
                  </a:lnTo>
                  <a:cubicBezTo>
                    <a:pt x="8981" y="9293"/>
                    <a:pt x="8981" y="9299"/>
                    <a:pt x="8981" y="9307"/>
                  </a:cubicBezTo>
                  <a:cubicBezTo>
                    <a:pt x="8973" y="9348"/>
                    <a:pt x="8973" y="9382"/>
                    <a:pt x="8973" y="9423"/>
                  </a:cubicBezTo>
                  <a:lnTo>
                    <a:pt x="8973" y="9452"/>
                  </a:lnTo>
                  <a:cubicBezTo>
                    <a:pt x="8976" y="9469"/>
                    <a:pt x="8976" y="9492"/>
                    <a:pt x="8981" y="9512"/>
                  </a:cubicBezTo>
                  <a:cubicBezTo>
                    <a:pt x="8987" y="9558"/>
                    <a:pt x="8996" y="9607"/>
                    <a:pt x="9004" y="9650"/>
                  </a:cubicBezTo>
                  <a:cubicBezTo>
                    <a:pt x="9010" y="9659"/>
                    <a:pt x="9030" y="9711"/>
                    <a:pt x="9027" y="9723"/>
                  </a:cubicBezTo>
                  <a:cubicBezTo>
                    <a:pt x="9033" y="9731"/>
                    <a:pt x="9039" y="9746"/>
                    <a:pt x="9042" y="9757"/>
                  </a:cubicBezTo>
                  <a:cubicBezTo>
                    <a:pt x="9062" y="9812"/>
                    <a:pt x="9085" y="9861"/>
                    <a:pt x="9114" y="9913"/>
                  </a:cubicBezTo>
                  <a:cubicBezTo>
                    <a:pt x="9160" y="10011"/>
                    <a:pt x="9117" y="10120"/>
                    <a:pt x="9025" y="10172"/>
                  </a:cubicBezTo>
                  <a:cubicBezTo>
                    <a:pt x="8998" y="10186"/>
                    <a:pt x="8970" y="10192"/>
                    <a:pt x="8942" y="10192"/>
                  </a:cubicBezTo>
                  <a:cubicBezTo>
                    <a:pt x="8869" y="10192"/>
                    <a:pt x="8798" y="10149"/>
                    <a:pt x="8765" y="10083"/>
                  </a:cubicBezTo>
                  <a:cubicBezTo>
                    <a:pt x="8644" y="9846"/>
                    <a:pt x="8566" y="9578"/>
                    <a:pt x="8592" y="9310"/>
                  </a:cubicBezTo>
                  <a:cubicBezTo>
                    <a:pt x="8610" y="9120"/>
                    <a:pt x="8682" y="8944"/>
                    <a:pt x="8814" y="8803"/>
                  </a:cubicBezTo>
                  <a:cubicBezTo>
                    <a:pt x="8922" y="8687"/>
                    <a:pt x="9081" y="8627"/>
                    <a:pt x="9238" y="8627"/>
                  </a:cubicBezTo>
                  <a:close/>
                  <a:moveTo>
                    <a:pt x="3087" y="10931"/>
                  </a:moveTo>
                  <a:cubicBezTo>
                    <a:pt x="3119" y="10931"/>
                    <a:pt x="3151" y="10933"/>
                    <a:pt x="3183" y="10939"/>
                  </a:cubicBezTo>
                  <a:cubicBezTo>
                    <a:pt x="3635" y="11017"/>
                    <a:pt x="3883" y="11455"/>
                    <a:pt x="3984" y="11870"/>
                  </a:cubicBezTo>
                  <a:cubicBezTo>
                    <a:pt x="4010" y="11973"/>
                    <a:pt x="3926" y="12074"/>
                    <a:pt x="3828" y="12097"/>
                  </a:cubicBezTo>
                  <a:cubicBezTo>
                    <a:pt x="3816" y="12100"/>
                    <a:pt x="3803" y="12101"/>
                    <a:pt x="3791" y="12101"/>
                  </a:cubicBezTo>
                  <a:cubicBezTo>
                    <a:pt x="3700" y="12101"/>
                    <a:pt x="3621" y="12028"/>
                    <a:pt x="3600" y="11942"/>
                  </a:cubicBezTo>
                  <a:cubicBezTo>
                    <a:pt x="3595" y="11910"/>
                    <a:pt x="3583" y="11873"/>
                    <a:pt x="3577" y="11841"/>
                  </a:cubicBezTo>
                  <a:cubicBezTo>
                    <a:pt x="3577" y="11838"/>
                    <a:pt x="3572" y="11829"/>
                    <a:pt x="3572" y="11824"/>
                  </a:cubicBezTo>
                  <a:lnTo>
                    <a:pt x="3569" y="11818"/>
                  </a:lnTo>
                  <a:lnTo>
                    <a:pt x="3569" y="11815"/>
                  </a:lnTo>
                  <a:lnTo>
                    <a:pt x="3569" y="11812"/>
                  </a:lnTo>
                  <a:lnTo>
                    <a:pt x="3566" y="11803"/>
                  </a:lnTo>
                  <a:lnTo>
                    <a:pt x="3566" y="11798"/>
                  </a:lnTo>
                  <a:cubicBezTo>
                    <a:pt x="3566" y="11789"/>
                    <a:pt x="3563" y="11786"/>
                    <a:pt x="3563" y="11783"/>
                  </a:cubicBezTo>
                  <a:cubicBezTo>
                    <a:pt x="3543" y="11731"/>
                    <a:pt x="3520" y="11682"/>
                    <a:pt x="3494" y="11630"/>
                  </a:cubicBezTo>
                  <a:cubicBezTo>
                    <a:pt x="3482" y="11610"/>
                    <a:pt x="3471" y="11593"/>
                    <a:pt x="3456" y="11570"/>
                  </a:cubicBezTo>
                  <a:lnTo>
                    <a:pt x="3453" y="11567"/>
                  </a:lnTo>
                  <a:cubicBezTo>
                    <a:pt x="3451" y="11564"/>
                    <a:pt x="3451" y="11558"/>
                    <a:pt x="3448" y="11556"/>
                  </a:cubicBezTo>
                  <a:cubicBezTo>
                    <a:pt x="3442" y="11553"/>
                    <a:pt x="3439" y="11544"/>
                    <a:pt x="3436" y="11541"/>
                  </a:cubicBezTo>
                  <a:cubicBezTo>
                    <a:pt x="3410" y="11507"/>
                    <a:pt x="3381" y="11472"/>
                    <a:pt x="3350" y="11440"/>
                  </a:cubicBezTo>
                  <a:lnTo>
                    <a:pt x="3327" y="11420"/>
                  </a:lnTo>
                  <a:cubicBezTo>
                    <a:pt x="3318" y="11409"/>
                    <a:pt x="3304" y="11400"/>
                    <a:pt x="3292" y="11391"/>
                  </a:cubicBezTo>
                  <a:cubicBezTo>
                    <a:pt x="3278" y="11383"/>
                    <a:pt x="3266" y="11371"/>
                    <a:pt x="3252" y="11365"/>
                  </a:cubicBezTo>
                  <a:cubicBezTo>
                    <a:pt x="3249" y="11365"/>
                    <a:pt x="3246" y="11362"/>
                    <a:pt x="3240" y="11357"/>
                  </a:cubicBezTo>
                  <a:lnTo>
                    <a:pt x="3234" y="11357"/>
                  </a:lnTo>
                  <a:cubicBezTo>
                    <a:pt x="3220" y="11354"/>
                    <a:pt x="3217" y="11351"/>
                    <a:pt x="3217" y="11351"/>
                  </a:cubicBezTo>
                  <a:cubicBezTo>
                    <a:pt x="3194" y="11342"/>
                    <a:pt x="3177" y="11337"/>
                    <a:pt x="3159" y="11328"/>
                  </a:cubicBezTo>
                  <a:lnTo>
                    <a:pt x="3151" y="11328"/>
                  </a:lnTo>
                  <a:cubicBezTo>
                    <a:pt x="3139" y="11328"/>
                    <a:pt x="3125" y="11325"/>
                    <a:pt x="3116" y="11325"/>
                  </a:cubicBezTo>
                  <a:lnTo>
                    <a:pt x="3064" y="11325"/>
                  </a:lnTo>
                  <a:cubicBezTo>
                    <a:pt x="3053" y="11328"/>
                    <a:pt x="3044" y="11328"/>
                    <a:pt x="3030" y="11334"/>
                  </a:cubicBezTo>
                  <a:cubicBezTo>
                    <a:pt x="3026" y="11334"/>
                    <a:pt x="3025" y="11335"/>
                    <a:pt x="3023" y="11335"/>
                  </a:cubicBezTo>
                  <a:cubicBezTo>
                    <a:pt x="3023" y="11335"/>
                    <a:pt x="3022" y="11335"/>
                    <a:pt x="3021" y="11334"/>
                  </a:cubicBezTo>
                  <a:cubicBezTo>
                    <a:pt x="3015" y="11339"/>
                    <a:pt x="3007" y="11339"/>
                    <a:pt x="3004" y="11342"/>
                  </a:cubicBezTo>
                  <a:cubicBezTo>
                    <a:pt x="2989" y="11351"/>
                    <a:pt x="2972" y="11357"/>
                    <a:pt x="2958" y="11365"/>
                  </a:cubicBezTo>
                  <a:lnTo>
                    <a:pt x="2958" y="11368"/>
                  </a:lnTo>
                  <a:cubicBezTo>
                    <a:pt x="2946" y="11377"/>
                    <a:pt x="2938" y="11383"/>
                    <a:pt x="2929" y="11391"/>
                  </a:cubicBezTo>
                  <a:cubicBezTo>
                    <a:pt x="2920" y="11394"/>
                    <a:pt x="2917" y="11406"/>
                    <a:pt x="2909" y="11411"/>
                  </a:cubicBezTo>
                  <a:cubicBezTo>
                    <a:pt x="2906" y="11414"/>
                    <a:pt x="2906" y="11420"/>
                    <a:pt x="2903" y="11420"/>
                  </a:cubicBezTo>
                  <a:cubicBezTo>
                    <a:pt x="2900" y="11420"/>
                    <a:pt x="2900" y="11423"/>
                    <a:pt x="2900" y="11423"/>
                  </a:cubicBezTo>
                  <a:lnTo>
                    <a:pt x="2889" y="11435"/>
                  </a:lnTo>
                  <a:lnTo>
                    <a:pt x="2866" y="11466"/>
                  </a:lnTo>
                  <a:cubicBezTo>
                    <a:pt x="2866" y="11469"/>
                    <a:pt x="2863" y="11469"/>
                    <a:pt x="2863" y="11478"/>
                  </a:cubicBezTo>
                  <a:cubicBezTo>
                    <a:pt x="2848" y="11507"/>
                    <a:pt x="2837" y="11535"/>
                    <a:pt x="2831" y="11567"/>
                  </a:cubicBezTo>
                  <a:cubicBezTo>
                    <a:pt x="2834" y="11567"/>
                    <a:pt x="2831" y="11573"/>
                    <a:pt x="2822" y="11587"/>
                  </a:cubicBezTo>
                  <a:cubicBezTo>
                    <a:pt x="2822" y="11602"/>
                    <a:pt x="2819" y="11622"/>
                    <a:pt x="2819" y="11636"/>
                  </a:cubicBezTo>
                  <a:cubicBezTo>
                    <a:pt x="2817" y="11656"/>
                    <a:pt x="2817" y="11679"/>
                    <a:pt x="2817" y="11700"/>
                  </a:cubicBezTo>
                  <a:lnTo>
                    <a:pt x="2817" y="11726"/>
                  </a:lnTo>
                  <a:lnTo>
                    <a:pt x="2817" y="11728"/>
                  </a:lnTo>
                  <a:lnTo>
                    <a:pt x="2817" y="11731"/>
                  </a:lnTo>
                  <a:lnTo>
                    <a:pt x="2817" y="11740"/>
                  </a:lnTo>
                  <a:cubicBezTo>
                    <a:pt x="2817" y="11743"/>
                    <a:pt x="2817" y="11746"/>
                    <a:pt x="2819" y="11746"/>
                  </a:cubicBezTo>
                  <a:lnTo>
                    <a:pt x="2819" y="11752"/>
                  </a:lnTo>
                  <a:cubicBezTo>
                    <a:pt x="2822" y="11783"/>
                    <a:pt x="2828" y="11815"/>
                    <a:pt x="2831" y="11852"/>
                  </a:cubicBezTo>
                  <a:cubicBezTo>
                    <a:pt x="2842" y="11901"/>
                    <a:pt x="2851" y="11953"/>
                    <a:pt x="2866" y="11999"/>
                  </a:cubicBezTo>
                  <a:lnTo>
                    <a:pt x="2866" y="12002"/>
                  </a:lnTo>
                  <a:cubicBezTo>
                    <a:pt x="2871" y="12017"/>
                    <a:pt x="2877" y="12028"/>
                    <a:pt x="2880" y="12043"/>
                  </a:cubicBezTo>
                  <a:cubicBezTo>
                    <a:pt x="2891" y="12071"/>
                    <a:pt x="2903" y="12097"/>
                    <a:pt x="2915" y="12126"/>
                  </a:cubicBezTo>
                  <a:cubicBezTo>
                    <a:pt x="2958" y="12227"/>
                    <a:pt x="2920" y="12334"/>
                    <a:pt x="2828" y="12386"/>
                  </a:cubicBezTo>
                  <a:cubicBezTo>
                    <a:pt x="2803" y="12398"/>
                    <a:pt x="2775" y="12404"/>
                    <a:pt x="2747" y="12404"/>
                  </a:cubicBezTo>
                  <a:cubicBezTo>
                    <a:pt x="2672" y="12404"/>
                    <a:pt x="2596" y="12362"/>
                    <a:pt x="2569" y="12293"/>
                  </a:cubicBezTo>
                  <a:cubicBezTo>
                    <a:pt x="2468" y="12060"/>
                    <a:pt x="2396" y="11789"/>
                    <a:pt x="2442" y="11530"/>
                  </a:cubicBezTo>
                  <a:cubicBezTo>
                    <a:pt x="2474" y="11354"/>
                    <a:pt x="2554" y="11178"/>
                    <a:pt x="2701" y="11066"/>
                  </a:cubicBezTo>
                  <a:cubicBezTo>
                    <a:pt x="2816" y="10981"/>
                    <a:pt x="2949" y="10931"/>
                    <a:pt x="3087" y="10931"/>
                  </a:cubicBezTo>
                  <a:close/>
                  <a:moveTo>
                    <a:pt x="7477" y="10654"/>
                  </a:moveTo>
                  <a:cubicBezTo>
                    <a:pt x="7656" y="10654"/>
                    <a:pt x="7833" y="10736"/>
                    <a:pt x="7967" y="10893"/>
                  </a:cubicBezTo>
                  <a:cubicBezTo>
                    <a:pt x="8376" y="11368"/>
                    <a:pt x="8298" y="12135"/>
                    <a:pt x="7906" y="12593"/>
                  </a:cubicBezTo>
                  <a:cubicBezTo>
                    <a:pt x="7616" y="12932"/>
                    <a:pt x="7183" y="13112"/>
                    <a:pt x="6748" y="13112"/>
                  </a:cubicBezTo>
                  <a:cubicBezTo>
                    <a:pt x="6534" y="13112"/>
                    <a:pt x="6320" y="13068"/>
                    <a:pt x="6122" y="12979"/>
                  </a:cubicBezTo>
                  <a:cubicBezTo>
                    <a:pt x="5615" y="12755"/>
                    <a:pt x="4923" y="12071"/>
                    <a:pt x="5338" y="11498"/>
                  </a:cubicBezTo>
                  <a:cubicBezTo>
                    <a:pt x="5441" y="11376"/>
                    <a:pt x="5560" y="11333"/>
                    <a:pt x="5685" y="11333"/>
                  </a:cubicBezTo>
                  <a:cubicBezTo>
                    <a:pt x="5838" y="11333"/>
                    <a:pt x="5999" y="11396"/>
                    <a:pt x="6151" y="11455"/>
                  </a:cubicBezTo>
                  <a:cubicBezTo>
                    <a:pt x="6221" y="11483"/>
                    <a:pt x="6295" y="11497"/>
                    <a:pt x="6367" y="11497"/>
                  </a:cubicBezTo>
                  <a:cubicBezTo>
                    <a:pt x="6472" y="11497"/>
                    <a:pt x="6573" y="11468"/>
                    <a:pt x="6658" y="11409"/>
                  </a:cubicBezTo>
                  <a:cubicBezTo>
                    <a:pt x="6785" y="11215"/>
                    <a:pt x="6866" y="10999"/>
                    <a:pt x="7030" y="10844"/>
                  </a:cubicBezTo>
                  <a:cubicBezTo>
                    <a:pt x="7163" y="10716"/>
                    <a:pt x="7321" y="10654"/>
                    <a:pt x="7477" y="10654"/>
                  </a:cubicBezTo>
                  <a:close/>
                  <a:moveTo>
                    <a:pt x="5110" y="0"/>
                  </a:moveTo>
                  <a:cubicBezTo>
                    <a:pt x="4722" y="0"/>
                    <a:pt x="4324" y="100"/>
                    <a:pt x="3961" y="200"/>
                  </a:cubicBezTo>
                  <a:cubicBezTo>
                    <a:pt x="3410" y="356"/>
                    <a:pt x="2874" y="572"/>
                    <a:pt x="2352" y="808"/>
                  </a:cubicBezTo>
                  <a:cubicBezTo>
                    <a:pt x="2131" y="909"/>
                    <a:pt x="1914" y="1019"/>
                    <a:pt x="1698" y="1134"/>
                  </a:cubicBezTo>
                  <a:cubicBezTo>
                    <a:pt x="1560" y="1209"/>
                    <a:pt x="1358" y="1324"/>
                    <a:pt x="1263" y="1390"/>
                  </a:cubicBezTo>
                  <a:cubicBezTo>
                    <a:pt x="998" y="1569"/>
                    <a:pt x="583" y="1851"/>
                    <a:pt x="609" y="2217"/>
                  </a:cubicBezTo>
                  <a:cubicBezTo>
                    <a:pt x="628" y="2491"/>
                    <a:pt x="902" y="2789"/>
                    <a:pt x="1187" y="2789"/>
                  </a:cubicBezTo>
                  <a:cubicBezTo>
                    <a:pt x="1196" y="2789"/>
                    <a:pt x="1205" y="2789"/>
                    <a:pt x="1214" y="2788"/>
                  </a:cubicBezTo>
                  <a:lnTo>
                    <a:pt x="1231" y="2788"/>
                  </a:lnTo>
                  <a:cubicBezTo>
                    <a:pt x="1247" y="2784"/>
                    <a:pt x="1263" y="2782"/>
                    <a:pt x="1278" y="2782"/>
                  </a:cubicBezTo>
                  <a:cubicBezTo>
                    <a:pt x="1339" y="2782"/>
                    <a:pt x="1397" y="2814"/>
                    <a:pt x="1424" y="2892"/>
                  </a:cubicBezTo>
                  <a:cubicBezTo>
                    <a:pt x="1554" y="3229"/>
                    <a:pt x="1681" y="3575"/>
                    <a:pt x="1796" y="3918"/>
                  </a:cubicBezTo>
                  <a:cubicBezTo>
                    <a:pt x="2188" y="5079"/>
                    <a:pt x="2439" y="6276"/>
                    <a:pt x="2194" y="7492"/>
                  </a:cubicBezTo>
                  <a:cubicBezTo>
                    <a:pt x="2056" y="8166"/>
                    <a:pt x="1793" y="8803"/>
                    <a:pt x="1482" y="9417"/>
                  </a:cubicBezTo>
                  <a:cubicBezTo>
                    <a:pt x="1105" y="10166"/>
                    <a:pt x="813" y="10976"/>
                    <a:pt x="586" y="11783"/>
                  </a:cubicBezTo>
                  <a:cubicBezTo>
                    <a:pt x="367" y="12564"/>
                    <a:pt x="226" y="13366"/>
                    <a:pt x="156" y="14175"/>
                  </a:cubicBezTo>
                  <a:cubicBezTo>
                    <a:pt x="99" y="14867"/>
                    <a:pt x="1" y="15671"/>
                    <a:pt x="398" y="16285"/>
                  </a:cubicBezTo>
                  <a:cubicBezTo>
                    <a:pt x="719" y="16782"/>
                    <a:pt x="1305" y="16954"/>
                    <a:pt x="1869" y="16954"/>
                  </a:cubicBezTo>
                  <a:cubicBezTo>
                    <a:pt x="1873" y="16954"/>
                    <a:pt x="1878" y="16954"/>
                    <a:pt x="1883" y="16954"/>
                  </a:cubicBezTo>
                  <a:cubicBezTo>
                    <a:pt x="2301" y="16954"/>
                    <a:pt x="2719" y="16856"/>
                    <a:pt x="3128" y="16784"/>
                  </a:cubicBezTo>
                  <a:cubicBezTo>
                    <a:pt x="3612" y="16697"/>
                    <a:pt x="4093" y="16599"/>
                    <a:pt x="4577" y="16493"/>
                  </a:cubicBezTo>
                  <a:cubicBezTo>
                    <a:pt x="6477" y="16066"/>
                    <a:pt x="8342" y="15475"/>
                    <a:pt x="10114" y="14657"/>
                  </a:cubicBezTo>
                  <a:cubicBezTo>
                    <a:pt x="11005" y="14250"/>
                    <a:pt x="11869" y="13783"/>
                    <a:pt x="12693" y="13259"/>
                  </a:cubicBezTo>
                  <a:cubicBezTo>
                    <a:pt x="13241" y="12910"/>
                    <a:pt x="13921" y="12544"/>
                    <a:pt x="14207" y="11919"/>
                  </a:cubicBezTo>
                  <a:cubicBezTo>
                    <a:pt x="14429" y="11426"/>
                    <a:pt x="14287" y="10907"/>
                    <a:pt x="14028" y="10463"/>
                  </a:cubicBezTo>
                  <a:cubicBezTo>
                    <a:pt x="13682" y="9878"/>
                    <a:pt x="13149" y="9377"/>
                    <a:pt x="12642" y="8930"/>
                  </a:cubicBezTo>
                  <a:cubicBezTo>
                    <a:pt x="11777" y="8166"/>
                    <a:pt x="10786" y="7578"/>
                    <a:pt x="9803" y="6987"/>
                  </a:cubicBezTo>
                  <a:cubicBezTo>
                    <a:pt x="8915" y="6454"/>
                    <a:pt x="8059" y="5875"/>
                    <a:pt x="7382" y="5082"/>
                  </a:cubicBezTo>
                  <a:cubicBezTo>
                    <a:pt x="6459" y="4004"/>
                    <a:pt x="5929" y="2664"/>
                    <a:pt x="5560" y="1310"/>
                  </a:cubicBezTo>
                  <a:cubicBezTo>
                    <a:pt x="5537" y="1223"/>
                    <a:pt x="5572" y="1160"/>
                    <a:pt x="5629" y="1122"/>
                  </a:cubicBezTo>
                  <a:cubicBezTo>
                    <a:pt x="5802" y="952"/>
                    <a:pt x="6062" y="693"/>
                    <a:pt x="5993" y="428"/>
                  </a:cubicBezTo>
                  <a:cubicBezTo>
                    <a:pt x="5935" y="188"/>
                    <a:pt x="5670" y="70"/>
                    <a:pt x="5454" y="30"/>
                  </a:cubicBezTo>
                  <a:cubicBezTo>
                    <a:pt x="5341" y="9"/>
                    <a:pt x="5226" y="0"/>
                    <a:pt x="5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87;p43"/>
            <p:cNvSpPr/>
            <p:nvPr/>
          </p:nvSpPr>
          <p:spPr>
            <a:xfrm>
              <a:off x="3031200" y="3589850"/>
              <a:ext cx="346675" cy="234025"/>
            </a:xfrm>
            <a:custGeom>
              <a:avLst/>
              <a:gdLst/>
              <a:ahLst/>
              <a:cxnLst/>
              <a:rect l="l" t="t" r="r" b="b"/>
              <a:pathLst>
                <a:path w="13867" h="9361" extrusionOk="0">
                  <a:moveTo>
                    <a:pt x="8318" y="0"/>
                  </a:moveTo>
                  <a:cubicBezTo>
                    <a:pt x="7604" y="0"/>
                    <a:pt x="6461" y="521"/>
                    <a:pt x="4993" y="1117"/>
                  </a:cubicBezTo>
                  <a:cubicBezTo>
                    <a:pt x="3183" y="1852"/>
                    <a:pt x="1719" y="2039"/>
                    <a:pt x="1719" y="2039"/>
                  </a:cubicBezTo>
                  <a:cubicBezTo>
                    <a:pt x="1145" y="2140"/>
                    <a:pt x="995" y="3981"/>
                    <a:pt x="733" y="4575"/>
                  </a:cubicBezTo>
                  <a:cubicBezTo>
                    <a:pt x="465" y="5169"/>
                    <a:pt x="1" y="7976"/>
                    <a:pt x="594" y="8921"/>
                  </a:cubicBezTo>
                  <a:cubicBezTo>
                    <a:pt x="797" y="9243"/>
                    <a:pt x="1271" y="9361"/>
                    <a:pt x="1868" y="9361"/>
                  </a:cubicBezTo>
                  <a:cubicBezTo>
                    <a:pt x="3013" y="9361"/>
                    <a:pt x="4612" y="8929"/>
                    <a:pt x="5624" y="8685"/>
                  </a:cubicBezTo>
                  <a:cubicBezTo>
                    <a:pt x="7163" y="8316"/>
                    <a:pt x="11155" y="6647"/>
                    <a:pt x="12509" y="5322"/>
                  </a:cubicBezTo>
                  <a:cubicBezTo>
                    <a:pt x="13867" y="3996"/>
                    <a:pt x="12322" y="2832"/>
                    <a:pt x="11607" y="2223"/>
                  </a:cubicBezTo>
                  <a:cubicBezTo>
                    <a:pt x="10895" y="1615"/>
                    <a:pt x="9368" y="419"/>
                    <a:pt x="8745" y="91"/>
                  </a:cubicBezTo>
                  <a:cubicBezTo>
                    <a:pt x="8627" y="29"/>
                    <a:pt x="8484" y="0"/>
                    <a:pt x="8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88;p43"/>
            <p:cNvSpPr/>
            <p:nvPr/>
          </p:nvSpPr>
          <p:spPr>
            <a:xfrm>
              <a:off x="3012825" y="3404150"/>
              <a:ext cx="375725" cy="442950"/>
            </a:xfrm>
            <a:custGeom>
              <a:avLst/>
              <a:gdLst/>
              <a:ahLst/>
              <a:cxnLst/>
              <a:rect l="l" t="t" r="r" b="b"/>
              <a:pathLst>
                <a:path w="15029" h="17718" extrusionOk="0">
                  <a:moveTo>
                    <a:pt x="5400" y="390"/>
                  </a:moveTo>
                  <a:cubicBezTo>
                    <a:pt x="5517" y="390"/>
                    <a:pt x="5634" y="399"/>
                    <a:pt x="5748" y="420"/>
                  </a:cubicBezTo>
                  <a:cubicBezTo>
                    <a:pt x="5967" y="460"/>
                    <a:pt x="6229" y="578"/>
                    <a:pt x="6287" y="818"/>
                  </a:cubicBezTo>
                  <a:cubicBezTo>
                    <a:pt x="6353" y="1083"/>
                    <a:pt x="6096" y="1342"/>
                    <a:pt x="5924" y="1512"/>
                  </a:cubicBezTo>
                  <a:cubicBezTo>
                    <a:pt x="5866" y="1550"/>
                    <a:pt x="5828" y="1613"/>
                    <a:pt x="5854" y="1700"/>
                  </a:cubicBezTo>
                  <a:cubicBezTo>
                    <a:pt x="6223" y="3054"/>
                    <a:pt x="6751" y="4394"/>
                    <a:pt x="7673" y="5472"/>
                  </a:cubicBezTo>
                  <a:cubicBezTo>
                    <a:pt x="8350" y="6262"/>
                    <a:pt x="9212" y="6844"/>
                    <a:pt x="10094" y="7377"/>
                  </a:cubicBezTo>
                  <a:cubicBezTo>
                    <a:pt x="11083" y="7968"/>
                    <a:pt x="12068" y="8556"/>
                    <a:pt x="12933" y="9320"/>
                  </a:cubicBezTo>
                  <a:cubicBezTo>
                    <a:pt x="13443" y="9770"/>
                    <a:pt x="13976" y="10268"/>
                    <a:pt x="14322" y="10853"/>
                  </a:cubicBezTo>
                  <a:cubicBezTo>
                    <a:pt x="14584" y="11297"/>
                    <a:pt x="14726" y="11816"/>
                    <a:pt x="14501" y="12309"/>
                  </a:cubicBezTo>
                  <a:cubicBezTo>
                    <a:pt x="14221" y="12934"/>
                    <a:pt x="13538" y="13300"/>
                    <a:pt x="12988" y="13649"/>
                  </a:cubicBezTo>
                  <a:cubicBezTo>
                    <a:pt x="12163" y="14176"/>
                    <a:pt x="11299" y="14640"/>
                    <a:pt x="10408" y="15047"/>
                  </a:cubicBezTo>
                  <a:cubicBezTo>
                    <a:pt x="8636" y="15862"/>
                    <a:pt x="6774" y="16456"/>
                    <a:pt x="4872" y="16883"/>
                  </a:cubicBezTo>
                  <a:cubicBezTo>
                    <a:pt x="4393" y="16989"/>
                    <a:pt x="3909" y="17087"/>
                    <a:pt x="3422" y="17174"/>
                  </a:cubicBezTo>
                  <a:cubicBezTo>
                    <a:pt x="3013" y="17249"/>
                    <a:pt x="2595" y="17344"/>
                    <a:pt x="2177" y="17344"/>
                  </a:cubicBezTo>
                  <a:cubicBezTo>
                    <a:pt x="2172" y="17344"/>
                    <a:pt x="2167" y="17344"/>
                    <a:pt x="2163" y="17344"/>
                  </a:cubicBezTo>
                  <a:cubicBezTo>
                    <a:pt x="1596" y="17344"/>
                    <a:pt x="1013" y="17172"/>
                    <a:pt x="693" y="16675"/>
                  </a:cubicBezTo>
                  <a:cubicBezTo>
                    <a:pt x="295" y="16061"/>
                    <a:pt x="393" y="15257"/>
                    <a:pt x="450" y="14565"/>
                  </a:cubicBezTo>
                  <a:cubicBezTo>
                    <a:pt x="520" y="13756"/>
                    <a:pt x="658" y="12954"/>
                    <a:pt x="880" y="12173"/>
                  </a:cubicBezTo>
                  <a:cubicBezTo>
                    <a:pt x="1108" y="11366"/>
                    <a:pt x="1396" y="10559"/>
                    <a:pt x="1776" y="9807"/>
                  </a:cubicBezTo>
                  <a:cubicBezTo>
                    <a:pt x="2087" y="9193"/>
                    <a:pt x="2347" y="8556"/>
                    <a:pt x="2485" y="7882"/>
                  </a:cubicBezTo>
                  <a:cubicBezTo>
                    <a:pt x="2736" y="6666"/>
                    <a:pt x="2482" y="5469"/>
                    <a:pt x="2090" y="4308"/>
                  </a:cubicBezTo>
                  <a:cubicBezTo>
                    <a:pt x="1975" y="3962"/>
                    <a:pt x="1848" y="3619"/>
                    <a:pt x="1719" y="3282"/>
                  </a:cubicBezTo>
                  <a:cubicBezTo>
                    <a:pt x="1691" y="3204"/>
                    <a:pt x="1633" y="3172"/>
                    <a:pt x="1573" y="3172"/>
                  </a:cubicBezTo>
                  <a:cubicBezTo>
                    <a:pt x="1557" y="3172"/>
                    <a:pt x="1541" y="3174"/>
                    <a:pt x="1525" y="3178"/>
                  </a:cubicBezTo>
                  <a:lnTo>
                    <a:pt x="1505" y="3178"/>
                  </a:lnTo>
                  <a:cubicBezTo>
                    <a:pt x="1496" y="3179"/>
                    <a:pt x="1487" y="3179"/>
                    <a:pt x="1478" y="3179"/>
                  </a:cubicBezTo>
                  <a:cubicBezTo>
                    <a:pt x="1196" y="3179"/>
                    <a:pt x="920" y="2884"/>
                    <a:pt x="900" y="2607"/>
                  </a:cubicBezTo>
                  <a:cubicBezTo>
                    <a:pt x="877" y="2241"/>
                    <a:pt x="1289" y="1959"/>
                    <a:pt x="1557" y="1780"/>
                  </a:cubicBezTo>
                  <a:cubicBezTo>
                    <a:pt x="1649" y="1717"/>
                    <a:pt x="1851" y="1599"/>
                    <a:pt x="1992" y="1524"/>
                  </a:cubicBezTo>
                  <a:cubicBezTo>
                    <a:pt x="2209" y="1409"/>
                    <a:pt x="2425" y="1299"/>
                    <a:pt x="2644" y="1198"/>
                  </a:cubicBezTo>
                  <a:cubicBezTo>
                    <a:pt x="3168" y="959"/>
                    <a:pt x="3704" y="746"/>
                    <a:pt x="4255" y="590"/>
                  </a:cubicBezTo>
                  <a:cubicBezTo>
                    <a:pt x="4617" y="488"/>
                    <a:pt x="5014" y="390"/>
                    <a:pt x="5400" y="390"/>
                  </a:cubicBezTo>
                  <a:close/>
                  <a:moveTo>
                    <a:pt x="5429" y="1"/>
                  </a:moveTo>
                  <a:cubicBezTo>
                    <a:pt x="5116" y="1"/>
                    <a:pt x="4796" y="61"/>
                    <a:pt x="4511" y="126"/>
                  </a:cubicBezTo>
                  <a:cubicBezTo>
                    <a:pt x="3823" y="285"/>
                    <a:pt x="3154" y="544"/>
                    <a:pt x="2508" y="835"/>
                  </a:cubicBezTo>
                  <a:cubicBezTo>
                    <a:pt x="2001" y="1066"/>
                    <a:pt x="1482" y="1316"/>
                    <a:pt x="1044" y="1671"/>
                  </a:cubicBezTo>
                  <a:cubicBezTo>
                    <a:pt x="678" y="1965"/>
                    <a:pt x="390" y="2394"/>
                    <a:pt x="566" y="2878"/>
                  </a:cubicBezTo>
                  <a:cubicBezTo>
                    <a:pt x="698" y="3239"/>
                    <a:pt x="1027" y="3507"/>
                    <a:pt x="1402" y="3547"/>
                  </a:cubicBezTo>
                  <a:cubicBezTo>
                    <a:pt x="1851" y="4737"/>
                    <a:pt x="2295" y="5991"/>
                    <a:pt x="2177" y="7277"/>
                  </a:cubicBezTo>
                  <a:cubicBezTo>
                    <a:pt x="2116" y="7931"/>
                    <a:pt x="1915" y="8565"/>
                    <a:pt x="1647" y="9167"/>
                  </a:cubicBezTo>
                  <a:cubicBezTo>
                    <a:pt x="1482" y="9539"/>
                    <a:pt x="1286" y="9891"/>
                    <a:pt x="1131" y="10265"/>
                  </a:cubicBezTo>
                  <a:cubicBezTo>
                    <a:pt x="963" y="10675"/>
                    <a:pt x="805" y="11087"/>
                    <a:pt x="667" y="11510"/>
                  </a:cubicBezTo>
                  <a:cubicBezTo>
                    <a:pt x="410" y="12294"/>
                    <a:pt x="229" y="13104"/>
                    <a:pt x="122" y="13926"/>
                  </a:cubicBezTo>
                  <a:cubicBezTo>
                    <a:pt x="64" y="14364"/>
                    <a:pt x="41" y="14799"/>
                    <a:pt x="18" y="15237"/>
                  </a:cubicBezTo>
                  <a:cubicBezTo>
                    <a:pt x="1" y="15591"/>
                    <a:pt x="15" y="15955"/>
                    <a:pt x="113" y="16300"/>
                  </a:cubicBezTo>
                  <a:cubicBezTo>
                    <a:pt x="278" y="16885"/>
                    <a:pt x="664" y="17352"/>
                    <a:pt x="1237" y="17569"/>
                  </a:cubicBezTo>
                  <a:cubicBezTo>
                    <a:pt x="1523" y="17678"/>
                    <a:pt x="1817" y="17718"/>
                    <a:pt x="2113" y="17718"/>
                  </a:cubicBezTo>
                  <a:cubicBezTo>
                    <a:pt x="2550" y="17718"/>
                    <a:pt x="2993" y="17631"/>
                    <a:pt x="3422" y="17554"/>
                  </a:cubicBezTo>
                  <a:cubicBezTo>
                    <a:pt x="5402" y="17203"/>
                    <a:pt x="7350" y="16687"/>
                    <a:pt x="9224" y="15957"/>
                  </a:cubicBezTo>
                  <a:cubicBezTo>
                    <a:pt x="10146" y="15597"/>
                    <a:pt x="11051" y="15185"/>
                    <a:pt x="11921" y="14712"/>
                  </a:cubicBezTo>
                  <a:cubicBezTo>
                    <a:pt x="12365" y="14473"/>
                    <a:pt x="12797" y="14220"/>
                    <a:pt x="13218" y="13949"/>
                  </a:cubicBezTo>
                  <a:cubicBezTo>
                    <a:pt x="13558" y="13732"/>
                    <a:pt x="13907" y="13519"/>
                    <a:pt x="14213" y="13263"/>
                  </a:cubicBezTo>
                  <a:cubicBezTo>
                    <a:pt x="14639" y="12902"/>
                    <a:pt x="14979" y="12418"/>
                    <a:pt x="15002" y="11842"/>
                  </a:cubicBezTo>
                  <a:cubicBezTo>
                    <a:pt x="15028" y="11237"/>
                    <a:pt x="14714" y="10672"/>
                    <a:pt x="14342" y="10199"/>
                  </a:cubicBezTo>
                  <a:cubicBezTo>
                    <a:pt x="13535" y="9179"/>
                    <a:pt x="12454" y="8366"/>
                    <a:pt x="11359" y="7683"/>
                  </a:cubicBezTo>
                  <a:cubicBezTo>
                    <a:pt x="10460" y="7121"/>
                    <a:pt x="9509" y="6628"/>
                    <a:pt x="8693" y="5939"/>
                  </a:cubicBezTo>
                  <a:cubicBezTo>
                    <a:pt x="7725" y="5118"/>
                    <a:pt x="7068" y="4028"/>
                    <a:pt x="6627" y="2850"/>
                  </a:cubicBezTo>
                  <a:cubicBezTo>
                    <a:pt x="6486" y="2478"/>
                    <a:pt x="6370" y="2100"/>
                    <a:pt x="6261" y="1720"/>
                  </a:cubicBezTo>
                  <a:cubicBezTo>
                    <a:pt x="6460" y="1515"/>
                    <a:pt x="6644" y="1273"/>
                    <a:pt x="6679" y="991"/>
                  </a:cubicBezTo>
                  <a:cubicBezTo>
                    <a:pt x="6719" y="651"/>
                    <a:pt x="6512" y="345"/>
                    <a:pt x="6223" y="184"/>
                  </a:cubicBezTo>
                  <a:cubicBezTo>
                    <a:pt x="5985" y="49"/>
                    <a:pt x="571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89;p43"/>
            <p:cNvSpPr/>
            <p:nvPr/>
          </p:nvSpPr>
          <p:spPr>
            <a:xfrm>
              <a:off x="3054400" y="3425900"/>
              <a:ext cx="99475" cy="51100"/>
            </a:xfrm>
            <a:custGeom>
              <a:avLst/>
              <a:gdLst/>
              <a:ahLst/>
              <a:cxnLst/>
              <a:rect l="l" t="t" r="r" b="b"/>
              <a:pathLst>
                <a:path w="3979" h="2044" extrusionOk="0">
                  <a:moveTo>
                    <a:pt x="3398" y="389"/>
                  </a:moveTo>
                  <a:cubicBezTo>
                    <a:pt x="3423" y="389"/>
                    <a:pt x="3447" y="392"/>
                    <a:pt x="3465" y="400"/>
                  </a:cubicBezTo>
                  <a:cubicBezTo>
                    <a:pt x="3673" y="484"/>
                    <a:pt x="3162" y="760"/>
                    <a:pt x="3111" y="789"/>
                  </a:cubicBezTo>
                  <a:cubicBezTo>
                    <a:pt x="2549" y="1121"/>
                    <a:pt x="1926" y="1331"/>
                    <a:pt x="1298" y="1495"/>
                  </a:cubicBezTo>
                  <a:cubicBezTo>
                    <a:pt x="1125" y="1544"/>
                    <a:pt x="949" y="1591"/>
                    <a:pt x="773" y="1625"/>
                  </a:cubicBezTo>
                  <a:cubicBezTo>
                    <a:pt x="708" y="1640"/>
                    <a:pt x="631" y="1658"/>
                    <a:pt x="557" y="1658"/>
                  </a:cubicBezTo>
                  <a:cubicBezTo>
                    <a:pt x="518" y="1658"/>
                    <a:pt x="480" y="1653"/>
                    <a:pt x="445" y="1640"/>
                  </a:cubicBezTo>
                  <a:cubicBezTo>
                    <a:pt x="401" y="1622"/>
                    <a:pt x="413" y="1625"/>
                    <a:pt x="410" y="1593"/>
                  </a:cubicBezTo>
                  <a:cubicBezTo>
                    <a:pt x="410" y="1591"/>
                    <a:pt x="415" y="1576"/>
                    <a:pt x="413" y="1576"/>
                  </a:cubicBezTo>
                  <a:lnTo>
                    <a:pt x="413" y="1576"/>
                  </a:lnTo>
                  <a:cubicBezTo>
                    <a:pt x="413" y="1576"/>
                    <a:pt x="413" y="1576"/>
                    <a:pt x="413" y="1576"/>
                  </a:cubicBezTo>
                  <a:lnTo>
                    <a:pt x="413" y="1576"/>
                  </a:lnTo>
                  <a:cubicBezTo>
                    <a:pt x="719" y="1299"/>
                    <a:pt x="1105" y="1106"/>
                    <a:pt x="1482" y="945"/>
                  </a:cubicBezTo>
                  <a:cubicBezTo>
                    <a:pt x="1929" y="752"/>
                    <a:pt x="2390" y="596"/>
                    <a:pt x="2866" y="487"/>
                  </a:cubicBezTo>
                  <a:cubicBezTo>
                    <a:pt x="2966" y="466"/>
                    <a:pt x="3070" y="443"/>
                    <a:pt x="3177" y="426"/>
                  </a:cubicBezTo>
                  <a:cubicBezTo>
                    <a:pt x="3233" y="415"/>
                    <a:pt x="3325" y="389"/>
                    <a:pt x="3398" y="389"/>
                  </a:cubicBezTo>
                  <a:close/>
                  <a:moveTo>
                    <a:pt x="3381" y="0"/>
                  </a:moveTo>
                  <a:cubicBezTo>
                    <a:pt x="3197" y="0"/>
                    <a:pt x="2998" y="59"/>
                    <a:pt x="2837" y="95"/>
                  </a:cubicBezTo>
                  <a:cubicBezTo>
                    <a:pt x="2523" y="164"/>
                    <a:pt x="2220" y="253"/>
                    <a:pt x="1917" y="363"/>
                  </a:cubicBezTo>
                  <a:cubicBezTo>
                    <a:pt x="1298" y="579"/>
                    <a:pt x="629" y="847"/>
                    <a:pt x="136" y="1299"/>
                  </a:cubicBezTo>
                  <a:cubicBezTo>
                    <a:pt x="113" y="1317"/>
                    <a:pt x="99" y="1343"/>
                    <a:pt x="87" y="1360"/>
                  </a:cubicBezTo>
                  <a:cubicBezTo>
                    <a:pt x="21" y="1464"/>
                    <a:pt x="1" y="1591"/>
                    <a:pt x="35" y="1712"/>
                  </a:cubicBezTo>
                  <a:cubicBezTo>
                    <a:pt x="93" y="1928"/>
                    <a:pt x="303" y="2037"/>
                    <a:pt x="517" y="2043"/>
                  </a:cubicBezTo>
                  <a:cubicBezTo>
                    <a:pt x="533" y="2044"/>
                    <a:pt x="549" y="2044"/>
                    <a:pt x="565" y="2044"/>
                  </a:cubicBezTo>
                  <a:cubicBezTo>
                    <a:pt x="930" y="2044"/>
                    <a:pt x="1322" y="1895"/>
                    <a:pt x="1664" y="1798"/>
                  </a:cubicBezTo>
                  <a:cubicBezTo>
                    <a:pt x="2070" y="1680"/>
                    <a:pt x="2474" y="1544"/>
                    <a:pt x="2860" y="1360"/>
                  </a:cubicBezTo>
                  <a:cubicBezTo>
                    <a:pt x="3041" y="1273"/>
                    <a:pt x="3223" y="1175"/>
                    <a:pt x="3393" y="1069"/>
                  </a:cubicBezTo>
                  <a:cubicBezTo>
                    <a:pt x="3531" y="977"/>
                    <a:pt x="3684" y="890"/>
                    <a:pt x="3788" y="758"/>
                  </a:cubicBezTo>
                  <a:cubicBezTo>
                    <a:pt x="3978" y="521"/>
                    <a:pt x="3926" y="204"/>
                    <a:pt x="3652" y="60"/>
                  </a:cubicBezTo>
                  <a:cubicBezTo>
                    <a:pt x="3571" y="16"/>
                    <a:pt x="3478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90;p43"/>
            <p:cNvSpPr/>
            <p:nvPr/>
          </p:nvSpPr>
          <p:spPr>
            <a:xfrm>
              <a:off x="3064425" y="3435600"/>
              <a:ext cx="81800" cy="31750"/>
            </a:xfrm>
            <a:custGeom>
              <a:avLst/>
              <a:gdLst/>
              <a:ahLst/>
              <a:cxnLst/>
              <a:rect l="l" t="t" r="r" b="b"/>
              <a:pathLst>
                <a:path w="3272" h="1270" extrusionOk="0">
                  <a:moveTo>
                    <a:pt x="12" y="1188"/>
                  </a:moveTo>
                  <a:cubicBezTo>
                    <a:pt x="12" y="1188"/>
                    <a:pt x="12" y="1188"/>
                    <a:pt x="12" y="1188"/>
                  </a:cubicBezTo>
                  <a:cubicBezTo>
                    <a:pt x="12" y="1188"/>
                    <a:pt x="12" y="1188"/>
                    <a:pt x="12" y="1188"/>
                  </a:cubicBezTo>
                  <a:close/>
                  <a:moveTo>
                    <a:pt x="2997" y="1"/>
                  </a:moveTo>
                  <a:cubicBezTo>
                    <a:pt x="2924" y="1"/>
                    <a:pt x="2832" y="27"/>
                    <a:pt x="2776" y="38"/>
                  </a:cubicBezTo>
                  <a:cubicBezTo>
                    <a:pt x="2669" y="55"/>
                    <a:pt x="2565" y="78"/>
                    <a:pt x="2465" y="99"/>
                  </a:cubicBezTo>
                  <a:cubicBezTo>
                    <a:pt x="1989" y="208"/>
                    <a:pt x="1528" y="364"/>
                    <a:pt x="1081" y="557"/>
                  </a:cubicBezTo>
                  <a:cubicBezTo>
                    <a:pt x="704" y="718"/>
                    <a:pt x="318" y="911"/>
                    <a:pt x="12" y="1188"/>
                  </a:cubicBezTo>
                  <a:lnTo>
                    <a:pt x="12" y="1188"/>
                  </a:lnTo>
                  <a:cubicBezTo>
                    <a:pt x="12" y="1188"/>
                    <a:pt x="12" y="1188"/>
                    <a:pt x="12" y="1188"/>
                  </a:cubicBezTo>
                  <a:lnTo>
                    <a:pt x="12" y="1188"/>
                  </a:lnTo>
                  <a:cubicBezTo>
                    <a:pt x="14" y="1188"/>
                    <a:pt x="9" y="1203"/>
                    <a:pt x="9" y="1205"/>
                  </a:cubicBezTo>
                  <a:cubicBezTo>
                    <a:pt x="12" y="1237"/>
                    <a:pt x="0" y="1234"/>
                    <a:pt x="44" y="1252"/>
                  </a:cubicBezTo>
                  <a:cubicBezTo>
                    <a:pt x="79" y="1265"/>
                    <a:pt x="117" y="1270"/>
                    <a:pt x="156" y="1270"/>
                  </a:cubicBezTo>
                  <a:cubicBezTo>
                    <a:pt x="230" y="1270"/>
                    <a:pt x="307" y="1252"/>
                    <a:pt x="372" y="1237"/>
                  </a:cubicBezTo>
                  <a:cubicBezTo>
                    <a:pt x="548" y="1203"/>
                    <a:pt x="724" y="1156"/>
                    <a:pt x="897" y="1107"/>
                  </a:cubicBezTo>
                  <a:cubicBezTo>
                    <a:pt x="1525" y="943"/>
                    <a:pt x="2148" y="733"/>
                    <a:pt x="2710" y="401"/>
                  </a:cubicBezTo>
                  <a:cubicBezTo>
                    <a:pt x="2761" y="372"/>
                    <a:pt x="3272" y="96"/>
                    <a:pt x="3064" y="12"/>
                  </a:cubicBezTo>
                  <a:cubicBezTo>
                    <a:pt x="3046" y="4"/>
                    <a:pt x="3022" y="1"/>
                    <a:pt x="2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491;p43"/>
            <p:cNvSpPr/>
            <p:nvPr/>
          </p:nvSpPr>
          <p:spPr>
            <a:xfrm>
              <a:off x="3092800" y="3280150"/>
              <a:ext cx="47525" cy="48350"/>
            </a:xfrm>
            <a:custGeom>
              <a:avLst/>
              <a:gdLst/>
              <a:ahLst/>
              <a:cxnLst/>
              <a:rect l="l" t="t" r="r" b="b"/>
              <a:pathLst>
                <a:path w="1901" h="1934" extrusionOk="0">
                  <a:moveTo>
                    <a:pt x="1001" y="362"/>
                  </a:moveTo>
                  <a:cubicBezTo>
                    <a:pt x="1015" y="362"/>
                    <a:pt x="1030" y="362"/>
                    <a:pt x="1047" y="365"/>
                  </a:cubicBezTo>
                  <a:cubicBezTo>
                    <a:pt x="1059" y="365"/>
                    <a:pt x="1073" y="368"/>
                    <a:pt x="1085" y="368"/>
                  </a:cubicBezTo>
                  <a:cubicBezTo>
                    <a:pt x="1087" y="368"/>
                    <a:pt x="1087" y="371"/>
                    <a:pt x="1087" y="371"/>
                  </a:cubicBezTo>
                  <a:cubicBezTo>
                    <a:pt x="1088" y="371"/>
                    <a:pt x="1088" y="370"/>
                    <a:pt x="1088" y="368"/>
                  </a:cubicBezTo>
                  <a:lnTo>
                    <a:pt x="1090" y="368"/>
                  </a:lnTo>
                  <a:cubicBezTo>
                    <a:pt x="1096" y="368"/>
                    <a:pt x="1099" y="368"/>
                    <a:pt x="1099" y="374"/>
                  </a:cubicBezTo>
                  <a:lnTo>
                    <a:pt x="1105" y="374"/>
                  </a:lnTo>
                  <a:cubicBezTo>
                    <a:pt x="1131" y="379"/>
                    <a:pt x="1160" y="391"/>
                    <a:pt x="1186" y="397"/>
                  </a:cubicBezTo>
                  <a:cubicBezTo>
                    <a:pt x="1188" y="397"/>
                    <a:pt x="1188" y="403"/>
                    <a:pt x="1191" y="403"/>
                  </a:cubicBezTo>
                  <a:cubicBezTo>
                    <a:pt x="1206" y="411"/>
                    <a:pt x="1220" y="417"/>
                    <a:pt x="1235" y="426"/>
                  </a:cubicBezTo>
                  <a:cubicBezTo>
                    <a:pt x="1246" y="434"/>
                    <a:pt x="1255" y="440"/>
                    <a:pt x="1263" y="446"/>
                  </a:cubicBezTo>
                  <a:cubicBezTo>
                    <a:pt x="1263" y="449"/>
                    <a:pt x="1272" y="452"/>
                    <a:pt x="1275" y="454"/>
                  </a:cubicBezTo>
                  <a:cubicBezTo>
                    <a:pt x="1298" y="469"/>
                    <a:pt x="1318" y="495"/>
                    <a:pt x="1333" y="518"/>
                  </a:cubicBezTo>
                  <a:cubicBezTo>
                    <a:pt x="1341" y="526"/>
                    <a:pt x="1350" y="538"/>
                    <a:pt x="1358" y="550"/>
                  </a:cubicBezTo>
                  <a:cubicBezTo>
                    <a:pt x="1358" y="550"/>
                    <a:pt x="1358" y="552"/>
                    <a:pt x="1361" y="552"/>
                  </a:cubicBezTo>
                  <a:lnTo>
                    <a:pt x="1364" y="555"/>
                  </a:lnTo>
                  <a:cubicBezTo>
                    <a:pt x="1376" y="581"/>
                    <a:pt x="1393" y="604"/>
                    <a:pt x="1405" y="627"/>
                  </a:cubicBezTo>
                  <a:cubicBezTo>
                    <a:pt x="1413" y="642"/>
                    <a:pt x="1416" y="656"/>
                    <a:pt x="1422" y="668"/>
                  </a:cubicBezTo>
                  <a:lnTo>
                    <a:pt x="1428" y="671"/>
                  </a:lnTo>
                  <a:cubicBezTo>
                    <a:pt x="1454" y="720"/>
                    <a:pt x="1454" y="769"/>
                    <a:pt x="1456" y="795"/>
                  </a:cubicBezTo>
                  <a:lnTo>
                    <a:pt x="1468" y="869"/>
                  </a:lnTo>
                  <a:cubicBezTo>
                    <a:pt x="1468" y="875"/>
                    <a:pt x="1468" y="884"/>
                    <a:pt x="1471" y="893"/>
                  </a:cubicBezTo>
                  <a:lnTo>
                    <a:pt x="1471" y="947"/>
                  </a:lnTo>
                  <a:cubicBezTo>
                    <a:pt x="1468" y="979"/>
                    <a:pt x="1462" y="1011"/>
                    <a:pt x="1456" y="1040"/>
                  </a:cubicBezTo>
                  <a:lnTo>
                    <a:pt x="1456" y="1045"/>
                  </a:lnTo>
                  <a:cubicBezTo>
                    <a:pt x="1456" y="1048"/>
                    <a:pt x="1456" y="1048"/>
                    <a:pt x="1456" y="1048"/>
                  </a:cubicBezTo>
                  <a:cubicBezTo>
                    <a:pt x="1455" y="1048"/>
                    <a:pt x="1454" y="1048"/>
                    <a:pt x="1451" y="1051"/>
                  </a:cubicBezTo>
                  <a:cubicBezTo>
                    <a:pt x="1448" y="1068"/>
                    <a:pt x="1442" y="1088"/>
                    <a:pt x="1436" y="1103"/>
                  </a:cubicBezTo>
                  <a:cubicBezTo>
                    <a:pt x="1428" y="1137"/>
                    <a:pt x="1416" y="1172"/>
                    <a:pt x="1402" y="1201"/>
                  </a:cubicBezTo>
                  <a:cubicBezTo>
                    <a:pt x="1393" y="1218"/>
                    <a:pt x="1387" y="1233"/>
                    <a:pt x="1379" y="1253"/>
                  </a:cubicBezTo>
                  <a:cubicBezTo>
                    <a:pt x="1376" y="1261"/>
                    <a:pt x="1370" y="1270"/>
                    <a:pt x="1364" y="1282"/>
                  </a:cubicBezTo>
                  <a:lnTo>
                    <a:pt x="1364" y="1284"/>
                  </a:lnTo>
                  <a:cubicBezTo>
                    <a:pt x="1347" y="1310"/>
                    <a:pt x="1330" y="1339"/>
                    <a:pt x="1312" y="1359"/>
                  </a:cubicBezTo>
                  <a:cubicBezTo>
                    <a:pt x="1307" y="1362"/>
                    <a:pt x="1301" y="1377"/>
                    <a:pt x="1289" y="1385"/>
                  </a:cubicBezTo>
                  <a:cubicBezTo>
                    <a:pt x="1275" y="1397"/>
                    <a:pt x="1260" y="1414"/>
                    <a:pt x="1243" y="1426"/>
                  </a:cubicBezTo>
                  <a:cubicBezTo>
                    <a:pt x="1232" y="1431"/>
                    <a:pt x="1226" y="1440"/>
                    <a:pt x="1214" y="1449"/>
                  </a:cubicBezTo>
                  <a:cubicBezTo>
                    <a:pt x="1211" y="1449"/>
                    <a:pt x="1197" y="1460"/>
                    <a:pt x="1188" y="1463"/>
                  </a:cubicBezTo>
                  <a:cubicBezTo>
                    <a:pt x="1157" y="1483"/>
                    <a:pt x="1128" y="1492"/>
                    <a:pt x="1096" y="1506"/>
                  </a:cubicBezTo>
                  <a:cubicBezTo>
                    <a:pt x="1088" y="1512"/>
                    <a:pt x="1079" y="1515"/>
                    <a:pt x="1070" y="1515"/>
                  </a:cubicBezTo>
                  <a:lnTo>
                    <a:pt x="1015" y="1527"/>
                  </a:lnTo>
                  <a:cubicBezTo>
                    <a:pt x="998" y="1529"/>
                    <a:pt x="981" y="1529"/>
                    <a:pt x="964" y="1532"/>
                  </a:cubicBezTo>
                  <a:lnTo>
                    <a:pt x="929" y="1532"/>
                  </a:lnTo>
                  <a:cubicBezTo>
                    <a:pt x="897" y="1532"/>
                    <a:pt x="868" y="1529"/>
                    <a:pt x="837" y="1521"/>
                  </a:cubicBezTo>
                  <a:cubicBezTo>
                    <a:pt x="828" y="1518"/>
                    <a:pt x="814" y="1518"/>
                    <a:pt x="808" y="1515"/>
                  </a:cubicBezTo>
                  <a:cubicBezTo>
                    <a:pt x="791" y="1512"/>
                    <a:pt x="768" y="1501"/>
                    <a:pt x="750" y="1492"/>
                  </a:cubicBezTo>
                  <a:cubicBezTo>
                    <a:pt x="747" y="1489"/>
                    <a:pt x="742" y="1489"/>
                    <a:pt x="739" y="1486"/>
                  </a:cubicBezTo>
                  <a:cubicBezTo>
                    <a:pt x="736" y="1486"/>
                    <a:pt x="736" y="1486"/>
                    <a:pt x="733" y="1483"/>
                  </a:cubicBezTo>
                  <a:cubicBezTo>
                    <a:pt x="713" y="1472"/>
                    <a:pt x="698" y="1463"/>
                    <a:pt x="684" y="1455"/>
                  </a:cubicBezTo>
                  <a:cubicBezTo>
                    <a:pt x="670" y="1446"/>
                    <a:pt x="661" y="1434"/>
                    <a:pt x="649" y="1426"/>
                  </a:cubicBezTo>
                  <a:cubicBezTo>
                    <a:pt x="647" y="1420"/>
                    <a:pt x="624" y="1403"/>
                    <a:pt x="621" y="1397"/>
                  </a:cubicBezTo>
                  <a:cubicBezTo>
                    <a:pt x="595" y="1371"/>
                    <a:pt x="575" y="1345"/>
                    <a:pt x="551" y="1316"/>
                  </a:cubicBezTo>
                  <a:lnTo>
                    <a:pt x="520" y="1273"/>
                  </a:lnTo>
                  <a:cubicBezTo>
                    <a:pt x="517" y="1267"/>
                    <a:pt x="508" y="1256"/>
                    <a:pt x="505" y="1247"/>
                  </a:cubicBezTo>
                  <a:cubicBezTo>
                    <a:pt x="482" y="1212"/>
                    <a:pt x="465" y="1181"/>
                    <a:pt x="451" y="1140"/>
                  </a:cubicBezTo>
                  <a:cubicBezTo>
                    <a:pt x="448" y="1126"/>
                    <a:pt x="439" y="1114"/>
                    <a:pt x="436" y="1100"/>
                  </a:cubicBezTo>
                  <a:cubicBezTo>
                    <a:pt x="436" y="1100"/>
                    <a:pt x="428" y="1074"/>
                    <a:pt x="425" y="1065"/>
                  </a:cubicBezTo>
                  <a:cubicBezTo>
                    <a:pt x="413" y="1025"/>
                    <a:pt x="410" y="982"/>
                    <a:pt x="404" y="942"/>
                  </a:cubicBezTo>
                  <a:lnTo>
                    <a:pt x="404" y="916"/>
                  </a:lnTo>
                  <a:cubicBezTo>
                    <a:pt x="404" y="898"/>
                    <a:pt x="404" y="878"/>
                    <a:pt x="407" y="858"/>
                  </a:cubicBezTo>
                  <a:cubicBezTo>
                    <a:pt x="407" y="841"/>
                    <a:pt x="410" y="823"/>
                    <a:pt x="413" y="809"/>
                  </a:cubicBezTo>
                  <a:cubicBezTo>
                    <a:pt x="413" y="806"/>
                    <a:pt x="422" y="780"/>
                    <a:pt x="425" y="769"/>
                  </a:cubicBezTo>
                  <a:cubicBezTo>
                    <a:pt x="428" y="748"/>
                    <a:pt x="436" y="728"/>
                    <a:pt x="448" y="711"/>
                  </a:cubicBezTo>
                  <a:cubicBezTo>
                    <a:pt x="451" y="705"/>
                    <a:pt x="453" y="694"/>
                    <a:pt x="456" y="685"/>
                  </a:cubicBezTo>
                  <a:lnTo>
                    <a:pt x="456" y="682"/>
                  </a:lnTo>
                  <a:cubicBezTo>
                    <a:pt x="514" y="587"/>
                    <a:pt x="540" y="552"/>
                    <a:pt x="615" y="489"/>
                  </a:cubicBezTo>
                  <a:cubicBezTo>
                    <a:pt x="678" y="452"/>
                    <a:pt x="742" y="420"/>
                    <a:pt x="811" y="394"/>
                  </a:cubicBezTo>
                  <a:cubicBezTo>
                    <a:pt x="814" y="391"/>
                    <a:pt x="822" y="391"/>
                    <a:pt x="828" y="391"/>
                  </a:cubicBezTo>
                  <a:cubicBezTo>
                    <a:pt x="845" y="385"/>
                    <a:pt x="868" y="379"/>
                    <a:pt x="886" y="377"/>
                  </a:cubicBezTo>
                  <a:cubicBezTo>
                    <a:pt x="903" y="374"/>
                    <a:pt x="917" y="371"/>
                    <a:pt x="938" y="365"/>
                  </a:cubicBezTo>
                  <a:cubicBezTo>
                    <a:pt x="941" y="365"/>
                    <a:pt x="966" y="362"/>
                    <a:pt x="975" y="362"/>
                  </a:cubicBezTo>
                  <a:close/>
                  <a:moveTo>
                    <a:pt x="1005" y="1"/>
                  </a:moveTo>
                  <a:cubicBezTo>
                    <a:pt x="805" y="1"/>
                    <a:pt x="602" y="65"/>
                    <a:pt x="422" y="175"/>
                  </a:cubicBezTo>
                  <a:cubicBezTo>
                    <a:pt x="413" y="178"/>
                    <a:pt x="410" y="186"/>
                    <a:pt x="404" y="189"/>
                  </a:cubicBezTo>
                  <a:cubicBezTo>
                    <a:pt x="396" y="192"/>
                    <a:pt x="387" y="198"/>
                    <a:pt x="379" y="204"/>
                  </a:cubicBezTo>
                  <a:cubicBezTo>
                    <a:pt x="203" y="351"/>
                    <a:pt x="79" y="544"/>
                    <a:pt x="36" y="769"/>
                  </a:cubicBezTo>
                  <a:cubicBezTo>
                    <a:pt x="1" y="962"/>
                    <a:pt x="33" y="1155"/>
                    <a:pt x="108" y="1331"/>
                  </a:cubicBezTo>
                  <a:cubicBezTo>
                    <a:pt x="183" y="1509"/>
                    <a:pt x="309" y="1671"/>
                    <a:pt x="465" y="1786"/>
                  </a:cubicBezTo>
                  <a:cubicBezTo>
                    <a:pt x="604" y="1890"/>
                    <a:pt x="774" y="1934"/>
                    <a:pt x="943" y="1934"/>
                  </a:cubicBezTo>
                  <a:cubicBezTo>
                    <a:pt x="981" y="1934"/>
                    <a:pt x="1018" y="1931"/>
                    <a:pt x="1056" y="1927"/>
                  </a:cubicBezTo>
                  <a:cubicBezTo>
                    <a:pt x="1243" y="1904"/>
                    <a:pt x="1439" y="1812"/>
                    <a:pt x="1569" y="1674"/>
                  </a:cubicBezTo>
                  <a:cubicBezTo>
                    <a:pt x="1701" y="1532"/>
                    <a:pt x="1788" y="1345"/>
                    <a:pt x="1828" y="1158"/>
                  </a:cubicBezTo>
                  <a:cubicBezTo>
                    <a:pt x="1900" y="826"/>
                    <a:pt x="1831" y="457"/>
                    <a:pt x="1572" y="218"/>
                  </a:cubicBezTo>
                  <a:cubicBezTo>
                    <a:pt x="1406" y="67"/>
                    <a:pt x="1207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492;p43"/>
            <p:cNvSpPr/>
            <p:nvPr/>
          </p:nvSpPr>
          <p:spPr>
            <a:xfrm>
              <a:off x="3102975" y="3289200"/>
              <a:ext cx="26675" cy="29275"/>
            </a:xfrm>
            <a:custGeom>
              <a:avLst/>
              <a:gdLst/>
              <a:ahLst/>
              <a:cxnLst/>
              <a:rect l="l" t="t" r="r" b="b"/>
              <a:pathLst>
                <a:path w="1067" h="1171" extrusionOk="0">
                  <a:moveTo>
                    <a:pt x="574" y="0"/>
                  </a:moveTo>
                  <a:cubicBezTo>
                    <a:pt x="562" y="0"/>
                    <a:pt x="536" y="3"/>
                    <a:pt x="534" y="3"/>
                  </a:cubicBezTo>
                  <a:cubicBezTo>
                    <a:pt x="516" y="9"/>
                    <a:pt x="502" y="12"/>
                    <a:pt x="485" y="15"/>
                  </a:cubicBezTo>
                  <a:cubicBezTo>
                    <a:pt x="464" y="17"/>
                    <a:pt x="444" y="23"/>
                    <a:pt x="427" y="29"/>
                  </a:cubicBezTo>
                  <a:cubicBezTo>
                    <a:pt x="418" y="29"/>
                    <a:pt x="412" y="29"/>
                    <a:pt x="407" y="32"/>
                  </a:cubicBezTo>
                  <a:cubicBezTo>
                    <a:pt x="340" y="58"/>
                    <a:pt x="274" y="90"/>
                    <a:pt x="214" y="127"/>
                  </a:cubicBezTo>
                  <a:cubicBezTo>
                    <a:pt x="136" y="190"/>
                    <a:pt x="113" y="225"/>
                    <a:pt x="55" y="320"/>
                  </a:cubicBezTo>
                  <a:lnTo>
                    <a:pt x="55" y="323"/>
                  </a:lnTo>
                  <a:cubicBezTo>
                    <a:pt x="52" y="332"/>
                    <a:pt x="46" y="343"/>
                    <a:pt x="44" y="349"/>
                  </a:cubicBezTo>
                  <a:cubicBezTo>
                    <a:pt x="32" y="366"/>
                    <a:pt x="26" y="386"/>
                    <a:pt x="23" y="407"/>
                  </a:cubicBezTo>
                  <a:cubicBezTo>
                    <a:pt x="18" y="418"/>
                    <a:pt x="12" y="444"/>
                    <a:pt x="12" y="447"/>
                  </a:cubicBezTo>
                  <a:cubicBezTo>
                    <a:pt x="6" y="461"/>
                    <a:pt x="3" y="479"/>
                    <a:pt x="3" y="496"/>
                  </a:cubicBezTo>
                  <a:cubicBezTo>
                    <a:pt x="0" y="516"/>
                    <a:pt x="0" y="536"/>
                    <a:pt x="0" y="554"/>
                  </a:cubicBezTo>
                  <a:lnTo>
                    <a:pt x="0" y="580"/>
                  </a:lnTo>
                  <a:cubicBezTo>
                    <a:pt x="6" y="620"/>
                    <a:pt x="12" y="663"/>
                    <a:pt x="23" y="703"/>
                  </a:cubicBezTo>
                  <a:cubicBezTo>
                    <a:pt x="26" y="712"/>
                    <a:pt x="32" y="738"/>
                    <a:pt x="32" y="738"/>
                  </a:cubicBezTo>
                  <a:cubicBezTo>
                    <a:pt x="38" y="752"/>
                    <a:pt x="44" y="764"/>
                    <a:pt x="46" y="778"/>
                  </a:cubicBezTo>
                  <a:cubicBezTo>
                    <a:pt x="61" y="819"/>
                    <a:pt x="81" y="850"/>
                    <a:pt x="101" y="885"/>
                  </a:cubicBezTo>
                  <a:cubicBezTo>
                    <a:pt x="104" y="894"/>
                    <a:pt x="113" y="905"/>
                    <a:pt x="116" y="911"/>
                  </a:cubicBezTo>
                  <a:lnTo>
                    <a:pt x="147" y="954"/>
                  </a:lnTo>
                  <a:cubicBezTo>
                    <a:pt x="170" y="983"/>
                    <a:pt x="191" y="1009"/>
                    <a:pt x="217" y="1035"/>
                  </a:cubicBezTo>
                  <a:cubicBezTo>
                    <a:pt x="219" y="1041"/>
                    <a:pt x="242" y="1058"/>
                    <a:pt x="245" y="1064"/>
                  </a:cubicBezTo>
                  <a:cubicBezTo>
                    <a:pt x="257" y="1072"/>
                    <a:pt x="268" y="1084"/>
                    <a:pt x="283" y="1093"/>
                  </a:cubicBezTo>
                  <a:cubicBezTo>
                    <a:pt x="297" y="1101"/>
                    <a:pt x="312" y="1110"/>
                    <a:pt x="329" y="1121"/>
                  </a:cubicBezTo>
                  <a:cubicBezTo>
                    <a:pt x="332" y="1124"/>
                    <a:pt x="332" y="1124"/>
                    <a:pt x="335" y="1124"/>
                  </a:cubicBezTo>
                  <a:cubicBezTo>
                    <a:pt x="340" y="1127"/>
                    <a:pt x="343" y="1127"/>
                    <a:pt x="346" y="1130"/>
                  </a:cubicBezTo>
                  <a:cubicBezTo>
                    <a:pt x="363" y="1139"/>
                    <a:pt x="387" y="1150"/>
                    <a:pt x="404" y="1153"/>
                  </a:cubicBezTo>
                  <a:cubicBezTo>
                    <a:pt x="412" y="1156"/>
                    <a:pt x="427" y="1156"/>
                    <a:pt x="433" y="1159"/>
                  </a:cubicBezTo>
                  <a:cubicBezTo>
                    <a:pt x="464" y="1167"/>
                    <a:pt x="493" y="1170"/>
                    <a:pt x="528" y="1170"/>
                  </a:cubicBezTo>
                  <a:lnTo>
                    <a:pt x="559" y="1170"/>
                  </a:lnTo>
                  <a:cubicBezTo>
                    <a:pt x="577" y="1167"/>
                    <a:pt x="594" y="1167"/>
                    <a:pt x="614" y="1165"/>
                  </a:cubicBezTo>
                  <a:lnTo>
                    <a:pt x="666" y="1153"/>
                  </a:lnTo>
                  <a:cubicBezTo>
                    <a:pt x="675" y="1153"/>
                    <a:pt x="686" y="1150"/>
                    <a:pt x="692" y="1144"/>
                  </a:cubicBezTo>
                  <a:cubicBezTo>
                    <a:pt x="724" y="1130"/>
                    <a:pt x="753" y="1121"/>
                    <a:pt x="787" y="1101"/>
                  </a:cubicBezTo>
                  <a:cubicBezTo>
                    <a:pt x="793" y="1098"/>
                    <a:pt x="807" y="1087"/>
                    <a:pt x="810" y="1087"/>
                  </a:cubicBezTo>
                  <a:cubicBezTo>
                    <a:pt x="822" y="1078"/>
                    <a:pt x="830" y="1069"/>
                    <a:pt x="839" y="1064"/>
                  </a:cubicBezTo>
                  <a:cubicBezTo>
                    <a:pt x="859" y="1052"/>
                    <a:pt x="871" y="1035"/>
                    <a:pt x="888" y="1023"/>
                  </a:cubicBezTo>
                  <a:cubicBezTo>
                    <a:pt x="897" y="1015"/>
                    <a:pt x="905" y="1000"/>
                    <a:pt x="908" y="997"/>
                  </a:cubicBezTo>
                  <a:cubicBezTo>
                    <a:pt x="926" y="977"/>
                    <a:pt x="943" y="948"/>
                    <a:pt x="963" y="922"/>
                  </a:cubicBezTo>
                  <a:lnTo>
                    <a:pt x="963" y="920"/>
                  </a:lnTo>
                  <a:cubicBezTo>
                    <a:pt x="966" y="908"/>
                    <a:pt x="975" y="899"/>
                    <a:pt x="977" y="891"/>
                  </a:cubicBezTo>
                  <a:cubicBezTo>
                    <a:pt x="983" y="871"/>
                    <a:pt x="992" y="856"/>
                    <a:pt x="998" y="839"/>
                  </a:cubicBezTo>
                  <a:cubicBezTo>
                    <a:pt x="1012" y="810"/>
                    <a:pt x="1023" y="775"/>
                    <a:pt x="1035" y="741"/>
                  </a:cubicBezTo>
                  <a:cubicBezTo>
                    <a:pt x="1038" y="726"/>
                    <a:pt x="1047" y="706"/>
                    <a:pt x="1049" y="689"/>
                  </a:cubicBezTo>
                  <a:cubicBezTo>
                    <a:pt x="1051" y="686"/>
                    <a:pt x="1052" y="686"/>
                    <a:pt x="1052" y="686"/>
                  </a:cubicBezTo>
                  <a:cubicBezTo>
                    <a:pt x="1052" y="686"/>
                    <a:pt x="1052" y="686"/>
                    <a:pt x="1052" y="683"/>
                  </a:cubicBezTo>
                  <a:lnTo>
                    <a:pt x="1052" y="678"/>
                  </a:lnTo>
                  <a:cubicBezTo>
                    <a:pt x="1061" y="649"/>
                    <a:pt x="1064" y="617"/>
                    <a:pt x="1067" y="585"/>
                  </a:cubicBezTo>
                  <a:lnTo>
                    <a:pt x="1067" y="531"/>
                  </a:lnTo>
                  <a:cubicBezTo>
                    <a:pt x="1064" y="522"/>
                    <a:pt x="1064" y="513"/>
                    <a:pt x="1064" y="507"/>
                  </a:cubicBezTo>
                  <a:lnTo>
                    <a:pt x="1052" y="433"/>
                  </a:lnTo>
                  <a:cubicBezTo>
                    <a:pt x="1049" y="407"/>
                    <a:pt x="1047" y="355"/>
                    <a:pt x="1026" y="335"/>
                  </a:cubicBezTo>
                  <a:lnTo>
                    <a:pt x="1021" y="306"/>
                  </a:lnTo>
                  <a:cubicBezTo>
                    <a:pt x="1012" y="294"/>
                    <a:pt x="1009" y="280"/>
                    <a:pt x="1000" y="265"/>
                  </a:cubicBezTo>
                  <a:cubicBezTo>
                    <a:pt x="992" y="242"/>
                    <a:pt x="972" y="219"/>
                    <a:pt x="963" y="193"/>
                  </a:cubicBezTo>
                  <a:lnTo>
                    <a:pt x="957" y="190"/>
                  </a:lnTo>
                  <a:cubicBezTo>
                    <a:pt x="954" y="190"/>
                    <a:pt x="954" y="188"/>
                    <a:pt x="954" y="188"/>
                  </a:cubicBezTo>
                  <a:cubicBezTo>
                    <a:pt x="949" y="176"/>
                    <a:pt x="937" y="164"/>
                    <a:pt x="928" y="156"/>
                  </a:cubicBezTo>
                  <a:cubicBezTo>
                    <a:pt x="914" y="133"/>
                    <a:pt x="894" y="107"/>
                    <a:pt x="871" y="92"/>
                  </a:cubicBezTo>
                  <a:cubicBezTo>
                    <a:pt x="868" y="90"/>
                    <a:pt x="862" y="87"/>
                    <a:pt x="862" y="84"/>
                  </a:cubicBezTo>
                  <a:cubicBezTo>
                    <a:pt x="851" y="78"/>
                    <a:pt x="842" y="72"/>
                    <a:pt x="833" y="64"/>
                  </a:cubicBezTo>
                  <a:cubicBezTo>
                    <a:pt x="819" y="55"/>
                    <a:pt x="804" y="49"/>
                    <a:pt x="790" y="41"/>
                  </a:cubicBezTo>
                  <a:cubicBezTo>
                    <a:pt x="784" y="41"/>
                    <a:pt x="784" y="35"/>
                    <a:pt x="781" y="35"/>
                  </a:cubicBezTo>
                  <a:cubicBezTo>
                    <a:pt x="755" y="29"/>
                    <a:pt x="727" y="17"/>
                    <a:pt x="704" y="12"/>
                  </a:cubicBezTo>
                  <a:lnTo>
                    <a:pt x="695" y="12"/>
                  </a:lnTo>
                  <a:cubicBezTo>
                    <a:pt x="695" y="12"/>
                    <a:pt x="692" y="6"/>
                    <a:pt x="689" y="6"/>
                  </a:cubicBezTo>
                  <a:lnTo>
                    <a:pt x="683" y="6"/>
                  </a:lnTo>
                  <a:cubicBezTo>
                    <a:pt x="683" y="8"/>
                    <a:pt x="683" y="9"/>
                    <a:pt x="683" y="9"/>
                  </a:cubicBezTo>
                  <a:cubicBezTo>
                    <a:pt x="683" y="9"/>
                    <a:pt x="682" y="6"/>
                    <a:pt x="681" y="6"/>
                  </a:cubicBezTo>
                  <a:cubicBezTo>
                    <a:pt x="672" y="6"/>
                    <a:pt x="655" y="3"/>
                    <a:pt x="646" y="3"/>
                  </a:cubicBezTo>
                  <a:cubicBezTo>
                    <a:pt x="629" y="0"/>
                    <a:pt x="614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93;p43"/>
            <p:cNvSpPr/>
            <p:nvPr/>
          </p:nvSpPr>
          <p:spPr>
            <a:xfrm>
              <a:off x="2961675" y="3366275"/>
              <a:ext cx="37000" cy="36800"/>
            </a:xfrm>
            <a:custGeom>
              <a:avLst/>
              <a:gdLst/>
              <a:ahLst/>
              <a:cxnLst/>
              <a:rect l="l" t="t" r="r" b="b"/>
              <a:pathLst>
                <a:path w="1480" h="1472" extrusionOk="0">
                  <a:moveTo>
                    <a:pt x="885" y="390"/>
                  </a:moveTo>
                  <a:cubicBezTo>
                    <a:pt x="894" y="393"/>
                    <a:pt x="903" y="393"/>
                    <a:pt x="914" y="399"/>
                  </a:cubicBezTo>
                  <a:cubicBezTo>
                    <a:pt x="923" y="402"/>
                    <a:pt x="929" y="405"/>
                    <a:pt x="937" y="405"/>
                  </a:cubicBezTo>
                  <a:cubicBezTo>
                    <a:pt x="955" y="416"/>
                    <a:pt x="969" y="425"/>
                    <a:pt x="986" y="436"/>
                  </a:cubicBezTo>
                  <a:cubicBezTo>
                    <a:pt x="995" y="448"/>
                    <a:pt x="1001" y="456"/>
                    <a:pt x="1012" y="462"/>
                  </a:cubicBezTo>
                  <a:cubicBezTo>
                    <a:pt x="1018" y="468"/>
                    <a:pt x="1024" y="477"/>
                    <a:pt x="1029" y="482"/>
                  </a:cubicBezTo>
                  <a:cubicBezTo>
                    <a:pt x="1041" y="503"/>
                    <a:pt x="1053" y="523"/>
                    <a:pt x="1061" y="540"/>
                  </a:cubicBezTo>
                  <a:cubicBezTo>
                    <a:pt x="1064" y="557"/>
                    <a:pt x="1067" y="563"/>
                    <a:pt x="1070" y="572"/>
                  </a:cubicBezTo>
                  <a:cubicBezTo>
                    <a:pt x="1070" y="575"/>
                    <a:pt x="1070" y="577"/>
                    <a:pt x="1073" y="580"/>
                  </a:cubicBezTo>
                  <a:cubicBezTo>
                    <a:pt x="1081" y="606"/>
                    <a:pt x="1084" y="632"/>
                    <a:pt x="1087" y="658"/>
                  </a:cubicBezTo>
                  <a:lnTo>
                    <a:pt x="1087" y="661"/>
                  </a:lnTo>
                  <a:cubicBezTo>
                    <a:pt x="1084" y="675"/>
                    <a:pt x="1087" y="693"/>
                    <a:pt x="1087" y="704"/>
                  </a:cubicBezTo>
                  <a:lnTo>
                    <a:pt x="1087" y="773"/>
                  </a:lnTo>
                  <a:cubicBezTo>
                    <a:pt x="1087" y="782"/>
                    <a:pt x="1084" y="794"/>
                    <a:pt x="1084" y="805"/>
                  </a:cubicBezTo>
                  <a:lnTo>
                    <a:pt x="1084" y="817"/>
                  </a:lnTo>
                  <a:cubicBezTo>
                    <a:pt x="1081" y="820"/>
                    <a:pt x="1081" y="822"/>
                    <a:pt x="1081" y="831"/>
                  </a:cubicBezTo>
                  <a:cubicBezTo>
                    <a:pt x="1078" y="840"/>
                    <a:pt x="1073" y="860"/>
                    <a:pt x="1067" y="874"/>
                  </a:cubicBezTo>
                  <a:cubicBezTo>
                    <a:pt x="1064" y="883"/>
                    <a:pt x="1055" y="895"/>
                    <a:pt x="1053" y="906"/>
                  </a:cubicBezTo>
                  <a:cubicBezTo>
                    <a:pt x="1041" y="923"/>
                    <a:pt x="1035" y="941"/>
                    <a:pt x="1021" y="961"/>
                  </a:cubicBezTo>
                  <a:cubicBezTo>
                    <a:pt x="1015" y="967"/>
                    <a:pt x="1009" y="969"/>
                    <a:pt x="1001" y="978"/>
                  </a:cubicBezTo>
                  <a:cubicBezTo>
                    <a:pt x="986" y="993"/>
                    <a:pt x="972" y="1007"/>
                    <a:pt x="957" y="1018"/>
                  </a:cubicBezTo>
                  <a:cubicBezTo>
                    <a:pt x="952" y="1021"/>
                    <a:pt x="943" y="1027"/>
                    <a:pt x="937" y="1033"/>
                  </a:cubicBezTo>
                  <a:cubicBezTo>
                    <a:pt x="923" y="1042"/>
                    <a:pt x="903" y="1050"/>
                    <a:pt x="885" y="1056"/>
                  </a:cubicBezTo>
                  <a:lnTo>
                    <a:pt x="859" y="1067"/>
                  </a:lnTo>
                  <a:cubicBezTo>
                    <a:pt x="842" y="1070"/>
                    <a:pt x="828" y="1076"/>
                    <a:pt x="813" y="1079"/>
                  </a:cubicBezTo>
                  <a:cubicBezTo>
                    <a:pt x="805" y="1079"/>
                    <a:pt x="793" y="1082"/>
                    <a:pt x="782" y="1082"/>
                  </a:cubicBezTo>
                  <a:cubicBezTo>
                    <a:pt x="764" y="1082"/>
                    <a:pt x="750" y="1082"/>
                    <a:pt x="730" y="1079"/>
                  </a:cubicBezTo>
                  <a:cubicBezTo>
                    <a:pt x="724" y="1079"/>
                    <a:pt x="712" y="1076"/>
                    <a:pt x="701" y="1076"/>
                  </a:cubicBezTo>
                  <a:cubicBezTo>
                    <a:pt x="684" y="1070"/>
                    <a:pt x="663" y="1065"/>
                    <a:pt x="643" y="1053"/>
                  </a:cubicBezTo>
                  <a:cubicBezTo>
                    <a:pt x="640" y="1050"/>
                    <a:pt x="640" y="1050"/>
                    <a:pt x="637" y="1050"/>
                  </a:cubicBezTo>
                  <a:cubicBezTo>
                    <a:pt x="635" y="1047"/>
                    <a:pt x="626" y="1047"/>
                    <a:pt x="623" y="1042"/>
                  </a:cubicBezTo>
                  <a:cubicBezTo>
                    <a:pt x="606" y="1033"/>
                    <a:pt x="586" y="1018"/>
                    <a:pt x="568" y="1007"/>
                  </a:cubicBezTo>
                  <a:cubicBezTo>
                    <a:pt x="563" y="995"/>
                    <a:pt x="551" y="990"/>
                    <a:pt x="539" y="978"/>
                  </a:cubicBezTo>
                  <a:cubicBezTo>
                    <a:pt x="528" y="967"/>
                    <a:pt x="522" y="955"/>
                    <a:pt x="514" y="946"/>
                  </a:cubicBezTo>
                  <a:cubicBezTo>
                    <a:pt x="514" y="946"/>
                    <a:pt x="514" y="941"/>
                    <a:pt x="511" y="941"/>
                  </a:cubicBezTo>
                  <a:cubicBezTo>
                    <a:pt x="511" y="935"/>
                    <a:pt x="499" y="912"/>
                    <a:pt x="493" y="906"/>
                  </a:cubicBezTo>
                  <a:cubicBezTo>
                    <a:pt x="493" y="906"/>
                    <a:pt x="491" y="897"/>
                    <a:pt x="485" y="889"/>
                  </a:cubicBezTo>
                  <a:cubicBezTo>
                    <a:pt x="479" y="866"/>
                    <a:pt x="470" y="834"/>
                    <a:pt x="470" y="805"/>
                  </a:cubicBezTo>
                  <a:lnTo>
                    <a:pt x="470" y="802"/>
                  </a:lnTo>
                  <a:lnTo>
                    <a:pt x="470" y="776"/>
                  </a:lnTo>
                  <a:cubicBezTo>
                    <a:pt x="470" y="759"/>
                    <a:pt x="476" y="745"/>
                    <a:pt x="476" y="730"/>
                  </a:cubicBezTo>
                  <a:cubicBezTo>
                    <a:pt x="476" y="722"/>
                    <a:pt x="476" y="719"/>
                    <a:pt x="479" y="710"/>
                  </a:cubicBezTo>
                  <a:cubicBezTo>
                    <a:pt x="482" y="696"/>
                    <a:pt x="485" y="678"/>
                    <a:pt x="493" y="664"/>
                  </a:cubicBezTo>
                  <a:cubicBezTo>
                    <a:pt x="496" y="650"/>
                    <a:pt x="505" y="635"/>
                    <a:pt x="511" y="618"/>
                  </a:cubicBezTo>
                  <a:cubicBezTo>
                    <a:pt x="514" y="615"/>
                    <a:pt x="519" y="603"/>
                    <a:pt x="522" y="603"/>
                  </a:cubicBezTo>
                  <a:cubicBezTo>
                    <a:pt x="528" y="589"/>
                    <a:pt x="539" y="577"/>
                    <a:pt x="548" y="563"/>
                  </a:cubicBezTo>
                  <a:cubicBezTo>
                    <a:pt x="551" y="560"/>
                    <a:pt x="554" y="557"/>
                    <a:pt x="557" y="549"/>
                  </a:cubicBezTo>
                  <a:cubicBezTo>
                    <a:pt x="557" y="549"/>
                    <a:pt x="563" y="549"/>
                    <a:pt x="563" y="546"/>
                  </a:cubicBezTo>
                  <a:cubicBezTo>
                    <a:pt x="571" y="537"/>
                    <a:pt x="583" y="520"/>
                    <a:pt x="591" y="517"/>
                  </a:cubicBezTo>
                  <a:cubicBezTo>
                    <a:pt x="606" y="505"/>
                    <a:pt x="620" y="491"/>
                    <a:pt x="635" y="485"/>
                  </a:cubicBezTo>
                  <a:cubicBezTo>
                    <a:pt x="643" y="474"/>
                    <a:pt x="655" y="462"/>
                    <a:pt x="669" y="456"/>
                  </a:cubicBezTo>
                  <a:cubicBezTo>
                    <a:pt x="672" y="451"/>
                    <a:pt x="681" y="448"/>
                    <a:pt x="684" y="445"/>
                  </a:cubicBezTo>
                  <a:cubicBezTo>
                    <a:pt x="707" y="433"/>
                    <a:pt x="727" y="419"/>
                    <a:pt x="753" y="407"/>
                  </a:cubicBezTo>
                  <a:cubicBezTo>
                    <a:pt x="756" y="407"/>
                    <a:pt x="764" y="405"/>
                    <a:pt x="770" y="402"/>
                  </a:cubicBezTo>
                  <a:cubicBezTo>
                    <a:pt x="779" y="399"/>
                    <a:pt x="784" y="399"/>
                    <a:pt x="784" y="393"/>
                  </a:cubicBezTo>
                  <a:cubicBezTo>
                    <a:pt x="796" y="393"/>
                    <a:pt x="808" y="390"/>
                    <a:pt x="816" y="390"/>
                  </a:cubicBezTo>
                  <a:close/>
                  <a:moveTo>
                    <a:pt x="860" y="1"/>
                  </a:moveTo>
                  <a:cubicBezTo>
                    <a:pt x="680" y="1"/>
                    <a:pt x="517" y="77"/>
                    <a:pt x="378" y="191"/>
                  </a:cubicBezTo>
                  <a:cubicBezTo>
                    <a:pt x="101" y="393"/>
                    <a:pt x="1" y="817"/>
                    <a:pt x="165" y="1119"/>
                  </a:cubicBezTo>
                  <a:cubicBezTo>
                    <a:pt x="290" y="1340"/>
                    <a:pt x="530" y="1471"/>
                    <a:pt x="778" y="1471"/>
                  </a:cubicBezTo>
                  <a:cubicBezTo>
                    <a:pt x="809" y="1471"/>
                    <a:pt x="840" y="1469"/>
                    <a:pt x="871" y="1465"/>
                  </a:cubicBezTo>
                  <a:cubicBezTo>
                    <a:pt x="1125" y="1428"/>
                    <a:pt x="1341" y="1240"/>
                    <a:pt x="1427" y="1004"/>
                  </a:cubicBezTo>
                  <a:cubicBezTo>
                    <a:pt x="1476" y="869"/>
                    <a:pt x="1479" y="719"/>
                    <a:pt x="1462" y="577"/>
                  </a:cubicBezTo>
                  <a:cubicBezTo>
                    <a:pt x="1447" y="442"/>
                    <a:pt x="1387" y="304"/>
                    <a:pt x="1297" y="203"/>
                  </a:cubicBezTo>
                  <a:cubicBezTo>
                    <a:pt x="1191" y="85"/>
                    <a:pt x="1041" y="10"/>
                    <a:pt x="880" y="1"/>
                  </a:cubicBezTo>
                  <a:cubicBezTo>
                    <a:pt x="873" y="1"/>
                    <a:pt x="867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94;p43"/>
            <p:cNvSpPr/>
            <p:nvPr/>
          </p:nvSpPr>
          <p:spPr>
            <a:xfrm>
              <a:off x="2973425" y="3375950"/>
              <a:ext cx="15450" cy="17300"/>
            </a:xfrm>
            <a:custGeom>
              <a:avLst/>
              <a:gdLst/>
              <a:ahLst/>
              <a:cxnLst/>
              <a:rect l="l" t="t" r="r" b="b"/>
              <a:pathLst>
                <a:path w="618" h="692" extrusionOk="0">
                  <a:moveTo>
                    <a:pt x="346" y="0"/>
                  </a:moveTo>
                  <a:cubicBezTo>
                    <a:pt x="338" y="0"/>
                    <a:pt x="326" y="3"/>
                    <a:pt x="314" y="3"/>
                  </a:cubicBezTo>
                  <a:cubicBezTo>
                    <a:pt x="314" y="6"/>
                    <a:pt x="309" y="6"/>
                    <a:pt x="300" y="12"/>
                  </a:cubicBezTo>
                  <a:cubicBezTo>
                    <a:pt x="294" y="15"/>
                    <a:pt x="286" y="18"/>
                    <a:pt x="283" y="18"/>
                  </a:cubicBezTo>
                  <a:cubicBezTo>
                    <a:pt x="257" y="29"/>
                    <a:pt x="237" y="44"/>
                    <a:pt x="214" y="52"/>
                  </a:cubicBezTo>
                  <a:cubicBezTo>
                    <a:pt x="211" y="58"/>
                    <a:pt x="202" y="61"/>
                    <a:pt x="199" y="64"/>
                  </a:cubicBezTo>
                  <a:cubicBezTo>
                    <a:pt x="185" y="72"/>
                    <a:pt x="173" y="84"/>
                    <a:pt x="165" y="93"/>
                  </a:cubicBezTo>
                  <a:cubicBezTo>
                    <a:pt x="150" y="101"/>
                    <a:pt x="136" y="116"/>
                    <a:pt x="121" y="127"/>
                  </a:cubicBezTo>
                  <a:cubicBezTo>
                    <a:pt x="113" y="130"/>
                    <a:pt x="101" y="147"/>
                    <a:pt x="93" y="156"/>
                  </a:cubicBezTo>
                  <a:cubicBezTo>
                    <a:pt x="93" y="159"/>
                    <a:pt x="87" y="159"/>
                    <a:pt x="87" y="159"/>
                  </a:cubicBezTo>
                  <a:cubicBezTo>
                    <a:pt x="84" y="165"/>
                    <a:pt x="81" y="170"/>
                    <a:pt x="78" y="173"/>
                  </a:cubicBezTo>
                  <a:cubicBezTo>
                    <a:pt x="69" y="188"/>
                    <a:pt x="58" y="199"/>
                    <a:pt x="52" y="214"/>
                  </a:cubicBezTo>
                  <a:cubicBezTo>
                    <a:pt x="49" y="214"/>
                    <a:pt x="44" y="222"/>
                    <a:pt x="41" y="228"/>
                  </a:cubicBezTo>
                  <a:cubicBezTo>
                    <a:pt x="35" y="245"/>
                    <a:pt x="26" y="260"/>
                    <a:pt x="23" y="274"/>
                  </a:cubicBezTo>
                  <a:cubicBezTo>
                    <a:pt x="15" y="288"/>
                    <a:pt x="12" y="306"/>
                    <a:pt x="9" y="320"/>
                  </a:cubicBezTo>
                  <a:cubicBezTo>
                    <a:pt x="6" y="329"/>
                    <a:pt x="6" y="332"/>
                    <a:pt x="6" y="337"/>
                  </a:cubicBezTo>
                  <a:cubicBezTo>
                    <a:pt x="6" y="352"/>
                    <a:pt x="0" y="366"/>
                    <a:pt x="0" y="386"/>
                  </a:cubicBezTo>
                  <a:lnTo>
                    <a:pt x="0" y="410"/>
                  </a:lnTo>
                  <a:lnTo>
                    <a:pt x="0" y="415"/>
                  </a:lnTo>
                  <a:cubicBezTo>
                    <a:pt x="0" y="444"/>
                    <a:pt x="9" y="476"/>
                    <a:pt x="15" y="496"/>
                  </a:cubicBezTo>
                  <a:cubicBezTo>
                    <a:pt x="21" y="508"/>
                    <a:pt x="23" y="516"/>
                    <a:pt x="23" y="516"/>
                  </a:cubicBezTo>
                  <a:cubicBezTo>
                    <a:pt x="29" y="522"/>
                    <a:pt x="41" y="545"/>
                    <a:pt x="41" y="551"/>
                  </a:cubicBezTo>
                  <a:cubicBezTo>
                    <a:pt x="44" y="551"/>
                    <a:pt x="44" y="554"/>
                    <a:pt x="44" y="554"/>
                  </a:cubicBezTo>
                  <a:cubicBezTo>
                    <a:pt x="52" y="565"/>
                    <a:pt x="58" y="577"/>
                    <a:pt x="69" y="588"/>
                  </a:cubicBezTo>
                  <a:cubicBezTo>
                    <a:pt x="81" y="597"/>
                    <a:pt x="93" y="606"/>
                    <a:pt x="98" y="617"/>
                  </a:cubicBezTo>
                  <a:cubicBezTo>
                    <a:pt x="116" y="626"/>
                    <a:pt x="136" y="640"/>
                    <a:pt x="153" y="652"/>
                  </a:cubicBezTo>
                  <a:cubicBezTo>
                    <a:pt x="156" y="655"/>
                    <a:pt x="165" y="655"/>
                    <a:pt x="167" y="660"/>
                  </a:cubicBezTo>
                  <a:cubicBezTo>
                    <a:pt x="170" y="660"/>
                    <a:pt x="170" y="660"/>
                    <a:pt x="173" y="663"/>
                  </a:cubicBezTo>
                  <a:cubicBezTo>
                    <a:pt x="193" y="675"/>
                    <a:pt x="214" y="680"/>
                    <a:pt x="231" y="683"/>
                  </a:cubicBezTo>
                  <a:cubicBezTo>
                    <a:pt x="242" y="683"/>
                    <a:pt x="254" y="689"/>
                    <a:pt x="260" y="689"/>
                  </a:cubicBezTo>
                  <a:cubicBezTo>
                    <a:pt x="280" y="692"/>
                    <a:pt x="294" y="692"/>
                    <a:pt x="312" y="692"/>
                  </a:cubicBezTo>
                  <a:cubicBezTo>
                    <a:pt x="323" y="692"/>
                    <a:pt x="335" y="689"/>
                    <a:pt x="343" y="689"/>
                  </a:cubicBezTo>
                  <a:cubicBezTo>
                    <a:pt x="358" y="683"/>
                    <a:pt x="372" y="680"/>
                    <a:pt x="389" y="678"/>
                  </a:cubicBezTo>
                  <a:lnTo>
                    <a:pt x="415" y="666"/>
                  </a:lnTo>
                  <a:cubicBezTo>
                    <a:pt x="433" y="660"/>
                    <a:pt x="453" y="652"/>
                    <a:pt x="467" y="640"/>
                  </a:cubicBezTo>
                  <a:cubicBezTo>
                    <a:pt x="473" y="637"/>
                    <a:pt x="482" y="631"/>
                    <a:pt x="487" y="626"/>
                  </a:cubicBezTo>
                  <a:cubicBezTo>
                    <a:pt x="502" y="617"/>
                    <a:pt x="516" y="603"/>
                    <a:pt x="531" y="588"/>
                  </a:cubicBezTo>
                  <a:cubicBezTo>
                    <a:pt x="539" y="580"/>
                    <a:pt x="545" y="577"/>
                    <a:pt x="551" y="568"/>
                  </a:cubicBezTo>
                  <a:cubicBezTo>
                    <a:pt x="565" y="551"/>
                    <a:pt x="571" y="533"/>
                    <a:pt x="583" y="516"/>
                  </a:cubicBezTo>
                  <a:cubicBezTo>
                    <a:pt x="585" y="505"/>
                    <a:pt x="594" y="493"/>
                    <a:pt x="597" y="482"/>
                  </a:cubicBezTo>
                  <a:cubicBezTo>
                    <a:pt x="603" y="467"/>
                    <a:pt x="608" y="450"/>
                    <a:pt x="611" y="438"/>
                  </a:cubicBezTo>
                  <a:cubicBezTo>
                    <a:pt x="611" y="433"/>
                    <a:pt x="611" y="430"/>
                    <a:pt x="614" y="424"/>
                  </a:cubicBezTo>
                  <a:lnTo>
                    <a:pt x="614" y="415"/>
                  </a:lnTo>
                  <a:cubicBezTo>
                    <a:pt x="614" y="404"/>
                    <a:pt x="617" y="392"/>
                    <a:pt x="617" y="381"/>
                  </a:cubicBezTo>
                  <a:lnTo>
                    <a:pt x="617" y="314"/>
                  </a:lnTo>
                  <a:cubicBezTo>
                    <a:pt x="617" y="303"/>
                    <a:pt x="614" y="286"/>
                    <a:pt x="617" y="271"/>
                  </a:cubicBezTo>
                  <a:lnTo>
                    <a:pt x="617" y="265"/>
                  </a:lnTo>
                  <a:cubicBezTo>
                    <a:pt x="614" y="242"/>
                    <a:pt x="611" y="216"/>
                    <a:pt x="603" y="190"/>
                  </a:cubicBezTo>
                  <a:cubicBezTo>
                    <a:pt x="600" y="188"/>
                    <a:pt x="600" y="185"/>
                    <a:pt x="600" y="179"/>
                  </a:cubicBezTo>
                  <a:cubicBezTo>
                    <a:pt x="597" y="176"/>
                    <a:pt x="597" y="170"/>
                    <a:pt x="594" y="162"/>
                  </a:cubicBezTo>
                  <a:cubicBezTo>
                    <a:pt x="583" y="144"/>
                    <a:pt x="571" y="121"/>
                    <a:pt x="559" y="93"/>
                  </a:cubicBezTo>
                  <a:cubicBezTo>
                    <a:pt x="554" y="87"/>
                    <a:pt x="548" y="78"/>
                    <a:pt x="542" y="72"/>
                  </a:cubicBezTo>
                  <a:cubicBezTo>
                    <a:pt x="531" y="64"/>
                    <a:pt x="525" y="58"/>
                    <a:pt x="516" y="46"/>
                  </a:cubicBezTo>
                  <a:cubicBezTo>
                    <a:pt x="499" y="35"/>
                    <a:pt x="485" y="26"/>
                    <a:pt x="467" y="15"/>
                  </a:cubicBezTo>
                  <a:cubicBezTo>
                    <a:pt x="459" y="15"/>
                    <a:pt x="453" y="12"/>
                    <a:pt x="444" y="6"/>
                  </a:cubicBezTo>
                  <a:cubicBezTo>
                    <a:pt x="433" y="3"/>
                    <a:pt x="424" y="3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95;p43"/>
            <p:cNvSpPr/>
            <p:nvPr/>
          </p:nvSpPr>
          <p:spPr>
            <a:xfrm>
              <a:off x="3038775" y="3343350"/>
              <a:ext cx="64375" cy="60725"/>
            </a:xfrm>
            <a:custGeom>
              <a:avLst/>
              <a:gdLst/>
              <a:ahLst/>
              <a:cxnLst/>
              <a:rect l="l" t="t" r="r" b="b"/>
              <a:pathLst>
                <a:path w="2575" h="2429" extrusionOk="0">
                  <a:moveTo>
                    <a:pt x="1411" y="388"/>
                  </a:moveTo>
                  <a:cubicBezTo>
                    <a:pt x="1414" y="388"/>
                    <a:pt x="1416" y="388"/>
                    <a:pt x="1418" y="388"/>
                  </a:cubicBezTo>
                  <a:cubicBezTo>
                    <a:pt x="1583" y="394"/>
                    <a:pt x="1764" y="468"/>
                    <a:pt x="1900" y="587"/>
                  </a:cubicBezTo>
                  <a:cubicBezTo>
                    <a:pt x="2067" y="734"/>
                    <a:pt x="2096" y="961"/>
                    <a:pt x="2093" y="1175"/>
                  </a:cubicBezTo>
                  <a:cubicBezTo>
                    <a:pt x="2090" y="1324"/>
                    <a:pt x="2050" y="1489"/>
                    <a:pt x="1989" y="1598"/>
                  </a:cubicBezTo>
                  <a:cubicBezTo>
                    <a:pt x="1954" y="1662"/>
                    <a:pt x="1894" y="1748"/>
                    <a:pt x="1871" y="1768"/>
                  </a:cubicBezTo>
                  <a:cubicBezTo>
                    <a:pt x="1848" y="1794"/>
                    <a:pt x="1819" y="1820"/>
                    <a:pt x="1793" y="1843"/>
                  </a:cubicBezTo>
                  <a:cubicBezTo>
                    <a:pt x="1784" y="1855"/>
                    <a:pt x="1770" y="1866"/>
                    <a:pt x="1758" y="1878"/>
                  </a:cubicBezTo>
                  <a:cubicBezTo>
                    <a:pt x="1756" y="1881"/>
                    <a:pt x="1721" y="1901"/>
                    <a:pt x="1715" y="1910"/>
                  </a:cubicBezTo>
                  <a:cubicBezTo>
                    <a:pt x="1658" y="1944"/>
                    <a:pt x="1597" y="1973"/>
                    <a:pt x="1531" y="2002"/>
                  </a:cubicBezTo>
                  <a:cubicBezTo>
                    <a:pt x="1528" y="2002"/>
                    <a:pt x="1516" y="2008"/>
                    <a:pt x="1514" y="2010"/>
                  </a:cubicBezTo>
                  <a:cubicBezTo>
                    <a:pt x="1496" y="2013"/>
                    <a:pt x="1482" y="2016"/>
                    <a:pt x="1467" y="2022"/>
                  </a:cubicBezTo>
                  <a:cubicBezTo>
                    <a:pt x="1424" y="2031"/>
                    <a:pt x="1384" y="2039"/>
                    <a:pt x="1338" y="2042"/>
                  </a:cubicBezTo>
                  <a:lnTo>
                    <a:pt x="1254" y="2042"/>
                  </a:lnTo>
                  <a:cubicBezTo>
                    <a:pt x="1222" y="2042"/>
                    <a:pt x="1194" y="2039"/>
                    <a:pt x="1159" y="2036"/>
                  </a:cubicBezTo>
                  <a:cubicBezTo>
                    <a:pt x="1159" y="2036"/>
                    <a:pt x="1130" y="2028"/>
                    <a:pt x="1124" y="2028"/>
                  </a:cubicBezTo>
                  <a:cubicBezTo>
                    <a:pt x="1107" y="2025"/>
                    <a:pt x="1093" y="2022"/>
                    <a:pt x="1078" y="2016"/>
                  </a:cubicBezTo>
                  <a:cubicBezTo>
                    <a:pt x="1035" y="2002"/>
                    <a:pt x="986" y="1987"/>
                    <a:pt x="949" y="1970"/>
                  </a:cubicBezTo>
                  <a:cubicBezTo>
                    <a:pt x="836" y="1921"/>
                    <a:pt x="704" y="1812"/>
                    <a:pt x="617" y="1685"/>
                  </a:cubicBezTo>
                  <a:cubicBezTo>
                    <a:pt x="361" y="1316"/>
                    <a:pt x="632" y="860"/>
                    <a:pt x="914" y="584"/>
                  </a:cubicBezTo>
                  <a:cubicBezTo>
                    <a:pt x="1065" y="482"/>
                    <a:pt x="1251" y="388"/>
                    <a:pt x="1411" y="388"/>
                  </a:cubicBezTo>
                  <a:close/>
                  <a:moveTo>
                    <a:pt x="1416" y="0"/>
                  </a:moveTo>
                  <a:cubicBezTo>
                    <a:pt x="1162" y="0"/>
                    <a:pt x="931" y="112"/>
                    <a:pt x="721" y="249"/>
                  </a:cubicBezTo>
                  <a:cubicBezTo>
                    <a:pt x="701" y="258"/>
                    <a:pt x="681" y="270"/>
                    <a:pt x="658" y="287"/>
                  </a:cubicBezTo>
                  <a:lnTo>
                    <a:pt x="626" y="321"/>
                  </a:lnTo>
                  <a:cubicBezTo>
                    <a:pt x="263" y="687"/>
                    <a:pt x="0" y="1195"/>
                    <a:pt x="196" y="1714"/>
                  </a:cubicBezTo>
                  <a:cubicBezTo>
                    <a:pt x="355" y="2126"/>
                    <a:pt x="807" y="2420"/>
                    <a:pt x="1243" y="2428"/>
                  </a:cubicBezTo>
                  <a:cubicBezTo>
                    <a:pt x="1248" y="2428"/>
                    <a:pt x="1254" y="2428"/>
                    <a:pt x="1259" y="2428"/>
                  </a:cubicBezTo>
                  <a:cubicBezTo>
                    <a:pt x="1662" y="2428"/>
                    <a:pt x="2044" y="2222"/>
                    <a:pt x="2269" y="1881"/>
                  </a:cubicBezTo>
                  <a:cubicBezTo>
                    <a:pt x="2542" y="1469"/>
                    <a:pt x="2574" y="820"/>
                    <a:pt x="2269" y="417"/>
                  </a:cubicBezTo>
                  <a:cubicBezTo>
                    <a:pt x="2096" y="186"/>
                    <a:pt x="1787" y="33"/>
                    <a:pt x="1502" y="4"/>
                  </a:cubicBezTo>
                  <a:cubicBezTo>
                    <a:pt x="1473" y="2"/>
                    <a:pt x="1445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96;p43"/>
            <p:cNvSpPr/>
            <p:nvPr/>
          </p:nvSpPr>
          <p:spPr>
            <a:xfrm>
              <a:off x="3047775" y="3353025"/>
              <a:ext cx="43400" cy="41400"/>
            </a:xfrm>
            <a:custGeom>
              <a:avLst/>
              <a:gdLst/>
              <a:ahLst/>
              <a:cxnLst/>
              <a:rect l="l" t="t" r="r" b="b"/>
              <a:pathLst>
                <a:path w="1736" h="1656" extrusionOk="0">
                  <a:moveTo>
                    <a:pt x="1051" y="1"/>
                  </a:moveTo>
                  <a:cubicBezTo>
                    <a:pt x="891" y="1"/>
                    <a:pt x="705" y="95"/>
                    <a:pt x="554" y="197"/>
                  </a:cubicBezTo>
                  <a:cubicBezTo>
                    <a:pt x="272" y="473"/>
                    <a:pt x="1" y="929"/>
                    <a:pt x="257" y="1298"/>
                  </a:cubicBezTo>
                  <a:cubicBezTo>
                    <a:pt x="344" y="1425"/>
                    <a:pt x="476" y="1534"/>
                    <a:pt x="589" y="1583"/>
                  </a:cubicBezTo>
                  <a:cubicBezTo>
                    <a:pt x="626" y="1600"/>
                    <a:pt x="675" y="1615"/>
                    <a:pt x="718" y="1629"/>
                  </a:cubicBezTo>
                  <a:cubicBezTo>
                    <a:pt x="733" y="1635"/>
                    <a:pt x="747" y="1638"/>
                    <a:pt x="764" y="1641"/>
                  </a:cubicBezTo>
                  <a:cubicBezTo>
                    <a:pt x="770" y="1641"/>
                    <a:pt x="799" y="1649"/>
                    <a:pt x="799" y="1649"/>
                  </a:cubicBezTo>
                  <a:cubicBezTo>
                    <a:pt x="834" y="1652"/>
                    <a:pt x="862" y="1655"/>
                    <a:pt x="894" y="1655"/>
                  </a:cubicBezTo>
                  <a:lnTo>
                    <a:pt x="978" y="1655"/>
                  </a:lnTo>
                  <a:cubicBezTo>
                    <a:pt x="1024" y="1652"/>
                    <a:pt x="1064" y="1644"/>
                    <a:pt x="1107" y="1635"/>
                  </a:cubicBezTo>
                  <a:cubicBezTo>
                    <a:pt x="1122" y="1629"/>
                    <a:pt x="1136" y="1626"/>
                    <a:pt x="1154" y="1623"/>
                  </a:cubicBezTo>
                  <a:cubicBezTo>
                    <a:pt x="1156" y="1621"/>
                    <a:pt x="1168" y="1615"/>
                    <a:pt x="1171" y="1615"/>
                  </a:cubicBezTo>
                  <a:cubicBezTo>
                    <a:pt x="1237" y="1586"/>
                    <a:pt x="1298" y="1557"/>
                    <a:pt x="1355" y="1523"/>
                  </a:cubicBezTo>
                  <a:cubicBezTo>
                    <a:pt x="1361" y="1514"/>
                    <a:pt x="1396" y="1494"/>
                    <a:pt x="1398" y="1491"/>
                  </a:cubicBezTo>
                  <a:cubicBezTo>
                    <a:pt x="1410" y="1479"/>
                    <a:pt x="1424" y="1468"/>
                    <a:pt x="1433" y="1456"/>
                  </a:cubicBezTo>
                  <a:cubicBezTo>
                    <a:pt x="1459" y="1433"/>
                    <a:pt x="1488" y="1407"/>
                    <a:pt x="1511" y="1381"/>
                  </a:cubicBezTo>
                  <a:cubicBezTo>
                    <a:pt x="1534" y="1361"/>
                    <a:pt x="1594" y="1275"/>
                    <a:pt x="1629" y="1211"/>
                  </a:cubicBezTo>
                  <a:cubicBezTo>
                    <a:pt x="1690" y="1102"/>
                    <a:pt x="1730" y="937"/>
                    <a:pt x="1733" y="788"/>
                  </a:cubicBezTo>
                  <a:cubicBezTo>
                    <a:pt x="1736" y="574"/>
                    <a:pt x="1707" y="347"/>
                    <a:pt x="1540" y="200"/>
                  </a:cubicBezTo>
                  <a:cubicBezTo>
                    <a:pt x="1404" y="81"/>
                    <a:pt x="1223" y="7"/>
                    <a:pt x="1058" y="1"/>
                  </a:cubicBezTo>
                  <a:cubicBezTo>
                    <a:pt x="1056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97;p43"/>
            <p:cNvSpPr/>
            <p:nvPr/>
          </p:nvSpPr>
          <p:spPr>
            <a:xfrm>
              <a:off x="3027675" y="3285450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0"/>
                  </a:moveTo>
                  <a:cubicBezTo>
                    <a:pt x="3" y="3"/>
                    <a:pt x="8" y="3"/>
                    <a:pt x="18" y="3"/>
                  </a:cubicBezTo>
                  <a:lnTo>
                    <a:pt x="18" y="3"/>
                  </a:lnTo>
                  <a:cubicBezTo>
                    <a:pt x="12" y="0"/>
                    <a:pt x="9" y="0"/>
                    <a:pt x="3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20" y="3"/>
                    <a:pt x="22" y="3"/>
                    <a:pt x="24" y="3"/>
                  </a:cubicBezTo>
                  <a:cubicBezTo>
                    <a:pt x="20" y="3"/>
                    <a:pt x="18" y="2"/>
                    <a:pt x="1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98;p43"/>
            <p:cNvSpPr/>
            <p:nvPr/>
          </p:nvSpPr>
          <p:spPr>
            <a:xfrm>
              <a:off x="3032875" y="32902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2"/>
                    <a:pt x="6" y="15"/>
                    <a:pt x="9" y="15"/>
                  </a:cubicBezTo>
                  <a:cubicBezTo>
                    <a:pt x="6" y="15"/>
                    <a:pt x="6" y="9"/>
                    <a:pt x="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99;p43"/>
            <p:cNvSpPr/>
            <p:nvPr/>
          </p:nvSpPr>
          <p:spPr>
            <a:xfrm>
              <a:off x="3008300" y="3275575"/>
              <a:ext cx="36700" cy="34250"/>
            </a:xfrm>
            <a:custGeom>
              <a:avLst/>
              <a:gdLst/>
              <a:ahLst/>
              <a:cxnLst/>
              <a:rect l="l" t="t" r="r" b="b"/>
              <a:pathLst>
                <a:path w="1468" h="1370" extrusionOk="0">
                  <a:moveTo>
                    <a:pt x="752" y="395"/>
                  </a:moveTo>
                  <a:cubicBezTo>
                    <a:pt x="767" y="395"/>
                    <a:pt x="778" y="395"/>
                    <a:pt x="793" y="398"/>
                  </a:cubicBezTo>
                  <a:lnTo>
                    <a:pt x="796" y="398"/>
                  </a:lnTo>
                  <a:cubicBezTo>
                    <a:pt x="796" y="398"/>
                    <a:pt x="796" y="397"/>
                    <a:pt x="798" y="397"/>
                  </a:cubicBezTo>
                  <a:cubicBezTo>
                    <a:pt x="800" y="397"/>
                    <a:pt x="801" y="397"/>
                    <a:pt x="804" y="398"/>
                  </a:cubicBezTo>
                  <a:cubicBezTo>
                    <a:pt x="807" y="398"/>
                    <a:pt x="810" y="398"/>
                    <a:pt x="819" y="401"/>
                  </a:cubicBezTo>
                  <a:lnTo>
                    <a:pt x="830" y="401"/>
                  </a:lnTo>
                  <a:cubicBezTo>
                    <a:pt x="839" y="404"/>
                    <a:pt x="850" y="410"/>
                    <a:pt x="862" y="416"/>
                  </a:cubicBezTo>
                  <a:cubicBezTo>
                    <a:pt x="879" y="427"/>
                    <a:pt x="902" y="441"/>
                    <a:pt x="920" y="453"/>
                  </a:cubicBezTo>
                  <a:cubicBezTo>
                    <a:pt x="925" y="459"/>
                    <a:pt x="934" y="467"/>
                    <a:pt x="937" y="473"/>
                  </a:cubicBezTo>
                  <a:cubicBezTo>
                    <a:pt x="948" y="485"/>
                    <a:pt x="954" y="490"/>
                    <a:pt x="963" y="502"/>
                  </a:cubicBezTo>
                  <a:cubicBezTo>
                    <a:pt x="963" y="502"/>
                    <a:pt x="963" y="505"/>
                    <a:pt x="966" y="505"/>
                  </a:cubicBezTo>
                  <a:lnTo>
                    <a:pt x="966" y="511"/>
                  </a:lnTo>
                  <a:cubicBezTo>
                    <a:pt x="966" y="511"/>
                    <a:pt x="969" y="514"/>
                    <a:pt x="969" y="516"/>
                  </a:cubicBezTo>
                  <a:cubicBezTo>
                    <a:pt x="976" y="526"/>
                    <a:pt x="977" y="532"/>
                    <a:pt x="976" y="532"/>
                  </a:cubicBezTo>
                  <a:cubicBezTo>
                    <a:pt x="975" y="532"/>
                    <a:pt x="975" y="531"/>
                    <a:pt x="974" y="531"/>
                  </a:cubicBezTo>
                  <a:lnTo>
                    <a:pt x="974" y="531"/>
                  </a:lnTo>
                  <a:cubicBezTo>
                    <a:pt x="980" y="542"/>
                    <a:pt x="989" y="554"/>
                    <a:pt x="992" y="562"/>
                  </a:cubicBezTo>
                  <a:cubicBezTo>
                    <a:pt x="977" y="562"/>
                    <a:pt x="980" y="571"/>
                    <a:pt x="983" y="577"/>
                  </a:cubicBezTo>
                  <a:cubicBezTo>
                    <a:pt x="983" y="583"/>
                    <a:pt x="989" y="586"/>
                    <a:pt x="989" y="588"/>
                  </a:cubicBezTo>
                  <a:lnTo>
                    <a:pt x="992" y="597"/>
                  </a:lnTo>
                  <a:cubicBezTo>
                    <a:pt x="992" y="600"/>
                    <a:pt x="992" y="603"/>
                    <a:pt x="995" y="603"/>
                  </a:cubicBezTo>
                  <a:lnTo>
                    <a:pt x="995" y="606"/>
                  </a:lnTo>
                  <a:cubicBezTo>
                    <a:pt x="997" y="626"/>
                    <a:pt x="1003" y="646"/>
                    <a:pt x="1006" y="663"/>
                  </a:cubicBezTo>
                  <a:lnTo>
                    <a:pt x="1006" y="666"/>
                  </a:lnTo>
                  <a:lnTo>
                    <a:pt x="1006" y="704"/>
                  </a:lnTo>
                  <a:cubicBezTo>
                    <a:pt x="1003" y="715"/>
                    <a:pt x="1003" y="724"/>
                    <a:pt x="1003" y="735"/>
                  </a:cubicBezTo>
                  <a:cubicBezTo>
                    <a:pt x="995" y="758"/>
                    <a:pt x="980" y="787"/>
                    <a:pt x="977" y="807"/>
                  </a:cubicBezTo>
                  <a:lnTo>
                    <a:pt x="977" y="810"/>
                  </a:lnTo>
                  <a:cubicBezTo>
                    <a:pt x="969" y="825"/>
                    <a:pt x="963" y="836"/>
                    <a:pt x="951" y="848"/>
                  </a:cubicBezTo>
                  <a:cubicBezTo>
                    <a:pt x="946" y="854"/>
                    <a:pt x="940" y="859"/>
                    <a:pt x="937" y="865"/>
                  </a:cubicBezTo>
                  <a:lnTo>
                    <a:pt x="917" y="888"/>
                  </a:lnTo>
                  <a:cubicBezTo>
                    <a:pt x="897" y="905"/>
                    <a:pt x="876" y="920"/>
                    <a:pt x="859" y="934"/>
                  </a:cubicBezTo>
                  <a:cubicBezTo>
                    <a:pt x="848" y="940"/>
                    <a:pt x="836" y="946"/>
                    <a:pt x="830" y="952"/>
                  </a:cubicBezTo>
                  <a:lnTo>
                    <a:pt x="776" y="975"/>
                  </a:lnTo>
                  <a:cubicBezTo>
                    <a:pt x="764" y="978"/>
                    <a:pt x="752" y="978"/>
                    <a:pt x="744" y="980"/>
                  </a:cubicBezTo>
                  <a:cubicBezTo>
                    <a:pt x="735" y="980"/>
                    <a:pt x="724" y="980"/>
                    <a:pt x="718" y="983"/>
                  </a:cubicBezTo>
                  <a:cubicBezTo>
                    <a:pt x="701" y="983"/>
                    <a:pt x="680" y="983"/>
                    <a:pt x="663" y="980"/>
                  </a:cubicBezTo>
                  <a:cubicBezTo>
                    <a:pt x="660" y="980"/>
                    <a:pt x="652" y="980"/>
                    <a:pt x="649" y="978"/>
                  </a:cubicBezTo>
                  <a:cubicBezTo>
                    <a:pt x="629" y="969"/>
                    <a:pt x="606" y="963"/>
                    <a:pt x="588" y="954"/>
                  </a:cubicBezTo>
                  <a:cubicBezTo>
                    <a:pt x="585" y="952"/>
                    <a:pt x="580" y="952"/>
                    <a:pt x="574" y="949"/>
                  </a:cubicBezTo>
                  <a:cubicBezTo>
                    <a:pt x="557" y="937"/>
                    <a:pt x="542" y="929"/>
                    <a:pt x="528" y="917"/>
                  </a:cubicBezTo>
                  <a:lnTo>
                    <a:pt x="528" y="917"/>
                  </a:lnTo>
                  <a:cubicBezTo>
                    <a:pt x="528" y="917"/>
                    <a:pt x="531" y="920"/>
                    <a:pt x="531" y="923"/>
                  </a:cubicBezTo>
                  <a:cubicBezTo>
                    <a:pt x="528" y="920"/>
                    <a:pt x="522" y="920"/>
                    <a:pt x="522" y="917"/>
                  </a:cubicBezTo>
                  <a:cubicBezTo>
                    <a:pt x="519" y="914"/>
                    <a:pt x="516" y="914"/>
                    <a:pt x="513" y="905"/>
                  </a:cubicBezTo>
                  <a:lnTo>
                    <a:pt x="508" y="905"/>
                  </a:lnTo>
                  <a:lnTo>
                    <a:pt x="508" y="903"/>
                  </a:lnTo>
                  <a:lnTo>
                    <a:pt x="505" y="897"/>
                  </a:lnTo>
                  <a:lnTo>
                    <a:pt x="502" y="897"/>
                  </a:lnTo>
                  <a:cubicBezTo>
                    <a:pt x="490" y="888"/>
                    <a:pt x="479" y="877"/>
                    <a:pt x="470" y="862"/>
                  </a:cubicBezTo>
                  <a:cubicBezTo>
                    <a:pt x="464" y="856"/>
                    <a:pt x="461" y="848"/>
                    <a:pt x="459" y="845"/>
                  </a:cubicBezTo>
                  <a:cubicBezTo>
                    <a:pt x="447" y="831"/>
                    <a:pt x="441" y="816"/>
                    <a:pt x="433" y="796"/>
                  </a:cubicBezTo>
                  <a:cubicBezTo>
                    <a:pt x="430" y="790"/>
                    <a:pt x="427" y="776"/>
                    <a:pt x="421" y="764"/>
                  </a:cubicBezTo>
                  <a:lnTo>
                    <a:pt x="421" y="761"/>
                  </a:lnTo>
                  <a:cubicBezTo>
                    <a:pt x="421" y="761"/>
                    <a:pt x="418" y="761"/>
                    <a:pt x="421" y="758"/>
                  </a:cubicBezTo>
                  <a:lnTo>
                    <a:pt x="421" y="750"/>
                  </a:lnTo>
                  <a:cubicBezTo>
                    <a:pt x="418" y="744"/>
                    <a:pt x="418" y="735"/>
                    <a:pt x="418" y="730"/>
                  </a:cubicBezTo>
                  <a:cubicBezTo>
                    <a:pt x="415" y="718"/>
                    <a:pt x="415" y="712"/>
                    <a:pt x="415" y="701"/>
                  </a:cubicBezTo>
                  <a:cubicBezTo>
                    <a:pt x="415" y="681"/>
                    <a:pt x="415" y="660"/>
                    <a:pt x="418" y="643"/>
                  </a:cubicBezTo>
                  <a:cubicBezTo>
                    <a:pt x="421" y="635"/>
                    <a:pt x="421" y="629"/>
                    <a:pt x="427" y="620"/>
                  </a:cubicBezTo>
                  <a:cubicBezTo>
                    <a:pt x="430" y="609"/>
                    <a:pt x="433" y="600"/>
                    <a:pt x="435" y="591"/>
                  </a:cubicBezTo>
                  <a:cubicBezTo>
                    <a:pt x="447" y="571"/>
                    <a:pt x="461" y="554"/>
                    <a:pt x="476" y="534"/>
                  </a:cubicBezTo>
                  <a:cubicBezTo>
                    <a:pt x="484" y="522"/>
                    <a:pt x="493" y="516"/>
                    <a:pt x="505" y="511"/>
                  </a:cubicBezTo>
                  <a:cubicBezTo>
                    <a:pt x="516" y="502"/>
                    <a:pt x="528" y="490"/>
                    <a:pt x="536" y="485"/>
                  </a:cubicBezTo>
                  <a:cubicBezTo>
                    <a:pt x="542" y="485"/>
                    <a:pt x="542" y="482"/>
                    <a:pt x="545" y="476"/>
                  </a:cubicBezTo>
                  <a:cubicBezTo>
                    <a:pt x="571" y="462"/>
                    <a:pt x="600" y="444"/>
                    <a:pt x="629" y="433"/>
                  </a:cubicBezTo>
                  <a:lnTo>
                    <a:pt x="672" y="413"/>
                  </a:lnTo>
                  <a:lnTo>
                    <a:pt x="678" y="410"/>
                  </a:lnTo>
                  <a:cubicBezTo>
                    <a:pt x="704" y="404"/>
                    <a:pt x="724" y="398"/>
                    <a:pt x="752" y="395"/>
                  </a:cubicBezTo>
                  <a:close/>
                  <a:moveTo>
                    <a:pt x="753" y="1"/>
                  </a:moveTo>
                  <a:cubicBezTo>
                    <a:pt x="644" y="1"/>
                    <a:pt x="536" y="30"/>
                    <a:pt x="438" y="78"/>
                  </a:cubicBezTo>
                  <a:cubicBezTo>
                    <a:pt x="199" y="188"/>
                    <a:pt x="0" y="413"/>
                    <a:pt x="12" y="689"/>
                  </a:cubicBezTo>
                  <a:cubicBezTo>
                    <a:pt x="23" y="929"/>
                    <a:pt x="153" y="1162"/>
                    <a:pt x="369" y="1280"/>
                  </a:cubicBezTo>
                  <a:cubicBezTo>
                    <a:pt x="473" y="1339"/>
                    <a:pt x="581" y="1369"/>
                    <a:pt x="699" y="1369"/>
                  </a:cubicBezTo>
                  <a:cubicBezTo>
                    <a:pt x="718" y="1369"/>
                    <a:pt x="738" y="1368"/>
                    <a:pt x="758" y="1367"/>
                  </a:cubicBezTo>
                  <a:cubicBezTo>
                    <a:pt x="894" y="1355"/>
                    <a:pt x="1021" y="1292"/>
                    <a:pt x="1130" y="1211"/>
                  </a:cubicBezTo>
                  <a:cubicBezTo>
                    <a:pt x="1384" y="1015"/>
                    <a:pt x="1467" y="663"/>
                    <a:pt x="1326" y="372"/>
                  </a:cubicBezTo>
                  <a:cubicBezTo>
                    <a:pt x="1248" y="225"/>
                    <a:pt x="1119" y="107"/>
                    <a:pt x="963" y="41"/>
                  </a:cubicBezTo>
                  <a:cubicBezTo>
                    <a:pt x="895" y="13"/>
                    <a:pt x="82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500;p43"/>
            <p:cNvSpPr/>
            <p:nvPr/>
          </p:nvSpPr>
          <p:spPr>
            <a:xfrm>
              <a:off x="3018600" y="3285450"/>
              <a:ext cx="14800" cy="14650"/>
            </a:xfrm>
            <a:custGeom>
              <a:avLst/>
              <a:gdLst/>
              <a:ahLst/>
              <a:cxnLst/>
              <a:rect l="l" t="t" r="r" b="b"/>
              <a:pathLst>
                <a:path w="592" h="586" extrusionOk="0">
                  <a:moveTo>
                    <a:pt x="338" y="0"/>
                  </a:moveTo>
                  <a:cubicBezTo>
                    <a:pt x="309" y="3"/>
                    <a:pt x="289" y="9"/>
                    <a:pt x="263" y="15"/>
                  </a:cubicBezTo>
                  <a:lnTo>
                    <a:pt x="257" y="18"/>
                  </a:lnTo>
                  <a:lnTo>
                    <a:pt x="214" y="38"/>
                  </a:lnTo>
                  <a:cubicBezTo>
                    <a:pt x="185" y="49"/>
                    <a:pt x="156" y="67"/>
                    <a:pt x="130" y="81"/>
                  </a:cubicBezTo>
                  <a:cubicBezTo>
                    <a:pt x="127" y="87"/>
                    <a:pt x="127" y="90"/>
                    <a:pt x="121" y="90"/>
                  </a:cubicBezTo>
                  <a:cubicBezTo>
                    <a:pt x="113" y="95"/>
                    <a:pt x="101" y="107"/>
                    <a:pt x="90" y="116"/>
                  </a:cubicBezTo>
                  <a:cubicBezTo>
                    <a:pt x="78" y="121"/>
                    <a:pt x="70" y="130"/>
                    <a:pt x="61" y="139"/>
                  </a:cubicBezTo>
                  <a:cubicBezTo>
                    <a:pt x="47" y="159"/>
                    <a:pt x="32" y="176"/>
                    <a:pt x="21" y="196"/>
                  </a:cubicBezTo>
                  <a:cubicBezTo>
                    <a:pt x="18" y="205"/>
                    <a:pt x="15" y="216"/>
                    <a:pt x="12" y="225"/>
                  </a:cubicBezTo>
                  <a:cubicBezTo>
                    <a:pt x="6" y="234"/>
                    <a:pt x="6" y="240"/>
                    <a:pt x="3" y="248"/>
                  </a:cubicBezTo>
                  <a:cubicBezTo>
                    <a:pt x="0" y="265"/>
                    <a:pt x="0" y="289"/>
                    <a:pt x="0" y="306"/>
                  </a:cubicBezTo>
                  <a:cubicBezTo>
                    <a:pt x="0" y="317"/>
                    <a:pt x="0" y="323"/>
                    <a:pt x="3" y="335"/>
                  </a:cubicBezTo>
                  <a:cubicBezTo>
                    <a:pt x="3" y="340"/>
                    <a:pt x="3" y="349"/>
                    <a:pt x="6" y="355"/>
                  </a:cubicBezTo>
                  <a:lnTo>
                    <a:pt x="6" y="363"/>
                  </a:lnTo>
                  <a:cubicBezTo>
                    <a:pt x="3" y="366"/>
                    <a:pt x="6" y="366"/>
                    <a:pt x="6" y="366"/>
                  </a:cubicBezTo>
                  <a:lnTo>
                    <a:pt x="6" y="369"/>
                  </a:lnTo>
                  <a:cubicBezTo>
                    <a:pt x="12" y="381"/>
                    <a:pt x="15" y="395"/>
                    <a:pt x="18" y="404"/>
                  </a:cubicBezTo>
                  <a:cubicBezTo>
                    <a:pt x="26" y="421"/>
                    <a:pt x="32" y="436"/>
                    <a:pt x="44" y="450"/>
                  </a:cubicBezTo>
                  <a:cubicBezTo>
                    <a:pt x="47" y="453"/>
                    <a:pt x="49" y="461"/>
                    <a:pt x="55" y="467"/>
                  </a:cubicBezTo>
                  <a:cubicBezTo>
                    <a:pt x="64" y="482"/>
                    <a:pt x="75" y="493"/>
                    <a:pt x="87" y="505"/>
                  </a:cubicBezTo>
                  <a:lnTo>
                    <a:pt x="90" y="505"/>
                  </a:lnTo>
                  <a:lnTo>
                    <a:pt x="93" y="508"/>
                  </a:lnTo>
                  <a:lnTo>
                    <a:pt x="96" y="510"/>
                  </a:lnTo>
                  <a:cubicBezTo>
                    <a:pt x="101" y="510"/>
                    <a:pt x="104" y="513"/>
                    <a:pt x="107" y="519"/>
                  </a:cubicBezTo>
                  <a:lnTo>
                    <a:pt x="110" y="519"/>
                  </a:lnTo>
                  <a:cubicBezTo>
                    <a:pt x="124" y="528"/>
                    <a:pt x="139" y="539"/>
                    <a:pt x="159" y="551"/>
                  </a:cubicBezTo>
                  <a:cubicBezTo>
                    <a:pt x="165" y="554"/>
                    <a:pt x="168" y="554"/>
                    <a:pt x="173" y="557"/>
                  </a:cubicBezTo>
                  <a:cubicBezTo>
                    <a:pt x="191" y="565"/>
                    <a:pt x="211" y="571"/>
                    <a:pt x="234" y="580"/>
                  </a:cubicBezTo>
                  <a:cubicBezTo>
                    <a:pt x="237" y="583"/>
                    <a:pt x="245" y="583"/>
                    <a:pt x="248" y="583"/>
                  </a:cubicBezTo>
                  <a:cubicBezTo>
                    <a:pt x="266" y="585"/>
                    <a:pt x="283" y="585"/>
                    <a:pt x="303" y="585"/>
                  </a:cubicBezTo>
                  <a:cubicBezTo>
                    <a:pt x="309" y="583"/>
                    <a:pt x="320" y="583"/>
                    <a:pt x="329" y="583"/>
                  </a:cubicBezTo>
                  <a:cubicBezTo>
                    <a:pt x="338" y="580"/>
                    <a:pt x="349" y="580"/>
                    <a:pt x="361" y="577"/>
                  </a:cubicBezTo>
                  <a:lnTo>
                    <a:pt x="415" y="554"/>
                  </a:lnTo>
                  <a:cubicBezTo>
                    <a:pt x="421" y="548"/>
                    <a:pt x="433" y="542"/>
                    <a:pt x="444" y="536"/>
                  </a:cubicBezTo>
                  <a:cubicBezTo>
                    <a:pt x="462" y="522"/>
                    <a:pt x="482" y="508"/>
                    <a:pt x="499" y="490"/>
                  </a:cubicBezTo>
                  <a:lnTo>
                    <a:pt x="522" y="467"/>
                  </a:lnTo>
                  <a:cubicBezTo>
                    <a:pt x="525" y="461"/>
                    <a:pt x="528" y="456"/>
                    <a:pt x="536" y="450"/>
                  </a:cubicBezTo>
                  <a:cubicBezTo>
                    <a:pt x="548" y="438"/>
                    <a:pt x="554" y="427"/>
                    <a:pt x="562" y="412"/>
                  </a:cubicBezTo>
                  <a:lnTo>
                    <a:pt x="562" y="410"/>
                  </a:lnTo>
                  <a:cubicBezTo>
                    <a:pt x="565" y="389"/>
                    <a:pt x="580" y="361"/>
                    <a:pt x="588" y="338"/>
                  </a:cubicBezTo>
                  <a:cubicBezTo>
                    <a:pt x="588" y="326"/>
                    <a:pt x="588" y="317"/>
                    <a:pt x="591" y="306"/>
                  </a:cubicBezTo>
                  <a:lnTo>
                    <a:pt x="591" y="268"/>
                  </a:lnTo>
                  <a:lnTo>
                    <a:pt x="591" y="265"/>
                  </a:lnTo>
                  <a:cubicBezTo>
                    <a:pt x="588" y="248"/>
                    <a:pt x="583" y="225"/>
                    <a:pt x="580" y="208"/>
                  </a:cubicBezTo>
                  <a:lnTo>
                    <a:pt x="580" y="205"/>
                  </a:lnTo>
                  <a:cubicBezTo>
                    <a:pt x="580" y="202"/>
                    <a:pt x="580" y="196"/>
                    <a:pt x="577" y="191"/>
                  </a:cubicBezTo>
                  <a:cubicBezTo>
                    <a:pt x="577" y="188"/>
                    <a:pt x="574" y="182"/>
                    <a:pt x="574" y="179"/>
                  </a:cubicBezTo>
                  <a:cubicBezTo>
                    <a:pt x="568" y="176"/>
                    <a:pt x="565" y="167"/>
                    <a:pt x="565" y="162"/>
                  </a:cubicBezTo>
                  <a:cubicBezTo>
                    <a:pt x="560" y="150"/>
                    <a:pt x="551" y="139"/>
                    <a:pt x="562" y="136"/>
                  </a:cubicBezTo>
                  <a:lnTo>
                    <a:pt x="551" y="116"/>
                  </a:lnTo>
                  <a:lnTo>
                    <a:pt x="551" y="110"/>
                  </a:lnTo>
                  <a:cubicBezTo>
                    <a:pt x="548" y="110"/>
                    <a:pt x="548" y="107"/>
                    <a:pt x="548" y="107"/>
                  </a:cubicBezTo>
                  <a:cubicBezTo>
                    <a:pt x="539" y="95"/>
                    <a:pt x="534" y="90"/>
                    <a:pt x="522" y="78"/>
                  </a:cubicBezTo>
                  <a:cubicBezTo>
                    <a:pt x="519" y="72"/>
                    <a:pt x="511" y="64"/>
                    <a:pt x="505" y="58"/>
                  </a:cubicBezTo>
                  <a:cubicBezTo>
                    <a:pt x="485" y="46"/>
                    <a:pt x="464" y="32"/>
                    <a:pt x="447" y="21"/>
                  </a:cubicBezTo>
                  <a:cubicBezTo>
                    <a:pt x="436" y="15"/>
                    <a:pt x="424" y="9"/>
                    <a:pt x="413" y="6"/>
                  </a:cubicBezTo>
                  <a:lnTo>
                    <a:pt x="407" y="6"/>
                  </a:lnTo>
                  <a:cubicBezTo>
                    <a:pt x="395" y="6"/>
                    <a:pt x="389" y="6"/>
                    <a:pt x="384" y="3"/>
                  </a:cubicBezTo>
                  <a:lnTo>
                    <a:pt x="378" y="3"/>
                  </a:lnTo>
                  <a:cubicBezTo>
                    <a:pt x="364" y="0"/>
                    <a:pt x="352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501;p43"/>
            <p:cNvSpPr/>
            <p:nvPr/>
          </p:nvSpPr>
          <p:spPr>
            <a:xfrm>
              <a:off x="3090725" y="370300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6"/>
                    <a:pt x="3" y="9"/>
                    <a:pt x="0" y="15"/>
                  </a:cubicBezTo>
                  <a:lnTo>
                    <a:pt x="0" y="20"/>
                  </a:lnTo>
                  <a:cubicBezTo>
                    <a:pt x="9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502;p43"/>
            <p:cNvSpPr/>
            <p:nvPr/>
          </p:nvSpPr>
          <p:spPr>
            <a:xfrm>
              <a:off x="3090650" y="3707525"/>
              <a:ext cx="25" cy="17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cubicBezTo>
                    <a:pt x="1" y="7"/>
                    <a:pt x="1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503;p43"/>
            <p:cNvSpPr/>
            <p:nvPr/>
          </p:nvSpPr>
          <p:spPr>
            <a:xfrm>
              <a:off x="3079975" y="3687300"/>
              <a:ext cx="40525" cy="36800"/>
            </a:xfrm>
            <a:custGeom>
              <a:avLst/>
              <a:gdLst/>
              <a:ahLst/>
              <a:cxnLst/>
              <a:rect l="l" t="t" r="r" b="b"/>
              <a:pathLst>
                <a:path w="1621" h="1472" extrusionOk="0">
                  <a:moveTo>
                    <a:pt x="692" y="0"/>
                  </a:moveTo>
                  <a:cubicBezTo>
                    <a:pt x="554" y="0"/>
                    <a:pt x="421" y="48"/>
                    <a:pt x="309" y="132"/>
                  </a:cubicBezTo>
                  <a:cubicBezTo>
                    <a:pt x="159" y="245"/>
                    <a:pt x="82" y="421"/>
                    <a:pt x="50" y="599"/>
                  </a:cubicBezTo>
                  <a:cubicBezTo>
                    <a:pt x="1" y="859"/>
                    <a:pt x="73" y="1127"/>
                    <a:pt x="174" y="1363"/>
                  </a:cubicBezTo>
                  <a:cubicBezTo>
                    <a:pt x="203" y="1430"/>
                    <a:pt x="279" y="1471"/>
                    <a:pt x="353" y="1471"/>
                  </a:cubicBezTo>
                  <a:cubicBezTo>
                    <a:pt x="381" y="1471"/>
                    <a:pt x="409" y="1465"/>
                    <a:pt x="433" y="1452"/>
                  </a:cubicBezTo>
                  <a:cubicBezTo>
                    <a:pt x="528" y="1401"/>
                    <a:pt x="563" y="1294"/>
                    <a:pt x="520" y="1193"/>
                  </a:cubicBezTo>
                  <a:cubicBezTo>
                    <a:pt x="511" y="1164"/>
                    <a:pt x="500" y="1138"/>
                    <a:pt x="488" y="1110"/>
                  </a:cubicBezTo>
                  <a:cubicBezTo>
                    <a:pt x="485" y="1095"/>
                    <a:pt x="477" y="1084"/>
                    <a:pt x="474" y="1069"/>
                  </a:cubicBezTo>
                  <a:lnTo>
                    <a:pt x="474" y="1066"/>
                  </a:lnTo>
                  <a:cubicBezTo>
                    <a:pt x="459" y="1020"/>
                    <a:pt x="448" y="968"/>
                    <a:pt x="439" y="919"/>
                  </a:cubicBezTo>
                  <a:cubicBezTo>
                    <a:pt x="433" y="888"/>
                    <a:pt x="430" y="850"/>
                    <a:pt x="428" y="818"/>
                  </a:cubicBezTo>
                  <a:lnTo>
                    <a:pt x="428" y="807"/>
                  </a:lnTo>
                  <a:cubicBezTo>
                    <a:pt x="425" y="804"/>
                    <a:pt x="425" y="804"/>
                    <a:pt x="425" y="801"/>
                  </a:cubicBezTo>
                  <a:lnTo>
                    <a:pt x="425" y="795"/>
                  </a:lnTo>
                  <a:lnTo>
                    <a:pt x="425" y="792"/>
                  </a:lnTo>
                  <a:lnTo>
                    <a:pt x="425" y="767"/>
                  </a:lnTo>
                  <a:cubicBezTo>
                    <a:pt x="425" y="746"/>
                    <a:pt x="425" y="723"/>
                    <a:pt x="428" y="703"/>
                  </a:cubicBezTo>
                  <a:cubicBezTo>
                    <a:pt x="428" y="689"/>
                    <a:pt x="430" y="671"/>
                    <a:pt x="430" y="657"/>
                  </a:cubicBezTo>
                  <a:lnTo>
                    <a:pt x="430" y="657"/>
                  </a:lnTo>
                  <a:lnTo>
                    <a:pt x="428" y="660"/>
                  </a:lnTo>
                  <a:cubicBezTo>
                    <a:pt x="430" y="657"/>
                    <a:pt x="430" y="651"/>
                    <a:pt x="430" y="648"/>
                  </a:cubicBezTo>
                  <a:cubicBezTo>
                    <a:pt x="430" y="643"/>
                    <a:pt x="433" y="637"/>
                    <a:pt x="433" y="634"/>
                  </a:cubicBezTo>
                  <a:lnTo>
                    <a:pt x="433" y="631"/>
                  </a:lnTo>
                  <a:cubicBezTo>
                    <a:pt x="442" y="599"/>
                    <a:pt x="453" y="571"/>
                    <a:pt x="468" y="542"/>
                  </a:cubicBezTo>
                  <a:cubicBezTo>
                    <a:pt x="468" y="533"/>
                    <a:pt x="471" y="533"/>
                    <a:pt x="471" y="530"/>
                  </a:cubicBezTo>
                  <a:lnTo>
                    <a:pt x="491" y="499"/>
                  </a:lnTo>
                  <a:lnTo>
                    <a:pt x="502" y="487"/>
                  </a:lnTo>
                  <a:cubicBezTo>
                    <a:pt x="502" y="487"/>
                    <a:pt x="502" y="484"/>
                    <a:pt x="505" y="484"/>
                  </a:cubicBezTo>
                  <a:cubicBezTo>
                    <a:pt x="511" y="484"/>
                    <a:pt x="511" y="478"/>
                    <a:pt x="514" y="475"/>
                  </a:cubicBezTo>
                  <a:cubicBezTo>
                    <a:pt x="520" y="470"/>
                    <a:pt x="526" y="458"/>
                    <a:pt x="531" y="455"/>
                  </a:cubicBezTo>
                  <a:cubicBezTo>
                    <a:pt x="543" y="447"/>
                    <a:pt x="549" y="441"/>
                    <a:pt x="560" y="432"/>
                  </a:cubicBezTo>
                  <a:lnTo>
                    <a:pt x="560" y="429"/>
                  </a:lnTo>
                  <a:cubicBezTo>
                    <a:pt x="573" y="421"/>
                    <a:pt x="589" y="416"/>
                    <a:pt x="603" y="408"/>
                  </a:cubicBezTo>
                  <a:lnTo>
                    <a:pt x="603" y="408"/>
                  </a:lnTo>
                  <a:cubicBezTo>
                    <a:pt x="603" y="408"/>
                    <a:pt x="603" y="408"/>
                    <a:pt x="603" y="408"/>
                  </a:cubicBezTo>
                  <a:cubicBezTo>
                    <a:pt x="604" y="408"/>
                    <a:pt x="605" y="408"/>
                    <a:pt x="606" y="406"/>
                  </a:cubicBezTo>
                  <a:lnTo>
                    <a:pt x="606" y="406"/>
                  </a:lnTo>
                  <a:cubicBezTo>
                    <a:pt x="605" y="407"/>
                    <a:pt x="604" y="408"/>
                    <a:pt x="603" y="408"/>
                  </a:cubicBezTo>
                  <a:lnTo>
                    <a:pt x="603" y="408"/>
                  </a:lnTo>
                  <a:cubicBezTo>
                    <a:pt x="602" y="408"/>
                    <a:pt x="604" y="403"/>
                    <a:pt x="615" y="401"/>
                  </a:cubicBezTo>
                  <a:cubicBezTo>
                    <a:pt x="621" y="401"/>
                    <a:pt x="626" y="398"/>
                    <a:pt x="629" y="398"/>
                  </a:cubicBezTo>
                  <a:cubicBezTo>
                    <a:pt x="630" y="399"/>
                    <a:pt x="631" y="399"/>
                    <a:pt x="631" y="399"/>
                  </a:cubicBezTo>
                  <a:cubicBezTo>
                    <a:pt x="632" y="399"/>
                    <a:pt x="633" y="398"/>
                    <a:pt x="635" y="398"/>
                  </a:cubicBezTo>
                  <a:cubicBezTo>
                    <a:pt x="649" y="392"/>
                    <a:pt x="661" y="392"/>
                    <a:pt x="672" y="389"/>
                  </a:cubicBezTo>
                  <a:lnTo>
                    <a:pt x="721" y="389"/>
                  </a:lnTo>
                  <a:cubicBezTo>
                    <a:pt x="733" y="389"/>
                    <a:pt x="747" y="392"/>
                    <a:pt x="759" y="392"/>
                  </a:cubicBezTo>
                  <a:lnTo>
                    <a:pt x="765" y="392"/>
                  </a:lnTo>
                  <a:cubicBezTo>
                    <a:pt x="785" y="401"/>
                    <a:pt x="802" y="406"/>
                    <a:pt x="822" y="415"/>
                  </a:cubicBezTo>
                  <a:cubicBezTo>
                    <a:pt x="828" y="415"/>
                    <a:pt x="834" y="418"/>
                    <a:pt x="843" y="421"/>
                  </a:cubicBezTo>
                  <a:cubicBezTo>
                    <a:pt x="843" y="421"/>
                    <a:pt x="845" y="426"/>
                    <a:pt x="848" y="426"/>
                  </a:cubicBezTo>
                  <a:lnTo>
                    <a:pt x="851" y="426"/>
                  </a:lnTo>
                  <a:cubicBezTo>
                    <a:pt x="857" y="429"/>
                    <a:pt x="860" y="432"/>
                    <a:pt x="863" y="432"/>
                  </a:cubicBezTo>
                  <a:cubicBezTo>
                    <a:pt x="877" y="441"/>
                    <a:pt x="889" y="450"/>
                    <a:pt x="903" y="458"/>
                  </a:cubicBezTo>
                  <a:cubicBezTo>
                    <a:pt x="915" y="470"/>
                    <a:pt x="929" y="475"/>
                    <a:pt x="938" y="487"/>
                  </a:cubicBezTo>
                  <a:lnTo>
                    <a:pt x="961" y="507"/>
                  </a:lnTo>
                  <a:cubicBezTo>
                    <a:pt x="992" y="542"/>
                    <a:pt x="1021" y="573"/>
                    <a:pt x="1047" y="608"/>
                  </a:cubicBezTo>
                  <a:cubicBezTo>
                    <a:pt x="1050" y="614"/>
                    <a:pt x="1053" y="620"/>
                    <a:pt x="1059" y="622"/>
                  </a:cubicBezTo>
                  <a:cubicBezTo>
                    <a:pt x="1062" y="628"/>
                    <a:pt x="1062" y="631"/>
                    <a:pt x="1064" y="634"/>
                  </a:cubicBezTo>
                  <a:lnTo>
                    <a:pt x="1067" y="637"/>
                  </a:lnTo>
                  <a:cubicBezTo>
                    <a:pt x="1082" y="660"/>
                    <a:pt x="1093" y="677"/>
                    <a:pt x="1105" y="700"/>
                  </a:cubicBezTo>
                  <a:cubicBezTo>
                    <a:pt x="1131" y="749"/>
                    <a:pt x="1154" y="801"/>
                    <a:pt x="1174" y="850"/>
                  </a:cubicBezTo>
                  <a:cubicBezTo>
                    <a:pt x="1174" y="853"/>
                    <a:pt x="1177" y="859"/>
                    <a:pt x="1177" y="865"/>
                  </a:cubicBezTo>
                  <a:lnTo>
                    <a:pt x="1177" y="867"/>
                  </a:lnTo>
                  <a:cubicBezTo>
                    <a:pt x="1180" y="873"/>
                    <a:pt x="1180" y="873"/>
                    <a:pt x="1180" y="876"/>
                  </a:cubicBezTo>
                  <a:lnTo>
                    <a:pt x="1180" y="879"/>
                  </a:lnTo>
                  <a:cubicBezTo>
                    <a:pt x="1183" y="882"/>
                    <a:pt x="1183" y="882"/>
                    <a:pt x="1183" y="888"/>
                  </a:cubicBezTo>
                  <a:cubicBezTo>
                    <a:pt x="1183" y="893"/>
                    <a:pt x="1188" y="902"/>
                    <a:pt x="1188" y="905"/>
                  </a:cubicBezTo>
                  <a:cubicBezTo>
                    <a:pt x="1194" y="937"/>
                    <a:pt x="1206" y="974"/>
                    <a:pt x="1211" y="1006"/>
                  </a:cubicBezTo>
                  <a:cubicBezTo>
                    <a:pt x="1232" y="1092"/>
                    <a:pt x="1311" y="1165"/>
                    <a:pt x="1402" y="1165"/>
                  </a:cubicBezTo>
                  <a:cubicBezTo>
                    <a:pt x="1414" y="1165"/>
                    <a:pt x="1427" y="1164"/>
                    <a:pt x="1439" y="1161"/>
                  </a:cubicBezTo>
                  <a:cubicBezTo>
                    <a:pt x="1537" y="1138"/>
                    <a:pt x="1621" y="1037"/>
                    <a:pt x="1595" y="934"/>
                  </a:cubicBezTo>
                  <a:cubicBezTo>
                    <a:pt x="1494" y="519"/>
                    <a:pt x="1246" y="81"/>
                    <a:pt x="791" y="9"/>
                  </a:cubicBezTo>
                  <a:cubicBezTo>
                    <a:pt x="758" y="3"/>
                    <a:pt x="725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504;p43"/>
            <p:cNvSpPr/>
            <p:nvPr/>
          </p:nvSpPr>
          <p:spPr>
            <a:xfrm>
              <a:off x="3100525" y="3697600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0" y="0"/>
                  </a:moveTo>
                  <a:cubicBezTo>
                    <a:pt x="0" y="2"/>
                    <a:pt x="6" y="5"/>
                    <a:pt x="17" y="7"/>
                  </a:cubicBezTo>
                  <a:lnTo>
                    <a:pt x="17" y="7"/>
                  </a:lnTo>
                  <a:cubicBezTo>
                    <a:pt x="16" y="6"/>
                    <a:pt x="15" y="5"/>
                    <a:pt x="15" y="3"/>
                  </a:cubicBezTo>
                  <a:cubicBezTo>
                    <a:pt x="12" y="3"/>
                    <a:pt x="6" y="3"/>
                    <a:pt x="0" y="0"/>
                  </a:cubicBezTo>
                  <a:close/>
                  <a:moveTo>
                    <a:pt x="17" y="7"/>
                  </a:moveTo>
                  <a:cubicBezTo>
                    <a:pt x="19" y="9"/>
                    <a:pt x="22" y="9"/>
                    <a:pt x="23" y="9"/>
                  </a:cubicBezTo>
                  <a:cubicBezTo>
                    <a:pt x="21" y="8"/>
                    <a:pt x="19" y="8"/>
                    <a:pt x="17" y="7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505;p43"/>
            <p:cNvSpPr/>
            <p:nvPr/>
          </p:nvSpPr>
          <p:spPr>
            <a:xfrm>
              <a:off x="3234325" y="3629625"/>
              <a:ext cx="39375" cy="39200"/>
            </a:xfrm>
            <a:custGeom>
              <a:avLst/>
              <a:gdLst/>
              <a:ahLst/>
              <a:cxnLst/>
              <a:rect l="l" t="t" r="r" b="b"/>
              <a:pathLst>
                <a:path w="1575" h="1568" extrusionOk="0">
                  <a:moveTo>
                    <a:pt x="671" y="0"/>
                  </a:moveTo>
                  <a:cubicBezTo>
                    <a:pt x="516" y="0"/>
                    <a:pt x="357" y="63"/>
                    <a:pt x="248" y="177"/>
                  </a:cubicBezTo>
                  <a:cubicBezTo>
                    <a:pt x="116" y="318"/>
                    <a:pt x="44" y="494"/>
                    <a:pt x="23" y="684"/>
                  </a:cubicBezTo>
                  <a:cubicBezTo>
                    <a:pt x="0" y="952"/>
                    <a:pt x="78" y="1223"/>
                    <a:pt x="196" y="1457"/>
                  </a:cubicBezTo>
                  <a:cubicBezTo>
                    <a:pt x="232" y="1523"/>
                    <a:pt x="303" y="1567"/>
                    <a:pt x="374" y="1567"/>
                  </a:cubicBezTo>
                  <a:cubicBezTo>
                    <a:pt x="402" y="1567"/>
                    <a:pt x="430" y="1561"/>
                    <a:pt x="456" y="1546"/>
                  </a:cubicBezTo>
                  <a:cubicBezTo>
                    <a:pt x="551" y="1497"/>
                    <a:pt x="594" y="1385"/>
                    <a:pt x="548" y="1287"/>
                  </a:cubicBezTo>
                  <a:cubicBezTo>
                    <a:pt x="519" y="1238"/>
                    <a:pt x="496" y="1186"/>
                    <a:pt x="476" y="1131"/>
                  </a:cubicBezTo>
                  <a:cubicBezTo>
                    <a:pt x="470" y="1122"/>
                    <a:pt x="467" y="1108"/>
                    <a:pt x="462" y="1096"/>
                  </a:cubicBezTo>
                  <a:cubicBezTo>
                    <a:pt x="464" y="1085"/>
                    <a:pt x="441" y="1036"/>
                    <a:pt x="439" y="1024"/>
                  </a:cubicBezTo>
                  <a:cubicBezTo>
                    <a:pt x="427" y="981"/>
                    <a:pt x="421" y="935"/>
                    <a:pt x="413" y="886"/>
                  </a:cubicBezTo>
                  <a:cubicBezTo>
                    <a:pt x="410" y="866"/>
                    <a:pt x="410" y="843"/>
                    <a:pt x="407" y="825"/>
                  </a:cubicBezTo>
                  <a:lnTo>
                    <a:pt x="407" y="797"/>
                  </a:lnTo>
                  <a:cubicBezTo>
                    <a:pt x="407" y="756"/>
                    <a:pt x="407" y="722"/>
                    <a:pt x="413" y="681"/>
                  </a:cubicBezTo>
                  <a:cubicBezTo>
                    <a:pt x="413" y="676"/>
                    <a:pt x="413" y="667"/>
                    <a:pt x="418" y="661"/>
                  </a:cubicBezTo>
                  <a:lnTo>
                    <a:pt x="427" y="618"/>
                  </a:lnTo>
                  <a:cubicBezTo>
                    <a:pt x="433" y="604"/>
                    <a:pt x="439" y="586"/>
                    <a:pt x="441" y="569"/>
                  </a:cubicBezTo>
                  <a:cubicBezTo>
                    <a:pt x="441" y="566"/>
                    <a:pt x="447" y="560"/>
                    <a:pt x="450" y="555"/>
                  </a:cubicBezTo>
                  <a:lnTo>
                    <a:pt x="450" y="555"/>
                  </a:lnTo>
                  <a:cubicBezTo>
                    <a:pt x="447" y="555"/>
                    <a:pt x="447" y="560"/>
                    <a:pt x="441" y="563"/>
                  </a:cubicBezTo>
                  <a:lnTo>
                    <a:pt x="441" y="563"/>
                  </a:lnTo>
                  <a:cubicBezTo>
                    <a:pt x="447" y="560"/>
                    <a:pt x="447" y="555"/>
                    <a:pt x="450" y="552"/>
                  </a:cubicBezTo>
                  <a:cubicBezTo>
                    <a:pt x="450" y="549"/>
                    <a:pt x="453" y="549"/>
                    <a:pt x="453" y="546"/>
                  </a:cubicBezTo>
                  <a:cubicBezTo>
                    <a:pt x="464" y="523"/>
                    <a:pt x="476" y="506"/>
                    <a:pt x="490" y="483"/>
                  </a:cubicBezTo>
                  <a:cubicBezTo>
                    <a:pt x="493" y="483"/>
                    <a:pt x="493" y="480"/>
                    <a:pt x="496" y="477"/>
                  </a:cubicBezTo>
                  <a:cubicBezTo>
                    <a:pt x="505" y="471"/>
                    <a:pt x="511" y="459"/>
                    <a:pt x="522" y="451"/>
                  </a:cubicBezTo>
                  <a:cubicBezTo>
                    <a:pt x="534" y="445"/>
                    <a:pt x="539" y="436"/>
                    <a:pt x="551" y="431"/>
                  </a:cubicBezTo>
                  <a:lnTo>
                    <a:pt x="554" y="431"/>
                  </a:lnTo>
                  <a:lnTo>
                    <a:pt x="597" y="408"/>
                  </a:lnTo>
                  <a:cubicBezTo>
                    <a:pt x="620" y="402"/>
                    <a:pt x="640" y="399"/>
                    <a:pt x="663" y="393"/>
                  </a:cubicBezTo>
                  <a:lnTo>
                    <a:pt x="669" y="393"/>
                  </a:lnTo>
                  <a:cubicBezTo>
                    <a:pt x="683" y="393"/>
                    <a:pt x="698" y="399"/>
                    <a:pt x="712" y="399"/>
                  </a:cubicBezTo>
                  <a:lnTo>
                    <a:pt x="715" y="399"/>
                  </a:lnTo>
                  <a:lnTo>
                    <a:pt x="758" y="408"/>
                  </a:lnTo>
                  <a:cubicBezTo>
                    <a:pt x="773" y="413"/>
                    <a:pt x="784" y="419"/>
                    <a:pt x="796" y="422"/>
                  </a:cubicBezTo>
                  <a:lnTo>
                    <a:pt x="802" y="422"/>
                  </a:lnTo>
                  <a:cubicBezTo>
                    <a:pt x="825" y="436"/>
                    <a:pt x="851" y="457"/>
                    <a:pt x="871" y="474"/>
                  </a:cubicBezTo>
                  <a:cubicBezTo>
                    <a:pt x="874" y="474"/>
                    <a:pt x="879" y="477"/>
                    <a:pt x="885" y="485"/>
                  </a:cubicBezTo>
                  <a:cubicBezTo>
                    <a:pt x="885" y="485"/>
                    <a:pt x="885" y="488"/>
                    <a:pt x="888" y="488"/>
                  </a:cubicBezTo>
                  <a:cubicBezTo>
                    <a:pt x="900" y="494"/>
                    <a:pt x="908" y="503"/>
                    <a:pt x="914" y="508"/>
                  </a:cubicBezTo>
                  <a:cubicBezTo>
                    <a:pt x="926" y="523"/>
                    <a:pt x="940" y="543"/>
                    <a:pt x="954" y="557"/>
                  </a:cubicBezTo>
                  <a:lnTo>
                    <a:pt x="998" y="609"/>
                  </a:lnTo>
                  <a:lnTo>
                    <a:pt x="1001" y="615"/>
                  </a:lnTo>
                  <a:lnTo>
                    <a:pt x="1003" y="615"/>
                  </a:lnTo>
                  <a:lnTo>
                    <a:pt x="1009" y="618"/>
                  </a:lnTo>
                  <a:cubicBezTo>
                    <a:pt x="1012" y="630"/>
                    <a:pt x="1024" y="635"/>
                    <a:pt x="1026" y="647"/>
                  </a:cubicBezTo>
                  <a:cubicBezTo>
                    <a:pt x="1055" y="693"/>
                    <a:pt x="1081" y="745"/>
                    <a:pt x="1101" y="794"/>
                  </a:cubicBezTo>
                  <a:cubicBezTo>
                    <a:pt x="1116" y="823"/>
                    <a:pt x="1127" y="854"/>
                    <a:pt x="1139" y="883"/>
                  </a:cubicBezTo>
                  <a:cubicBezTo>
                    <a:pt x="1142" y="898"/>
                    <a:pt x="1148" y="909"/>
                    <a:pt x="1153" y="923"/>
                  </a:cubicBezTo>
                  <a:lnTo>
                    <a:pt x="1153" y="926"/>
                  </a:lnTo>
                  <a:cubicBezTo>
                    <a:pt x="1156" y="935"/>
                    <a:pt x="1156" y="941"/>
                    <a:pt x="1159" y="949"/>
                  </a:cubicBezTo>
                  <a:cubicBezTo>
                    <a:pt x="1184" y="1036"/>
                    <a:pt x="1255" y="1109"/>
                    <a:pt x="1348" y="1109"/>
                  </a:cubicBezTo>
                  <a:cubicBezTo>
                    <a:pt x="1361" y="1109"/>
                    <a:pt x="1374" y="1108"/>
                    <a:pt x="1387" y="1105"/>
                  </a:cubicBezTo>
                  <a:cubicBezTo>
                    <a:pt x="1479" y="1082"/>
                    <a:pt x="1574" y="981"/>
                    <a:pt x="1542" y="877"/>
                  </a:cubicBezTo>
                  <a:cubicBezTo>
                    <a:pt x="1465" y="647"/>
                    <a:pt x="1369" y="408"/>
                    <a:pt x="1197" y="238"/>
                  </a:cubicBezTo>
                  <a:cubicBezTo>
                    <a:pt x="1061" y="108"/>
                    <a:pt x="894" y="7"/>
                    <a:pt x="701" y="1"/>
                  </a:cubicBezTo>
                  <a:cubicBezTo>
                    <a:pt x="691" y="1"/>
                    <a:pt x="681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506;p43"/>
            <p:cNvSpPr/>
            <p:nvPr/>
          </p:nvSpPr>
          <p:spPr>
            <a:xfrm>
              <a:off x="3256075" y="3641450"/>
              <a:ext cx="475" cy="325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" y="1"/>
                  </a:moveTo>
                  <a:cubicBezTo>
                    <a:pt x="1" y="4"/>
                    <a:pt x="9" y="7"/>
                    <a:pt x="18" y="12"/>
                  </a:cubicBezTo>
                  <a:lnTo>
                    <a:pt x="15" y="7"/>
                  </a:lnTo>
                  <a:cubicBezTo>
                    <a:pt x="9" y="4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507;p43"/>
            <p:cNvSpPr/>
            <p:nvPr/>
          </p:nvSpPr>
          <p:spPr>
            <a:xfrm>
              <a:off x="3245850" y="364282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6"/>
                  </a:moveTo>
                  <a:cubicBezTo>
                    <a:pt x="3" y="1"/>
                    <a:pt x="3" y="1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508;p43"/>
            <p:cNvSpPr/>
            <p:nvPr/>
          </p:nvSpPr>
          <p:spPr>
            <a:xfrm>
              <a:off x="3259325" y="36450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0"/>
                  </a:moveTo>
                  <a:cubicBezTo>
                    <a:pt x="1" y="3"/>
                    <a:pt x="3" y="6"/>
                    <a:pt x="9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509;p43"/>
            <p:cNvSpPr/>
            <p:nvPr/>
          </p:nvSpPr>
          <p:spPr>
            <a:xfrm>
              <a:off x="3253625" y="3639850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3" y="1"/>
                  </a:moveTo>
                  <a:cubicBezTo>
                    <a:pt x="1" y="1"/>
                    <a:pt x="5" y="3"/>
                    <a:pt x="24" y="7"/>
                  </a:cubicBezTo>
                  <a:cubicBezTo>
                    <a:pt x="15" y="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510;p43"/>
            <p:cNvSpPr/>
            <p:nvPr/>
          </p:nvSpPr>
          <p:spPr>
            <a:xfrm>
              <a:off x="3144700" y="3680250"/>
              <a:ext cx="82875" cy="61450"/>
            </a:xfrm>
            <a:custGeom>
              <a:avLst/>
              <a:gdLst/>
              <a:ahLst/>
              <a:cxnLst/>
              <a:rect l="l" t="t" r="r" b="b"/>
              <a:pathLst>
                <a:path w="3315" h="2458" extrusionOk="0">
                  <a:moveTo>
                    <a:pt x="2499" y="0"/>
                  </a:moveTo>
                  <a:cubicBezTo>
                    <a:pt x="2343" y="0"/>
                    <a:pt x="2185" y="62"/>
                    <a:pt x="2052" y="190"/>
                  </a:cubicBezTo>
                  <a:cubicBezTo>
                    <a:pt x="1888" y="348"/>
                    <a:pt x="1807" y="564"/>
                    <a:pt x="1680" y="755"/>
                  </a:cubicBezTo>
                  <a:cubicBezTo>
                    <a:pt x="1595" y="814"/>
                    <a:pt x="1494" y="843"/>
                    <a:pt x="1389" y="843"/>
                  </a:cubicBezTo>
                  <a:cubicBezTo>
                    <a:pt x="1317" y="843"/>
                    <a:pt x="1243" y="829"/>
                    <a:pt x="1173" y="801"/>
                  </a:cubicBezTo>
                  <a:cubicBezTo>
                    <a:pt x="1021" y="742"/>
                    <a:pt x="860" y="679"/>
                    <a:pt x="707" y="679"/>
                  </a:cubicBezTo>
                  <a:cubicBezTo>
                    <a:pt x="582" y="679"/>
                    <a:pt x="463" y="722"/>
                    <a:pt x="360" y="844"/>
                  </a:cubicBezTo>
                  <a:cubicBezTo>
                    <a:pt x="0" y="1343"/>
                    <a:pt x="476" y="1922"/>
                    <a:pt x="940" y="2213"/>
                  </a:cubicBezTo>
                  <a:cubicBezTo>
                    <a:pt x="1012" y="2259"/>
                    <a:pt x="1081" y="2296"/>
                    <a:pt x="1144" y="2325"/>
                  </a:cubicBezTo>
                  <a:cubicBezTo>
                    <a:pt x="1342" y="2414"/>
                    <a:pt x="1556" y="2458"/>
                    <a:pt x="1770" y="2458"/>
                  </a:cubicBezTo>
                  <a:cubicBezTo>
                    <a:pt x="2205" y="2458"/>
                    <a:pt x="2638" y="2278"/>
                    <a:pt x="2928" y="1939"/>
                  </a:cubicBezTo>
                  <a:cubicBezTo>
                    <a:pt x="3070" y="1775"/>
                    <a:pt x="3170" y="1567"/>
                    <a:pt x="3219" y="1351"/>
                  </a:cubicBezTo>
                  <a:cubicBezTo>
                    <a:pt x="3315" y="968"/>
                    <a:pt x="3248" y="544"/>
                    <a:pt x="2989" y="239"/>
                  </a:cubicBezTo>
                  <a:cubicBezTo>
                    <a:pt x="2855" y="82"/>
                    <a:pt x="2678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511;p43"/>
            <p:cNvSpPr/>
            <p:nvPr/>
          </p:nvSpPr>
          <p:spPr>
            <a:xfrm>
              <a:off x="3168175" y="3707475"/>
              <a:ext cx="57025" cy="34225"/>
            </a:xfrm>
            <a:custGeom>
              <a:avLst/>
              <a:gdLst/>
              <a:ahLst/>
              <a:cxnLst/>
              <a:rect l="l" t="t" r="r" b="b"/>
              <a:pathLst>
                <a:path w="2281" h="1369" extrusionOk="0">
                  <a:moveTo>
                    <a:pt x="1333" y="1"/>
                  </a:moveTo>
                  <a:cubicBezTo>
                    <a:pt x="1140" y="1"/>
                    <a:pt x="939" y="36"/>
                    <a:pt x="736" y="124"/>
                  </a:cubicBezTo>
                  <a:cubicBezTo>
                    <a:pt x="234" y="343"/>
                    <a:pt x="55" y="775"/>
                    <a:pt x="1" y="1124"/>
                  </a:cubicBezTo>
                  <a:cubicBezTo>
                    <a:pt x="73" y="1170"/>
                    <a:pt x="142" y="1207"/>
                    <a:pt x="205" y="1236"/>
                  </a:cubicBezTo>
                  <a:cubicBezTo>
                    <a:pt x="403" y="1325"/>
                    <a:pt x="617" y="1369"/>
                    <a:pt x="831" y="1369"/>
                  </a:cubicBezTo>
                  <a:cubicBezTo>
                    <a:pt x="1266" y="1369"/>
                    <a:pt x="1699" y="1189"/>
                    <a:pt x="1989" y="850"/>
                  </a:cubicBezTo>
                  <a:cubicBezTo>
                    <a:pt x="2131" y="686"/>
                    <a:pt x="2231" y="478"/>
                    <a:pt x="2280" y="262"/>
                  </a:cubicBezTo>
                  <a:cubicBezTo>
                    <a:pt x="2026" y="127"/>
                    <a:pt x="1695" y="1"/>
                    <a:pt x="1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141871"/>
      </p:ext>
    </p:extLst>
  </p:cSld>
  <p:clrMapOvr>
    <a:masterClrMapping/>
  </p:clrMapOvr>
  <p:transition spd="med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811649" y="1404529"/>
            <a:ext cx="5012304" cy="23951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8C9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Google Shape;1699;p48"/>
          <p:cNvSpPr txBox="1">
            <a:spLocks noGrp="1"/>
          </p:cNvSpPr>
          <p:nvPr>
            <p:ph type="title"/>
          </p:nvPr>
        </p:nvSpPr>
        <p:spPr>
          <a:xfrm>
            <a:off x="2786003" y="2214240"/>
            <a:ext cx="5027124" cy="1535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Có 5 lọ thí nghiệm, trong mỗi lọ thí nghiệm ẩn chứa một bí mật. Các em hãy giải mã những bí mật đó nhé!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75" name="Google Shape;1699;p48"/>
          <p:cNvSpPr txBox="1">
            <a:spLocks noGrp="1"/>
          </p:cNvSpPr>
          <p:nvPr>
            <p:ph type="title"/>
          </p:nvPr>
        </p:nvSpPr>
        <p:spPr>
          <a:xfrm>
            <a:off x="2797659" y="1544517"/>
            <a:ext cx="5003811" cy="6188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</a:rPr>
              <a:t>Luật chơi</a:t>
            </a:r>
            <a:endParaRPr sz="3000" b="1">
              <a:solidFill>
                <a:srgbClr val="000000"/>
              </a:solidFill>
            </a:endParaRPr>
          </a:p>
        </p:txBody>
      </p:sp>
      <p:grpSp>
        <p:nvGrpSpPr>
          <p:cNvPr id="72" name="Google Shape;1418;p43"/>
          <p:cNvGrpSpPr/>
          <p:nvPr/>
        </p:nvGrpSpPr>
        <p:grpSpPr>
          <a:xfrm>
            <a:off x="610084" y="1533554"/>
            <a:ext cx="1997160" cy="2044616"/>
            <a:chOff x="4590275" y="1933300"/>
            <a:chExt cx="611250" cy="625775"/>
          </a:xfrm>
        </p:grpSpPr>
        <p:sp>
          <p:nvSpPr>
            <p:cNvPr id="73" name="Google Shape;1419;p43"/>
            <p:cNvSpPr/>
            <p:nvPr/>
          </p:nvSpPr>
          <p:spPr>
            <a:xfrm>
              <a:off x="4590275" y="1933300"/>
              <a:ext cx="611250" cy="625775"/>
            </a:xfrm>
            <a:custGeom>
              <a:avLst/>
              <a:gdLst/>
              <a:ahLst/>
              <a:cxnLst/>
              <a:rect l="l" t="t" r="r" b="b"/>
              <a:pathLst>
                <a:path w="24450" h="25031" extrusionOk="0">
                  <a:moveTo>
                    <a:pt x="14036" y="511"/>
                  </a:moveTo>
                  <a:cubicBezTo>
                    <a:pt x="14515" y="511"/>
                    <a:pt x="14999" y="560"/>
                    <a:pt x="15457" y="707"/>
                  </a:cubicBezTo>
                  <a:cubicBezTo>
                    <a:pt x="15999" y="885"/>
                    <a:pt x="16440" y="1225"/>
                    <a:pt x="16801" y="1664"/>
                  </a:cubicBezTo>
                  <a:cubicBezTo>
                    <a:pt x="17169" y="2110"/>
                    <a:pt x="17435" y="2635"/>
                    <a:pt x="17688" y="3154"/>
                  </a:cubicBezTo>
                  <a:cubicBezTo>
                    <a:pt x="18002" y="3796"/>
                    <a:pt x="18305" y="4445"/>
                    <a:pt x="18611" y="5093"/>
                  </a:cubicBezTo>
                  <a:cubicBezTo>
                    <a:pt x="19879" y="7759"/>
                    <a:pt x="21147" y="10428"/>
                    <a:pt x="22418" y="13094"/>
                  </a:cubicBezTo>
                  <a:cubicBezTo>
                    <a:pt x="23063" y="14451"/>
                    <a:pt x="23758" y="15878"/>
                    <a:pt x="23787" y="17411"/>
                  </a:cubicBezTo>
                  <a:cubicBezTo>
                    <a:pt x="23798" y="18025"/>
                    <a:pt x="23686" y="18671"/>
                    <a:pt x="23392" y="19221"/>
                  </a:cubicBezTo>
                  <a:cubicBezTo>
                    <a:pt x="23078" y="19806"/>
                    <a:pt x="22576" y="20170"/>
                    <a:pt x="21994" y="20432"/>
                  </a:cubicBezTo>
                  <a:cubicBezTo>
                    <a:pt x="21916" y="20242"/>
                    <a:pt x="21838" y="20054"/>
                    <a:pt x="21755" y="19870"/>
                  </a:cubicBezTo>
                  <a:cubicBezTo>
                    <a:pt x="21931" y="19798"/>
                    <a:pt x="22098" y="19711"/>
                    <a:pt x="22248" y="19605"/>
                  </a:cubicBezTo>
                  <a:cubicBezTo>
                    <a:pt x="22867" y="19146"/>
                    <a:pt x="23029" y="18169"/>
                    <a:pt x="22980" y="17417"/>
                  </a:cubicBezTo>
                  <a:cubicBezTo>
                    <a:pt x="23178" y="17287"/>
                    <a:pt x="23086" y="16944"/>
                    <a:pt x="22853" y="16944"/>
                  </a:cubicBezTo>
                  <a:cubicBezTo>
                    <a:pt x="22829" y="16944"/>
                    <a:pt x="22803" y="16948"/>
                    <a:pt x="22775" y="16956"/>
                  </a:cubicBezTo>
                  <a:cubicBezTo>
                    <a:pt x="19343" y="18008"/>
                    <a:pt x="15913" y="19086"/>
                    <a:pt x="12457" y="20054"/>
                  </a:cubicBezTo>
                  <a:cubicBezTo>
                    <a:pt x="11437" y="20340"/>
                    <a:pt x="10414" y="20616"/>
                    <a:pt x="9391" y="20887"/>
                  </a:cubicBezTo>
                  <a:cubicBezTo>
                    <a:pt x="9376" y="20890"/>
                    <a:pt x="9362" y="20896"/>
                    <a:pt x="9347" y="20902"/>
                  </a:cubicBezTo>
                  <a:cubicBezTo>
                    <a:pt x="8004" y="18371"/>
                    <a:pt x="7016" y="15676"/>
                    <a:pt x="5926" y="13036"/>
                  </a:cubicBezTo>
                  <a:cubicBezTo>
                    <a:pt x="5027" y="10863"/>
                    <a:pt x="3903" y="8791"/>
                    <a:pt x="2874" y="6678"/>
                  </a:cubicBezTo>
                  <a:cubicBezTo>
                    <a:pt x="2453" y="5814"/>
                    <a:pt x="2007" y="4935"/>
                    <a:pt x="1718" y="4012"/>
                  </a:cubicBezTo>
                  <a:cubicBezTo>
                    <a:pt x="2255" y="3571"/>
                    <a:pt x="2961" y="3309"/>
                    <a:pt x="3595" y="3067"/>
                  </a:cubicBezTo>
                  <a:cubicBezTo>
                    <a:pt x="4624" y="2678"/>
                    <a:pt x="5684" y="2370"/>
                    <a:pt x="6748" y="2076"/>
                  </a:cubicBezTo>
                  <a:cubicBezTo>
                    <a:pt x="7947" y="1750"/>
                    <a:pt x="9149" y="1450"/>
                    <a:pt x="10353" y="1153"/>
                  </a:cubicBezTo>
                  <a:cubicBezTo>
                    <a:pt x="11503" y="874"/>
                    <a:pt x="12647" y="545"/>
                    <a:pt x="13838" y="514"/>
                  </a:cubicBezTo>
                  <a:cubicBezTo>
                    <a:pt x="13904" y="512"/>
                    <a:pt x="13970" y="511"/>
                    <a:pt x="14036" y="511"/>
                  </a:cubicBezTo>
                  <a:close/>
                  <a:moveTo>
                    <a:pt x="1805" y="5624"/>
                  </a:moveTo>
                  <a:cubicBezTo>
                    <a:pt x="1935" y="5900"/>
                    <a:pt x="2064" y="6180"/>
                    <a:pt x="2197" y="6454"/>
                  </a:cubicBezTo>
                  <a:cubicBezTo>
                    <a:pt x="2713" y="7532"/>
                    <a:pt x="3255" y="8595"/>
                    <a:pt x="3788" y="9661"/>
                  </a:cubicBezTo>
                  <a:cubicBezTo>
                    <a:pt x="4321" y="10731"/>
                    <a:pt x="4851" y="11806"/>
                    <a:pt x="5321" y="12907"/>
                  </a:cubicBezTo>
                  <a:cubicBezTo>
                    <a:pt x="5877" y="14215"/>
                    <a:pt x="6379" y="15544"/>
                    <a:pt x="6924" y="16855"/>
                  </a:cubicBezTo>
                  <a:cubicBezTo>
                    <a:pt x="7529" y="18325"/>
                    <a:pt x="8169" y="19781"/>
                    <a:pt x="8918" y="21181"/>
                  </a:cubicBezTo>
                  <a:cubicBezTo>
                    <a:pt x="8912" y="21204"/>
                    <a:pt x="8909" y="21230"/>
                    <a:pt x="8912" y="21253"/>
                  </a:cubicBezTo>
                  <a:cubicBezTo>
                    <a:pt x="8953" y="21928"/>
                    <a:pt x="8808" y="22588"/>
                    <a:pt x="8506" y="23184"/>
                  </a:cubicBezTo>
                  <a:cubicBezTo>
                    <a:pt x="6779" y="18838"/>
                    <a:pt x="4955" y="14521"/>
                    <a:pt x="3007" y="10267"/>
                  </a:cubicBezTo>
                  <a:cubicBezTo>
                    <a:pt x="2474" y="9097"/>
                    <a:pt x="1926" y="7926"/>
                    <a:pt x="1361" y="6768"/>
                  </a:cubicBezTo>
                  <a:cubicBezTo>
                    <a:pt x="1551" y="6402"/>
                    <a:pt x="1698" y="6016"/>
                    <a:pt x="1805" y="5624"/>
                  </a:cubicBezTo>
                  <a:close/>
                  <a:moveTo>
                    <a:pt x="22464" y="17587"/>
                  </a:moveTo>
                  <a:lnTo>
                    <a:pt x="22464" y="17587"/>
                  </a:lnTo>
                  <a:cubicBezTo>
                    <a:pt x="22467" y="17821"/>
                    <a:pt x="22444" y="18054"/>
                    <a:pt x="22395" y="18282"/>
                  </a:cubicBezTo>
                  <a:cubicBezTo>
                    <a:pt x="22328" y="18631"/>
                    <a:pt x="22228" y="19002"/>
                    <a:pt x="21916" y="19216"/>
                  </a:cubicBezTo>
                  <a:cubicBezTo>
                    <a:pt x="21761" y="19319"/>
                    <a:pt x="21588" y="19400"/>
                    <a:pt x="21409" y="19463"/>
                  </a:cubicBezTo>
                  <a:cubicBezTo>
                    <a:pt x="21369" y="19466"/>
                    <a:pt x="21334" y="19481"/>
                    <a:pt x="21297" y="19504"/>
                  </a:cubicBezTo>
                  <a:cubicBezTo>
                    <a:pt x="21017" y="19596"/>
                    <a:pt x="20717" y="19665"/>
                    <a:pt x="20449" y="19749"/>
                  </a:cubicBezTo>
                  <a:cubicBezTo>
                    <a:pt x="19905" y="19913"/>
                    <a:pt x="19351" y="20080"/>
                    <a:pt x="18801" y="20247"/>
                  </a:cubicBezTo>
                  <a:cubicBezTo>
                    <a:pt x="16590" y="20922"/>
                    <a:pt x="14374" y="21599"/>
                    <a:pt x="12157" y="22276"/>
                  </a:cubicBezTo>
                  <a:cubicBezTo>
                    <a:pt x="11120" y="22593"/>
                    <a:pt x="10085" y="22908"/>
                    <a:pt x="9048" y="23225"/>
                  </a:cubicBezTo>
                  <a:cubicBezTo>
                    <a:pt x="9304" y="22651"/>
                    <a:pt x="9431" y="22017"/>
                    <a:pt x="9417" y="21389"/>
                  </a:cubicBezTo>
                  <a:lnTo>
                    <a:pt x="9417" y="21389"/>
                  </a:lnTo>
                  <a:cubicBezTo>
                    <a:pt x="9427" y="21390"/>
                    <a:pt x="9438" y="21390"/>
                    <a:pt x="9449" y="21390"/>
                  </a:cubicBezTo>
                  <a:cubicBezTo>
                    <a:pt x="9470" y="21390"/>
                    <a:pt x="9493" y="21388"/>
                    <a:pt x="9520" y="21380"/>
                  </a:cubicBezTo>
                  <a:cubicBezTo>
                    <a:pt x="13008" y="20466"/>
                    <a:pt x="16458" y="19432"/>
                    <a:pt x="19907" y="18371"/>
                  </a:cubicBezTo>
                  <a:cubicBezTo>
                    <a:pt x="20761" y="18112"/>
                    <a:pt x="21611" y="17849"/>
                    <a:pt x="22464" y="17587"/>
                  </a:cubicBezTo>
                  <a:close/>
                  <a:moveTo>
                    <a:pt x="21274" y="20037"/>
                  </a:moveTo>
                  <a:cubicBezTo>
                    <a:pt x="21683" y="20951"/>
                    <a:pt x="22003" y="21910"/>
                    <a:pt x="22230" y="22890"/>
                  </a:cubicBezTo>
                  <a:cubicBezTo>
                    <a:pt x="22138" y="22833"/>
                    <a:pt x="22040" y="22775"/>
                    <a:pt x="21945" y="22720"/>
                  </a:cubicBezTo>
                  <a:cubicBezTo>
                    <a:pt x="21828" y="22651"/>
                    <a:pt x="21701" y="22594"/>
                    <a:pt x="21577" y="22594"/>
                  </a:cubicBezTo>
                  <a:cubicBezTo>
                    <a:pt x="21493" y="22594"/>
                    <a:pt x="21410" y="22620"/>
                    <a:pt x="21331" y="22686"/>
                  </a:cubicBezTo>
                  <a:cubicBezTo>
                    <a:pt x="21158" y="22830"/>
                    <a:pt x="21089" y="23083"/>
                    <a:pt x="21003" y="23282"/>
                  </a:cubicBezTo>
                  <a:cubicBezTo>
                    <a:pt x="20977" y="23343"/>
                    <a:pt x="20948" y="23406"/>
                    <a:pt x="20922" y="23467"/>
                  </a:cubicBezTo>
                  <a:cubicBezTo>
                    <a:pt x="20602" y="22455"/>
                    <a:pt x="20282" y="21446"/>
                    <a:pt x="19962" y="20432"/>
                  </a:cubicBezTo>
                  <a:cubicBezTo>
                    <a:pt x="20236" y="20351"/>
                    <a:pt x="20510" y="20265"/>
                    <a:pt x="20784" y="20181"/>
                  </a:cubicBezTo>
                  <a:cubicBezTo>
                    <a:pt x="20942" y="20135"/>
                    <a:pt x="21106" y="20086"/>
                    <a:pt x="21274" y="20037"/>
                  </a:cubicBezTo>
                  <a:close/>
                  <a:moveTo>
                    <a:pt x="914" y="7039"/>
                  </a:moveTo>
                  <a:cubicBezTo>
                    <a:pt x="2998" y="11336"/>
                    <a:pt x="4897" y="15725"/>
                    <a:pt x="6716" y="20144"/>
                  </a:cubicBezTo>
                  <a:cubicBezTo>
                    <a:pt x="7206" y="21334"/>
                    <a:pt x="7687" y="22527"/>
                    <a:pt x="8163" y="23723"/>
                  </a:cubicBezTo>
                  <a:cubicBezTo>
                    <a:pt x="8197" y="23818"/>
                    <a:pt x="8281" y="23873"/>
                    <a:pt x="8368" y="23888"/>
                  </a:cubicBezTo>
                  <a:cubicBezTo>
                    <a:pt x="8399" y="23906"/>
                    <a:pt x="8436" y="23917"/>
                    <a:pt x="8478" y="23917"/>
                  </a:cubicBezTo>
                  <a:cubicBezTo>
                    <a:pt x="8503" y="23917"/>
                    <a:pt x="8528" y="23913"/>
                    <a:pt x="8555" y="23905"/>
                  </a:cubicBezTo>
                  <a:lnTo>
                    <a:pt x="19028" y="20711"/>
                  </a:lnTo>
                  <a:cubicBezTo>
                    <a:pt x="19175" y="20668"/>
                    <a:pt x="19320" y="20625"/>
                    <a:pt x="19464" y="20582"/>
                  </a:cubicBezTo>
                  <a:cubicBezTo>
                    <a:pt x="19539" y="20812"/>
                    <a:pt x="19611" y="21046"/>
                    <a:pt x="19683" y="21276"/>
                  </a:cubicBezTo>
                  <a:cubicBezTo>
                    <a:pt x="16636" y="22325"/>
                    <a:pt x="13521" y="23199"/>
                    <a:pt x="10371" y="23931"/>
                  </a:cubicBezTo>
                  <a:cubicBezTo>
                    <a:pt x="9523" y="24130"/>
                    <a:pt x="8679" y="24314"/>
                    <a:pt x="7829" y="24490"/>
                  </a:cubicBezTo>
                  <a:cubicBezTo>
                    <a:pt x="6131" y="20043"/>
                    <a:pt x="4263" y="15662"/>
                    <a:pt x="2281" y="11336"/>
                  </a:cubicBezTo>
                  <a:cubicBezTo>
                    <a:pt x="1739" y="10157"/>
                    <a:pt x="1191" y="8987"/>
                    <a:pt x="632" y="7817"/>
                  </a:cubicBezTo>
                  <a:cubicBezTo>
                    <a:pt x="629" y="7759"/>
                    <a:pt x="609" y="7702"/>
                    <a:pt x="566" y="7650"/>
                  </a:cubicBezTo>
                  <a:lnTo>
                    <a:pt x="560" y="7647"/>
                  </a:lnTo>
                  <a:cubicBezTo>
                    <a:pt x="554" y="7632"/>
                    <a:pt x="543" y="7621"/>
                    <a:pt x="537" y="7606"/>
                  </a:cubicBezTo>
                  <a:cubicBezTo>
                    <a:pt x="528" y="7598"/>
                    <a:pt x="525" y="7586"/>
                    <a:pt x="517" y="7575"/>
                  </a:cubicBezTo>
                  <a:lnTo>
                    <a:pt x="517" y="7572"/>
                  </a:lnTo>
                  <a:cubicBezTo>
                    <a:pt x="514" y="7557"/>
                    <a:pt x="511" y="7546"/>
                    <a:pt x="502" y="7532"/>
                  </a:cubicBezTo>
                  <a:cubicBezTo>
                    <a:pt x="502" y="7529"/>
                    <a:pt x="502" y="7526"/>
                    <a:pt x="499" y="7517"/>
                  </a:cubicBezTo>
                  <a:lnTo>
                    <a:pt x="499" y="7459"/>
                  </a:lnTo>
                  <a:cubicBezTo>
                    <a:pt x="502" y="7454"/>
                    <a:pt x="502" y="7445"/>
                    <a:pt x="502" y="7442"/>
                  </a:cubicBezTo>
                  <a:cubicBezTo>
                    <a:pt x="508" y="7419"/>
                    <a:pt x="522" y="7396"/>
                    <a:pt x="525" y="7373"/>
                  </a:cubicBezTo>
                  <a:cubicBezTo>
                    <a:pt x="528" y="7361"/>
                    <a:pt x="537" y="7353"/>
                    <a:pt x="540" y="7341"/>
                  </a:cubicBezTo>
                  <a:cubicBezTo>
                    <a:pt x="554" y="7315"/>
                    <a:pt x="571" y="7295"/>
                    <a:pt x="583" y="7272"/>
                  </a:cubicBezTo>
                  <a:cubicBezTo>
                    <a:pt x="589" y="7266"/>
                    <a:pt x="597" y="7255"/>
                    <a:pt x="609" y="7246"/>
                  </a:cubicBezTo>
                  <a:cubicBezTo>
                    <a:pt x="626" y="7226"/>
                    <a:pt x="646" y="7203"/>
                    <a:pt x="667" y="7186"/>
                  </a:cubicBezTo>
                  <a:cubicBezTo>
                    <a:pt x="675" y="7174"/>
                    <a:pt x="687" y="7168"/>
                    <a:pt x="698" y="7157"/>
                  </a:cubicBezTo>
                  <a:lnTo>
                    <a:pt x="716" y="7142"/>
                  </a:lnTo>
                  <a:lnTo>
                    <a:pt x="718" y="7140"/>
                  </a:lnTo>
                  <a:cubicBezTo>
                    <a:pt x="733" y="7125"/>
                    <a:pt x="747" y="7116"/>
                    <a:pt x="762" y="7108"/>
                  </a:cubicBezTo>
                  <a:cubicBezTo>
                    <a:pt x="788" y="7093"/>
                    <a:pt x="814" y="7073"/>
                    <a:pt x="837" y="7065"/>
                  </a:cubicBezTo>
                  <a:cubicBezTo>
                    <a:pt x="845" y="7059"/>
                    <a:pt x="857" y="7056"/>
                    <a:pt x="871" y="7050"/>
                  </a:cubicBezTo>
                  <a:lnTo>
                    <a:pt x="914" y="7039"/>
                  </a:lnTo>
                  <a:close/>
                  <a:moveTo>
                    <a:pt x="14000" y="1"/>
                  </a:moveTo>
                  <a:cubicBezTo>
                    <a:pt x="13153" y="1"/>
                    <a:pt x="12303" y="152"/>
                    <a:pt x="11486" y="352"/>
                  </a:cubicBezTo>
                  <a:cubicBezTo>
                    <a:pt x="10198" y="669"/>
                    <a:pt x="8912" y="975"/>
                    <a:pt x="7630" y="1309"/>
                  </a:cubicBezTo>
                  <a:cubicBezTo>
                    <a:pt x="6310" y="1655"/>
                    <a:pt x="4993" y="2015"/>
                    <a:pt x="3710" y="2476"/>
                  </a:cubicBezTo>
                  <a:cubicBezTo>
                    <a:pt x="2863" y="2785"/>
                    <a:pt x="1917" y="3122"/>
                    <a:pt x="1237" y="3742"/>
                  </a:cubicBezTo>
                  <a:cubicBezTo>
                    <a:pt x="1154" y="3816"/>
                    <a:pt x="1145" y="3909"/>
                    <a:pt x="1174" y="3987"/>
                  </a:cubicBezTo>
                  <a:cubicBezTo>
                    <a:pt x="1174" y="3989"/>
                    <a:pt x="1174" y="3989"/>
                    <a:pt x="1177" y="3989"/>
                  </a:cubicBezTo>
                  <a:cubicBezTo>
                    <a:pt x="1254" y="4263"/>
                    <a:pt x="1352" y="4534"/>
                    <a:pt x="1456" y="4805"/>
                  </a:cubicBezTo>
                  <a:cubicBezTo>
                    <a:pt x="1453" y="4819"/>
                    <a:pt x="1450" y="4828"/>
                    <a:pt x="1450" y="4840"/>
                  </a:cubicBezTo>
                  <a:cubicBezTo>
                    <a:pt x="1384" y="5416"/>
                    <a:pt x="1194" y="5998"/>
                    <a:pt x="917" y="6511"/>
                  </a:cubicBezTo>
                  <a:cubicBezTo>
                    <a:pt x="606" y="6563"/>
                    <a:pt x="315" y="6771"/>
                    <a:pt x="142" y="7030"/>
                  </a:cubicBezTo>
                  <a:cubicBezTo>
                    <a:pt x="56" y="7163"/>
                    <a:pt x="1" y="7327"/>
                    <a:pt x="1" y="7485"/>
                  </a:cubicBezTo>
                  <a:cubicBezTo>
                    <a:pt x="1" y="7589"/>
                    <a:pt x="24" y="7681"/>
                    <a:pt x="64" y="7774"/>
                  </a:cubicBezTo>
                  <a:cubicBezTo>
                    <a:pt x="67" y="7791"/>
                    <a:pt x="73" y="7808"/>
                    <a:pt x="81" y="7825"/>
                  </a:cubicBezTo>
                  <a:cubicBezTo>
                    <a:pt x="2159" y="12186"/>
                    <a:pt x="4134" y="16593"/>
                    <a:pt x="5947" y="21069"/>
                  </a:cubicBezTo>
                  <a:cubicBezTo>
                    <a:pt x="6454" y="22323"/>
                    <a:pt x="6944" y="23582"/>
                    <a:pt x="7428" y="24844"/>
                  </a:cubicBezTo>
                  <a:cubicBezTo>
                    <a:pt x="7448" y="24902"/>
                    <a:pt x="7486" y="24942"/>
                    <a:pt x="7523" y="24971"/>
                  </a:cubicBezTo>
                  <a:cubicBezTo>
                    <a:pt x="7566" y="25010"/>
                    <a:pt x="7622" y="25031"/>
                    <a:pt x="7686" y="25031"/>
                  </a:cubicBezTo>
                  <a:cubicBezTo>
                    <a:pt x="7703" y="25031"/>
                    <a:pt x="7721" y="25029"/>
                    <a:pt x="7739" y="25026"/>
                  </a:cubicBezTo>
                  <a:cubicBezTo>
                    <a:pt x="10987" y="24354"/>
                    <a:pt x="14204" y="23545"/>
                    <a:pt x="17371" y="22570"/>
                  </a:cubicBezTo>
                  <a:cubicBezTo>
                    <a:pt x="18201" y="22311"/>
                    <a:pt x="19023" y="22040"/>
                    <a:pt x="19844" y="21758"/>
                  </a:cubicBezTo>
                  <a:cubicBezTo>
                    <a:pt x="20109" y="22591"/>
                    <a:pt x="20371" y="23418"/>
                    <a:pt x="20634" y="24251"/>
                  </a:cubicBezTo>
                  <a:cubicBezTo>
                    <a:pt x="20668" y="24361"/>
                    <a:pt x="20790" y="24436"/>
                    <a:pt x="20905" y="24436"/>
                  </a:cubicBezTo>
                  <a:cubicBezTo>
                    <a:pt x="20986" y="24436"/>
                    <a:pt x="21063" y="24399"/>
                    <a:pt x="21104" y="24311"/>
                  </a:cubicBezTo>
                  <a:cubicBezTo>
                    <a:pt x="21265" y="23942"/>
                    <a:pt x="21426" y="23570"/>
                    <a:pt x="21593" y="23199"/>
                  </a:cubicBezTo>
                  <a:cubicBezTo>
                    <a:pt x="21596" y="23193"/>
                    <a:pt x="21617" y="23155"/>
                    <a:pt x="21628" y="23130"/>
                  </a:cubicBezTo>
                  <a:cubicBezTo>
                    <a:pt x="21683" y="23173"/>
                    <a:pt x="21798" y="23222"/>
                    <a:pt x="21841" y="23245"/>
                  </a:cubicBezTo>
                  <a:cubicBezTo>
                    <a:pt x="22011" y="23351"/>
                    <a:pt x="22179" y="23452"/>
                    <a:pt x="22349" y="23553"/>
                  </a:cubicBezTo>
                  <a:cubicBezTo>
                    <a:pt x="22391" y="23580"/>
                    <a:pt x="22435" y="23591"/>
                    <a:pt x="22476" y="23591"/>
                  </a:cubicBezTo>
                  <a:cubicBezTo>
                    <a:pt x="22507" y="23591"/>
                    <a:pt x="22536" y="23584"/>
                    <a:pt x="22562" y="23573"/>
                  </a:cubicBezTo>
                  <a:cubicBezTo>
                    <a:pt x="22709" y="23570"/>
                    <a:pt x="22870" y="23447"/>
                    <a:pt x="22833" y="23253"/>
                  </a:cubicBezTo>
                  <a:cubicBezTo>
                    <a:pt x="22674" y="22458"/>
                    <a:pt x="22452" y="21671"/>
                    <a:pt x="22176" y="20907"/>
                  </a:cubicBezTo>
                  <a:cubicBezTo>
                    <a:pt x="22703" y="20677"/>
                    <a:pt x="23184" y="20383"/>
                    <a:pt x="23548" y="19913"/>
                  </a:cubicBezTo>
                  <a:cubicBezTo>
                    <a:pt x="23905" y="19455"/>
                    <a:pt x="24124" y="18899"/>
                    <a:pt x="24222" y="18325"/>
                  </a:cubicBezTo>
                  <a:cubicBezTo>
                    <a:pt x="24450" y="16993"/>
                    <a:pt x="24084" y="15648"/>
                    <a:pt x="23579" y="14423"/>
                  </a:cubicBezTo>
                  <a:cubicBezTo>
                    <a:pt x="23006" y="13042"/>
                    <a:pt x="22317" y="11705"/>
                    <a:pt x="21674" y="10353"/>
                  </a:cubicBezTo>
                  <a:cubicBezTo>
                    <a:pt x="20991" y="8912"/>
                    <a:pt x="20302" y="7471"/>
                    <a:pt x="19619" y="6030"/>
                  </a:cubicBezTo>
                  <a:cubicBezTo>
                    <a:pt x="19282" y="5324"/>
                    <a:pt x="18948" y="4618"/>
                    <a:pt x="18613" y="3914"/>
                  </a:cubicBezTo>
                  <a:cubicBezTo>
                    <a:pt x="18328" y="3312"/>
                    <a:pt x="18057" y="2704"/>
                    <a:pt x="17729" y="2128"/>
                  </a:cubicBezTo>
                  <a:cubicBezTo>
                    <a:pt x="17129" y="1090"/>
                    <a:pt x="16293" y="309"/>
                    <a:pt x="15086" y="93"/>
                  </a:cubicBezTo>
                  <a:cubicBezTo>
                    <a:pt x="14727" y="29"/>
                    <a:pt x="14364" y="1"/>
                    <a:pt x="14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20;p43"/>
            <p:cNvSpPr/>
            <p:nvPr/>
          </p:nvSpPr>
          <p:spPr>
            <a:xfrm>
              <a:off x="4624075" y="2073950"/>
              <a:ext cx="189800" cy="438975"/>
            </a:xfrm>
            <a:custGeom>
              <a:avLst/>
              <a:gdLst/>
              <a:ahLst/>
              <a:cxnLst/>
              <a:rect l="l" t="t" r="r" b="b"/>
              <a:pathLst>
                <a:path w="7592" h="17559" extrusionOk="0">
                  <a:moveTo>
                    <a:pt x="447" y="0"/>
                  </a:moveTo>
                  <a:cubicBezTo>
                    <a:pt x="343" y="395"/>
                    <a:pt x="199" y="779"/>
                    <a:pt x="0" y="1142"/>
                  </a:cubicBezTo>
                  <a:cubicBezTo>
                    <a:pt x="568" y="2300"/>
                    <a:pt x="1116" y="3471"/>
                    <a:pt x="1649" y="4641"/>
                  </a:cubicBezTo>
                  <a:cubicBezTo>
                    <a:pt x="3597" y="8895"/>
                    <a:pt x="5419" y="13212"/>
                    <a:pt x="7145" y="17558"/>
                  </a:cubicBezTo>
                  <a:cubicBezTo>
                    <a:pt x="7448" y="16962"/>
                    <a:pt x="7592" y="16302"/>
                    <a:pt x="7552" y="15627"/>
                  </a:cubicBezTo>
                  <a:cubicBezTo>
                    <a:pt x="7552" y="15604"/>
                    <a:pt x="7557" y="15578"/>
                    <a:pt x="7563" y="15558"/>
                  </a:cubicBezTo>
                  <a:cubicBezTo>
                    <a:pt x="6814" y="14157"/>
                    <a:pt x="6174" y="12702"/>
                    <a:pt x="5569" y="11232"/>
                  </a:cubicBezTo>
                  <a:cubicBezTo>
                    <a:pt x="5024" y="9921"/>
                    <a:pt x="4522" y="8592"/>
                    <a:pt x="3963" y="7284"/>
                  </a:cubicBezTo>
                  <a:cubicBezTo>
                    <a:pt x="3496" y="6183"/>
                    <a:pt x="2966" y="5108"/>
                    <a:pt x="2433" y="4038"/>
                  </a:cubicBezTo>
                  <a:cubicBezTo>
                    <a:pt x="1900" y="2972"/>
                    <a:pt x="1355" y="1908"/>
                    <a:pt x="842" y="833"/>
                  </a:cubicBezTo>
                  <a:cubicBezTo>
                    <a:pt x="707" y="560"/>
                    <a:pt x="577" y="277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21;p43"/>
            <p:cNvSpPr/>
            <p:nvPr/>
          </p:nvSpPr>
          <p:spPr>
            <a:xfrm>
              <a:off x="4633075" y="1946050"/>
              <a:ext cx="552100" cy="509800"/>
            </a:xfrm>
            <a:custGeom>
              <a:avLst/>
              <a:gdLst/>
              <a:ahLst/>
              <a:cxnLst/>
              <a:rect l="l" t="t" r="r" b="b"/>
              <a:pathLst>
                <a:path w="22084" h="20392" extrusionOk="0">
                  <a:moveTo>
                    <a:pt x="14805" y="8550"/>
                  </a:moveTo>
                  <a:cubicBezTo>
                    <a:pt x="14831" y="8550"/>
                    <a:pt x="14857" y="8552"/>
                    <a:pt x="14884" y="8555"/>
                  </a:cubicBezTo>
                  <a:cubicBezTo>
                    <a:pt x="15394" y="8612"/>
                    <a:pt x="15691" y="9088"/>
                    <a:pt x="15800" y="9555"/>
                  </a:cubicBezTo>
                  <a:cubicBezTo>
                    <a:pt x="15832" y="9687"/>
                    <a:pt x="15757" y="9820"/>
                    <a:pt x="15622" y="9863"/>
                  </a:cubicBezTo>
                  <a:cubicBezTo>
                    <a:pt x="15599" y="9871"/>
                    <a:pt x="15576" y="9874"/>
                    <a:pt x="15553" y="9874"/>
                  </a:cubicBezTo>
                  <a:cubicBezTo>
                    <a:pt x="15444" y="9874"/>
                    <a:pt x="15337" y="9795"/>
                    <a:pt x="15310" y="9687"/>
                  </a:cubicBezTo>
                  <a:cubicBezTo>
                    <a:pt x="15290" y="9618"/>
                    <a:pt x="15273" y="9549"/>
                    <a:pt x="15253" y="9486"/>
                  </a:cubicBezTo>
                  <a:cubicBezTo>
                    <a:pt x="15244" y="9471"/>
                    <a:pt x="15241" y="9454"/>
                    <a:pt x="15233" y="9440"/>
                  </a:cubicBezTo>
                  <a:cubicBezTo>
                    <a:pt x="15218" y="9414"/>
                    <a:pt x="15210" y="9388"/>
                    <a:pt x="15198" y="9362"/>
                  </a:cubicBezTo>
                  <a:cubicBezTo>
                    <a:pt x="15172" y="9316"/>
                    <a:pt x="15143" y="9270"/>
                    <a:pt x="15114" y="9229"/>
                  </a:cubicBezTo>
                  <a:cubicBezTo>
                    <a:pt x="15112" y="9223"/>
                    <a:pt x="15109" y="9215"/>
                    <a:pt x="15100" y="9212"/>
                  </a:cubicBezTo>
                  <a:cubicBezTo>
                    <a:pt x="15086" y="9195"/>
                    <a:pt x="15071" y="9180"/>
                    <a:pt x="15054" y="9166"/>
                  </a:cubicBezTo>
                  <a:cubicBezTo>
                    <a:pt x="15040" y="9151"/>
                    <a:pt x="15028" y="9140"/>
                    <a:pt x="15011" y="9128"/>
                  </a:cubicBezTo>
                  <a:cubicBezTo>
                    <a:pt x="15008" y="9125"/>
                    <a:pt x="15002" y="9125"/>
                    <a:pt x="14999" y="9123"/>
                  </a:cubicBezTo>
                  <a:cubicBezTo>
                    <a:pt x="14985" y="9111"/>
                    <a:pt x="14967" y="9105"/>
                    <a:pt x="14944" y="9094"/>
                  </a:cubicBezTo>
                  <a:cubicBezTo>
                    <a:pt x="14944" y="9091"/>
                    <a:pt x="14939" y="9091"/>
                    <a:pt x="14927" y="9082"/>
                  </a:cubicBezTo>
                  <a:cubicBezTo>
                    <a:pt x="14924" y="9079"/>
                    <a:pt x="14921" y="9079"/>
                    <a:pt x="14921" y="9079"/>
                  </a:cubicBezTo>
                  <a:cubicBezTo>
                    <a:pt x="14916" y="9074"/>
                    <a:pt x="14913" y="9074"/>
                    <a:pt x="14910" y="9074"/>
                  </a:cubicBezTo>
                  <a:cubicBezTo>
                    <a:pt x="14895" y="9071"/>
                    <a:pt x="14881" y="9068"/>
                    <a:pt x="14864" y="9059"/>
                  </a:cubicBezTo>
                  <a:lnTo>
                    <a:pt x="14858" y="9059"/>
                  </a:lnTo>
                  <a:cubicBezTo>
                    <a:pt x="14844" y="9056"/>
                    <a:pt x="14823" y="9056"/>
                    <a:pt x="14823" y="9056"/>
                  </a:cubicBezTo>
                  <a:cubicBezTo>
                    <a:pt x="14812" y="9056"/>
                    <a:pt x="14800" y="9059"/>
                    <a:pt x="14792" y="9059"/>
                  </a:cubicBezTo>
                  <a:lnTo>
                    <a:pt x="14748" y="9071"/>
                  </a:lnTo>
                  <a:lnTo>
                    <a:pt x="14743" y="9074"/>
                  </a:lnTo>
                  <a:cubicBezTo>
                    <a:pt x="14743" y="9074"/>
                    <a:pt x="14740" y="9074"/>
                    <a:pt x="14740" y="9079"/>
                  </a:cubicBezTo>
                  <a:cubicBezTo>
                    <a:pt x="14737" y="9079"/>
                    <a:pt x="14734" y="9079"/>
                    <a:pt x="14734" y="9082"/>
                  </a:cubicBezTo>
                  <a:cubicBezTo>
                    <a:pt x="14725" y="9085"/>
                    <a:pt x="14720" y="9088"/>
                    <a:pt x="14711" y="9088"/>
                  </a:cubicBezTo>
                  <a:cubicBezTo>
                    <a:pt x="14699" y="9097"/>
                    <a:pt x="14685" y="9102"/>
                    <a:pt x="14676" y="9111"/>
                  </a:cubicBezTo>
                  <a:cubicBezTo>
                    <a:pt x="14668" y="9117"/>
                    <a:pt x="14656" y="9128"/>
                    <a:pt x="14648" y="9137"/>
                  </a:cubicBezTo>
                  <a:cubicBezTo>
                    <a:pt x="14636" y="9146"/>
                    <a:pt x="14627" y="9157"/>
                    <a:pt x="14613" y="9169"/>
                  </a:cubicBezTo>
                  <a:cubicBezTo>
                    <a:pt x="14613" y="9172"/>
                    <a:pt x="14610" y="9172"/>
                    <a:pt x="14610" y="9174"/>
                  </a:cubicBezTo>
                  <a:cubicBezTo>
                    <a:pt x="14593" y="9203"/>
                    <a:pt x="14578" y="9232"/>
                    <a:pt x="14564" y="9261"/>
                  </a:cubicBezTo>
                  <a:cubicBezTo>
                    <a:pt x="14564" y="9267"/>
                    <a:pt x="14561" y="9270"/>
                    <a:pt x="14561" y="9272"/>
                  </a:cubicBezTo>
                  <a:cubicBezTo>
                    <a:pt x="14552" y="9290"/>
                    <a:pt x="14550" y="9310"/>
                    <a:pt x="14541" y="9324"/>
                  </a:cubicBezTo>
                  <a:cubicBezTo>
                    <a:pt x="14538" y="9344"/>
                    <a:pt x="14535" y="9368"/>
                    <a:pt x="14527" y="9388"/>
                  </a:cubicBezTo>
                  <a:cubicBezTo>
                    <a:pt x="14524" y="9391"/>
                    <a:pt x="14524" y="9391"/>
                    <a:pt x="14524" y="9396"/>
                  </a:cubicBezTo>
                  <a:cubicBezTo>
                    <a:pt x="14521" y="9442"/>
                    <a:pt x="14518" y="9486"/>
                    <a:pt x="14518" y="9532"/>
                  </a:cubicBezTo>
                  <a:cubicBezTo>
                    <a:pt x="14521" y="9558"/>
                    <a:pt x="14521" y="9578"/>
                    <a:pt x="14521" y="9604"/>
                  </a:cubicBezTo>
                  <a:cubicBezTo>
                    <a:pt x="14524" y="9613"/>
                    <a:pt x="14524" y="9618"/>
                    <a:pt x="14524" y="9630"/>
                  </a:cubicBezTo>
                  <a:cubicBezTo>
                    <a:pt x="14547" y="9745"/>
                    <a:pt x="14578" y="9860"/>
                    <a:pt x="14619" y="9967"/>
                  </a:cubicBezTo>
                  <a:cubicBezTo>
                    <a:pt x="14668" y="10102"/>
                    <a:pt x="14561" y="10241"/>
                    <a:pt x="14440" y="10281"/>
                  </a:cubicBezTo>
                  <a:cubicBezTo>
                    <a:pt x="14417" y="10289"/>
                    <a:pt x="14394" y="10293"/>
                    <a:pt x="14371" y="10293"/>
                  </a:cubicBezTo>
                  <a:cubicBezTo>
                    <a:pt x="14261" y="10293"/>
                    <a:pt x="14166" y="10206"/>
                    <a:pt x="14123" y="10105"/>
                  </a:cubicBezTo>
                  <a:cubicBezTo>
                    <a:pt x="14019" y="9829"/>
                    <a:pt x="13976" y="9526"/>
                    <a:pt x="14037" y="9238"/>
                  </a:cubicBezTo>
                  <a:cubicBezTo>
                    <a:pt x="14115" y="8876"/>
                    <a:pt x="14423" y="8550"/>
                    <a:pt x="14805" y="8550"/>
                  </a:cubicBezTo>
                  <a:close/>
                  <a:moveTo>
                    <a:pt x="8066" y="10691"/>
                  </a:moveTo>
                  <a:cubicBezTo>
                    <a:pt x="8113" y="10691"/>
                    <a:pt x="8160" y="10695"/>
                    <a:pt x="8206" y="10702"/>
                  </a:cubicBezTo>
                  <a:cubicBezTo>
                    <a:pt x="8734" y="10786"/>
                    <a:pt x="9030" y="11356"/>
                    <a:pt x="9151" y="11820"/>
                  </a:cubicBezTo>
                  <a:cubicBezTo>
                    <a:pt x="9195" y="11950"/>
                    <a:pt x="9114" y="12083"/>
                    <a:pt x="8984" y="12126"/>
                  </a:cubicBezTo>
                  <a:cubicBezTo>
                    <a:pt x="8962" y="12133"/>
                    <a:pt x="8939" y="12137"/>
                    <a:pt x="8917" y="12137"/>
                  </a:cubicBezTo>
                  <a:cubicBezTo>
                    <a:pt x="8806" y="12137"/>
                    <a:pt x="8696" y="12055"/>
                    <a:pt x="8667" y="11950"/>
                  </a:cubicBezTo>
                  <a:cubicBezTo>
                    <a:pt x="8647" y="11872"/>
                    <a:pt x="8624" y="11794"/>
                    <a:pt x="8595" y="11719"/>
                  </a:cubicBezTo>
                  <a:cubicBezTo>
                    <a:pt x="8589" y="11716"/>
                    <a:pt x="8589" y="11714"/>
                    <a:pt x="8589" y="11705"/>
                  </a:cubicBezTo>
                  <a:cubicBezTo>
                    <a:pt x="8587" y="11699"/>
                    <a:pt x="8578" y="11685"/>
                    <a:pt x="8575" y="11673"/>
                  </a:cubicBezTo>
                  <a:cubicBezTo>
                    <a:pt x="8561" y="11639"/>
                    <a:pt x="8546" y="11613"/>
                    <a:pt x="8532" y="11578"/>
                  </a:cubicBezTo>
                  <a:cubicBezTo>
                    <a:pt x="8503" y="11523"/>
                    <a:pt x="8474" y="11472"/>
                    <a:pt x="8437" y="11423"/>
                  </a:cubicBezTo>
                  <a:cubicBezTo>
                    <a:pt x="8431" y="11420"/>
                    <a:pt x="8431" y="11417"/>
                    <a:pt x="8428" y="11417"/>
                  </a:cubicBezTo>
                  <a:cubicBezTo>
                    <a:pt x="8425" y="11411"/>
                    <a:pt x="8422" y="11402"/>
                    <a:pt x="8414" y="11399"/>
                  </a:cubicBezTo>
                  <a:cubicBezTo>
                    <a:pt x="8396" y="11379"/>
                    <a:pt x="8379" y="11359"/>
                    <a:pt x="8359" y="11342"/>
                  </a:cubicBezTo>
                  <a:cubicBezTo>
                    <a:pt x="8342" y="11325"/>
                    <a:pt x="8324" y="11304"/>
                    <a:pt x="8307" y="11290"/>
                  </a:cubicBezTo>
                  <a:lnTo>
                    <a:pt x="8307" y="11290"/>
                  </a:lnTo>
                  <a:cubicBezTo>
                    <a:pt x="8308" y="11291"/>
                    <a:pt x="8307" y="11291"/>
                    <a:pt x="8306" y="11291"/>
                  </a:cubicBezTo>
                  <a:cubicBezTo>
                    <a:pt x="8303" y="11291"/>
                    <a:pt x="8293" y="11288"/>
                    <a:pt x="8281" y="11276"/>
                  </a:cubicBezTo>
                  <a:cubicBezTo>
                    <a:pt x="8252" y="11258"/>
                    <a:pt x="8226" y="11241"/>
                    <a:pt x="8195" y="11221"/>
                  </a:cubicBezTo>
                  <a:cubicBezTo>
                    <a:pt x="8192" y="11218"/>
                    <a:pt x="8192" y="11218"/>
                    <a:pt x="8186" y="11218"/>
                  </a:cubicBezTo>
                  <a:lnTo>
                    <a:pt x="8183" y="11218"/>
                  </a:lnTo>
                  <a:cubicBezTo>
                    <a:pt x="8166" y="11212"/>
                    <a:pt x="8148" y="11206"/>
                    <a:pt x="8128" y="11203"/>
                  </a:cubicBezTo>
                  <a:cubicBezTo>
                    <a:pt x="8114" y="11201"/>
                    <a:pt x="8105" y="11198"/>
                    <a:pt x="8094" y="11198"/>
                  </a:cubicBezTo>
                  <a:lnTo>
                    <a:pt x="8033" y="11198"/>
                  </a:lnTo>
                  <a:cubicBezTo>
                    <a:pt x="8007" y="11203"/>
                    <a:pt x="7981" y="11212"/>
                    <a:pt x="7955" y="11215"/>
                  </a:cubicBezTo>
                  <a:cubicBezTo>
                    <a:pt x="7952" y="11218"/>
                    <a:pt x="7952" y="11218"/>
                    <a:pt x="7950" y="11218"/>
                  </a:cubicBezTo>
                  <a:cubicBezTo>
                    <a:pt x="7935" y="11227"/>
                    <a:pt x="7921" y="11232"/>
                    <a:pt x="7906" y="11244"/>
                  </a:cubicBezTo>
                  <a:cubicBezTo>
                    <a:pt x="7903" y="11247"/>
                    <a:pt x="7898" y="11247"/>
                    <a:pt x="7898" y="11247"/>
                  </a:cubicBezTo>
                  <a:cubicBezTo>
                    <a:pt x="7889" y="11255"/>
                    <a:pt x="7880" y="11264"/>
                    <a:pt x="7869" y="11273"/>
                  </a:cubicBezTo>
                  <a:cubicBezTo>
                    <a:pt x="7854" y="11287"/>
                    <a:pt x="7846" y="11301"/>
                    <a:pt x="7831" y="11316"/>
                  </a:cubicBezTo>
                  <a:cubicBezTo>
                    <a:pt x="7831" y="11319"/>
                    <a:pt x="7831" y="11319"/>
                    <a:pt x="7826" y="11319"/>
                  </a:cubicBezTo>
                  <a:cubicBezTo>
                    <a:pt x="7808" y="11350"/>
                    <a:pt x="7791" y="11379"/>
                    <a:pt x="7774" y="11414"/>
                  </a:cubicBezTo>
                  <a:cubicBezTo>
                    <a:pt x="7768" y="11431"/>
                    <a:pt x="7765" y="11443"/>
                    <a:pt x="7762" y="11443"/>
                  </a:cubicBezTo>
                  <a:cubicBezTo>
                    <a:pt x="7754" y="11460"/>
                    <a:pt x="7748" y="11477"/>
                    <a:pt x="7745" y="11495"/>
                  </a:cubicBezTo>
                  <a:cubicBezTo>
                    <a:pt x="7733" y="11532"/>
                    <a:pt x="7731" y="11564"/>
                    <a:pt x="7722" y="11595"/>
                  </a:cubicBezTo>
                  <a:lnTo>
                    <a:pt x="7722" y="11601"/>
                  </a:lnTo>
                  <a:cubicBezTo>
                    <a:pt x="7719" y="11616"/>
                    <a:pt x="7716" y="11644"/>
                    <a:pt x="7716" y="11653"/>
                  </a:cubicBezTo>
                  <a:cubicBezTo>
                    <a:pt x="7710" y="11679"/>
                    <a:pt x="7710" y="11705"/>
                    <a:pt x="7710" y="11731"/>
                  </a:cubicBezTo>
                  <a:cubicBezTo>
                    <a:pt x="7710" y="11783"/>
                    <a:pt x="7716" y="11835"/>
                    <a:pt x="7719" y="11889"/>
                  </a:cubicBezTo>
                  <a:cubicBezTo>
                    <a:pt x="7722" y="11895"/>
                    <a:pt x="7722" y="11904"/>
                    <a:pt x="7722" y="11912"/>
                  </a:cubicBezTo>
                  <a:cubicBezTo>
                    <a:pt x="7722" y="11918"/>
                    <a:pt x="7725" y="11921"/>
                    <a:pt x="7725" y="11927"/>
                  </a:cubicBezTo>
                  <a:lnTo>
                    <a:pt x="7725" y="11936"/>
                  </a:lnTo>
                  <a:cubicBezTo>
                    <a:pt x="7725" y="11938"/>
                    <a:pt x="7731" y="11941"/>
                    <a:pt x="7731" y="11941"/>
                  </a:cubicBezTo>
                  <a:cubicBezTo>
                    <a:pt x="7733" y="11976"/>
                    <a:pt x="7739" y="11999"/>
                    <a:pt x="7745" y="12034"/>
                  </a:cubicBezTo>
                  <a:cubicBezTo>
                    <a:pt x="7759" y="12100"/>
                    <a:pt x="7777" y="12169"/>
                    <a:pt x="7797" y="12238"/>
                  </a:cubicBezTo>
                  <a:cubicBezTo>
                    <a:pt x="7840" y="12374"/>
                    <a:pt x="7748" y="12509"/>
                    <a:pt x="7621" y="12552"/>
                  </a:cubicBezTo>
                  <a:cubicBezTo>
                    <a:pt x="7598" y="12560"/>
                    <a:pt x="7576" y="12563"/>
                    <a:pt x="7553" y="12563"/>
                  </a:cubicBezTo>
                  <a:cubicBezTo>
                    <a:pt x="7441" y="12563"/>
                    <a:pt x="7338" y="12479"/>
                    <a:pt x="7304" y="12374"/>
                  </a:cubicBezTo>
                  <a:cubicBezTo>
                    <a:pt x="7212" y="12065"/>
                    <a:pt x="7169" y="11734"/>
                    <a:pt x="7243" y="11417"/>
                  </a:cubicBezTo>
                  <a:cubicBezTo>
                    <a:pt x="7298" y="11186"/>
                    <a:pt x="7419" y="10976"/>
                    <a:pt x="7609" y="10837"/>
                  </a:cubicBezTo>
                  <a:cubicBezTo>
                    <a:pt x="7742" y="10736"/>
                    <a:pt x="7902" y="10691"/>
                    <a:pt x="8066" y="10691"/>
                  </a:cubicBezTo>
                  <a:close/>
                  <a:moveTo>
                    <a:pt x="12255" y="10500"/>
                  </a:moveTo>
                  <a:cubicBezTo>
                    <a:pt x="12365" y="10500"/>
                    <a:pt x="12459" y="10587"/>
                    <a:pt x="12498" y="10688"/>
                  </a:cubicBezTo>
                  <a:cubicBezTo>
                    <a:pt x="12593" y="10933"/>
                    <a:pt x="12633" y="11201"/>
                    <a:pt x="12653" y="11457"/>
                  </a:cubicBezTo>
                  <a:cubicBezTo>
                    <a:pt x="12702" y="11875"/>
                    <a:pt x="12679" y="12604"/>
                    <a:pt x="12143" y="12728"/>
                  </a:cubicBezTo>
                  <a:cubicBezTo>
                    <a:pt x="12097" y="12739"/>
                    <a:pt x="12049" y="12744"/>
                    <a:pt x="12001" y="12744"/>
                  </a:cubicBezTo>
                  <a:cubicBezTo>
                    <a:pt x="11912" y="12744"/>
                    <a:pt x="11821" y="12726"/>
                    <a:pt x="11737" y="12696"/>
                  </a:cubicBezTo>
                  <a:cubicBezTo>
                    <a:pt x="11653" y="12668"/>
                    <a:pt x="11578" y="12630"/>
                    <a:pt x="11506" y="12587"/>
                  </a:cubicBezTo>
                  <a:cubicBezTo>
                    <a:pt x="11397" y="12523"/>
                    <a:pt x="11322" y="12423"/>
                    <a:pt x="11250" y="12322"/>
                  </a:cubicBezTo>
                  <a:cubicBezTo>
                    <a:pt x="11123" y="12143"/>
                    <a:pt x="11036" y="11938"/>
                    <a:pt x="10961" y="11737"/>
                  </a:cubicBezTo>
                  <a:cubicBezTo>
                    <a:pt x="10924" y="11642"/>
                    <a:pt x="10892" y="11544"/>
                    <a:pt x="10858" y="11448"/>
                  </a:cubicBezTo>
                  <a:cubicBezTo>
                    <a:pt x="10837" y="11399"/>
                    <a:pt x="10817" y="11348"/>
                    <a:pt x="10800" y="11301"/>
                  </a:cubicBezTo>
                  <a:cubicBezTo>
                    <a:pt x="10794" y="11290"/>
                    <a:pt x="10791" y="11287"/>
                    <a:pt x="10791" y="11284"/>
                  </a:cubicBezTo>
                  <a:cubicBezTo>
                    <a:pt x="10788" y="11281"/>
                    <a:pt x="10788" y="11281"/>
                    <a:pt x="10786" y="11273"/>
                  </a:cubicBezTo>
                  <a:cubicBezTo>
                    <a:pt x="10777" y="11252"/>
                    <a:pt x="10765" y="11229"/>
                    <a:pt x="10757" y="11206"/>
                  </a:cubicBezTo>
                  <a:cubicBezTo>
                    <a:pt x="10693" y="11074"/>
                    <a:pt x="10719" y="10938"/>
                    <a:pt x="10846" y="10858"/>
                  </a:cubicBezTo>
                  <a:cubicBezTo>
                    <a:pt x="10881" y="10835"/>
                    <a:pt x="10925" y="10824"/>
                    <a:pt x="10970" y="10824"/>
                  </a:cubicBezTo>
                  <a:cubicBezTo>
                    <a:pt x="11062" y="10824"/>
                    <a:pt x="11158" y="10870"/>
                    <a:pt x="11195" y="10953"/>
                  </a:cubicBezTo>
                  <a:cubicBezTo>
                    <a:pt x="11290" y="11157"/>
                    <a:pt x="11362" y="11374"/>
                    <a:pt x="11443" y="11587"/>
                  </a:cubicBezTo>
                  <a:cubicBezTo>
                    <a:pt x="11454" y="11618"/>
                    <a:pt x="11469" y="11647"/>
                    <a:pt x="11480" y="11679"/>
                  </a:cubicBezTo>
                  <a:cubicBezTo>
                    <a:pt x="11480" y="11679"/>
                    <a:pt x="11495" y="11711"/>
                    <a:pt x="11497" y="11722"/>
                  </a:cubicBezTo>
                  <a:cubicBezTo>
                    <a:pt x="11500" y="11725"/>
                    <a:pt x="11500" y="11725"/>
                    <a:pt x="11500" y="11731"/>
                  </a:cubicBezTo>
                  <a:cubicBezTo>
                    <a:pt x="11509" y="11745"/>
                    <a:pt x="11515" y="11763"/>
                    <a:pt x="11521" y="11774"/>
                  </a:cubicBezTo>
                  <a:lnTo>
                    <a:pt x="11552" y="11838"/>
                  </a:lnTo>
                  <a:cubicBezTo>
                    <a:pt x="11572" y="11881"/>
                    <a:pt x="11595" y="11924"/>
                    <a:pt x="11621" y="11967"/>
                  </a:cubicBezTo>
                  <a:cubicBezTo>
                    <a:pt x="11639" y="11993"/>
                    <a:pt x="11656" y="12022"/>
                    <a:pt x="11673" y="12051"/>
                  </a:cubicBezTo>
                  <a:cubicBezTo>
                    <a:pt x="11679" y="12051"/>
                    <a:pt x="11702" y="12083"/>
                    <a:pt x="11702" y="12085"/>
                  </a:cubicBezTo>
                  <a:cubicBezTo>
                    <a:pt x="11716" y="12100"/>
                    <a:pt x="11728" y="12114"/>
                    <a:pt x="11740" y="12129"/>
                  </a:cubicBezTo>
                  <a:cubicBezTo>
                    <a:pt x="11745" y="12137"/>
                    <a:pt x="11745" y="12140"/>
                    <a:pt x="11745" y="12143"/>
                  </a:cubicBezTo>
                  <a:cubicBezTo>
                    <a:pt x="11748" y="12146"/>
                    <a:pt x="11750" y="12146"/>
                    <a:pt x="11751" y="12146"/>
                  </a:cubicBezTo>
                  <a:cubicBezTo>
                    <a:pt x="11752" y="12146"/>
                    <a:pt x="11753" y="12146"/>
                    <a:pt x="11754" y="12149"/>
                  </a:cubicBezTo>
                  <a:cubicBezTo>
                    <a:pt x="11786" y="12166"/>
                    <a:pt x="11814" y="12183"/>
                    <a:pt x="11846" y="12201"/>
                  </a:cubicBezTo>
                  <a:cubicBezTo>
                    <a:pt x="11855" y="12206"/>
                    <a:pt x="11866" y="12209"/>
                    <a:pt x="11875" y="12215"/>
                  </a:cubicBezTo>
                  <a:cubicBezTo>
                    <a:pt x="11901" y="12224"/>
                    <a:pt x="11927" y="12235"/>
                    <a:pt x="11953" y="12241"/>
                  </a:cubicBezTo>
                  <a:cubicBezTo>
                    <a:pt x="11959" y="12244"/>
                    <a:pt x="11967" y="12244"/>
                    <a:pt x="11976" y="12250"/>
                  </a:cubicBezTo>
                  <a:lnTo>
                    <a:pt x="12010" y="12250"/>
                  </a:lnTo>
                  <a:lnTo>
                    <a:pt x="12010" y="12253"/>
                  </a:lnTo>
                  <a:cubicBezTo>
                    <a:pt x="12013" y="12250"/>
                    <a:pt x="12013" y="12250"/>
                    <a:pt x="12016" y="12250"/>
                  </a:cubicBezTo>
                  <a:lnTo>
                    <a:pt x="12022" y="12250"/>
                  </a:lnTo>
                  <a:cubicBezTo>
                    <a:pt x="12028" y="12244"/>
                    <a:pt x="12028" y="12244"/>
                    <a:pt x="12031" y="12244"/>
                  </a:cubicBezTo>
                  <a:cubicBezTo>
                    <a:pt x="12034" y="12244"/>
                    <a:pt x="12034" y="12241"/>
                    <a:pt x="12036" y="12241"/>
                  </a:cubicBezTo>
                  <a:cubicBezTo>
                    <a:pt x="12036" y="12238"/>
                    <a:pt x="12042" y="12238"/>
                    <a:pt x="12042" y="12238"/>
                  </a:cubicBezTo>
                  <a:cubicBezTo>
                    <a:pt x="12045" y="12238"/>
                    <a:pt x="12045" y="12238"/>
                    <a:pt x="12045" y="12235"/>
                  </a:cubicBezTo>
                  <a:lnTo>
                    <a:pt x="12051" y="12227"/>
                  </a:lnTo>
                  <a:lnTo>
                    <a:pt x="12051" y="12229"/>
                  </a:lnTo>
                  <a:cubicBezTo>
                    <a:pt x="12057" y="12227"/>
                    <a:pt x="12057" y="12224"/>
                    <a:pt x="12059" y="12221"/>
                  </a:cubicBezTo>
                  <a:cubicBezTo>
                    <a:pt x="12062" y="12215"/>
                    <a:pt x="12062" y="12215"/>
                    <a:pt x="12062" y="12212"/>
                  </a:cubicBezTo>
                  <a:cubicBezTo>
                    <a:pt x="12072" y="12202"/>
                    <a:pt x="12074" y="12199"/>
                    <a:pt x="12073" y="12199"/>
                  </a:cubicBezTo>
                  <a:lnTo>
                    <a:pt x="12073" y="12199"/>
                  </a:lnTo>
                  <a:cubicBezTo>
                    <a:pt x="12073" y="12199"/>
                    <a:pt x="12072" y="12200"/>
                    <a:pt x="12071" y="12201"/>
                  </a:cubicBezTo>
                  <a:cubicBezTo>
                    <a:pt x="12074" y="12192"/>
                    <a:pt x="12085" y="12183"/>
                    <a:pt x="12088" y="12169"/>
                  </a:cubicBezTo>
                  <a:cubicBezTo>
                    <a:pt x="12091" y="12157"/>
                    <a:pt x="12094" y="12149"/>
                    <a:pt x="12103" y="12137"/>
                  </a:cubicBezTo>
                  <a:cubicBezTo>
                    <a:pt x="12108" y="12120"/>
                    <a:pt x="12114" y="12100"/>
                    <a:pt x="12120" y="12080"/>
                  </a:cubicBezTo>
                  <a:cubicBezTo>
                    <a:pt x="12134" y="12034"/>
                    <a:pt x="12137" y="11985"/>
                    <a:pt x="12149" y="11941"/>
                  </a:cubicBezTo>
                  <a:cubicBezTo>
                    <a:pt x="12152" y="11927"/>
                    <a:pt x="12152" y="11918"/>
                    <a:pt x="12152" y="11898"/>
                  </a:cubicBezTo>
                  <a:cubicBezTo>
                    <a:pt x="12157" y="11878"/>
                    <a:pt x="12157" y="11852"/>
                    <a:pt x="12157" y="11832"/>
                  </a:cubicBezTo>
                  <a:cubicBezTo>
                    <a:pt x="12160" y="11777"/>
                    <a:pt x="12160" y="11725"/>
                    <a:pt x="12160" y="11673"/>
                  </a:cubicBezTo>
                  <a:cubicBezTo>
                    <a:pt x="12157" y="11561"/>
                    <a:pt x="12146" y="11448"/>
                    <a:pt x="12134" y="11336"/>
                  </a:cubicBezTo>
                  <a:lnTo>
                    <a:pt x="12132" y="11336"/>
                  </a:lnTo>
                  <a:cubicBezTo>
                    <a:pt x="12132" y="11327"/>
                    <a:pt x="12129" y="11313"/>
                    <a:pt x="12129" y="11301"/>
                  </a:cubicBezTo>
                  <a:cubicBezTo>
                    <a:pt x="12123" y="11273"/>
                    <a:pt x="12120" y="11247"/>
                    <a:pt x="12114" y="11218"/>
                  </a:cubicBezTo>
                  <a:cubicBezTo>
                    <a:pt x="12103" y="11172"/>
                    <a:pt x="12094" y="11120"/>
                    <a:pt x="12080" y="11074"/>
                  </a:cubicBezTo>
                  <a:cubicBezTo>
                    <a:pt x="12062" y="10990"/>
                    <a:pt x="12036" y="10909"/>
                    <a:pt x="12005" y="10826"/>
                  </a:cubicBezTo>
                  <a:cubicBezTo>
                    <a:pt x="11950" y="10696"/>
                    <a:pt x="12062" y="10552"/>
                    <a:pt x="12186" y="10512"/>
                  </a:cubicBezTo>
                  <a:cubicBezTo>
                    <a:pt x="12210" y="10504"/>
                    <a:pt x="12233" y="10500"/>
                    <a:pt x="12255" y="10500"/>
                  </a:cubicBezTo>
                  <a:close/>
                  <a:moveTo>
                    <a:pt x="12319" y="1"/>
                  </a:moveTo>
                  <a:cubicBezTo>
                    <a:pt x="12252" y="1"/>
                    <a:pt x="12186" y="2"/>
                    <a:pt x="12120" y="4"/>
                  </a:cubicBezTo>
                  <a:cubicBezTo>
                    <a:pt x="10933" y="35"/>
                    <a:pt x="9785" y="361"/>
                    <a:pt x="8638" y="643"/>
                  </a:cubicBezTo>
                  <a:cubicBezTo>
                    <a:pt x="7431" y="940"/>
                    <a:pt x="6226" y="1240"/>
                    <a:pt x="5030" y="1566"/>
                  </a:cubicBezTo>
                  <a:cubicBezTo>
                    <a:pt x="3972" y="1860"/>
                    <a:pt x="2909" y="2168"/>
                    <a:pt x="1880" y="2557"/>
                  </a:cubicBezTo>
                  <a:cubicBezTo>
                    <a:pt x="1246" y="2796"/>
                    <a:pt x="540" y="3061"/>
                    <a:pt x="1" y="3502"/>
                  </a:cubicBezTo>
                  <a:cubicBezTo>
                    <a:pt x="289" y="4425"/>
                    <a:pt x="736" y="5304"/>
                    <a:pt x="1159" y="6168"/>
                  </a:cubicBezTo>
                  <a:cubicBezTo>
                    <a:pt x="2188" y="8278"/>
                    <a:pt x="3312" y="10350"/>
                    <a:pt x="4209" y="12526"/>
                  </a:cubicBezTo>
                  <a:cubicBezTo>
                    <a:pt x="5304" y="15172"/>
                    <a:pt x="6289" y="17861"/>
                    <a:pt x="7633" y="20392"/>
                  </a:cubicBezTo>
                  <a:cubicBezTo>
                    <a:pt x="7647" y="20389"/>
                    <a:pt x="7658" y="20380"/>
                    <a:pt x="7676" y="20377"/>
                  </a:cubicBezTo>
                  <a:cubicBezTo>
                    <a:pt x="8699" y="20109"/>
                    <a:pt x="9722" y="19833"/>
                    <a:pt x="10742" y="19544"/>
                  </a:cubicBezTo>
                  <a:cubicBezTo>
                    <a:pt x="14201" y="18576"/>
                    <a:pt x="17625" y="17498"/>
                    <a:pt x="21060" y="16446"/>
                  </a:cubicBezTo>
                  <a:cubicBezTo>
                    <a:pt x="21088" y="16438"/>
                    <a:pt x="21114" y="16434"/>
                    <a:pt x="21138" y="16434"/>
                  </a:cubicBezTo>
                  <a:cubicBezTo>
                    <a:pt x="21371" y="16434"/>
                    <a:pt x="21463" y="16777"/>
                    <a:pt x="21265" y="16907"/>
                  </a:cubicBezTo>
                  <a:cubicBezTo>
                    <a:pt x="21320" y="17659"/>
                    <a:pt x="21152" y="18639"/>
                    <a:pt x="20533" y="19095"/>
                  </a:cubicBezTo>
                  <a:cubicBezTo>
                    <a:pt x="20383" y="19201"/>
                    <a:pt x="20216" y="19288"/>
                    <a:pt x="20040" y="19360"/>
                  </a:cubicBezTo>
                  <a:cubicBezTo>
                    <a:pt x="20124" y="19547"/>
                    <a:pt x="20201" y="19732"/>
                    <a:pt x="20276" y="19922"/>
                  </a:cubicBezTo>
                  <a:cubicBezTo>
                    <a:pt x="20861" y="19657"/>
                    <a:pt x="21363" y="19296"/>
                    <a:pt x="21674" y="18711"/>
                  </a:cubicBezTo>
                  <a:cubicBezTo>
                    <a:pt x="21971" y="18161"/>
                    <a:pt x="22083" y="17515"/>
                    <a:pt x="22069" y="16896"/>
                  </a:cubicBezTo>
                  <a:cubicBezTo>
                    <a:pt x="22046" y="15365"/>
                    <a:pt x="21348" y="13939"/>
                    <a:pt x="20703" y="12584"/>
                  </a:cubicBezTo>
                  <a:cubicBezTo>
                    <a:pt x="19435" y="9918"/>
                    <a:pt x="18167" y="7249"/>
                    <a:pt x="16896" y="4583"/>
                  </a:cubicBezTo>
                  <a:cubicBezTo>
                    <a:pt x="16587" y="3938"/>
                    <a:pt x="16285" y="3289"/>
                    <a:pt x="15973" y="2644"/>
                  </a:cubicBezTo>
                  <a:cubicBezTo>
                    <a:pt x="15720" y="2125"/>
                    <a:pt x="15449" y="1600"/>
                    <a:pt x="15086" y="1154"/>
                  </a:cubicBezTo>
                  <a:cubicBezTo>
                    <a:pt x="14725" y="718"/>
                    <a:pt x="14282" y="375"/>
                    <a:pt x="13743" y="200"/>
                  </a:cubicBezTo>
                  <a:cubicBezTo>
                    <a:pt x="13284" y="50"/>
                    <a:pt x="12799" y="1"/>
                    <a:pt x="12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22;p43"/>
            <p:cNvSpPr/>
            <p:nvPr/>
          </p:nvSpPr>
          <p:spPr>
            <a:xfrm>
              <a:off x="5089325" y="2434225"/>
              <a:ext cx="56725" cy="85750"/>
            </a:xfrm>
            <a:custGeom>
              <a:avLst/>
              <a:gdLst/>
              <a:ahLst/>
              <a:cxnLst/>
              <a:rect l="l" t="t" r="r" b="b"/>
              <a:pathLst>
                <a:path w="2269" h="3430" extrusionOk="0">
                  <a:moveTo>
                    <a:pt x="1312" y="0"/>
                  </a:moveTo>
                  <a:cubicBezTo>
                    <a:pt x="1144" y="49"/>
                    <a:pt x="980" y="98"/>
                    <a:pt x="822" y="144"/>
                  </a:cubicBezTo>
                  <a:cubicBezTo>
                    <a:pt x="548" y="228"/>
                    <a:pt x="274" y="314"/>
                    <a:pt x="0" y="395"/>
                  </a:cubicBezTo>
                  <a:cubicBezTo>
                    <a:pt x="320" y="1409"/>
                    <a:pt x="640" y="2418"/>
                    <a:pt x="960" y="3430"/>
                  </a:cubicBezTo>
                  <a:cubicBezTo>
                    <a:pt x="986" y="3369"/>
                    <a:pt x="1015" y="3306"/>
                    <a:pt x="1041" y="3245"/>
                  </a:cubicBezTo>
                  <a:cubicBezTo>
                    <a:pt x="1127" y="3046"/>
                    <a:pt x="1196" y="2793"/>
                    <a:pt x="1369" y="2649"/>
                  </a:cubicBezTo>
                  <a:cubicBezTo>
                    <a:pt x="1448" y="2583"/>
                    <a:pt x="1531" y="2557"/>
                    <a:pt x="1615" y="2557"/>
                  </a:cubicBezTo>
                  <a:cubicBezTo>
                    <a:pt x="1739" y="2557"/>
                    <a:pt x="1866" y="2614"/>
                    <a:pt x="1983" y="2683"/>
                  </a:cubicBezTo>
                  <a:cubicBezTo>
                    <a:pt x="2078" y="2738"/>
                    <a:pt x="2176" y="2796"/>
                    <a:pt x="2268" y="2853"/>
                  </a:cubicBezTo>
                  <a:cubicBezTo>
                    <a:pt x="2041" y="1873"/>
                    <a:pt x="1721" y="914"/>
                    <a:pt x="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23;p43"/>
            <p:cNvSpPr/>
            <p:nvPr/>
          </p:nvSpPr>
          <p:spPr>
            <a:xfrm>
              <a:off x="4602750" y="2109250"/>
              <a:ext cx="479825" cy="436300"/>
            </a:xfrm>
            <a:custGeom>
              <a:avLst/>
              <a:gdLst/>
              <a:ahLst/>
              <a:cxnLst/>
              <a:rect l="l" t="t" r="r" b="b"/>
              <a:pathLst>
                <a:path w="19193" h="17452" extrusionOk="0">
                  <a:moveTo>
                    <a:pt x="415" y="1"/>
                  </a:moveTo>
                  <a:lnTo>
                    <a:pt x="372" y="12"/>
                  </a:lnTo>
                  <a:cubicBezTo>
                    <a:pt x="358" y="18"/>
                    <a:pt x="346" y="21"/>
                    <a:pt x="340" y="27"/>
                  </a:cubicBezTo>
                  <a:cubicBezTo>
                    <a:pt x="315" y="35"/>
                    <a:pt x="289" y="55"/>
                    <a:pt x="263" y="70"/>
                  </a:cubicBezTo>
                  <a:cubicBezTo>
                    <a:pt x="248" y="78"/>
                    <a:pt x="234" y="87"/>
                    <a:pt x="219" y="102"/>
                  </a:cubicBezTo>
                  <a:lnTo>
                    <a:pt x="217" y="104"/>
                  </a:lnTo>
                  <a:lnTo>
                    <a:pt x="199" y="119"/>
                  </a:lnTo>
                  <a:cubicBezTo>
                    <a:pt x="188" y="130"/>
                    <a:pt x="176" y="136"/>
                    <a:pt x="168" y="148"/>
                  </a:cubicBezTo>
                  <a:cubicBezTo>
                    <a:pt x="147" y="165"/>
                    <a:pt x="127" y="188"/>
                    <a:pt x="110" y="208"/>
                  </a:cubicBezTo>
                  <a:cubicBezTo>
                    <a:pt x="98" y="217"/>
                    <a:pt x="90" y="228"/>
                    <a:pt x="84" y="234"/>
                  </a:cubicBezTo>
                  <a:cubicBezTo>
                    <a:pt x="72" y="257"/>
                    <a:pt x="55" y="277"/>
                    <a:pt x="41" y="303"/>
                  </a:cubicBezTo>
                  <a:cubicBezTo>
                    <a:pt x="38" y="315"/>
                    <a:pt x="29" y="323"/>
                    <a:pt x="26" y="335"/>
                  </a:cubicBezTo>
                  <a:cubicBezTo>
                    <a:pt x="23" y="358"/>
                    <a:pt x="9" y="381"/>
                    <a:pt x="3" y="404"/>
                  </a:cubicBezTo>
                  <a:cubicBezTo>
                    <a:pt x="3" y="407"/>
                    <a:pt x="3" y="416"/>
                    <a:pt x="0" y="421"/>
                  </a:cubicBezTo>
                  <a:lnTo>
                    <a:pt x="0" y="479"/>
                  </a:lnTo>
                  <a:cubicBezTo>
                    <a:pt x="3" y="488"/>
                    <a:pt x="3" y="491"/>
                    <a:pt x="3" y="494"/>
                  </a:cubicBezTo>
                  <a:cubicBezTo>
                    <a:pt x="12" y="508"/>
                    <a:pt x="15" y="519"/>
                    <a:pt x="18" y="534"/>
                  </a:cubicBezTo>
                  <a:lnTo>
                    <a:pt x="18" y="537"/>
                  </a:lnTo>
                  <a:cubicBezTo>
                    <a:pt x="26" y="548"/>
                    <a:pt x="29" y="560"/>
                    <a:pt x="38" y="568"/>
                  </a:cubicBezTo>
                  <a:cubicBezTo>
                    <a:pt x="44" y="583"/>
                    <a:pt x="55" y="594"/>
                    <a:pt x="61" y="609"/>
                  </a:cubicBezTo>
                  <a:lnTo>
                    <a:pt x="67" y="612"/>
                  </a:lnTo>
                  <a:cubicBezTo>
                    <a:pt x="110" y="664"/>
                    <a:pt x="130" y="721"/>
                    <a:pt x="133" y="779"/>
                  </a:cubicBezTo>
                  <a:cubicBezTo>
                    <a:pt x="692" y="1949"/>
                    <a:pt x="1240" y="3119"/>
                    <a:pt x="1782" y="4298"/>
                  </a:cubicBezTo>
                  <a:cubicBezTo>
                    <a:pt x="3764" y="8624"/>
                    <a:pt x="5632" y="13005"/>
                    <a:pt x="7330" y="17452"/>
                  </a:cubicBezTo>
                  <a:cubicBezTo>
                    <a:pt x="8180" y="17273"/>
                    <a:pt x="9024" y="17092"/>
                    <a:pt x="9872" y="16893"/>
                  </a:cubicBezTo>
                  <a:cubicBezTo>
                    <a:pt x="13016" y="16161"/>
                    <a:pt x="16134" y="15285"/>
                    <a:pt x="19192" y="14238"/>
                  </a:cubicBezTo>
                  <a:cubicBezTo>
                    <a:pt x="19120" y="14002"/>
                    <a:pt x="19045" y="13774"/>
                    <a:pt x="18965" y="13544"/>
                  </a:cubicBezTo>
                  <a:cubicBezTo>
                    <a:pt x="18821" y="13587"/>
                    <a:pt x="18676" y="13630"/>
                    <a:pt x="18529" y="13673"/>
                  </a:cubicBezTo>
                  <a:lnTo>
                    <a:pt x="8056" y="16867"/>
                  </a:lnTo>
                  <a:cubicBezTo>
                    <a:pt x="8029" y="16875"/>
                    <a:pt x="8004" y="16879"/>
                    <a:pt x="7979" y="16879"/>
                  </a:cubicBezTo>
                  <a:cubicBezTo>
                    <a:pt x="7937" y="16879"/>
                    <a:pt x="7900" y="16868"/>
                    <a:pt x="7869" y="16850"/>
                  </a:cubicBezTo>
                  <a:cubicBezTo>
                    <a:pt x="7782" y="16835"/>
                    <a:pt x="7698" y="16780"/>
                    <a:pt x="7664" y="16685"/>
                  </a:cubicBezTo>
                  <a:cubicBezTo>
                    <a:pt x="7188" y="15489"/>
                    <a:pt x="6710" y="14296"/>
                    <a:pt x="6220" y="13106"/>
                  </a:cubicBezTo>
                  <a:cubicBezTo>
                    <a:pt x="4398" y="8687"/>
                    <a:pt x="2502" y="4298"/>
                    <a:pt x="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24;p43"/>
            <p:cNvSpPr/>
            <p:nvPr/>
          </p:nvSpPr>
          <p:spPr>
            <a:xfrm>
              <a:off x="4816450" y="2372825"/>
              <a:ext cx="335575" cy="141025"/>
            </a:xfrm>
            <a:custGeom>
              <a:avLst/>
              <a:gdLst/>
              <a:ahLst/>
              <a:cxnLst/>
              <a:rect l="l" t="t" r="r" b="b"/>
              <a:pathLst>
                <a:path w="13423" h="5641" extrusionOk="0">
                  <a:moveTo>
                    <a:pt x="13417" y="0"/>
                  </a:moveTo>
                  <a:lnTo>
                    <a:pt x="13417" y="0"/>
                  </a:lnTo>
                  <a:cubicBezTo>
                    <a:pt x="12567" y="266"/>
                    <a:pt x="11714" y="528"/>
                    <a:pt x="10860" y="787"/>
                  </a:cubicBezTo>
                  <a:cubicBezTo>
                    <a:pt x="7411" y="1848"/>
                    <a:pt x="3961" y="2880"/>
                    <a:pt x="473" y="3796"/>
                  </a:cubicBezTo>
                  <a:cubicBezTo>
                    <a:pt x="450" y="3803"/>
                    <a:pt x="429" y="3806"/>
                    <a:pt x="410" y="3806"/>
                  </a:cubicBezTo>
                  <a:cubicBezTo>
                    <a:pt x="396" y="3806"/>
                    <a:pt x="383" y="3804"/>
                    <a:pt x="370" y="3802"/>
                  </a:cubicBezTo>
                  <a:lnTo>
                    <a:pt x="370" y="3802"/>
                  </a:lnTo>
                  <a:cubicBezTo>
                    <a:pt x="384" y="4433"/>
                    <a:pt x="257" y="5067"/>
                    <a:pt x="1" y="5641"/>
                  </a:cubicBezTo>
                  <a:cubicBezTo>
                    <a:pt x="1038" y="5324"/>
                    <a:pt x="2073" y="5010"/>
                    <a:pt x="3110" y="4693"/>
                  </a:cubicBezTo>
                  <a:cubicBezTo>
                    <a:pt x="5327" y="4015"/>
                    <a:pt x="7543" y="3338"/>
                    <a:pt x="9754" y="2664"/>
                  </a:cubicBezTo>
                  <a:cubicBezTo>
                    <a:pt x="10304" y="2499"/>
                    <a:pt x="10852" y="2329"/>
                    <a:pt x="11405" y="2165"/>
                  </a:cubicBezTo>
                  <a:cubicBezTo>
                    <a:pt x="11670" y="2081"/>
                    <a:pt x="11970" y="2012"/>
                    <a:pt x="12250" y="1920"/>
                  </a:cubicBezTo>
                  <a:cubicBezTo>
                    <a:pt x="12287" y="1897"/>
                    <a:pt x="12322" y="1882"/>
                    <a:pt x="12362" y="1880"/>
                  </a:cubicBezTo>
                  <a:cubicBezTo>
                    <a:pt x="12544" y="1813"/>
                    <a:pt x="12717" y="1735"/>
                    <a:pt x="12869" y="1632"/>
                  </a:cubicBezTo>
                  <a:cubicBezTo>
                    <a:pt x="13181" y="1418"/>
                    <a:pt x="13281" y="1047"/>
                    <a:pt x="13351" y="698"/>
                  </a:cubicBezTo>
                  <a:cubicBezTo>
                    <a:pt x="13397" y="470"/>
                    <a:pt x="13423" y="237"/>
                    <a:pt x="13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25;p43"/>
            <p:cNvSpPr/>
            <p:nvPr/>
          </p:nvSpPr>
          <p:spPr>
            <a:xfrm>
              <a:off x="4982475" y="2159725"/>
              <a:ext cx="46425" cy="43600"/>
            </a:xfrm>
            <a:custGeom>
              <a:avLst/>
              <a:gdLst/>
              <a:ahLst/>
              <a:cxnLst/>
              <a:rect l="l" t="t" r="r" b="b"/>
              <a:pathLst>
                <a:path w="1857" h="1744" extrusionOk="0">
                  <a:moveTo>
                    <a:pt x="832" y="1"/>
                  </a:moveTo>
                  <a:cubicBezTo>
                    <a:pt x="449" y="1"/>
                    <a:pt x="139" y="325"/>
                    <a:pt x="61" y="688"/>
                  </a:cubicBezTo>
                  <a:cubicBezTo>
                    <a:pt x="0" y="979"/>
                    <a:pt x="43" y="1282"/>
                    <a:pt x="147" y="1555"/>
                  </a:cubicBezTo>
                  <a:cubicBezTo>
                    <a:pt x="187" y="1660"/>
                    <a:pt x="283" y="1743"/>
                    <a:pt x="393" y="1743"/>
                  </a:cubicBezTo>
                  <a:cubicBezTo>
                    <a:pt x="416" y="1743"/>
                    <a:pt x="440" y="1739"/>
                    <a:pt x="464" y="1731"/>
                  </a:cubicBezTo>
                  <a:cubicBezTo>
                    <a:pt x="585" y="1691"/>
                    <a:pt x="692" y="1553"/>
                    <a:pt x="643" y="1417"/>
                  </a:cubicBezTo>
                  <a:cubicBezTo>
                    <a:pt x="600" y="1311"/>
                    <a:pt x="571" y="1195"/>
                    <a:pt x="548" y="1080"/>
                  </a:cubicBezTo>
                  <a:cubicBezTo>
                    <a:pt x="548" y="1071"/>
                    <a:pt x="548" y="1066"/>
                    <a:pt x="545" y="1054"/>
                  </a:cubicBezTo>
                  <a:cubicBezTo>
                    <a:pt x="542" y="1028"/>
                    <a:pt x="542" y="1008"/>
                    <a:pt x="542" y="982"/>
                  </a:cubicBezTo>
                  <a:cubicBezTo>
                    <a:pt x="542" y="936"/>
                    <a:pt x="545" y="893"/>
                    <a:pt x="548" y="846"/>
                  </a:cubicBezTo>
                  <a:cubicBezTo>
                    <a:pt x="548" y="841"/>
                    <a:pt x="548" y="838"/>
                    <a:pt x="551" y="838"/>
                  </a:cubicBezTo>
                  <a:cubicBezTo>
                    <a:pt x="556" y="818"/>
                    <a:pt x="559" y="795"/>
                    <a:pt x="565" y="774"/>
                  </a:cubicBezTo>
                  <a:cubicBezTo>
                    <a:pt x="574" y="760"/>
                    <a:pt x="576" y="740"/>
                    <a:pt x="585" y="723"/>
                  </a:cubicBezTo>
                  <a:cubicBezTo>
                    <a:pt x="585" y="720"/>
                    <a:pt x="588" y="717"/>
                    <a:pt x="588" y="711"/>
                  </a:cubicBezTo>
                  <a:cubicBezTo>
                    <a:pt x="602" y="682"/>
                    <a:pt x="620" y="653"/>
                    <a:pt x="634" y="625"/>
                  </a:cubicBezTo>
                  <a:cubicBezTo>
                    <a:pt x="637" y="622"/>
                    <a:pt x="637" y="622"/>
                    <a:pt x="637" y="619"/>
                  </a:cubicBezTo>
                  <a:cubicBezTo>
                    <a:pt x="649" y="607"/>
                    <a:pt x="657" y="596"/>
                    <a:pt x="672" y="587"/>
                  </a:cubicBezTo>
                  <a:cubicBezTo>
                    <a:pt x="677" y="578"/>
                    <a:pt x="689" y="567"/>
                    <a:pt x="700" y="561"/>
                  </a:cubicBezTo>
                  <a:cubicBezTo>
                    <a:pt x="709" y="553"/>
                    <a:pt x="723" y="547"/>
                    <a:pt x="735" y="538"/>
                  </a:cubicBezTo>
                  <a:cubicBezTo>
                    <a:pt x="744" y="535"/>
                    <a:pt x="749" y="532"/>
                    <a:pt x="758" y="532"/>
                  </a:cubicBezTo>
                  <a:cubicBezTo>
                    <a:pt x="761" y="529"/>
                    <a:pt x="764" y="529"/>
                    <a:pt x="764" y="529"/>
                  </a:cubicBezTo>
                  <a:lnTo>
                    <a:pt x="767" y="524"/>
                  </a:lnTo>
                  <a:cubicBezTo>
                    <a:pt x="772" y="524"/>
                    <a:pt x="772" y="524"/>
                    <a:pt x="772" y="521"/>
                  </a:cubicBezTo>
                  <a:lnTo>
                    <a:pt x="816" y="509"/>
                  </a:lnTo>
                  <a:cubicBezTo>
                    <a:pt x="824" y="509"/>
                    <a:pt x="836" y="506"/>
                    <a:pt x="847" y="506"/>
                  </a:cubicBezTo>
                  <a:cubicBezTo>
                    <a:pt x="850" y="506"/>
                    <a:pt x="868" y="506"/>
                    <a:pt x="882" y="509"/>
                  </a:cubicBezTo>
                  <a:lnTo>
                    <a:pt x="888" y="509"/>
                  </a:lnTo>
                  <a:cubicBezTo>
                    <a:pt x="905" y="515"/>
                    <a:pt x="919" y="518"/>
                    <a:pt x="934" y="524"/>
                  </a:cubicBezTo>
                  <a:cubicBezTo>
                    <a:pt x="937" y="529"/>
                    <a:pt x="940" y="529"/>
                    <a:pt x="945" y="529"/>
                  </a:cubicBezTo>
                  <a:cubicBezTo>
                    <a:pt x="948" y="529"/>
                    <a:pt x="951" y="532"/>
                    <a:pt x="951" y="532"/>
                  </a:cubicBezTo>
                  <a:cubicBezTo>
                    <a:pt x="963" y="538"/>
                    <a:pt x="968" y="538"/>
                    <a:pt x="968" y="544"/>
                  </a:cubicBezTo>
                  <a:cubicBezTo>
                    <a:pt x="989" y="550"/>
                    <a:pt x="1006" y="561"/>
                    <a:pt x="1023" y="573"/>
                  </a:cubicBezTo>
                  <a:cubicBezTo>
                    <a:pt x="1026" y="576"/>
                    <a:pt x="1032" y="576"/>
                    <a:pt x="1035" y="578"/>
                  </a:cubicBezTo>
                  <a:cubicBezTo>
                    <a:pt x="1049" y="593"/>
                    <a:pt x="1064" y="604"/>
                    <a:pt x="1078" y="616"/>
                  </a:cubicBezTo>
                  <a:cubicBezTo>
                    <a:pt x="1095" y="630"/>
                    <a:pt x="1110" y="648"/>
                    <a:pt x="1124" y="662"/>
                  </a:cubicBezTo>
                  <a:cubicBezTo>
                    <a:pt x="1133" y="665"/>
                    <a:pt x="1136" y="674"/>
                    <a:pt x="1138" y="679"/>
                  </a:cubicBezTo>
                  <a:cubicBezTo>
                    <a:pt x="1170" y="723"/>
                    <a:pt x="1196" y="766"/>
                    <a:pt x="1222" y="812"/>
                  </a:cubicBezTo>
                  <a:cubicBezTo>
                    <a:pt x="1236" y="838"/>
                    <a:pt x="1248" y="864"/>
                    <a:pt x="1257" y="890"/>
                  </a:cubicBezTo>
                  <a:cubicBezTo>
                    <a:pt x="1265" y="904"/>
                    <a:pt x="1268" y="921"/>
                    <a:pt x="1277" y="936"/>
                  </a:cubicBezTo>
                  <a:cubicBezTo>
                    <a:pt x="1300" y="999"/>
                    <a:pt x="1320" y="1068"/>
                    <a:pt x="1334" y="1138"/>
                  </a:cubicBezTo>
                  <a:cubicBezTo>
                    <a:pt x="1361" y="1245"/>
                    <a:pt x="1468" y="1324"/>
                    <a:pt x="1577" y="1324"/>
                  </a:cubicBezTo>
                  <a:cubicBezTo>
                    <a:pt x="1600" y="1324"/>
                    <a:pt x="1623" y="1321"/>
                    <a:pt x="1646" y="1313"/>
                  </a:cubicBezTo>
                  <a:cubicBezTo>
                    <a:pt x="1781" y="1273"/>
                    <a:pt x="1856" y="1140"/>
                    <a:pt x="1824" y="1005"/>
                  </a:cubicBezTo>
                  <a:cubicBezTo>
                    <a:pt x="1715" y="535"/>
                    <a:pt x="1421" y="63"/>
                    <a:pt x="908" y="5"/>
                  </a:cubicBezTo>
                  <a:cubicBezTo>
                    <a:pt x="882" y="2"/>
                    <a:pt x="857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26;p43"/>
            <p:cNvSpPr/>
            <p:nvPr/>
          </p:nvSpPr>
          <p:spPr>
            <a:xfrm>
              <a:off x="4812425" y="2213100"/>
              <a:ext cx="50525" cy="46825"/>
            </a:xfrm>
            <a:custGeom>
              <a:avLst/>
              <a:gdLst/>
              <a:ahLst/>
              <a:cxnLst/>
              <a:rect l="l" t="t" r="r" b="b"/>
              <a:pathLst>
                <a:path w="2021" h="1873" extrusionOk="0">
                  <a:moveTo>
                    <a:pt x="889" y="1"/>
                  </a:moveTo>
                  <a:cubicBezTo>
                    <a:pt x="730" y="1"/>
                    <a:pt x="576" y="48"/>
                    <a:pt x="444" y="147"/>
                  </a:cubicBezTo>
                  <a:cubicBezTo>
                    <a:pt x="251" y="288"/>
                    <a:pt x="127" y="496"/>
                    <a:pt x="75" y="726"/>
                  </a:cubicBezTo>
                  <a:cubicBezTo>
                    <a:pt x="0" y="1043"/>
                    <a:pt x="44" y="1375"/>
                    <a:pt x="139" y="1686"/>
                  </a:cubicBezTo>
                  <a:cubicBezTo>
                    <a:pt x="170" y="1791"/>
                    <a:pt x="272" y="1872"/>
                    <a:pt x="385" y="1872"/>
                  </a:cubicBezTo>
                  <a:cubicBezTo>
                    <a:pt x="408" y="1872"/>
                    <a:pt x="432" y="1869"/>
                    <a:pt x="456" y="1862"/>
                  </a:cubicBezTo>
                  <a:cubicBezTo>
                    <a:pt x="580" y="1818"/>
                    <a:pt x="675" y="1686"/>
                    <a:pt x="631" y="1547"/>
                  </a:cubicBezTo>
                  <a:cubicBezTo>
                    <a:pt x="608" y="1481"/>
                    <a:pt x="591" y="1412"/>
                    <a:pt x="577" y="1343"/>
                  </a:cubicBezTo>
                  <a:cubicBezTo>
                    <a:pt x="574" y="1311"/>
                    <a:pt x="565" y="1285"/>
                    <a:pt x="562" y="1254"/>
                  </a:cubicBezTo>
                  <a:cubicBezTo>
                    <a:pt x="562" y="1254"/>
                    <a:pt x="559" y="1251"/>
                    <a:pt x="559" y="1248"/>
                  </a:cubicBezTo>
                  <a:lnTo>
                    <a:pt x="559" y="1239"/>
                  </a:lnTo>
                  <a:cubicBezTo>
                    <a:pt x="559" y="1236"/>
                    <a:pt x="557" y="1233"/>
                    <a:pt x="557" y="1225"/>
                  </a:cubicBezTo>
                  <a:cubicBezTo>
                    <a:pt x="557" y="1219"/>
                    <a:pt x="557" y="1207"/>
                    <a:pt x="551" y="1199"/>
                  </a:cubicBezTo>
                  <a:cubicBezTo>
                    <a:pt x="548" y="1147"/>
                    <a:pt x="545" y="1095"/>
                    <a:pt x="545" y="1040"/>
                  </a:cubicBezTo>
                  <a:cubicBezTo>
                    <a:pt x="545" y="1017"/>
                    <a:pt x="548" y="994"/>
                    <a:pt x="548" y="965"/>
                  </a:cubicBezTo>
                  <a:cubicBezTo>
                    <a:pt x="548" y="954"/>
                    <a:pt x="551" y="925"/>
                    <a:pt x="557" y="911"/>
                  </a:cubicBezTo>
                  <a:lnTo>
                    <a:pt x="557" y="911"/>
                  </a:lnTo>
                  <a:cubicBezTo>
                    <a:pt x="555" y="912"/>
                    <a:pt x="554" y="913"/>
                    <a:pt x="554" y="914"/>
                  </a:cubicBezTo>
                  <a:lnTo>
                    <a:pt x="554" y="914"/>
                  </a:lnTo>
                  <a:cubicBezTo>
                    <a:pt x="555" y="911"/>
                    <a:pt x="557" y="909"/>
                    <a:pt x="557" y="908"/>
                  </a:cubicBezTo>
                  <a:cubicBezTo>
                    <a:pt x="562" y="876"/>
                    <a:pt x="565" y="841"/>
                    <a:pt x="577" y="807"/>
                  </a:cubicBezTo>
                  <a:cubicBezTo>
                    <a:pt x="585" y="790"/>
                    <a:pt x="591" y="769"/>
                    <a:pt x="594" y="752"/>
                  </a:cubicBezTo>
                  <a:cubicBezTo>
                    <a:pt x="600" y="752"/>
                    <a:pt x="603" y="746"/>
                    <a:pt x="606" y="723"/>
                  </a:cubicBezTo>
                  <a:cubicBezTo>
                    <a:pt x="620" y="692"/>
                    <a:pt x="637" y="660"/>
                    <a:pt x="660" y="631"/>
                  </a:cubicBezTo>
                  <a:cubicBezTo>
                    <a:pt x="663" y="631"/>
                    <a:pt x="663" y="631"/>
                    <a:pt x="663" y="625"/>
                  </a:cubicBezTo>
                  <a:cubicBezTo>
                    <a:pt x="678" y="611"/>
                    <a:pt x="689" y="596"/>
                    <a:pt x="704" y="585"/>
                  </a:cubicBezTo>
                  <a:cubicBezTo>
                    <a:pt x="709" y="576"/>
                    <a:pt x="721" y="565"/>
                    <a:pt x="732" y="559"/>
                  </a:cubicBezTo>
                  <a:cubicBezTo>
                    <a:pt x="735" y="559"/>
                    <a:pt x="735" y="556"/>
                    <a:pt x="738" y="556"/>
                  </a:cubicBezTo>
                  <a:cubicBezTo>
                    <a:pt x="753" y="547"/>
                    <a:pt x="764" y="536"/>
                    <a:pt x="781" y="530"/>
                  </a:cubicBezTo>
                  <a:cubicBezTo>
                    <a:pt x="787" y="527"/>
                    <a:pt x="787" y="527"/>
                    <a:pt x="790" y="527"/>
                  </a:cubicBezTo>
                  <a:cubicBezTo>
                    <a:pt x="813" y="519"/>
                    <a:pt x="836" y="513"/>
                    <a:pt x="865" y="507"/>
                  </a:cubicBezTo>
                  <a:lnTo>
                    <a:pt x="925" y="507"/>
                  </a:lnTo>
                  <a:cubicBezTo>
                    <a:pt x="937" y="513"/>
                    <a:pt x="949" y="513"/>
                    <a:pt x="963" y="516"/>
                  </a:cubicBezTo>
                  <a:cubicBezTo>
                    <a:pt x="980" y="519"/>
                    <a:pt x="997" y="521"/>
                    <a:pt x="1015" y="530"/>
                  </a:cubicBezTo>
                  <a:lnTo>
                    <a:pt x="1021" y="530"/>
                  </a:lnTo>
                  <a:cubicBezTo>
                    <a:pt x="1023" y="533"/>
                    <a:pt x="1023" y="533"/>
                    <a:pt x="1026" y="533"/>
                  </a:cubicBezTo>
                  <a:cubicBezTo>
                    <a:pt x="1058" y="547"/>
                    <a:pt x="1084" y="565"/>
                    <a:pt x="1113" y="588"/>
                  </a:cubicBezTo>
                  <a:lnTo>
                    <a:pt x="1113" y="585"/>
                  </a:lnTo>
                  <a:cubicBezTo>
                    <a:pt x="1116" y="588"/>
                    <a:pt x="1121" y="588"/>
                    <a:pt x="1121" y="591"/>
                  </a:cubicBezTo>
                  <a:cubicBezTo>
                    <a:pt x="1116" y="588"/>
                    <a:pt x="1116" y="588"/>
                    <a:pt x="1113" y="588"/>
                  </a:cubicBezTo>
                  <a:cubicBezTo>
                    <a:pt x="1123" y="600"/>
                    <a:pt x="1132" y="604"/>
                    <a:pt x="1136" y="604"/>
                  </a:cubicBezTo>
                  <a:cubicBezTo>
                    <a:pt x="1138" y="604"/>
                    <a:pt x="1139" y="603"/>
                    <a:pt x="1139" y="602"/>
                  </a:cubicBezTo>
                  <a:cubicBezTo>
                    <a:pt x="1156" y="617"/>
                    <a:pt x="1173" y="634"/>
                    <a:pt x="1193" y="651"/>
                  </a:cubicBezTo>
                  <a:cubicBezTo>
                    <a:pt x="1211" y="671"/>
                    <a:pt x="1228" y="689"/>
                    <a:pt x="1245" y="709"/>
                  </a:cubicBezTo>
                  <a:cubicBezTo>
                    <a:pt x="1251" y="717"/>
                    <a:pt x="1254" y="723"/>
                    <a:pt x="1260" y="729"/>
                  </a:cubicBezTo>
                  <a:lnTo>
                    <a:pt x="1268" y="735"/>
                  </a:lnTo>
                  <a:cubicBezTo>
                    <a:pt x="1303" y="781"/>
                    <a:pt x="1338" y="838"/>
                    <a:pt x="1366" y="890"/>
                  </a:cubicBezTo>
                  <a:cubicBezTo>
                    <a:pt x="1381" y="922"/>
                    <a:pt x="1398" y="951"/>
                    <a:pt x="1410" y="983"/>
                  </a:cubicBezTo>
                  <a:cubicBezTo>
                    <a:pt x="1413" y="991"/>
                    <a:pt x="1424" y="1006"/>
                    <a:pt x="1424" y="1017"/>
                  </a:cubicBezTo>
                  <a:cubicBezTo>
                    <a:pt x="1427" y="1023"/>
                    <a:pt x="1427" y="1026"/>
                    <a:pt x="1427" y="1032"/>
                  </a:cubicBezTo>
                  <a:cubicBezTo>
                    <a:pt x="1456" y="1107"/>
                    <a:pt x="1482" y="1184"/>
                    <a:pt x="1499" y="1262"/>
                  </a:cubicBezTo>
                  <a:cubicBezTo>
                    <a:pt x="1528" y="1365"/>
                    <a:pt x="1637" y="1449"/>
                    <a:pt x="1749" y="1449"/>
                  </a:cubicBezTo>
                  <a:cubicBezTo>
                    <a:pt x="1771" y="1449"/>
                    <a:pt x="1794" y="1445"/>
                    <a:pt x="1816" y="1438"/>
                  </a:cubicBezTo>
                  <a:cubicBezTo>
                    <a:pt x="1940" y="1401"/>
                    <a:pt x="2021" y="1268"/>
                    <a:pt x="1986" y="1130"/>
                  </a:cubicBezTo>
                  <a:cubicBezTo>
                    <a:pt x="1862" y="666"/>
                    <a:pt x="1568" y="98"/>
                    <a:pt x="1038" y="14"/>
                  </a:cubicBezTo>
                  <a:cubicBezTo>
                    <a:pt x="988" y="5"/>
                    <a:pt x="938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27;p43"/>
            <p:cNvSpPr/>
            <p:nvPr/>
          </p:nvSpPr>
          <p:spPr>
            <a:xfrm>
              <a:off x="4900400" y="2208550"/>
              <a:ext cx="50250" cy="56125"/>
            </a:xfrm>
            <a:custGeom>
              <a:avLst/>
              <a:gdLst/>
              <a:ahLst/>
              <a:cxnLst/>
              <a:rect l="l" t="t" r="r" b="b"/>
              <a:pathLst>
                <a:path w="2010" h="2245" extrusionOk="0">
                  <a:moveTo>
                    <a:pt x="1562" y="0"/>
                  </a:moveTo>
                  <a:cubicBezTo>
                    <a:pt x="1540" y="0"/>
                    <a:pt x="1517" y="4"/>
                    <a:pt x="1493" y="12"/>
                  </a:cubicBezTo>
                  <a:cubicBezTo>
                    <a:pt x="1369" y="52"/>
                    <a:pt x="1257" y="196"/>
                    <a:pt x="1312" y="326"/>
                  </a:cubicBezTo>
                  <a:cubicBezTo>
                    <a:pt x="1343" y="409"/>
                    <a:pt x="1369" y="490"/>
                    <a:pt x="1387" y="574"/>
                  </a:cubicBezTo>
                  <a:cubicBezTo>
                    <a:pt x="1401" y="620"/>
                    <a:pt x="1410" y="672"/>
                    <a:pt x="1421" y="718"/>
                  </a:cubicBezTo>
                  <a:cubicBezTo>
                    <a:pt x="1427" y="747"/>
                    <a:pt x="1430" y="773"/>
                    <a:pt x="1436" y="801"/>
                  </a:cubicBezTo>
                  <a:cubicBezTo>
                    <a:pt x="1436" y="813"/>
                    <a:pt x="1439" y="827"/>
                    <a:pt x="1439" y="836"/>
                  </a:cubicBezTo>
                  <a:lnTo>
                    <a:pt x="1441" y="836"/>
                  </a:lnTo>
                  <a:cubicBezTo>
                    <a:pt x="1453" y="948"/>
                    <a:pt x="1464" y="1061"/>
                    <a:pt x="1467" y="1173"/>
                  </a:cubicBezTo>
                  <a:cubicBezTo>
                    <a:pt x="1467" y="1225"/>
                    <a:pt x="1467" y="1277"/>
                    <a:pt x="1464" y="1332"/>
                  </a:cubicBezTo>
                  <a:cubicBezTo>
                    <a:pt x="1464" y="1352"/>
                    <a:pt x="1464" y="1378"/>
                    <a:pt x="1459" y="1398"/>
                  </a:cubicBezTo>
                  <a:cubicBezTo>
                    <a:pt x="1459" y="1418"/>
                    <a:pt x="1459" y="1427"/>
                    <a:pt x="1456" y="1441"/>
                  </a:cubicBezTo>
                  <a:cubicBezTo>
                    <a:pt x="1444" y="1485"/>
                    <a:pt x="1441" y="1534"/>
                    <a:pt x="1427" y="1580"/>
                  </a:cubicBezTo>
                  <a:cubicBezTo>
                    <a:pt x="1421" y="1600"/>
                    <a:pt x="1415" y="1620"/>
                    <a:pt x="1410" y="1637"/>
                  </a:cubicBezTo>
                  <a:cubicBezTo>
                    <a:pt x="1401" y="1649"/>
                    <a:pt x="1398" y="1657"/>
                    <a:pt x="1395" y="1669"/>
                  </a:cubicBezTo>
                  <a:cubicBezTo>
                    <a:pt x="1392" y="1683"/>
                    <a:pt x="1381" y="1692"/>
                    <a:pt x="1378" y="1701"/>
                  </a:cubicBezTo>
                  <a:cubicBezTo>
                    <a:pt x="1379" y="1700"/>
                    <a:pt x="1380" y="1699"/>
                    <a:pt x="1380" y="1699"/>
                  </a:cubicBezTo>
                  <a:lnTo>
                    <a:pt x="1380" y="1699"/>
                  </a:lnTo>
                  <a:cubicBezTo>
                    <a:pt x="1381" y="1699"/>
                    <a:pt x="1379" y="1702"/>
                    <a:pt x="1369" y="1712"/>
                  </a:cubicBezTo>
                  <a:cubicBezTo>
                    <a:pt x="1369" y="1715"/>
                    <a:pt x="1369" y="1715"/>
                    <a:pt x="1366" y="1721"/>
                  </a:cubicBezTo>
                  <a:cubicBezTo>
                    <a:pt x="1364" y="1724"/>
                    <a:pt x="1364" y="1727"/>
                    <a:pt x="1358" y="1729"/>
                  </a:cubicBezTo>
                  <a:lnTo>
                    <a:pt x="1358" y="1727"/>
                  </a:lnTo>
                  <a:lnTo>
                    <a:pt x="1352" y="1735"/>
                  </a:lnTo>
                  <a:cubicBezTo>
                    <a:pt x="1352" y="1738"/>
                    <a:pt x="1352" y="1738"/>
                    <a:pt x="1349" y="1738"/>
                  </a:cubicBezTo>
                  <a:cubicBezTo>
                    <a:pt x="1349" y="1738"/>
                    <a:pt x="1343" y="1738"/>
                    <a:pt x="1343" y="1741"/>
                  </a:cubicBezTo>
                  <a:cubicBezTo>
                    <a:pt x="1341" y="1741"/>
                    <a:pt x="1341" y="1744"/>
                    <a:pt x="1338" y="1744"/>
                  </a:cubicBezTo>
                  <a:cubicBezTo>
                    <a:pt x="1335" y="1744"/>
                    <a:pt x="1335" y="1744"/>
                    <a:pt x="1329" y="1750"/>
                  </a:cubicBezTo>
                  <a:lnTo>
                    <a:pt x="1323" y="1750"/>
                  </a:lnTo>
                  <a:cubicBezTo>
                    <a:pt x="1320" y="1750"/>
                    <a:pt x="1320" y="1750"/>
                    <a:pt x="1317" y="1753"/>
                  </a:cubicBezTo>
                  <a:lnTo>
                    <a:pt x="1317" y="1750"/>
                  </a:lnTo>
                  <a:lnTo>
                    <a:pt x="1283" y="1750"/>
                  </a:lnTo>
                  <a:cubicBezTo>
                    <a:pt x="1274" y="1744"/>
                    <a:pt x="1266" y="1744"/>
                    <a:pt x="1260" y="1741"/>
                  </a:cubicBezTo>
                  <a:cubicBezTo>
                    <a:pt x="1234" y="1735"/>
                    <a:pt x="1208" y="1724"/>
                    <a:pt x="1182" y="1715"/>
                  </a:cubicBezTo>
                  <a:cubicBezTo>
                    <a:pt x="1173" y="1709"/>
                    <a:pt x="1162" y="1706"/>
                    <a:pt x="1153" y="1701"/>
                  </a:cubicBezTo>
                  <a:cubicBezTo>
                    <a:pt x="1121" y="1683"/>
                    <a:pt x="1093" y="1666"/>
                    <a:pt x="1061" y="1649"/>
                  </a:cubicBezTo>
                  <a:cubicBezTo>
                    <a:pt x="1060" y="1646"/>
                    <a:pt x="1059" y="1646"/>
                    <a:pt x="1058" y="1646"/>
                  </a:cubicBezTo>
                  <a:cubicBezTo>
                    <a:pt x="1057" y="1646"/>
                    <a:pt x="1055" y="1646"/>
                    <a:pt x="1052" y="1643"/>
                  </a:cubicBezTo>
                  <a:cubicBezTo>
                    <a:pt x="1052" y="1640"/>
                    <a:pt x="1052" y="1637"/>
                    <a:pt x="1047" y="1629"/>
                  </a:cubicBezTo>
                  <a:cubicBezTo>
                    <a:pt x="1035" y="1614"/>
                    <a:pt x="1023" y="1600"/>
                    <a:pt x="1009" y="1585"/>
                  </a:cubicBezTo>
                  <a:cubicBezTo>
                    <a:pt x="1009" y="1583"/>
                    <a:pt x="986" y="1551"/>
                    <a:pt x="980" y="1551"/>
                  </a:cubicBezTo>
                  <a:cubicBezTo>
                    <a:pt x="963" y="1522"/>
                    <a:pt x="946" y="1493"/>
                    <a:pt x="928" y="1467"/>
                  </a:cubicBezTo>
                  <a:cubicBezTo>
                    <a:pt x="902" y="1424"/>
                    <a:pt x="879" y="1381"/>
                    <a:pt x="859" y="1338"/>
                  </a:cubicBezTo>
                  <a:lnTo>
                    <a:pt x="828" y="1274"/>
                  </a:lnTo>
                  <a:cubicBezTo>
                    <a:pt x="822" y="1263"/>
                    <a:pt x="816" y="1245"/>
                    <a:pt x="807" y="1231"/>
                  </a:cubicBezTo>
                  <a:cubicBezTo>
                    <a:pt x="807" y="1225"/>
                    <a:pt x="807" y="1225"/>
                    <a:pt x="804" y="1222"/>
                  </a:cubicBezTo>
                  <a:cubicBezTo>
                    <a:pt x="802" y="1211"/>
                    <a:pt x="787" y="1179"/>
                    <a:pt x="787" y="1179"/>
                  </a:cubicBezTo>
                  <a:cubicBezTo>
                    <a:pt x="776" y="1147"/>
                    <a:pt x="761" y="1118"/>
                    <a:pt x="750" y="1087"/>
                  </a:cubicBezTo>
                  <a:cubicBezTo>
                    <a:pt x="669" y="874"/>
                    <a:pt x="597" y="657"/>
                    <a:pt x="502" y="453"/>
                  </a:cubicBezTo>
                  <a:cubicBezTo>
                    <a:pt x="465" y="370"/>
                    <a:pt x="369" y="324"/>
                    <a:pt x="277" y="324"/>
                  </a:cubicBezTo>
                  <a:cubicBezTo>
                    <a:pt x="232" y="324"/>
                    <a:pt x="188" y="335"/>
                    <a:pt x="153" y="358"/>
                  </a:cubicBezTo>
                  <a:cubicBezTo>
                    <a:pt x="26" y="438"/>
                    <a:pt x="0" y="574"/>
                    <a:pt x="64" y="706"/>
                  </a:cubicBezTo>
                  <a:cubicBezTo>
                    <a:pt x="72" y="729"/>
                    <a:pt x="84" y="752"/>
                    <a:pt x="93" y="773"/>
                  </a:cubicBezTo>
                  <a:cubicBezTo>
                    <a:pt x="95" y="781"/>
                    <a:pt x="95" y="781"/>
                    <a:pt x="98" y="784"/>
                  </a:cubicBezTo>
                  <a:cubicBezTo>
                    <a:pt x="98" y="787"/>
                    <a:pt x="101" y="790"/>
                    <a:pt x="107" y="801"/>
                  </a:cubicBezTo>
                  <a:cubicBezTo>
                    <a:pt x="124" y="848"/>
                    <a:pt x="144" y="899"/>
                    <a:pt x="165" y="948"/>
                  </a:cubicBezTo>
                  <a:cubicBezTo>
                    <a:pt x="199" y="1044"/>
                    <a:pt x="231" y="1142"/>
                    <a:pt x="268" y="1237"/>
                  </a:cubicBezTo>
                  <a:cubicBezTo>
                    <a:pt x="343" y="1438"/>
                    <a:pt x="430" y="1643"/>
                    <a:pt x="557" y="1822"/>
                  </a:cubicBezTo>
                  <a:cubicBezTo>
                    <a:pt x="629" y="1923"/>
                    <a:pt x="704" y="2023"/>
                    <a:pt x="813" y="2087"/>
                  </a:cubicBezTo>
                  <a:cubicBezTo>
                    <a:pt x="885" y="2130"/>
                    <a:pt x="960" y="2168"/>
                    <a:pt x="1044" y="2196"/>
                  </a:cubicBezTo>
                  <a:cubicBezTo>
                    <a:pt x="1128" y="2226"/>
                    <a:pt x="1219" y="2244"/>
                    <a:pt x="1308" y="2244"/>
                  </a:cubicBezTo>
                  <a:cubicBezTo>
                    <a:pt x="1356" y="2244"/>
                    <a:pt x="1404" y="2239"/>
                    <a:pt x="1450" y="2228"/>
                  </a:cubicBezTo>
                  <a:cubicBezTo>
                    <a:pt x="1986" y="2104"/>
                    <a:pt x="2009" y="1375"/>
                    <a:pt x="1960" y="957"/>
                  </a:cubicBezTo>
                  <a:cubicBezTo>
                    <a:pt x="1940" y="701"/>
                    <a:pt x="1900" y="433"/>
                    <a:pt x="1805" y="188"/>
                  </a:cubicBezTo>
                  <a:cubicBezTo>
                    <a:pt x="1766" y="87"/>
                    <a:pt x="1672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28;p43"/>
            <p:cNvSpPr/>
            <p:nvPr/>
          </p:nvSpPr>
          <p:spPr>
            <a:xfrm>
              <a:off x="5011575" y="2205400"/>
              <a:ext cx="40375" cy="31200"/>
            </a:xfrm>
            <a:custGeom>
              <a:avLst/>
              <a:gdLst/>
              <a:ahLst/>
              <a:cxnLst/>
              <a:rect l="l" t="t" r="r" b="b"/>
              <a:pathLst>
                <a:path w="1615" h="1248" extrusionOk="0">
                  <a:moveTo>
                    <a:pt x="884" y="1"/>
                  </a:moveTo>
                  <a:cubicBezTo>
                    <a:pt x="804" y="1"/>
                    <a:pt x="720" y="12"/>
                    <a:pt x="637" y="37"/>
                  </a:cubicBezTo>
                  <a:cubicBezTo>
                    <a:pt x="245" y="149"/>
                    <a:pt x="0" y="507"/>
                    <a:pt x="93" y="829"/>
                  </a:cubicBezTo>
                  <a:cubicBezTo>
                    <a:pt x="168" y="1087"/>
                    <a:pt x="431" y="1247"/>
                    <a:pt x="733" y="1247"/>
                  </a:cubicBezTo>
                  <a:cubicBezTo>
                    <a:pt x="813" y="1247"/>
                    <a:pt x="895" y="1236"/>
                    <a:pt x="977" y="1213"/>
                  </a:cubicBezTo>
                  <a:cubicBezTo>
                    <a:pt x="1369" y="1100"/>
                    <a:pt x="1614" y="743"/>
                    <a:pt x="1519" y="420"/>
                  </a:cubicBezTo>
                  <a:cubicBezTo>
                    <a:pt x="1447" y="161"/>
                    <a:pt x="1184" y="1"/>
                    <a:pt x="8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29;p43"/>
            <p:cNvSpPr/>
            <p:nvPr/>
          </p:nvSpPr>
          <p:spPr>
            <a:xfrm>
              <a:off x="4822575" y="2269400"/>
              <a:ext cx="40375" cy="31100"/>
            </a:xfrm>
            <a:custGeom>
              <a:avLst/>
              <a:gdLst/>
              <a:ahLst/>
              <a:cxnLst/>
              <a:rect l="l" t="t" r="r" b="b"/>
              <a:pathLst>
                <a:path w="1615" h="1244" extrusionOk="0">
                  <a:moveTo>
                    <a:pt x="888" y="0"/>
                  </a:moveTo>
                  <a:cubicBezTo>
                    <a:pt x="807" y="0"/>
                    <a:pt x="724" y="12"/>
                    <a:pt x="640" y="36"/>
                  </a:cubicBezTo>
                  <a:cubicBezTo>
                    <a:pt x="246" y="149"/>
                    <a:pt x="1" y="503"/>
                    <a:pt x="96" y="829"/>
                  </a:cubicBezTo>
                  <a:cubicBezTo>
                    <a:pt x="169" y="1084"/>
                    <a:pt x="433" y="1244"/>
                    <a:pt x="734" y="1244"/>
                  </a:cubicBezTo>
                  <a:cubicBezTo>
                    <a:pt x="814" y="1244"/>
                    <a:pt x="896" y="1233"/>
                    <a:pt x="978" y="1209"/>
                  </a:cubicBezTo>
                  <a:cubicBezTo>
                    <a:pt x="1370" y="1100"/>
                    <a:pt x="1615" y="742"/>
                    <a:pt x="1522" y="417"/>
                  </a:cubicBezTo>
                  <a:cubicBezTo>
                    <a:pt x="1447" y="160"/>
                    <a:pt x="1187" y="0"/>
                    <a:pt x="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30;p43"/>
            <p:cNvSpPr/>
            <p:nvPr/>
          </p:nvSpPr>
          <p:spPr>
            <a:xfrm>
              <a:off x="4843050" y="2039275"/>
              <a:ext cx="49000" cy="43650"/>
            </a:xfrm>
            <a:custGeom>
              <a:avLst/>
              <a:gdLst/>
              <a:ahLst/>
              <a:cxnLst/>
              <a:rect l="l" t="t" r="r" b="b"/>
              <a:pathLst>
                <a:path w="1960" h="1746" extrusionOk="0">
                  <a:moveTo>
                    <a:pt x="935" y="250"/>
                  </a:moveTo>
                  <a:cubicBezTo>
                    <a:pt x="998" y="250"/>
                    <a:pt x="1062" y="259"/>
                    <a:pt x="1124" y="278"/>
                  </a:cubicBezTo>
                  <a:cubicBezTo>
                    <a:pt x="1410" y="361"/>
                    <a:pt x="1646" y="664"/>
                    <a:pt x="1640" y="961"/>
                  </a:cubicBezTo>
                  <a:cubicBezTo>
                    <a:pt x="1626" y="1243"/>
                    <a:pt x="1398" y="1474"/>
                    <a:pt x="1110" y="1488"/>
                  </a:cubicBezTo>
                  <a:cubicBezTo>
                    <a:pt x="1098" y="1489"/>
                    <a:pt x="1086" y="1489"/>
                    <a:pt x="1075" y="1489"/>
                  </a:cubicBezTo>
                  <a:cubicBezTo>
                    <a:pt x="785" y="1489"/>
                    <a:pt x="517" y="1320"/>
                    <a:pt x="386" y="1073"/>
                  </a:cubicBezTo>
                  <a:cubicBezTo>
                    <a:pt x="355" y="1013"/>
                    <a:pt x="332" y="955"/>
                    <a:pt x="317" y="877"/>
                  </a:cubicBezTo>
                  <a:cubicBezTo>
                    <a:pt x="311" y="843"/>
                    <a:pt x="311" y="831"/>
                    <a:pt x="311" y="785"/>
                  </a:cubicBezTo>
                  <a:cubicBezTo>
                    <a:pt x="311" y="768"/>
                    <a:pt x="311" y="750"/>
                    <a:pt x="314" y="730"/>
                  </a:cubicBezTo>
                  <a:lnTo>
                    <a:pt x="314" y="713"/>
                  </a:lnTo>
                  <a:lnTo>
                    <a:pt x="314" y="710"/>
                  </a:lnTo>
                  <a:cubicBezTo>
                    <a:pt x="317" y="710"/>
                    <a:pt x="317" y="707"/>
                    <a:pt x="317" y="701"/>
                  </a:cubicBezTo>
                  <a:cubicBezTo>
                    <a:pt x="335" y="606"/>
                    <a:pt x="375" y="526"/>
                    <a:pt x="435" y="465"/>
                  </a:cubicBezTo>
                  <a:lnTo>
                    <a:pt x="461" y="439"/>
                  </a:lnTo>
                  <a:cubicBezTo>
                    <a:pt x="484" y="422"/>
                    <a:pt x="507" y="405"/>
                    <a:pt x="533" y="384"/>
                  </a:cubicBezTo>
                  <a:cubicBezTo>
                    <a:pt x="545" y="379"/>
                    <a:pt x="551" y="370"/>
                    <a:pt x="559" y="364"/>
                  </a:cubicBezTo>
                  <a:cubicBezTo>
                    <a:pt x="671" y="290"/>
                    <a:pt x="802" y="250"/>
                    <a:pt x="935" y="250"/>
                  </a:cubicBezTo>
                  <a:close/>
                  <a:moveTo>
                    <a:pt x="936" y="0"/>
                  </a:moveTo>
                  <a:cubicBezTo>
                    <a:pt x="701" y="0"/>
                    <a:pt x="466" y="86"/>
                    <a:pt x="288" y="246"/>
                  </a:cubicBezTo>
                  <a:lnTo>
                    <a:pt x="286" y="249"/>
                  </a:lnTo>
                  <a:cubicBezTo>
                    <a:pt x="262" y="266"/>
                    <a:pt x="239" y="286"/>
                    <a:pt x="219" y="310"/>
                  </a:cubicBezTo>
                  <a:cubicBezTo>
                    <a:pt x="213" y="318"/>
                    <a:pt x="213" y="324"/>
                    <a:pt x="205" y="330"/>
                  </a:cubicBezTo>
                  <a:cubicBezTo>
                    <a:pt x="43" y="529"/>
                    <a:pt x="0" y="805"/>
                    <a:pt x="98" y="1062"/>
                  </a:cubicBezTo>
                  <a:cubicBezTo>
                    <a:pt x="234" y="1436"/>
                    <a:pt x="577" y="1693"/>
                    <a:pt x="969" y="1739"/>
                  </a:cubicBezTo>
                  <a:cubicBezTo>
                    <a:pt x="1003" y="1743"/>
                    <a:pt x="1037" y="1745"/>
                    <a:pt x="1071" y="1745"/>
                  </a:cubicBezTo>
                  <a:cubicBezTo>
                    <a:pt x="1435" y="1745"/>
                    <a:pt x="1778" y="1509"/>
                    <a:pt x="1862" y="1142"/>
                  </a:cubicBezTo>
                  <a:cubicBezTo>
                    <a:pt x="1960" y="730"/>
                    <a:pt x="1715" y="281"/>
                    <a:pt x="1349" y="96"/>
                  </a:cubicBezTo>
                  <a:cubicBezTo>
                    <a:pt x="1219" y="31"/>
                    <a:pt x="1077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31;p43"/>
            <p:cNvSpPr/>
            <p:nvPr/>
          </p:nvSpPr>
          <p:spPr>
            <a:xfrm>
              <a:off x="4781300" y="1989200"/>
              <a:ext cx="174100" cy="146175"/>
            </a:xfrm>
            <a:custGeom>
              <a:avLst/>
              <a:gdLst/>
              <a:ahLst/>
              <a:cxnLst/>
              <a:rect l="l" t="t" r="r" b="b"/>
              <a:pathLst>
                <a:path w="6964" h="5847" extrusionOk="0">
                  <a:moveTo>
                    <a:pt x="1136" y="309"/>
                  </a:moveTo>
                  <a:cubicBezTo>
                    <a:pt x="1153" y="309"/>
                    <a:pt x="1170" y="312"/>
                    <a:pt x="1185" y="312"/>
                  </a:cubicBezTo>
                  <a:cubicBezTo>
                    <a:pt x="1185" y="312"/>
                    <a:pt x="1199" y="312"/>
                    <a:pt x="1205" y="318"/>
                  </a:cubicBezTo>
                  <a:cubicBezTo>
                    <a:pt x="1216" y="321"/>
                    <a:pt x="1228" y="321"/>
                    <a:pt x="1240" y="324"/>
                  </a:cubicBezTo>
                  <a:cubicBezTo>
                    <a:pt x="1257" y="327"/>
                    <a:pt x="1274" y="335"/>
                    <a:pt x="1291" y="341"/>
                  </a:cubicBezTo>
                  <a:cubicBezTo>
                    <a:pt x="1297" y="341"/>
                    <a:pt x="1297" y="341"/>
                    <a:pt x="1297" y="347"/>
                  </a:cubicBezTo>
                  <a:lnTo>
                    <a:pt x="1300" y="347"/>
                  </a:lnTo>
                  <a:cubicBezTo>
                    <a:pt x="1303" y="347"/>
                    <a:pt x="1303" y="347"/>
                    <a:pt x="1303" y="350"/>
                  </a:cubicBezTo>
                  <a:cubicBezTo>
                    <a:pt x="1306" y="350"/>
                    <a:pt x="1306" y="353"/>
                    <a:pt x="1306" y="353"/>
                  </a:cubicBezTo>
                  <a:cubicBezTo>
                    <a:pt x="1317" y="356"/>
                    <a:pt x="1329" y="364"/>
                    <a:pt x="1338" y="370"/>
                  </a:cubicBezTo>
                  <a:cubicBezTo>
                    <a:pt x="1358" y="379"/>
                    <a:pt x="1375" y="393"/>
                    <a:pt x="1392" y="405"/>
                  </a:cubicBezTo>
                  <a:cubicBezTo>
                    <a:pt x="1395" y="405"/>
                    <a:pt x="1395" y="407"/>
                    <a:pt x="1395" y="407"/>
                  </a:cubicBezTo>
                  <a:cubicBezTo>
                    <a:pt x="1407" y="413"/>
                    <a:pt x="1415" y="425"/>
                    <a:pt x="1430" y="433"/>
                  </a:cubicBezTo>
                  <a:cubicBezTo>
                    <a:pt x="1444" y="448"/>
                    <a:pt x="1461" y="465"/>
                    <a:pt x="1473" y="479"/>
                  </a:cubicBezTo>
                  <a:cubicBezTo>
                    <a:pt x="1476" y="482"/>
                    <a:pt x="1476" y="482"/>
                    <a:pt x="1476" y="485"/>
                  </a:cubicBezTo>
                  <a:cubicBezTo>
                    <a:pt x="1482" y="497"/>
                    <a:pt x="1490" y="505"/>
                    <a:pt x="1496" y="520"/>
                  </a:cubicBezTo>
                  <a:cubicBezTo>
                    <a:pt x="1502" y="520"/>
                    <a:pt x="1502" y="523"/>
                    <a:pt x="1502" y="523"/>
                  </a:cubicBezTo>
                  <a:cubicBezTo>
                    <a:pt x="1510" y="540"/>
                    <a:pt x="1522" y="557"/>
                    <a:pt x="1533" y="580"/>
                  </a:cubicBezTo>
                  <a:lnTo>
                    <a:pt x="1536" y="583"/>
                  </a:lnTo>
                  <a:lnTo>
                    <a:pt x="1536" y="586"/>
                  </a:lnTo>
                  <a:cubicBezTo>
                    <a:pt x="1539" y="592"/>
                    <a:pt x="1539" y="595"/>
                    <a:pt x="1539" y="598"/>
                  </a:cubicBezTo>
                  <a:lnTo>
                    <a:pt x="1551" y="629"/>
                  </a:lnTo>
                  <a:cubicBezTo>
                    <a:pt x="1559" y="652"/>
                    <a:pt x="1565" y="673"/>
                    <a:pt x="1568" y="699"/>
                  </a:cubicBezTo>
                  <a:lnTo>
                    <a:pt x="1568" y="707"/>
                  </a:lnTo>
                  <a:lnTo>
                    <a:pt x="1568" y="756"/>
                  </a:lnTo>
                  <a:lnTo>
                    <a:pt x="1568" y="765"/>
                  </a:lnTo>
                  <a:cubicBezTo>
                    <a:pt x="1568" y="768"/>
                    <a:pt x="1568" y="768"/>
                    <a:pt x="1565" y="771"/>
                  </a:cubicBezTo>
                  <a:cubicBezTo>
                    <a:pt x="1562" y="785"/>
                    <a:pt x="1559" y="797"/>
                    <a:pt x="1554" y="814"/>
                  </a:cubicBezTo>
                  <a:cubicBezTo>
                    <a:pt x="1551" y="817"/>
                    <a:pt x="1551" y="822"/>
                    <a:pt x="1551" y="828"/>
                  </a:cubicBezTo>
                  <a:lnTo>
                    <a:pt x="1531" y="871"/>
                  </a:lnTo>
                  <a:cubicBezTo>
                    <a:pt x="1525" y="874"/>
                    <a:pt x="1522" y="883"/>
                    <a:pt x="1516" y="889"/>
                  </a:cubicBezTo>
                  <a:cubicBezTo>
                    <a:pt x="1508" y="897"/>
                    <a:pt x="1502" y="909"/>
                    <a:pt x="1490" y="915"/>
                  </a:cubicBezTo>
                  <a:lnTo>
                    <a:pt x="1473" y="932"/>
                  </a:lnTo>
                  <a:lnTo>
                    <a:pt x="1461" y="941"/>
                  </a:lnTo>
                  <a:cubicBezTo>
                    <a:pt x="1453" y="944"/>
                    <a:pt x="1447" y="946"/>
                    <a:pt x="1444" y="955"/>
                  </a:cubicBezTo>
                  <a:cubicBezTo>
                    <a:pt x="1436" y="958"/>
                    <a:pt x="1415" y="972"/>
                    <a:pt x="1415" y="972"/>
                  </a:cubicBezTo>
                  <a:cubicBezTo>
                    <a:pt x="1410" y="972"/>
                    <a:pt x="1395" y="981"/>
                    <a:pt x="1389" y="981"/>
                  </a:cubicBezTo>
                  <a:lnTo>
                    <a:pt x="1346" y="990"/>
                  </a:lnTo>
                  <a:cubicBezTo>
                    <a:pt x="1343" y="990"/>
                    <a:pt x="1343" y="990"/>
                    <a:pt x="1338" y="995"/>
                  </a:cubicBezTo>
                  <a:lnTo>
                    <a:pt x="1329" y="995"/>
                  </a:lnTo>
                  <a:cubicBezTo>
                    <a:pt x="1316" y="997"/>
                    <a:pt x="1303" y="998"/>
                    <a:pt x="1290" y="998"/>
                  </a:cubicBezTo>
                  <a:cubicBezTo>
                    <a:pt x="1278" y="998"/>
                    <a:pt x="1265" y="997"/>
                    <a:pt x="1254" y="995"/>
                  </a:cubicBezTo>
                  <a:lnTo>
                    <a:pt x="1242" y="995"/>
                  </a:lnTo>
                  <a:cubicBezTo>
                    <a:pt x="1240" y="995"/>
                    <a:pt x="1234" y="995"/>
                    <a:pt x="1231" y="990"/>
                  </a:cubicBezTo>
                  <a:cubicBezTo>
                    <a:pt x="1225" y="990"/>
                    <a:pt x="1214" y="987"/>
                    <a:pt x="1202" y="987"/>
                  </a:cubicBezTo>
                  <a:cubicBezTo>
                    <a:pt x="1176" y="981"/>
                    <a:pt x="1156" y="972"/>
                    <a:pt x="1133" y="969"/>
                  </a:cubicBezTo>
                  <a:cubicBezTo>
                    <a:pt x="1130" y="967"/>
                    <a:pt x="1127" y="967"/>
                    <a:pt x="1127" y="967"/>
                  </a:cubicBezTo>
                  <a:lnTo>
                    <a:pt x="1124" y="961"/>
                  </a:lnTo>
                  <a:cubicBezTo>
                    <a:pt x="1104" y="961"/>
                    <a:pt x="1095" y="955"/>
                    <a:pt x="1087" y="952"/>
                  </a:cubicBezTo>
                  <a:cubicBezTo>
                    <a:pt x="1084" y="946"/>
                    <a:pt x="1084" y="946"/>
                    <a:pt x="1081" y="946"/>
                  </a:cubicBezTo>
                  <a:cubicBezTo>
                    <a:pt x="1061" y="941"/>
                    <a:pt x="1044" y="929"/>
                    <a:pt x="1026" y="915"/>
                  </a:cubicBezTo>
                  <a:cubicBezTo>
                    <a:pt x="1023" y="912"/>
                    <a:pt x="1018" y="912"/>
                    <a:pt x="1018" y="909"/>
                  </a:cubicBezTo>
                  <a:cubicBezTo>
                    <a:pt x="1018" y="909"/>
                    <a:pt x="1015" y="909"/>
                    <a:pt x="1015" y="903"/>
                  </a:cubicBezTo>
                  <a:cubicBezTo>
                    <a:pt x="1012" y="903"/>
                    <a:pt x="1012" y="900"/>
                    <a:pt x="1012" y="900"/>
                  </a:cubicBezTo>
                  <a:cubicBezTo>
                    <a:pt x="1003" y="895"/>
                    <a:pt x="997" y="886"/>
                    <a:pt x="989" y="883"/>
                  </a:cubicBezTo>
                  <a:cubicBezTo>
                    <a:pt x="971" y="869"/>
                    <a:pt x="957" y="851"/>
                    <a:pt x="943" y="831"/>
                  </a:cubicBezTo>
                  <a:cubicBezTo>
                    <a:pt x="940" y="828"/>
                    <a:pt x="940" y="825"/>
                    <a:pt x="937" y="822"/>
                  </a:cubicBezTo>
                  <a:cubicBezTo>
                    <a:pt x="928" y="814"/>
                    <a:pt x="922" y="802"/>
                    <a:pt x="914" y="797"/>
                  </a:cubicBezTo>
                  <a:cubicBezTo>
                    <a:pt x="899" y="773"/>
                    <a:pt x="888" y="753"/>
                    <a:pt x="879" y="730"/>
                  </a:cubicBezTo>
                  <a:lnTo>
                    <a:pt x="873" y="727"/>
                  </a:lnTo>
                  <a:lnTo>
                    <a:pt x="871" y="724"/>
                  </a:lnTo>
                  <a:cubicBezTo>
                    <a:pt x="873" y="722"/>
                    <a:pt x="873" y="722"/>
                    <a:pt x="871" y="722"/>
                  </a:cubicBezTo>
                  <a:lnTo>
                    <a:pt x="871" y="716"/>
                  </a:lnTo>
                  <a:cubicBezTo>
                    <a:pt x="868" y="707"/>
                    <a:pt x="865" y="696"/>
                    <a:pt x="856" y="681"/>
                  </a:cubicBezTo>
                  <a:cubicBezTo>
                    <a:pt x="853" y="670"/>
                    <a:pt x="850" y="655"/>
                    <a:pt x="850" y="644"/>
                  </a:cubicBezTo>
                  <a:cubicBezTo>
                    <a:pt x="850" y="641"/>
                    <a:pt x="845" y="629"/>
                    <a:pt x="845" y="626"/>
                  </a:cubicBezTo>
                  <a:lnTo>
                    <a:pt x="845" y="621"/>
                  </a:lnTo>
                  <a:lnTo>
                    <a:pt x="845" y="601"/>
                  </a:lnTo>
                  <a:cubicBezTo>
                    <a:pt x="842" y="592"/>
                    <a:pt x="842" y="580"/>
                    <a:pt x="845" y="569"/>
                  </a:cubicBezTo>
                  <a:lnTo>
                    <a:pt x="845" y="557"/>
                  </a:lnTo>
                  <a:cubicBezTo>
                    <a:pt x="845" y="554"/>
                    <a:pt x="850" y="552"/>
                    <a:pt x="850" y="549"/>
                  </a:cubicBezTo>
                  <a:lnTo>
                    <a:pt x="850" y="543"/>
                  </a:lnTo>
                  <a:cubicBezTo>
                    <a:pt x="853" y="537"/>
                    <a:pt x="853" y="528"/>
                    <a:pt x="853" y="523"/>
                  </a:cubicBezTo>
                  <a:cubicBezTo>
                    <a:pt x="856" y="511"/>
                    <a:pt x="859" y="505"/>
                    <a:pt x="859" y="491"/>
                  </a:cubicBezTo>
                  <a:lnTo>
                    <a:pt x="859" y="485"/>
                  </a:lnTo>
                  <a:lnTo>
                    <a:pt x="865" y="482"/>
                  </a:lnTo>
                  <a:cubicBezTo>
                    <a:pt x="865" y="479"/>
                    <a:pt x="868" y="479"/>
                    <a:pt x="868" y="477"/>
                  </a:cubicBezTo>
                  <a:cubicBezTo>
                    <a:pt x="871" y="468"/>
                    <a:pt x="873" y="456"/>
                    <a:pt x="882" y="448"/>
                  </a:cubicBezTo>
                  <a:cubicBezTo>
                    <a:pt x="882" y="442"/>
                    <a:pt x="885" y="442"/>
                    <a:pt x="885" y="439"/>
                  </a:cubicBezTo>
                  <a:lnTo>
                    <a:pt x="885" y="436"/>
                  </a:lnTo>
                  <a:lnTo>
                    <a:pt x="888" y="433"/>
                  </a:lnTo>
                  <a:lnTo>
                    <a:pt x="894" y="428"/>
                  </a:lnTo>
                  <a:cubicBezTo>
                    <a:pt x="894" y="428"/>
                    <a:pt x="894" y="425"/>
                    <a:pt x="897" y="425"/>
                  </a:cubicBezTo>
                  <a:cubicBezTo>
                    <a:pt x="911" y="407"/>
                    <a:pt x="928" y="390"/>
                    <a:pt x="946" y="376"/>
                  </a:cubicBezTo>
                  <a:lnTo>
                    <a:pt x="951" y="370"/>
                  </a:lnTo>
                  <a:cubicBezTo>
                    <a:pt x="954" y="367"/>
                    <a:pt x="954" y="367"/>
                    <a:pt x="957" y="367"/>
                  </a:cubicBezTo>
                  <a:cubicBezTo>
                    <a:pt x="971" y="361"/>
                    <a:pt x="986" y="350"/>
                    <a:pt x="1000" y="341"/>
                  </a:cubicBezTo>
                  <a:cubicBezTo>
                    <a:pt x="1003" y="338"/>
                    <a:pt x="1009" y="338"/>
                    <a:pt x="1009" y="338"/>
                  </a:cubicBezTo>
                  <a:cubicBezTo>
                    <a:pt x="1012" y="338"/>
                    <a:pt x="1012" y="338"/>
                    <a:pt x="1012" y="335"/>
                  </a:cubicBezTo>
                  <a:cubicBezTo>
                    <a:pt x="1018" y="333"/>
                    <a:pt x="1029" y="333"/>
                    <a:pt x="1035" y="327"/>
                  </a:cubicBezTo>
                  <a:cubicBezTo>
                    <a:pt x="1044" y="324"/>
                    <a:pt x="1055" y="321"/>
                    <a:pt x="1069" y="321"/>
                  </a:cubicBezTo>
                  <a:cubicBezTo>
                    <a:pt x="1072" y="321"/>
                    <a:pt x="1075" y="321"/>
                    <a:pt x="1081" y="318"/>
                  </a:cubicBezTo>
                  <a:lnTo>
                    <a:pt x="1087" y="318"/>
                  </a:lnTo>
                  <a:cubicBezTo>
                    <a:pt x="1093" y="312"/>
                    <a:pt x="1101" y="312"/>
                    <a:pt x="1104" y="312"/>
                  </a:cubicBezTo>
                  <a:cubicBezTo>
                    <a:pt x="1116" y="312"/>
                    <a:pt x="1127" y="309"/>
                    <a:pt x="1136" y="309"/>
                  </a:cubicBezTo>
                  <a:close/>
                  <a:moveTo>
                    <a:pt x="2046" y="262"/>
                  </a:moveTo>
                  <a:cubicBezTo>
                    <a:pt x="2139" y="262"/>
                    <a:pt x="2237" y="280"/>
                    <a:pt x="2338" y="318"/>
                  </a:cubicBezTo>
                  <a:cubicBezTo>
                    <a:pt x="2646" y="428"/>
                    <a:pt x="2931" y="641"/>
                    <a:pt x="3191" y="874"/>
                  </a:cubicBezTo>
                  <a:cubicBezTo>
                    <a:pt x="3171" y="889"/>
                    <a:pt x="3147" y="909"/>
                    <a:pt x="3124" y="923"/>
                  </a:cubicBezTo>
                  <a:cubicBezTo>
                    <a:pt x="3110" y="929"/>
                    <a:pt x="3093" y="938"/>
                    <a:pt x="3078" y="955"/>
                  </a:cubicBezTo>
                  <a:lnTo>
                    <a:pt x="3049" y="984"/>
                  </a:lnTo>
                  <a:lnTo>
                    <a:pt x="3024" y="1010"/>
                  </a:lnTo>
                  <a:cubicBezTo>
                    <a:pt x="2917" y="1116"/>
                    <a:pt x="2805" y="1229"/>
                    <a:pt x="2698" y="1341"/>
                  </a:cubicBezTo>
                  <a:cubicBezTo>
                    <a:pt x="2468" y="1313"/>
                    <a:pt x="2238" y="1296"/>
                    <a:pt x="2007" y="1296"/>
                  </a:cubicBezTo>
                  <a:cubicBezTo>
                    <a:pt x="1793" y="1296"/>
                    <a:pt x="1578" y="1311"/>
                    <a:pt x="1363" y="1344"/>
                  </a:cubicBezTo>
                  <a:cubicBezTo>
                    <a:pt x="1358" y="1344"/>
                    <a:pt x="1352" y="1347"/>
                    <a:pt x="1346" y="1347"/>
                  </a:cubicBezTo>
                  <a:cubicBezTo>
                    <a:pt x="1338" y="1315"/>
                    <a:pt x="1335" y="1286"/>
                    <a:pt x="1332" y="1255"/>
                  </a:cubicBezTo>
                  <a:cubicBezTo>
                    <a:pt x="1608" y="1229"/>
                    <a:pt x="1853" y="987"/>
                    <a:pt x="1819" y="693"/>
                  </a:cubicBezTo>
                  <a:cubicBezTo>
                    <a:pt x="1804" y="566"/>
                    <a:pt x="1755" y="454"/>
                    <a:pt x="1689" y="361"/>
                  </a:cubicBezTo>
                  <a:cubicBezTo>
                    <a:pt x="1794" y="297"/>
                    <a:pt x="1915" y="262"/>
                    <a:pt x="2046" y="262"/>
                  </a:cubicBezTo>
                  <a:close/>
                  <a:moveTo>
                    <a:pt x="3378" y="1053"/>
                  </a:moveTo>
                  <a:cubicBezTo>
                    <a:pt x="3462" y="1131"/>
                    <a:pt x="3539" y="1212"/>
                    <a:pt x="3617" y="1289"/>
                  </a:cubicBezTo>
                  <a:cubicBezTo>
                    <a:pt x="3709" y="1384"/>
                    <a:pt x="3799" y="1485"/>
                    <a:pt x="3885" y="1586"/>
                  </a:cubicBezTo>
                  <a:cubicBezTo>
                    <a:pt x="3597" y="1508"/>
                    <a:pt x="3306" y="1442"/>
                    <a:pt x="3009" y="1390"/>
                  </a:cubicBezTo>
                  <a:lnTo>
                    <a:pt x="3243" y="1160"/>
                  </a:lnTo>
                  <a:cubicBezTo>
                    <a:pt x="3289" y="1119"/>
                    <a:pt x="3332" y="1085"/>
                    <a:pt x="3378" y="1053"/>
                  </a:cubicBezTo>
                  <a:close/>
                  <a:moveTo>
                    <a:pt x="4446" y="600"/>
                  </a:moveTo>
                  <a:cubicBezTo>
                    <a:pt x="4774" y="600"/>
                    <a:pt x="5110" y="716"/>
                    <a:pt x="5318" y="981"/>
                  </a:cubicBezTo>
                  <a:cubicBezTo>
                    <a:pt x="5566" y="1289"/>
                    <a:pt x="5511" y="1704"/>
                    <a:pt x="5410" y="2076"/>
                  </a:cubicBezTo>
                  <a:cubicBezTo>
                    <a:pt x="5335" y="2039"/>
                    <a:pt x="5251" y="2007"/>
                    <a:pt x="5174" y="1975"/>
                  </a:cubicBezTo>
                  <a:lnTo>
                    <a:pt x="5168" y="1970"/>
                  </a:lnTo>
                  <a:cubicBezTo>
                    <a:pt x="5159" y="1964"/>
                    <a:pt x="5145" y="1955"/>
                    <a:pt x="5130" y="1952"/>
                  </a:cubicBezTo>
                  <a:cubicBezTo>
                    <a:pt x="5116" y="1949"/>
                    <a:pt x="5096" y="1946"/>
                    <a:pt x="5081" y="1938"/>
                  </a:cubicBezTo>
                  <a:cubicBezTo>
                    <a:pt x="5078" y="1938"/>
                    <a:pt x="5078" y="1938"/>
                    <a:pt x="5076" y="1935"/>
                  </a:cubicBezTo>
                  <a:cubicBezTo>
                    <a:pt x="5067" y="1932"/>
                    <a:pt x="5061" y="1932"/>
                    <a:pt x="5058" y="1932"/>
                  </a:cubicBezTo>
                  <a:cubicBezTo>
                    <a:pt x="4813" y="1851"/>
                    <a:pt x="4568" y="1776"/>
                    <a:pt x="4318" y="1702"/>
                  </a:cubicBezTo>
                  <a:lnTo>
                    <a:pt x="4315" y="1702"/>
                  </a:lnTo>
                  <a:cubicBezTo>
                    <a:pt x="4127" y="1459"/>
                    <a:pt x="3923" y="1229"/>
                    <a:pt x="3704" y="1016"/>
                  </a:cubicBezTo>
                  <a:cubicBezTo>
                    <a:pt x="3663" y="975"/>
                    <a:pt x="3620" y="932"/>
                    <a:pt x="3580" y="897"/>
                  </a:cubicBezTo>
                  <a:cubicBezTo>
                    <a:pt x="3796" y="753"/>
                    <a:pt x="4021" y="638"/>
                    <a:pt x="4286" y="609"/>
                  </a:cubicBezTo>
                  <a:cubicBezTo>
                    <a:pt x="4339" y="603"/>
                    <a:pt x="4392" y="600"/>
                    <a:pt x="4446" y="600"/>
                  </a:cubicBezTo>
                  <a:close/>
                  <a:moveTo>
                    <a:pt x="1988" y="1550"/>
                  </a:moveTo>
                  <a:cubicBezTo>
                    <a:pt x="2153" y="1550"/>
                    <a:pt x="2318" y="1560"/>
                    <a:pt x="2482" y="1575"/>
                  </a:cubicBezTo>
                  <a:cubicBezTo>
                    <a:pt x="2234" y="1849"/>
                    <a:pt x="1992" y="2137"/>
                    <a:pt x="1784" y="2442"/>
                  </a:cubicBezTo>
                  <a:cubicBezTo>
                    <a:pt x="1729" y="2338"/>
                    <a:pt x="1672" y="2235"/>
                    <a:pt x="1617" y="2128"/>
                  </a:cubicBezTo>
                  <a:cubicBezTo>
                    <a:pt x="1545" y="1952"/>
                    <a:pt x="1464" y="1776"/>
                    <a:pt x="1412" y="1592"/>
                  </a:cubicBezTo>
                  <a:cubicBezTo>
                    <a:pt x="1487" y="1580"/>
                    <a:pt x="1559" y="1575"/>
                    <a:pt x="1629" y="1566"/>
                  </a:cubicBezTo>
                  <a:cubicBezTo>
                    <a:pt x="1749" y="1555"/>
                    <a:pt x="1869" y="1550"/>
                    <a:pt x="1988" y="1550"/>
                  </a:cubicBezTo>
                  <a:close/>
                  <a:moveTo>
                    <a:pt x="4574" y="2047"/>
                  </a:moveTo>
                  <a:lnTo>
                    <a:pt x="4574" y="2047"/>
                  </a:lnTo>
                  <a:cubicBezTo>
                    <a:pt x="4721" y="2093"/>
                    <a:pt x="4871" y="2140"/>
                    <a:pt x="5015" y="2186"/>
                  </a:cubicBezTo>
                  <a:cubicBezTo>
                    <a:pt x="5122" y="2229"/>
                    <a:pt x="5231" y="2272"/>
                    <a:pt x="5335" y="2321"/>
                  </a:cubicBezTo>
                  <a:cubicBezTo>
                    <a:pt x="5335" y="2324"/>
                    <a:pt x="5332" y="2324"/>
                    <a:pt x="5332" y="2327"/>
                  </a:cubicBezTo>
                  <a:cubicBezTo>
                    <a:pt x="5274" y="2529"/>
                    <a:pt x="5194" y="2719"/>
                    <a:pt x="5102" y="2906"/>
                  </a:cubicBezTo>
                  <a:cubicBezTo>
                    <a:pt x="5009" y="2739"/>
                    <a:pt x="4914" y="2569"/>
                    <a:pt x="4813" y="2408"/>
                  </a:cubicBezTo>
                  <a:cubicBezTo>
                    <a:pt x="4736" y="2284"/>
                    <a:pt x="4658" y="2163"/>
                    <a:pt x="4574" y="2047"/>
                  </a:cubicBezTo>
                  <a:close/>
                  <a:moveTo>
                    <a:pt x="1167" y="1635"/>
                  </a:moveTo>
                  <a:cubicBezTo>
                    <a:pt x="1219" y="1820"/>
                    <a:pt x="1291" y="1998"/>
                    <a:pt x="1363" y="2177"/>
                  </a:cubicBezTo>
                  <a:cubicBezTo>
                    <a:pt x="1363" y="2191"/>
                    <a:pt x="1369" y="2206"/>
                    <a:pt x="1378" y="2220"/>
                  </a:cubicBezTo>
                  <a:cubicBezTo>
                    <a:pt x="1461" y="2379"/>
                    <a:pt x="1545" y="2537"/>
                    <a:pt x="1631" y="2696"/>
                  </a:cubicBezTo>
                  <a:cubicBezTo>
                    <a:pt x="1502" y="2915"/>
                    <a:pt x="1392" y="3145"/>
                    <a:pt x="1314" y="3390"/>
                  </a:cubicBezTo>
                  <a:cubicBezTo>
                    <a:pt x="1170" y="3321"/>
                    <a:pt x="1029" y="3249"/>
                    <a:pt x="894" y="3171"/>
                  </a:cubicBezTo>
                  <a:cubicBezTo>
                    <a:pt x="536" y="2973"/>
                    <a:pt x="208" y="2601"/>
                    <a:pt x="395" y="2177"/>
                  </a:cubicBezTo>
                  <a:cubicBezTo>
                    <a:pt x="533" y="1866"/>
                    <a:pt x="839" y="1716"/>
                    <a:pt x="1167" y="1635"/>
                  </a:cubicBezTo>
                  <a:close/>
                  <a:moveTo>
                    <a:pt x="1776" y="2958"/>
                  </a:moveTo>
                  <a:cubicBezTo>
                    <a:pt x="1934" y="3249"/>
                    <a:pt x="2104" y="3535"/>
                    <a:pt x="2286" y="3808"/>
                  </a:cubicBezTo>
                  <a:cubicBezTo>
                    <a:pt x="2035" y="3719"/>
                    <a:pt x="1790" y="3612"/>
                    <a:pt x="1545" y="3503"/>
                  </a:cubicBezTo>
                  <a:cubicBezTo>
                    <a:pt x="1603" y="3315"/>
                    <a:pt x="1680" y="3131"/>
                    <a:pt x="1776" y="2958"/>
                  </a:cubicBezTo>
                  <a:close/>
                  <a:moveTo>
                    <a:pt x="2799" y="1609"/>
                  </a:moveTo>
                  <a:cubicBezTo>
                    <a:pt x="3260" y="1676"/>
                    <a:pt x="3718" y="1791"/>
                    <a:pt x="4171" y="1923"/>
                  </a:cubicBezTo>
                  <a:cubicBezTo>
                    <a:pt x="4303" y="2096"/>
                    <a:pt x="4430" y="2281"/>
                    <a:pt x="4554" y="2465"/>
                  </a:cubicBezTo>
                  <a:cubicBezTo>
                    <a:pt x="4701" y="2696"/>
                    <a:pt x="4834" y="2935"/>
                    <a:pt x="4955" y="3180"/>
                  </a:cubicBezTo>
                  <a:cubicBezTo>
                    <a:pt x="4900" y="3275"/>
                    <a:pt x="4842" y="3367"/>
                    <a:pt x="4779" y="3462"/>
                  </a:cubicBezTo>
                  <a:cubicBezTo>
                    <a:pt x="4580" y="3751"/>
                    <a:pt x="4358" y="4022"/>
                    <a:pt x="4107" y="4258"/>
                  </a:cubicBezTo>
                  <a:cubicBezTo>
                    <a:pt x="3937" y="4241"/>
                    <a:pt x="3767" y="4212"/>
                    <a:pt x="3597" y="4180"/>
                  </a:cubicBezTo>
                  <a:cubicBezTo>
                    <a:pt x="3292" y="4122"/>
                    <a:pt x="2992" y="4042"/>
                    <a:pt x="2698" y="3950"/>
                  </a:cubicBezTo>
                  <a:cubicBezTo>
                    <a:pt x="2407" y="3555"/>
                    <a:pt x="2156" y="3131"/>
                    <a:pt x="1923" y="2702"/>
                  </a:cubicBezTo>
                  <a:cubicBezTo>
                    <a:pt x="2165" y="2310"/>
                    <a:pt x="2473" y="1949"/>
                    <a:pt x="2799" y="1609"/>
                  </a:cubicBezTo>
                  <a:close/>
                  <a:moveTo>
                    <a:pt x="5571" y="2428"/>
                  </a:moveTo>
                  <a:cubicBezTo>
                    <a:pt x="5793" y="2534"/>
                    <a:pt x="6001" y="2673"/>
                    <a:pt x="6174" y="2857"/>
                  </a:cubicBezTo>
                  <a:cubicBezTo>
                    <a:pt x="6361" y="3053"/>
                    <a:pt x="6557" y="3376"/>
                    <a:pt x="6534" y="3664"/>
                  </a:cubicBezTo>
                  <a:cubicBezTo>
                    <a:pt x="6520" y="3656"/>
                    <a:pt x="6502" y="3650"/>
                    <a:pt x="6485" y="3641"/>
                  </a:cubicBezTo>
                  <a:cubicBezTo>
                    <a:pt x="6414" y="3614"/>
                    <a:pt x="6339" y="3601"/>
                    <a:pt x="6263" y="3601"/>
                  </a:cubicBezTo>
                  <a:cubicBezTo>
                    <a:pt x="6210" y="3601"/>
                    <a:pt x="6156" y="3608"/>
                    <a:pt x="6105" y="3621"/>
                  </a:cubicBezTo>
                  <a:cubicBezTo>
                    <a:pt x="6038" y="3635"/>
                    <a:pt x="5972" y="3667"/>
                    <a:pt x="5917" y="3713"/>
                  </a:cubicBezTo>
                  <a:cubicBezTo>
                    <a:pt x="5914" y="3713"/>
                    <a:pt x="5914" y="3719"/>
                    <a:pt x="5914" y="3719"/>
                  </a:cubicBezTo>
                  <a:cubicBezTo>
                    <a:pt x="5909" y="3722"/>
                    <a:pt x="5900" y="3725"/>
                    <a:pt x="5894" y="3733"/>
                  </a:cubicBezTo>
                  <a:cubicBezTo>
                    <a:pt x="5845" y="3768"/>
                    <a:pt x="5811" y="3814"/>
                    <a:pt x="5785" y="3863"/>
                  </a:cubicBezTo>
                  <a:cubicBezTo>
                    <a:pt x="5785" y="3866"/>
                    <a:pt x="5782" y="3869"/>
                    <a:pt x="5782" y="3869"/>
                  </a:cubicBezTo>
                  <a:cubicBezTo>
                    <a:pt x="5715" y="3987"/>
                    <a:pt x="5701" y="4128"/>
                    <a:pt x="5736" y="4261"/>
                  </a:cubicBezTo>
                  <a:cubicBezTo>
                    <a:pt x="5715" y="4267"/>
                    <a:pt x="5698" y="4269"/>
                    <a:pt x="5681" y="4269"/>
                  </a:cubicBezTo>
                  <a:cubicBezTo>
                    <a:pt x="5643" y="4163"/>
                    <a:pt x="5606" y="4065"/>
                    <a:pt x="5571" y="3970"/>
                  </a:cubicBezTo>
                  <a:cubicBezTo>
                    <a:pt x="5476" y="3702"/>
                    <a:pt x="5367" y="3439"/>
                    <a:pt x="5246" y="3189"/>
                  </a:cubicBezTo>
                  <a:cubicBezTo>
                    <a:pt x="5375" y="2944"/>
                    <a:pt x="5491" y="2690"/>
                    <a:pt x="5571" y="2428"/>
                  </a:cubicBezTo>
                  <a:close/>
                  <a:moveTo>
                    <a:pt x="5087" y="3451"/>
                  </a:moveTo>
                  <a:cubicBezTo>
                    <a:pt x="5130" y="3546"/>
                    <a:pt x="5174" y="3638"/>
                    <a:pt x="5211" y="3736"/>
                  </a:cubicBezTo>
                  <a:cubicBezTo>
                    <a:pt x="5283" y="3915"/>
                    <a:pt x="5352" y="4102"/>
                    <a:pt x="5410" y="4290"/>
                  </a:cubicBezTo>
                  <a:cubicBezTo>
                    <a:pt x="5283" y="4298"/>
                    <a:pt x="5159" y="4301"/>
                    <a:pt x="5050" y="4304"/>
                  </a:cubicBezTo>
                  <a:cubicBezTo>
                    <a:pt x="4993" y="4306"/>
                    <a:pt x="4937" y="4308"/>
                    <a:pt x="4880" y="4308"/>
                  </a:cubicBezTo>
                  <a:cubicBezTo>
                    <a:pt x="4730" y="4308"/>
                    <a:pt x="4578" y="4300"/>
                    <a:pt x="4430" y="4290"/>
                  </a:cubicBezTo>
                  <a:cubicBezTo>
                    <a:pt x="4603" y="4117"/>
                    <a:pt x="4759" y="3927"/>
                    <a:pt x="4900" y="3728"/>
                  </a:cubicBezTo>
                  <a:cubicBezTo>
                    <a:pt x="4963" y="3638"/>
                    <a:pt x="5024" y="3549"/>
                    <a:pt x="5087" y="3451"/>
                  </a:cubicBezTo>
                  <a:close/>
                  <a:moveTo>
                    <a:pt x="6243" y="3829"/>
                  </a:moveTo>
                  <a:cubicBezTo>
                    <a:pt x="6260" y="3829"/>
                    <a:pt x="6280" y="3834"/>
                    <a:pt x="6301" y="3834"/>
                  </a:cubicBezTo>
                  <a:lnTo>
                    <a:pt x="6303" y="3834"/>
                  </a:lnTo>
                  <a:cubicBezTo>
                    <a:pt x="6306" y="3834"/>
                    <a:pt x="6306" y="3837"/>
                    <a:pt x="6306" y="3837"/>
                  </a:cubicBezTo>
                  <a:cubicBezTo>
                    <a:pt x="6321" y="3840"/>
                    <a:pt x="6332" y="3840"/>
                    <a:pt x="6344" y="3843"/>
                  </a:cubicBezTo>
                  <a:cubicBezTo>
                    <a:pt x="6364" y="3846"/>
                    <a:pt x="6387" y="3854"/>
                    <a:pt x="6404" y="3860"/>
                  </a:cubicBezTo>
                  <a:lnTo>
                    <a:pt x="6407" y="3866"/>
                  </a:lnTo>
                  <a:cubicBezTo>
                    <a:pt x="6407" y="3866"/>
                    <a:pt x="6410" y="3866"/>
                    <a:pt x="6410" y="3869"/>
                  </a:cubicBezTo>
                  <a:cubicBezTo>
                    <a:pt x="6416" y="3869"/>
                    <a:pt x="6419" y="3872"/>
                    <a:pt x="6419" y="3872"/>
                  </a:cubicBezTo>
                  <a:cubicBezTo>
                    <a:pt x="6424" y="3875"/>
                    <a:pt x="6436" y="3880"/>
                    <a:pt x="6445" y="3886"/>
                  </a:cubicBezTo>
                  <a:cubicBezTo>
                    <a:pt x="6447" y="3886"/>
                    <a:pt x="6447" y="3889"/>
                    <a:pt x="6447" y="3889"/>
                  </a:cubicBezTo>
                  <a:cubicBezTo>
                    <a:pt x="6465" y="3898"/>
                    <a:pt x="6482" y="3909"/>
                    <a:pt x="6496" y="3924"/>
                  </a:cubicBezTo>
                  <a:cubicBezTo>
                    <a:pt x="6505" y="3927"/>
                    <a:pt x="6508" y="3929"/>
                    <a:pt x="6511" y="3932"/>
                  </a:cubicBezTo>
                  <a:lnTo>
                    <a:pt x="6517" y="3938"/>
                  </a:lnTo>
                  <a:cubicBezTo>
                    <a:pt x="6522" y="3941"/>
                    <a:pt x="6531" y="3947"/>
                    <a:pt x="6534" y="3952"/>
                  </a:cubicBezTo>
                  <a:lnTo>
                    <a:pt x="6577" y="3996"/>
                  </a:lnTo>
                  <a:cubicBezTo>
                    <a:pt x="6583" y="4001"/>
                    <a:pt x="6592" y="4013"/>
                    <a:pt x="6603" y="4019"/>
                  </a:cubicBezTo>
                  <a:cubicBezTo>
                    <a:pt x="6606" y="4025"/>
                    <a:pt x="6606" y="4027"/>
                    <a:pt x="6609" y="4027"/>
                  </a:cubicBezTo>
                  <a:cubicBezTo>
                    <a:pt x="6618" y="4042"/>
                    <a:pt x="6626" y="4056"/>
                    <a:pt x="6635" y="4071"/>
                  </a:cubicBezTo>
                  <a:cubicBezTo>
                    <a:pt x="6638" y="4073"/>
                    <a:pt x="6641" y="4082"/>
                    <a:pt x="6641" y="4085"/>
                  </a:cubicBezTo>
                  <a:cubicBezTo>
                    <a:pt x="6646" y="4091"/>
                    <a:pt x="6649" y="4102"/>
                    <a:pt x="6655" y="4111"/>
                  </a:cubicBezTo>
                  <a:cubicBezTo>
                    <a:pt x="6655" y="4111"/>
                    <a:pt x="6661" y="4114"/>
                    <a:pt x="6661" y="4117"/>
                  </a:cubicBezTo>
                  <a:cubicBezTo>
                    <a:pt x="6661" y="4120"/>
                    <a:pt x="6664" y="4128"/>
                    <a:pt x="6664" y="4131"/>
                  </a:cubicBezTo>
                  <a:cubicBezTo>
                    <a:pt x="6669" y="4154"/>
                    <a:pt x="6678" y="4174"/>
                    <a:pt x="6681" y="4197"/>
                  </a:cubicBezTo>
                  <a:cubicBezTo>
                    <a:pt x="6687" y="4212"/>
                    <a:pt x="6690" y="4223"/>
                    <a:pt x="6690" y="4232"/>
                  </a:cubicBezTo>
                  <a:lnTo>
                    <a:pt x="6690" y="4235"/>
                  </a:lnTo>
                  <a:lnTo>
                    <a:pt x="6690" y="4261"/>
                  </a:lnTo>
                  <a:cubicBezTo>
                    <a:pt x="6690" y="4304"/>
                    <a:pt x="6681" y="4344"/>
                    <a:pt x="6658" y="4379"/>
                  </a:cubicBezTo>
                  <a:cubicBezTo>
                    <a:pt x="6649" y="4391"/>
                    <a:pt x="6643" y="4405"/>
                    <a:pt x="6638" y="4414"/>
                  </a:cubicBezTo>
                  <a:lnTo>
                    <a:pt x="6638" y="4416"/>
                  </a:lnTo>
                  <a:lnTo>
                    <a:pt x="6635" y="4416"/>
                  </a:lnTo>
                  <a:lnTo>
                    <a:pt x="6635" y="4419"/>
                  </a:lnTo>
                  <a:lnTo>
                    <a:pt x="6623" y="4431"/>
                  </a:lnTo>
                  <a:cubicBezTo>
                    <a:pt x="6618" y="4437"/>
                    <a:pt x="6606" y="4448"/>
                    <a:pt x="6594" y="4457"/>
                  </a:cubicBezTo>
                  <a:lnTo>
                    <a:pt x="6592" y="4460"/>
                  </a:lnTo>
                  <a:lnTo>
                    <a:pt x="6589" y="4463"/>
                  </a:lnTo>
                  <a:cubicBezTo>
                    <a:pt x="6586" y="4465"/>
                    <a:pt x="6577" y="4465"/>
                    <a:pt x="6574" y="4471"/>
                  </a:cubicBezTo>
                  <a:cubicBezTo>
                    <a:pt x="6563" y="4477"/>
                    <a:pt x="6551" y="4486"/>
                    <a:pt x="6540" y="4489"/>
                  </a:cubicBezTo>
                  <a:cubicBezTo>
                    <a:pt x="6537" y="4491"/>
                    <a:pt x="6531" y="4494"/>
                    <a:pt x="6522" y="4494"/>
                  </a:cubicBezTo>
                  <a:cubicBezTo>
                    <a:pt x="6520" y="4494"/>
                    <a:pt x="6520" y="4500"/>
                    <a:pt x="6520" y="4500"/>
                  </a:cubicBezTo>
                  <a:cubicBezTo>
                    <a:pt x="6505" y="4503"/>
                    <a:pt x="6494" y="4506"/>
                    <a:pt x="6485" y="4509"/>
                  </a:cubicBezTo>
                  <a:cubicBezTo>
                    <a:pt x="6476" y="4514"/>
                    <a:pt x="6468" y="4514"/>
                    <a:pt x="6462" y="4514"/>
                  </a:cubicBezTo>
                  <a:lnTo>
                    <a:pt x="6456" y="4514"/>
                  </a:lnTo>
                  <a:cubicBezTo>
                    <a:pt x="6430" y="4517"/>
                    <a:pt x="6404" y="4517"/>
                    <a:pt x="6378" y="4517"/>
                  </a:cubicBezTo>
                  <a:cubicBezTo>
                    <a:pt x="6373" y="4517"/>
                    <a:pt x="6361" y="4514"/>
                    <a:pt x="6355" y="4514"/>
                  </a:cubicBezTo>
                  <a:cubicBezTo>
                    <a:pt x="6347" y="4514"/>
                    <a:pt x="6329" y="4509"/>
                    <a:pt x="6326" y="4509"/>
                  </a:cubicBezTo>
                  <a:cubicBezTo>
                    <a:pt x="6303" y="4506"/>
                    <a:pt x="6277" y="4500"/>
                    <a:pt x="6257" y="4491"/>
                  </a:cubicBezTo>
                  <a:cubicBezTo>
                    <a:pt x="6254" y="4489"/>
                    <a:pt x="6246" y="4489"/>
                    <a:pt x="6240" y="4486"/>
                  </a:cubicBezTo>
                  <a:cubicBezTo>
                    <a:pt x="6234" y="4480"/>
                    <a:pt x="6231" y="4480"/>
                    <a:pt x="6231" y="4480"/>
                  </a:cubicBezTo>
                  <a:cubicBezTo>
                    <a:pt x="6226" y="4477"/>
                    <a:pt x="6214" y="4471"/>
                    <a:pt x="6211" y="4465"/>
                  </a:cubicBezTo>
                  <a:cubicBezTo>
                    <a:pt x="6188" y="4457"/>
                    <a:pt x="6171" y="4445"/>
                    <a:pt x="6154" y="4431"/>
                  </a:cubicBezTo>
                  <a:cubicBezTo>
                    <a:pt x="6148" y="4428"/>
                    <a:pt x="6145" y="4428"/>
                    <a:pt x="6142" y="4422"/>
                  </a:cubicBezTo>
                  <a:lnTo>
                    <a:pt x="6128" y="4408"/>
                  </a:lnTo>
                  <a:cubicBezTo>
                    <a:pt x="6125" y="4405"/>
                    <a:pt x="6119" y="4402"/>
                    <a:pt x="6113" y="4399"/>
                  </a:cubicBezTo>
                  <a:lnTo>
                    <a:pt x="6070" y="4356"/>
                  </a:lnTo>
                  <a:cubicBezTo>
                    <a:pt x="6067" y="4350"/>
                    <a:pt x="6061" y="4344"/>
                    <a:pt x="6056" y="4336"/>
                  </a:cubicBezTo>
                  <a:cubicBezTo>
                    <a:pt x="6056" y="4336"/>
                    <a:pt x="6041" y="4318"/>
                    <a:pt x="6041" y="4316"/>
                  </a:cubicBezTo>
                  <a:cubicBezTo>
                    <a:pt x="6027" y="4293"/>
                    <a:pt x="6012" y="4272"/>
                    <a:pt x="6001" y="4246"/>
                  </a:cubicBezTo>
                  <a:cubicBezTo>
                    <a:pt x="5998" y="4244"/>
                    <a:pt x="5998" y="4241"/>
                    <a:pt x="5998" y="4241"/>
                  </a:cubicBezTo>
                  <a:lnTo>
                    <a:pt x="5995" y="4235"/>
                  </a:lnTo>
                  <a:cubicBezTo>
                    <a:pt x="5989" y="4220"/>
                    <a:pt x="5986" y="4215"/>
                    <a:pt x="5983" y="4200"/>
                  </a:cubicBezTo>
                  <a:cubicBezTo>
                    <a:pt x="5983" y="4197"/>
                    <a:pt x="5981" y="4195"/>
                    <a:pt x="5981" y="4195"/>
                  </a:cubicBezTo>
                  <a:cubicBezTo>
                    <a:pt x="5975" y="4177"/>
                    <a:pt x="5972" y="4160"/>
                    <a:pt x="5969" y="4146"/>
                  </a:cubicBezTo>
                  <a:cubicBezTo>
                    <a:pt x="5969" y="4143"/>
                    <a:pt x="5966" y="4131"/>
                    <a:pt x="5966" y="4128"/>
                  </a:cubicBezTo>
                  <a:cubicBezTo>
                    <a:pt x="5960" y="4114"/>
                    <a:pt x="5960" y="4102"/>
                    <a:pt x="5966" y="4091"/>
                  </a:cubicBezTo>
                  <a:cubicBezTo>
                    <a:pt x="5966" y="4082"/>
                    <a:pt x="5966" y="4071"/>
                    <a:pt x="5969" y="4059"/>
                  </a:cubicBezTo>
                  <a:cubicBezTo>
                    <a:pt x="5969" y="4056"/>
                    <a:pt x="5972" y="4053"/>
                    <a:pt x="5972" y="4048"/>
                  </a:cubicBezTo>
                  <a:cubicBezTo>
                    <a:pt x="5975" y="4039"/>
                    <a:pt x="5981" y="4030"/>
                    <a:pt x="5983" y="4016"/>
                  </a:cubicBezTo>
                  <a:lnTo>
                    <a:pt x="5983" y="4013"/>
                  </a:lnTo>
                  <a:lnTo>
                    <a:pt x="5986" y="4010"/>
                  </a:lnTo>
                  <a:cubicBezTo>
                    <a:pt x="5986" y="4004"/>
                    <a:pt x="5986" y="4004"/>
                    <a:pt x="5989" y="4001"/>
                  </a:cubicBezTo>
                  <a:cubicBezTo>
                    <a:pt x="5995" y="3999"/>
                    <a:pt x="5998" y="3990"/>
                    <a:pt x="5998" y="3984"/>
                  </a:cubicBezTo>
                  <a:lnTo>
                    <a:pt x="6001" y="3981"/>
                  </a:lnTo>
                  <a:cubicBezTo>
                    <a:pt x="6004" y="3978"/>
                    <a:pt x="6004" y="3973"/>
                    <a:pt x="6007" y="3967"/>
                  </a:cubicBezTo>
                  <a:lnTo>
                    <a:pt x="6012" y="3967"/>
                  </a:lnTo>
                  <a:lnTo>
                    <a:pt x="6015" y="3961"/>
                  </a:lnTo>
                  <a:lnTo>
                    <a:pt x="6015" y="3958"/>
                  </a:lnTo>
                  <a:cubicBezTo>
                    <a:pt x="6015" y="3958"/>
                    <a:pt x="6015" y="3958"/>
                    <a:pt x="6016" y="3958"/>
                  </a:cubicBezTo>
                  <a:lnTo>
                    <a:pt x="6016" y="3958"/>
                  </a:lnTo>
                  <a:cubicBezTo>
                    <a:pt x="6015" y="3959"/>
                    <a:pt x="6015" y="3960"/>
                    <a:pt x="6015" y="3961"/>
                  </a:cubicBezTo>
                  <a:cubicBezTo>
                    <a:pt x="6018" y="3958"/>
                    <a:pt x="6021" y="3955"/>
                    <a:pt x="6021" y="3947"/>
                  </a:cubicBezTo>
                  <a:lnTo>
                    <a:pt x="6027" y="3944"/>
                  </a:lnTo>
                  <a:cubicBezTo>
                    <a:pt x="6041" y="3927"/>
                    <a:pt x="6058" y="3912"/>
                    <a:pt x="6073" y="3898"/>
                  </a:cubicBezTo>
                  <a:cubicBezTo>
                    <a:pt x="6073" y="3895"/>
                    <a:pt x="6076" y="3895"/>
                    <a:pt x="6076" y="3895"/>
                  </a:cubicBezTo>
                  <a:lnTo>
                    <a:pt x="6079" y="3889"/>
                  </a:lnTo>
                  <a:cubicBezTo>
                    <a:pt x="6090" y="3883"/>
                    <a:pt x="6099" y="3875"/>
                    <a:pt x="6107" y="3872"/>
                  </a:cubicBezTo>
                  <a:cubicBezTo>
                    <a:pt x="6116" y="3869"/>
                    <a:pt x="6128" y="3866"/>
                    <a:pt x="6133" y="3857"/>
                  </a:cubicBezTo>
                  <a:cubicBezTo>
                    <a:pt x="6136" y="3857"/>
                    <a:pt x="6142" y="3854"/>
                    <a:pt x="6142" y="3854"/>
                  </a:cubicBezTo>
                  <a:lnTo>
                    <a:pt x="6145" y="3852"/>
                  </a:lnTo>
                  <a:cubicBezTo>
                    <a:pt x="6162" y="3843"/>
                    <a:pt x="6185" y="3840"/>
                    <a:pt x="6203" y="3837"/>
                  </a:cubicBezTo>
                  <a:cubicBezTo>
                    <a:pt x="6205" y="3834"/>
                    <a:pt x="6208" y="3834"/>
                    <a:pt x="6208" y="3834"/>
                  </a:cubicBezTo>
                  <a:cubicBezTo>
                    <a:pt x="6211" y="3835"/>
                    <a:pt x="6214" y="3835"/>
                    <a:pt x="6217" y="3835"/>
                  </a:cubicBezTo>
                  <a:cubicBezTo>
                    <a:pt x="6225" y="3835"/>
                    <a:pt x="6232" y="3833"/>
                    <a:pt x="6243" y="3829"/>
                  </a:cubicBezTo>
                  <a:close/>
                  <a:moveTo>
                    <a:pt x="2963" y="4293"/>
                  </a:moveTo>
                  <a:lnTo>
                    <a:pt x="2963" y="4293"/>
                  </a:lnTo>
                  <a:cubicBezTo>
                    <a:pt x="3162" y="4347"/>
                    <a:pt x="3364" y="4393"/>
                    <a:pt x="3568" y="4434"/>
                  </a:cubicBezTo>
                  <a:cubicBezTo>
                    <a:pt x="3666" y="4451"/>
                    <a:pt x="3764" y="4471"/>
                    <a:pt x="3856" y="4483"/>
                  </a:cubicBezTo>
                  <a:cubicBezTo>
                    <a:pt x="3727" y="4604"/>
                    <a:pt x="3591" y="4713"/>
                    <a:pt x="3444" y="4808"/>
                  </a:cubicBezTo>
                  <a:cubicBezTo>
                    <a:pt x="3271" y="4647"/>
                    <a:pt x="3113" y="4474"/>
                    <a:pt x="2963" y="4293"/>
                  </a:cubicBezTo>
                  <a:close/>
                  <a:moveTo>
                    <a:pt x="1312" y="4367"/>
                  </a:moveTo>
                  <a:cubicBezTo>
                    <a:pt x="1329" y="4367"/>
                    <a:pt x="1346" y="4367"/>
                    <a:pt x="1369" y="4370"/>
                  </a:cubicBezTo>
                  <a:lnTo>
                    <a:pt x="1384" y="4370"/>
                  </a:lnTo>
                  <a:cubicBezTo>
                    <a:pt x="1389" y="4373"/>
                    <a:pt x="1398" y="4373"/>
                    <a:pt x="1407" y="4373"/>
                  </a:cubicBezTo>
                  <a:cubicBezTo>
                    <a:pt x="1415" y="4376"/>
                    <a:pt x="1427" y="4376"/>
                    <a:pt x="1436" y="4382"/>
                  </a:cubicBezTo>
                  <a:cubicBezTo>
                    <a:pt x="1447" y="4385"/>
                    <a:pt x="1456" y="4385"/>
                    <a:pt x="1470" y="4388"/>
                  </a:cubicBezTo>
                  <a:cubicBezTo>
                    <a:pt x="1476" y="4391"/>
                    <a:pt x="1487" y="4396"/>
                    <a:pt x="1502" y="4399"/>
                  </a:cubicBezTo>
                  <a:lnTo>
                    <a:pt x="1505" y="4399"/>
                  </a:lnTo>
                  <a:lnTo>
                    <a:pt x="1508" y="4402"/>
                  </a:lnTo>
                  <a:cubicBezTo>
                    <a:pt x="1513" y="4402"/>
                    <a:pt x="1516" y="4405"/>
                    <a:pt x="1516" y="4405"/>
                  </a:cubicBezTo>
                  <a:cubicBezTo>
                    <a:pt x="1533" y="4416"/>
                    <a:pt x="1551" y="4425"/>
                    <a:pt x="1571" y="4440"/>
                  </a:cubicBezTo>
                  <a:cubicBezTo>
                    <a:pt x="1577" y="4442"/>
                    <a:pt x="1588" y="4448"/>
                    <a:pt x="1594" y="4454"/>
                  </a:cubicBezTo>
                  <a:cubicBezTo>
                    <a:pt x="1600" y="4457"/>
                    <a:pt x="1608" y="4460"/>
                    <a:pt x="1614" y="4468"/>
                  </a:cubicBezTo>
                  <a:cubicBezTo>
                    <a:pt x="1620" y="4471"/>
                    <a:pt x="1631" y="4483"/>
                    <a:pt x="1631" y="4483"/>
                  </a:cubicBezTo>
                  <a:cubicBezTo>
                    <a:pt x="1637" y="4489"/>
                    <a:pt x="1646" y="4497"/>
                    <a:pt x="1652" y="4500"/>
                  </a:cubicBezTo>
                  <a:cubicBezTo>
                    <a:pt x="1672" y="4514"/>
                    <a:pt x="1686" y="4532"/>
                    <a:pt x="1701" y="4549"/>
                  </a:cubicBezTo>
                  <a:lnTo>
                    <a:pt x="1704" y="4555"/>
                  </a:lnTo>
                  <a:cubicBezTo>
                    <a:pt x="1706" y="4555"/>
                    <a:pt x="1706" y="4558"/>
                    <a:pt x="1706" y="4558"/>
                  </a:cubicBezTo>
                  <a:cubicBezTo>
                    <a:pt x="1715" y="4569"/>
                    <a:pt x="1721" y="4575"/>
                    <a:pt x="1724" y="4587"/>
                  </a:cubicBezTo>
                  <a:lnTo>
                    <a:pt x="1758" y="4641"/>
                  </a:lnTo>
                  <a:cubicBezTo>
                    <a:pt x="1761" y="4644"/>
                    <a:pt x="1761" y="4656"/>
                    <a:pt x="1764" y="4659"/>
                  </a:cubicBezTo>
                  <a:cubicBezTo>
                    <a:pt x="1767" y="4664"/>
                    <a:pt x="1773" y="4676"/>
                    <a:pt x="1773" y="4687"/>
                  </a:cubicBezTo>
                  <a:cubicBezTo>
                    <a:pt x="1776" y="4699"/>
                    <a:pt x="1778" y="4708"/>
                    <a:pt x="1778" y="4722"/>
                  </a:cubicBezTo>
                  <a:cubicBezTo>
                    <a:pt x="1781" y="4731"/>
                    <a:pt x="1781" y="4751"/>
                    <a:pt x="1781" y="4751"/>
                  </a:cubicBezTo>
                  <a:cubicBezTo>
                    <a:pt x="1787" y="4759"/>
                    <a:pt x="1787" y="4771"/>
                    <a:pt x="1787" y="4777"/>
                  </a:cubicBezTo>
                  <a:lnTo>
                    <a:pt x="1787" y="4800"/>
                  </a:lnTo>
                  <a:cubicBezTo>
                    <a:pt x="1787" y="4803"/>
                    <a:pt x="1787" y="4806"/>
                    <a:pt x="1781" y="4814"/>
                  </a:cubicBezTo>
                  <a:cubicBezTo>
                    <a:pt x="1781" y="4814"/>
                    <a:pt x="1778" y="4834"/>
                    <a:pt x="1778" y="4837"/>
                  </a:cubicBezTo>
                  <a:cubicBezTo>
                    <a:pt x="1776" y="4846"/>
                    <a:pt x="1776" y="4857"/>
                    <a:pt x="1773" y="4863"/>
                  </a:cubicBezTo>
                  <a:cubicBezTo>
                    <a:pt x="1773" y="4866"/>
                    <a:pt x="1767" y="4869"/>
                    <a:pt x="1767" y="4878"/>
                  </a:cubicBezTo>
                  <a:cubicBezTo>
                    <a:pt x="1767" y="4878"/>
                    <a:pt x="1758" y="4904"/>
                    <a:pt x="1753" y="4906"/>
                  </a:cubicBezTo>
                  <a:cubicBezTo>
                    <a:pt x="1750" y="4918"/>
                    <a:pt x="1744" y="4924"/>
                    <a:pt x="1735" y="4935"/>
                  </a:cubicBezTo>
                  <a:cubicBezTo>
                    <a:pt x="1732" y="4944"/>
                    <a:pt x="1721" y="4953"/>
                    <a:pt x="1721" y="4953"/>
                  </a:cubicBezTo>
                  <a:lnTo>
                    <a:pt x="1695" y="4978"/>
                  </a:lnTo>
                  <a:cubicBezTo>
                    <a:pt x="1695" y="4978"/>
                    <a:pt x="1689" y="4981"/>
                    <a:pt x="1686" y="4987"/>
                  </a:cubicBezTo>
                  <a:cubicBezTo>
                    <a:pt x="1680" y="4990"/>
                    <a:pt x="1675" y="4993"/>
                    <a:pt x="1672" y="4993"/>
                  </a:cubicBezTo>
                  <a:cubicBezTo>
                    <a:pt x="1657" y="4999"/>
                    <a:pt x="1646" y="5007"/>
                    <a:pt x="1631" y="5013"/>
                  </a:cubicBezTo>
                  <a:cubicBezTo>
                    <a:pt x="1623" y="5017"/>
                    <a:pt x="1624" y="5017"/>
                    <a:pt x="1624" y="5017"/>
                  </a:cubicBezTo>
                  <a:cubicBezTo>
                    <a:pt x="1625" y="5017"/>
                    <a:pt x="1626" y="5017"/>
                    <a:pt x="1617" y="5022"/>
                  </a:cubicBezTo>
                  <a:cubicBezTo>
                    <a:pt x="1600" y="5025"/>
                    <a:pt x="1585" y="5027"/>
                    <a:pt x="1565" y="5036"/>
                  </a:cubicBezTo>
                  <a:cubicBezTo>
                    <a:pt x="1562" y="5039"/>
                    <a:pt x="1559" y="5039"/>
                    <a:pt x="1559" y="5039"/>
                  </a:cubicBezTo>
                  <a:lnTo>
                    <a:pt x="1551" y="5039"/>
                  </a:lnTo>
                  <a:cubicBezTo>
                    <a:pt x="1536" y="5039"/>
                    <a:pt x="1522" y="5042"/>
                    <a:pt x="1508" y="5042"/>
                  </a:cubicBezTo>
                  <a:cubicBezTo>
                    <a:pt x="1493" y="5042"/>
                    <a:pt x="1485" y="5042"/>
                    <a:pt x="1470" y="5039"/>
                  </a:cubicBezTo>
                  <a:lnTo>
                    <a:pt x="1456" y="5039"/>
                  </a:lnTo>
                  <a:cubicBezTo>
                    <a:pt x="1436" y="5036"/>
                    <a:pt x="1418" y="5033"/>
                    <a:pt x="1401" y="5025"/>
                  </a:cubicBezTo>
                  <a:cubicBezTo>
                    <a:pt x="1392" y="5025"/>
                    <a:pt x="1387" y="5022"/>
                    <a:pt x="1378" y="5022"/>
                  </a:cubicBezTo>
                  <a:cubicBezTo>
                    <a:pt x="1369" y="5019"/>
                    <a:pt x="1361" y="5013"/>
                    <a:pt x="1346" y="5010"/>
                  </a:cubicBezTo>
                  <a:lnTo>
                    <a:pt x="1343" y="5010"/>
                  </a:lnTo>
                  <a:cubicBezTo>
                    <a:pt x="1343" y="5010"/>
                    <a:pt x="1340" y="5010"/>
                    <a:pt x="1340" y="5007"/>
                  </a:cubicBezTo>
                  <a:cubicBezTo>
                    <a:pt x="1335" y="5007"/>
                    <a:pt x="1335" y="5004"/>
                    <a:pt x="1332" y="5004"/>
                  </a:cubicBezTo>
                  <a:lnTo>
                    <a:pt x="1329" y="5004"/>
                  </a:lnTo>
                  <a:lnTo>
                    <a:pt x="1326" y="4999"/>
                  </a:lnTo>
                  <a:cubicBezTo>
                    <a:pt x="1306" y="4990"/>
                    <a:pt x="1283" y="4978"/>
                    <a:pt x="1268" y="4967"/>
                  </a:cubicBezTo>
                  <a:lnTo>
                    <a:pt x="1234" y="4947"/>
                  </a:lnTo>
                  <a:lnTo>
                    <a:pt x="1231" y="4947"/>
                  </a:lnTo>
                  <a:lnTo>
                    <a:pt x="1225" y="4938"/>
                  </a:lnTo>
                  <a:cubicBezTo>
                    <a:pt x="1205" y="4924"/>
                    <a:pt x="1188" y="4906"/>
                    <a:pt x="1170" y="4892"/>
                  </a:cubicBezTo>
                  <a:cubicBezTo>
                    <a:pt x="1162" y="4883"/>
                    <a:pt x="1159" y="4878"/>
                    <a:pt x="1153" y="4869"/>
                  </a:cubicBezTo>
                  <a:lnTo>
                    <a:pt x="1144" y="4863"/>
                  </a:lnTo>
                  <a:lnTo>
                    <a:pt x="1142" y="4863"/>
                  </a:lnTo>
                  <a:lnTo>
                    <a:pt x="1142" y="4860"/>
                  </a:lnTo>
                  <a:lnTo>
                    <a:pt x="1139" y="4857"/>
                  </a:lnTo>
                  <a:cubicBezTo>
                    <a:pt x="1124" y="4834"/>
                    <a:pt x="1113" y="4814"/>
                    <a:pt x="1098" y="4791"/>
                  </a:cubicBezTo>
                  <a:cubicBezTo>
                    <a:pt x="1095" y="4788"/>
                    <a:pt x="1090" y="4777"/>
                    <a:pt x="1090" y="4771"/>
                  </a:cubicBezTo>
                  <a:cubicBezTo>
                    <a:pt x="1090" y="4771"/>
                    <a:pt x="1090" y="4765"/>
                    <a:pt x="1087" y="4765"/>
                  </a:cubicBezTo>
                  <a:cubicBezTo>
                    <a:pt x="1084" y="4759"/>
                    <a:pt x="1081" y="4745"/>
                    <a:pt x="1081" y="4742"/>
                  </a:cubicBezTo>
                  <a:cubicBezTo>
                    <a:pt x="1072" y="4716"/>
                    <a:pt x="1067" y="4693"/>
                    <a:pt x="1061" y="4673"/>
                  </a:cubicBezTo>
                  <a:lnTo>
                    <a:pt x="1061" y="4670"/>
                  </a:lnTo>
                  <a:cubicBezTo>
                    <a:pt x="1061" y="4664"/>
                    <a:pt x="1061" y="4661"/>
                    <a:pt x="1058" y="4659"/>
                  </a:cubicBezTo>
                  <a:lnTo>
                    <a:pt x="1058" y="4627"/>
                  </a:lnTo>
                  <a:cubicBezTo>
                    <a:pt x="1058" y="4618"/>
                    <a:pt x="1058" y="4607"/>
                    <a:pt x="1061" y="4601"/>
                  </a:cubicBezTo>
                  <a:cubicBezTo>
                    <a:pt x="1067" y="4592"/>
                    <a:pt x="1067" y="4587"/>
                    <a:pt x="1067" y="4578"/>
                  </a:cubicBezTo>
                  <a:cubicBezTo>
                    <a:pt x="1069" y="4569"/>
                    <a:pt x="1069" y="4558"/>
                    <a:pt x="1072" y="4546"/>
                  </a:cubicBezTo>
                  <a:cubicBezTo>
                    <a:pt x="1072" y="4543"/>
                    <a:pt x="1072" y="4543"/>
                    <a:pt x="1075" y="4540"/>
                  </a:cubicBezTo>
                  <a:lnTo>
                    <a:pt x="1075" y="4535"/>
                  </a:lnTo>
                  <a:lnTo>
                    <a:pt x="1081" y="4532"/>
                  </a:lnTo>
                  <a:cubicBezTo>
                    <a:pt x="1084" y="4526"/>
                    <a:pt x="1087" y="4514"/>
                    <a:pt x="1095" y="4506"/>
                  </a:cubicBezTo>
                  <a:cubicBezTo>
                    <a:pt x="1098" y="4503"/>
                    <a:pt x="1098" y="4500"/>
                    <a:pt x="1098" y="4500"/>
                  </a:cubicBezTo>
                  <a:cubicBezTo>
                    <a:pt x="1101" y="4497"/>
                    <a:pt x="1104" y="4491"/>
                    <a:pt x="1104" y="4489"/>
                  </a:cubicBezTo>
                  <a:lnTo>
                    <a:pt x="1104" y="4486"/>
                  </a:lnTo>
                  <a:lnTo>
                    <a:pt x="1110" y="4483"/>
                  </a:lnTo>
                  <a:cubicBezTo>
                    <a:pt x="1124" y="4463"/>
                    <a:pt x="1144" y="4442"/>
                    <a:pt x="1162" y="4428"/>
                  </a:cubicBezTo>
                  <a:cubicBezTo>
                    <a:pt x="1170" y="4425"/>
                    <a:pt x="1173" y="4416"/>
                    <a:pt x="1176" y="4414"/>
                  </a:cubicBezTo>
                  <a:cubicBezTo>
                    <a:pt x="1182" y="4411"/>
                    <a:pt x="1182" y="4405"/>
                    <a:pt x="1185" y="4402"/>
                  </a:cubicBezTo>
                  <a:cubicBezTo>
                    <a:pt x="1188" y="4399"/>
                    <a:pt x="1196" y="4396"/>
                    <a:pt x="1202" y="4396"/>
                  </a:cubicBezTo>
                  <a:cubicBezTo>
                    <a:pt x="1205" y="4391"/>
                    <a:pt x="1205" y="4391"/>
                    <a:pt x="1211" y="4391"/>
                  </a:cubicBezTo>
                  <a:lnTo>
                    <a:pt x="1214" y="4391"/>
                  </a:lnTo>
                  <a:cubicBezTo>
                    <a:pt x="1231" y="4388"/>
                    <a:pt x="1248" y="4376"/>
                    <a:pt x="1268" y="4373"/>
                  </a:cubicBezTo>
                  <a:cubicBezTo>
                    <a:pt x="1271" y="4373"/>
                    <a:pt x="1277" y="4373"/>
                    <a:pt x="1286" y="4370"/>
                  </a:cubicBezTo>
                  <a:lnTo>
                    <a:pt x="1291" y="4370"/>
                  </a:lnTo>
                  <a:cubicBezTo>
                    <a:pt x="1300" y="4367"/>
                    <a:pt x="1306" y="4367"/>
                    <a:pt x="1312" y="4367"/>
                  </a:cubicBezTo>
                  <a:close/>
                  <a:moveTo>
                    <a:pt x="1476" y="3762"/>
                  </a:moveTo>
                  <a:cubicBezTo>
                    <a:pt x="1585" y="3808"/>
                    <a:pt x="1692" y="3852"/>
                    <a:pt x="1793" y="3889"/>
                  </a:cubicBezTo>
                  <a:cubicBezTo>
                    <a:pt x="2038" y="3996"/>
                    <a:pt x="2286" y="4088"/>
                    <a:pt x="2539" y="4169"/>
                  </a:cubicBezTo>
                  <a:cubicBezTo>
                    <a:pt x="2747" y="4448"/>
                    <a:pt x="2977" y="4719"/>
                    <a:pt x="3234" y="4961"/>
                  </a:cubicBezTo>
                  <a:cubicBezTo>
                    <a:pt x="3113" y="5048"/>
                    <a:pt x="2986" y="5125"/>
                    <a:pt x="2862" y="5203"/>
                  </a:cubicBezTo>
                  <a:cubicBezTo>
                    <a:pt x="2703" y="5296"/>
                    <a:pt x="2534" y="5345"/>
                    <a:pt x="2369" y="5345"/>
                  </a:cubicBezTo>
                  <a:cubicBezTo>
                    <a:pt x="2189" y="5345"/>
                    <a:pt x="2014" y="5287"/>
                    <a:pt x="1859" y="5166"/>
                  </a:cubicBezTo>
                  <a:cubicBezTo>
                    <a:pt x="1882" y="5149"/>
                    <a:pt x="1905" y="5123"/>
                    <a:pt x="1923" y="5100"/>
                  </a:cubicBezTo>
                  <a:cubicBezTo>
                    <a:pt x="2026" y="4976"/>
                    <a:pt x="2061" y="4820"/>
                    <a:pt x="2026" y="4661"/>
                  </a:cubicBezTo>
                  <a:cubicBezTo>
                    <a:pt x="1974" y="4416"/>
                    <a:pt x="1776" y="4229"/>
                    <a:pt x="1548" y="4151"/>
                  </a:cubicBezTo>
                  <a:cubicBezTo>
                    <a:pt x="1508" y="4137"/>
                    <a:pt x="1464" y="4125"/>
                    <a:pt x="1430" y="4122"/>
                  </a:cubicBezTo>
                  <a:cubicBezTo>
                    <a:pt x="1433" y="4001"/>
                    <a:pt x="1450" y="3880"/>
                    <a:pt x="1476" y="3762"/>
                  </a:cubicBezTo>
                  <a:close/>
                  <a:moveTo>
                    <a:pt x="4197" y="4526"/>
                  </a:moveTo>
                  <a:cubicBezTo>
                    <a:pt x="4414" y="4548"/>
                    <a:pt x="4634" y="4561"/>
                    <a:pt x="4855" y="4561"/>
                  </a:cubicBezTo>
                  <a:cubicBezTo>
                    <a:pt x="4977" y="4561"/>
                    <a:pt x="5098" y="4557"/>
                    <a:pt x="5220" y="4549"/>
                  </a:cubicBezTo>
                  <a:cubicBezTo>
                    <a:pt x="5306" y="4546"/>
                    <a:pt x="5396" y="4538"/>
                    <a:pt x="5491" y="4532"/>
                  </a:cubicBezTo>
                  <a:cubicBezTo>
                    <a:pt x="5543" y="4693"/>
                    <a:pt x="5594" y="4863"/>
                    <a:pt x="5592" y="5033"/>
                  </a:cubicBezTo>
                  <a:cubicBezTo>
                    <a:pt x="5581" y="5423"/>
                    <a:pt x="5266" y="5594"/>
                    <a:pt x="4917" y="5594"/>
                  </a:cubicBezTo>
                  <a:cubicBezTo>
                    <a:pt x="4899" y="5594"/>
                    <a:pt x="4882" y="5593"/>
                    <a:pt x="4865" y="5592"/>
                  </a:cubicBezTo>
                  <a:cubicBezTo>
                    <a:pt x="4410" y="5572"/>
                    <a:pt x="3992" y="5293"/>
                    <a:pt x="3646" y="4990"/>
                  </a:cubicBezTo>
                  <a:cubicBezTo>
                    <a:pt x="3707" y="4944"/>
                    <a:pt x="3767" y="4892"/>
                    <a:pt x="3825" y="4846"/>
                  </a:cubicBezTo>
                  <a:cubicBezTo>
                    <a:pt x="3952" y="4745"/>
                    <a:pt x="4078" y="4636"/>
                    <a:pt x="4197" y="4526"/>
                  </a:cubicBezTo>
                  <a:close/>
                  <a:moveTo>
                    <a:pt x="2038" y="0"/>
                  </a:moveTo>
                  <a:cubicBezTo>
                    <a:pt x="1837" y="0"/>
                    <a:pt x="1648" y="61"/>
                    <a:pt x="1493" y="174"/>
                  </a:cubicBezTo>
                  <a:cubicBezTo>
                    <a:pt x="1459" y="148"/>
                    <a:pt x="1418" y="131"/>
                    <a:pt x="1378" y="116"/>
                  </a:cubicBezTo>
                  <a:cubicBezTo>
                    <a:pt x="1300" y="84"/>
                    <a:pt x="1216" y="67"/>
                    <a:pt x="1132" y="67"/>
                  </a:cubicBezTo>
                  <a:cubicBezTo>
                    <a:pt x="1087" y="67"/>
                    <a:pt x="1043" y="72"/>
                    <a:pt x="1000" y="82"/>
                  </a:cubicBezTo>
                  <a:cubicBezTo>
                    <a:pt x="922" y="102"/>
                    <a:pt x="853" y="137"/>
                    <a:pt x="793" y="188"/>
                  </a:cubicBezTo>
                  <a:cubicBezTo>
                    <a:pt x="784" y="191"/>
                    <a:pt x="776" y="194"/>
                    <a:pt x="770" y="203"/>
                  </a:cubicBezTo>
                  <a:cubicBezTo>
                    <a:pt x="755" y="211"/>
                    <a:pt x="744" y="223"/>
                    <a:pt x="735" y="237"/>
                  </a:cubicBezTo>
                  <a:cubicBezTo>
                    <a:pt x="724" y="252"/>
                    <a:pt x="712" y="263"/>
                    <a:pt x="701" y="275"/>
                  </a:cubicBezTo>
                  <a:cubicBezTo>
                    <a:pt x="695" y="281"/>
                    <a:pt x="686" y="292"/>
                    <a:pt x="680" y="304"/>
                  </a:cubicBezTo>
                  <a:cubicBezTo>
                    <a:pt x="678" y="307"/>
                    <a:pt x="672" y="309"/>
                    <a:pt x="669" y="318"/>
                  </a:cubicBezTo>
                  <a:cubicBezTo>
                    <a:pt x="666" y="321"/>
                    <a:pt x="666" y="324"/>
                    <a:pt x="666" y="327"/>
                  </a:cubicBezTo>
                  <a:cubicBezTo>
                    <a:pt x="666" y="327"/>
                    <a:pt x="663" y="327"/>
                    <a:pt x="663" y="333"/>
                  </a:cubicBezTo>
                  <a:cubicBezTo>
                    <a:pt x="568" y="491"/>
                    <a:pt x="577" y="693"/>
                    <a:pt x="657" y="860"/>
                  </a:cubicBezTo>
                  <a:cubicBezTo>
                    <a:pt x="741" y="1030"/>
                    <a:pt x="899" y="1160"/>
                    <a:pt x="1075" y="1217"/>
                  </a:cubicBezTo>
                  <a:cubicBezTo>
                    <a:pt x="1081" y="1275"/>
                    <a:pt x="1090" y="1333"/>
                    <a:pt x="1101" y="1387"/>
                  </a:cubicBezTo>
                  <a:cubicBezTo>
                    <a:pt x="724" y="1480"/>
                    <a:pt x="360" y="1664"/>
                    <a:pt x="179" y="2027"/>
                  </a:cubicBezTo>
                  <a:cubicBezTo>
                    <a:pt x="0" y="2387"/>
                    <a:pt x="90" y="2782"/>
                    <a:pt x="352" y="3073"/>
                  </a:cubicBezTo>
                  <a:cubicBezTo>
                    <a:pt x="580" y="3324"/>
                    <a:pt x="908" y="3506"/>
                    <a:pt x="1240" y="3653"/>
                  </a:cubicBezTo>
                  <a:cubicBezTo>
                    <a:pt x="1231" y="3670"/>
                    <a:pt x="1228" y="3696"/>
                    <a:pt x="1225" y="3713"/>
                  </a:cubicBezTo>
                  <a:cubicBezTo>
                    <a:pt x="1191" y="3854"/>
                    <a:pt x="1176" y="3996"/>
                    <a:pt x="1173" y="4137"/>
                  </a:cubicBezTo>
                  <a:cubicBezTo>
                    <a:pt x="1064" y="4166"/>
                    <a:pt x="971" y="4229"/>
                    <a:pt x="905" y="4330"/>
                  </a:cubicBezTo>
                  <a:cubicBezTo>
                    <a:pt x="897" y="4344"/>
                    <a:pt x="888" y="4359"/>
                    <a:pt x="876" y="4376"/>
                  </a:cubicBezTo>
                  <a:lnTo>
                    <a:pt x="873" y="4382"/>
                  </a:lnTo>
                  <a:cubicBezTo>
                    <a:pt x="871" y="4385"/>
                    <a:pt x="871" y="4388"/>
                    <a:pt x="871" y="4391"/>
                  </a:cubicBezTo>
                  <a:cubicBezTo>
                    <a:pt x="784" y="4555"/>
                    <a:pt x="796" y="4751"/>
                    <a:pt x="885" y="4921"/>
                  </a:cubicBezTo>
                  <a:cubicBezTo>
                    <a:pt x="1001" y="5144"/>
                    <a:pt x="1247" y="5293"/>
                    <a:pt x="1502" y="5293"/>
                  </a:cubicBezTo>
                  <a:cubicBezTo>
                    <a:pt x="1507" y="5293"/>
                    <a:pt x="1511" y="5293"/>
                    <a:pt x="1516" y="5293"/>
                  </a:cubicBezTo>
                  <a:cubicBezTo>
                    <a:pt x="1548" y="5293"/>
                    <a:pt x="1577" y="5290"/>
                    <a:pt x="1606" y="5284"/>
                  </a:cubicBezTo>
                  <a:cubicBezTo>
                    <a:pt x="1819" y="5488"/>
                    <a:pt x="2092" y="5604"/>
                    <a:pt x="2379" y="5604"/>
                  </a:cubicBezTo>
                  <a:cubicBezTo>
                    <a:pt x="2453" y="5604"/>
                    <a:pt x="2528" y="5597"/>
                    <a:pt x="2603" y="5581"/>
                  </a:cubicBezTo>
                  <a:cubicBezTo>
                    <a:pt x="2891" y="5515"/>
                    <a:pt x="3176" y="5342"/>
                    <a:pt x="3436" y="5149"/>
                  </a:cubicBezTo>
                  <a:cubicBezTo>
                    <a:pt x="3849" y="5502"/>
                    <a:pt x="4357" y="5846"/>
                    <a:pt x="4914" y="5846"/>
                  </a:cubicBezTo>
                  <a:cubicBezTo>
                    <a:pt x="4921" y="5846"/>
                    <a:pt x="4928" y="5846"/>
                    <a:pt x="4934" y="5846"/>
                  </a:cubicBezTo>
                  <a:cubicBezTo>
                    <a:pt x="5295" y="5843"/>
                    <a:pt x="5666" y="5687"/>
                    <a:pt x="5790" y="5324"/>
                  </a:cubicBezTo>
                  <a:cubicBezTo>
                    <a:pt x="5885" y="5065"/>
                    <a:pt x="5839" y="4780"/>
                    <a:pt x="5756" y="4503"/>
                  </a:cubicBezTo>
                  <a:cubicBezTo>
                    <a:pt x="5785" y="4500"/>
                    <a:pt x="5811" y="4497"/>
                    <a:pt x="5839" y="4489"/>
                  </a:cubicBezTo>
                  <a:cubicBezTo>
                    <a:pt x="5963" y="4659"/>
                    <a:pt x="6174" y="4771"/>
                    <a:pt x="6390" y="4777"/>
                  </a:cubicBezTo>
                  <a:cubicBezTo>
                    <a:pt x="6394" y="4777"/>
                    <a:pt x="6397" y="4777"/>
                    <a:pt x="6401" y="4777"/>
                  </a:cubicBezTo>
                  <a:cubicBezTo>
                    <a:pt x="6553" y="4777"/>
                    <a:pt x="6704" y="4719"/>
                    <a:pt x="6805" y="4612"/>
                  </a:cubicBezTo>
                  <a:cubicBezTo>
                    <a:pt x="6920" y="4491"/>
                    <a:pt x="6963" y="4333"/>
                    <a:pt x="6937" y="4171"/>
                  </a:cubicBezTo>
                  <a:cubicBezTo>
                    <a:pt x="6917" y="4039"/>
                    <a:pt x="6851" y="3915"/>
                    <a:pt x="6762" y="3823"/>
                  </a:cubicBezTo>
                  <a:cubicBezTo>
                    <a:pt x="6845" y="3503"/>
                    <a:pt x="6716" y="3137"/>
                    <a:pt x="6517" y="2869"/>
                  </a:cubicBezTo>
                  <a:cubicBezTo>
                    <a:pt x="6286" y="2552"/>
                    <a:pt x="5981" y="2350"/>
                    <a:pt x="5643" y="2183"/>
                  </a:cubicBezTo>
                  <a:cubicBezTo>
                    <a:pt x="5759" y="1762"/>
                    <a:pt x="5825" y="1289"/>
                    <a:pt x="5580" y="909"/>
                  </a:cubicBezTo>
                  <a:cubicBezTo>
                    <a:pt x="5333" y="528"/>
                    <a:pt x="4884" y="340"/>
                    <a:pt x="4447" y="340"/>
                  </a:cubicBezTo>
                  <a:cubicBezTo>
                    <a:pt x="4431" y="340"/>
                    <a:pt x="4414" y="341"/>
                    <a:pt x="4398" y="341"/>
                  </a:cubicBezTo>
                  <a:cubicBezTo>
                    <a:pt x="4009" y="353"/>
                    <a:pt x="3695" y="508"/>
                    <a:pt x="3401" y="716"/>
                  </a:cubicBezTo>
                  <a:cubicBezTo>
                    <a:pt x="3073" y="419"/>
                    <a:pt x="2695" y="125"/>
                    <a:pt x="2283" y="30"/>
                  </a:cubicBezTo>
                  <a:cubicBezTo>
                    <a:pt x="2201" y="10"/>
                    <a:pt x="2118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32;p43"/>
            <p:cNvSpPr/>
            <p:nvPr/>
          </p:nvSpPr>
          <p:spPr>
            <a:xfrm>
              <a:off x="4802400" y="199692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298" y="0"/>
                  </a:moveTo>
                  <a:cubicBezTo>
                    <a:pt x="286" y="0"/>
                    <a:pt x="274" y="3"/>
                    <a:pt x="266" y="3"/>
                  </a:cubicBezTo>
                  <a:cubicBezTo>
                    <a:pt x="260" y="3"/>
                    <a:pt x="254" y="3"/>
                    <a:pt x="246" y="9"/>
                  </a:cubicBezTo>
                  <a:lnTo>
                    <a:pt x="240" y="9"/>
                  </a:lnTo>
                  <a:cubicBezTo>
                    <a:pt x="237" y="12"/>
                    <a:pt x="231" y="12"/>
                    <a:pt x="228" y="12"/>
                  </a:cubicBezTo>
                  <a:cubicBezTo>
                    <a:pt x="214" y="12"/>
                    <a:pt x="202" y="15"/>
                    <a:pt x="197" y="18"/>
                  </a:cubicBezTo>
                  <a:cubicBezTo>
                    <a:pt x="188" y="24"/>
                    <a:pt x="179" y="24"/>
                    <a:pt x="171" y="26"/>
                  </a:cubicBezTo>
                  <a:cubicBezTo>
                    <a:pt x="171" y="29"/>
                    <a:pt x="171" y="29"/>
                    <a:pt x="168" y="29"/>
                  </a:cubicBezTo>
                  <a:cubicBezTo>
                    <a:pt x="168" y="29"/>
                    <a:pt x="165" y="29"/>
                    <a:pt x="159" y="32"/>
                  </a:cubicBezTo>
                  <a:cubicBezTo>
                    <a:pt x="145" y="41"/>
                    <a:pt x="130" y="52"/>
                    <a:pt x="116" y="58"/>
                  </a:cubicBezTo>
                  <a:cubicBezTo>
                    <a:pt x="113" y="58"/>
                    <a:pt x="113" y="58"/>
                    <a:pt x="110" y="61"/>
                  </a:cubicBezTo>
                  <a:lnTo>
                    <a:pt x="107" y="67"/>
                  </a:lnTo>
                  <a:cubicBezTo>
                    <a:pt x="87" y="81"/>
                    <a:pt x="70" y="98"/>
                    <a:pt x="55" y="116"/>
                  </a:cubicBezTo>
                  <a:cubicBezTo>
                    <a:pt x="53" y="116"/>
                    <a:pt x="53" y="119"/>
                    <a:pt x="53" y="119"/>
                  </a:cubicBezTo>
                  <a:lnTo>
                    <a:pt x="50" y="124"/>
                  </a:lnTo>
                  <a:lnTo>
                    <a:pt x="44" y="127"/>
                  </a:lnTo>
                  <a:lnTo>
                    <a:pt x="44" y="130"/>
                  </a:lnTo>
                  <a:cubicBezTo>
                    <a:pt x="44" y="133"/>
                    <a:pt x="41" y="133"/>
                    <a:pt x="41" y="139"/>
                  </a:cubicBezTo>
                  <a:cubicBezTo>
                    <a:pt x="35" y="147"/>
                    <a:pt x="29" y="159"/>
                    <a:pt x="27" y="168"/>
                  </a:cubicBezTo>
                  <a:cubicBezTo>
                    <a:pt x="27" y="170"/>
                    <a:pt x="24" y="170"/>
                    <a:pt x="24" y="173"/>
                  </a:cubicBezTo>
                  <a:lnTo>
                    <a:pt x="21" y="176"/>
                  </a:lnTo>
                  <a:lnTo>
                    <a:pt x="21" y="182"/>
                  </a:lnTo>
                  <a:cubicBezTo>
                    <a:pt x="21" y="196"/>
                    <a:pt x="15" y="202"/>
                    <a:pt x="12" y="214"/>
                  </a:cubicBezTo>
                  <a:cubicBezTo>
                    <a:pt x="12" y="219"/>
                    <a:pt x="12" y="228"/>
                    <a:pt x="9" y="234"/>
                  </a:cubicBezTo>
                  <a:lnTo>
                    <a:pt x="9" y="240"/>
                  </a:lnTo>
                  <a:cubicBezTo>
                    <a:pt x="9" y="243"/>
                    <a:pt x="6" y="245"/>
                    <a:pt x="6" y="248"/>
                  </a:cubicBezTo>
                  <a:lnTo>
                    <a:pt x="6" y="260"/>
                  </a:lnTo>
                  <a:cubicBezTo>
                    <a:pt x="1" y="271"/>
                    <a:pt x="1" y="283"/>
                    <a:pt x="6" y="292"/>
                  </a:cubicBezTo>
                  <a:lnTo>
                    <a:pt x="6" y="312"/>
                  </a:lnTo>
                  <a:lnTo>
                    <a:pt x="6" y="317"/>
                  </a:lnTo>
                  <a:cubicBezTo>
                    <a:pt x="6" y="320"/>
                    <a:pt x="9" y="332"/>
                    <a:pt x="9" y="335"/>
                  </a:cubicBezTo>
                  <a:cubicBezTo>
                    <a:pt x="9" y="346"/>
                    <a:pt x="12" y="361"/>
                    <a:pt x="15" y="372"/>
                  </a:cubicBezTo>
                  <a:cubicBezTo>
                    <a:pt x="24" y="387"/>
                    <a:pt x="27" y="398"/>
                    <a:pt x="29" y="407"/>
                  </a:cubicBezTo>
                  <a:lnTo>
                    <a:pt x="29" y="413"/>
                  </a:lnTo>
                  <a:cubicBezTo>
                    <a:pt x="35" y="413"/>
                    <a:pt x="35" y="413"/>
                    <a:pt x="29" y="415"/>
                  </a:cubicBezTo>
                  <a:lnTo>
                    <a:pt x="35" y="418"/>
                  </a:lnTo>
                  <a:lnTo>
                    <a:pt x="38" y="421"/>
                  </a:lnTo>
                  <a:cubicBezTo>
                    <a:pt x="50" y="444"/>
                    <a:pt x="58" y="464"/>
                    <a:pt x="73" y="488"/>
                  </a:cubicBezTo>
                  <a:cubicBezTo>
                    <a:pt x="81" y="493"/>
                    <a:pt x="87" y="505"/>
                    <a:pt x="96" y="513"/>
                  </a:cubicBezTo>
                  <a:cubicBezTo>
                    <a:pt x="99" y="516"/>
                    <a:pt x="99" y="519"/>
                    <a:pt x="102" y="522"/>
                  </a:cubicBezTo>
                  <a:cubicBezTo>
                    <a:pt x="116" y="542"/>
                    <a:pt x="130" y="560"/>
                    <a:pt x="151" y="574"/>
                  </a:cubicBezTo>
                  <a:cubicBezTo>
                    <a:pt x="156" y="577"/>
                    <a:pt x="165" y="586"/>
                    <a:pt x="171" y="591"/>
                  </a:cubicBezTo>
                  <a:cubicBezTo>
                    <a:pt x="171" y="591"/>
                    <a:pt x="171" y="594"/>
                    <a:pt x="174" y="594"/>
                  </a:cubicBezTo>
                  <a:cubicBezTo>
                    <a:pt x="174" y="600"/>
                    <a:pt x="179" y="600"/>
                    <a:pt x="179" y="600"/>
                  </a:cubicBezTo>
                  <a:cubicBezTo>
                    <a:pt x="179" y="603"/>
                    <a:pt x="182" y="603"/>
                    <a:pt x="185" y="606"/>
                  </a:cubicBezTo>
                  <a:cubicBezTo>
                    <a:pt x="202" y="620"/>
                    <a:pt x="223" y="632"/>
                    <a:pt x="240" y="637"/>
                  </a:cubicBezTo>
                  <a:cubicBezTo>
                    <a:pt x="243" y="637"/>
                    <a:pt x="243" y="637"/>
                    <a:pt x="246" y="643"/>
                  </a:cubicBezTo>
                  <a:cubicBezTo>
                    <a:pt x="257" y="649"/>
                    <a:pt x="269" y="652"/>
                    <a:pt x="280" y="658"/>
                  </a:cubicBezTo>
                  <a:lnTo>
                    <a:pt x="283" y="660"/>
                  </a:lnTo>
                  <a:cubicBezTo>
                    <a:pt x="283" y="660"/>
                    <a:pt x="286" y="660"/>
                    <a:pt x="289" y="663"/>
                  </a:cubicBezTo>
                  <a:cubicBezTo>
                    <a:pt x="312" y="666"/>
                    <a:pt x="332" y="675"/>
                    <a:pt x="358" y="681"/>
                  </a:cubicBezTo>
                  <a:cubicBezTo>
                    <a:pt x="370" y="681"/>
                    <a:pt x="381" y="686"/>
                    <a:pt x="387" y="686"/>
                  </a:cubicBezTo>
                  <a:cubicBezTo>
                    <a:pt x="390" y="689"/>
                    <a:pt x="396" y="689"/>
                    <a:pt x="398" y="689"/>
                  </a:cubicBezTo>
                  <a:lnTo>
                    <a:pt x="410" y="689"/>
                  </a:lnTo>
                  <a:cubicBezTo>
                    <a:pt x="421" y="691"/>
                    <a:pt x="434" y="691"/>
                    <a:pt x="446" y="691"/>
                  </a:cubicBezTo>
                  <a:cubicBezTo>
                    <a:pt x="459" y="691"/>
                    <a:pt x="472" y="691"/>
                    <a:pt x="485" y="689"/>
                  </a:cubicBezTo>
                  <a:lnTo>
                    <a:pt x="496" y="689"/>
                  </a:lnTo>
                  <a:cubicBezTo>
                    <a:pt x="499" y="686"/>
                    <a:pt x="499" y="686"/>
                    <a:pt x="502" y="686"/>
                  </a:cubicBezTo>
                  <a:lnTo>
                    <a:pt x="545" y="675"/>
                  </a:lnTo>
                  <a:cubicBezTo>
                    <a:pt x="554" y="675"/>
                    <a:pt x="568" y="666"/>
                    <a:pt x="571" y="666"/>
                  </a:cubicBezTo>
                  <a:cubicBezTo>
                    <a:pt x="571" y="666"/>
                    <a:pt x="592" y="652"/>
                    <a:pt x="600" y="649"/>
                  </a:cubicBezTo>
                  <a:cubicBezTo>
                    <a:pt x="603" y="643"/>
                    <a:pt x="612" y="637"/>
                    <a:pt x="617" y="635"/>
                  </a:cubicBezTo>
                  <a:lnTo>
                    <a:pt x="629" y="629"/>
                  </a:lnTo>
                  <a:lnTo>
                    <a:pt x="646" y="609"/>
                  </a:lnTo>
                  <a:cubicBezTo>
                    <a:pt x="658" y="603"/>
                    <a:pt x="664" y="591"/>
                    <a:pt x="672" y="586"/>
                  </a:cubicBezTo>
                  <a:cubicBezTo>
                    <a:pt x="678" y="577"/>
                    <a:pt x="684" y="571"/>
                    <a:pt x="687" y="565"/>
                  </a:cubicBezTo>
                  <a:lnTo>
                    <a:pt x="707" y="522"/>
                  </a:lnTo>
                  <a:cubicBezTo>
                    <a:pt x="707" y="516"/>
                    <a:pt x="707" y="513"/>
                    <a:pt x="713" y="508"/>
                  </a:cubicBezTo>
                  <a:cubicBezTo>
                    <a:pt x="715" y="490"/>
                    <a:pt x="718" y="479"/>
                    <a:pt x="721" y="464"/>
                  </a:cubicBezTo>
                  <a:cubicBezTo>
                    <a:pt x="727" y="462"/>
                    <a:pt x="727" y="462"/>
                    <a:pt x="727" y="459"/>
                  </a:cubicBezTo>
                  <a:lnTo>
                    <a:pt x="727" y="450"/>
                  </a:lnTo>
                  <a:lnTo>
                    <a:pt x="727" y="401"/>
                  </a:lnTo>
                  <a:lnTo>
                    <a:pt x="727" y="392"/>
                  </a:lnTo>
                  <a:cubicBezTo>
                    <a:pt x="721" y="372"/>
                    <a:pt x="715" y="349"/>
                    <a:pt x="713" y="320"/>
                  </a:cubicBezTo>
                  <a:lnTo>
                    <a:pt x="701" y="289"/>
                  </a:lnTo>
                  <a:cubicBezTo>
                    <a:pt x="701" y="286"/>
                    <a:pt x="701" y="283"/>
                    <a:pt x="698" y="277"/>
                  </a:cubicBezTo>
                  <a:lnTo>
                    <a:pt x="698" y="274"/>
                  </a:lnTo>
                  <a:lnTo>
                    <a:pt x="692" y="271"/>
                  </a:lnTo>
                  <a:cubicBezTo>
                    <a:pt x="684" y="248"/>
                    <a:pt x="672" y="231"/>
                    <a:pt x="661" y="214"/>
                  </a:cubicBezTo>
                  <a:cubicBezTo>
                    <a:pt x="661" y="214"/>
                    <a:pt x="661" y="211"/>
                    <a:pt x="658" y="211"/>
                  </a:cubicBezTo>
                  <a:cubicBezTo>
                    <a:pt x="649" y="196"/>
                    <a:pt x="643" y="188"/>
                    <a:pt x="635" y="176"/>
                  </a:cubicBezTo>
                  <a:cubicBezTo>
                    <a:pt x="635" y="173"/>
                    <a:pt x="635" y="173"/>
                    <a:pt x="632" y="170"/>
                  </a:cubicBezTo>
                  <a:cubicBezTo>
                    <a:pt x="620" y="156"/>
                    <a:pt x="603" y="139"/>
                    <a:pt x="589" y="124"/>
                  </a:cubicBezTo>
                  <a:cubicBezTo>
                    <a:pt x="574" y="116"/>
                    <a:pt x="568" y="104"/>
                    <a:pt x="557" y="98"/>
                  </a:cubicBezTo>
                  <a:cubicBezTo>
                    <a:pt x="557" y="98"/>
                    <a:pt x="557" y="96"/>
                    <a:pt x="554" y="96"/>
                  </a:cubicBezTo>
                  <a:cubicBezTo>
                    <a:pt x="534" y="84"/>
                    <a:pt x="517" y="70"/>
                    <a:pt x="499" y="61"/>
                  </a:cubicBezTo>
                  <a:cubicBezTo>
                    <a:pt x="488" y="55"/>
                    <a:pt x="476" y="47"/>
                    <a:pt x="468" y="44"/>
                  </a:cubicBezTo>
                  <a:cubicBezTo>
                    <a:pt x="468" y="44"/>
                    <a:pt x="468" y="41"/>
                    <a:pt x="462" y="41"/>
                  </a:cubicBezTo>
                  <a:cubicBezTo>
                    <a:pt x="462" y="38"/>
                    <a:pt x="462" y="38"/>
                    <a:pt x="459" y="38"/>
                  </a:cubicBezTo>
                  <a:lnTo>
                    <a:pt x="456" y="38"/>
                  </a:lnTo>
                  <a:cubicBezTo>
                    <a:pt x="456" y="32"/>
                    <a:pt x="456" y="32"/>
                    <a:pt x="453" y="32"/>
                  </a:cubicBezTo>
                  <a:cubicBezTo>
                    <a:pt x="433" y="26"/>
                    <a:pt x="416" y="18"/>
                    <a:pt x="398" y="15"/>
                  </a:cubicBezTo>
                  <a:cubicBezTo>
                    <a:pt x="387" y="12"/>
                    <a:pt x="375" y="12"/>
                    <a:pt x="367" y="9"/>
                  </a:cubicBezTo>
                  <a:cubicBezTo>
                    <a:pt x="358" y="3"/>
                    <a:pt x="344" y="3"/>
                    <a:pt x="344" y="3"/>
                  </a:cubicBezTo>
                  <a:cubicBezTo>
                    <a:pt x="329" y="3"/>
                    <a:pt x="312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33;p43"/>
            <p:cNvSpPr/>
            <p:nvPr/>
          </p:nvSpPr>
          <p:spPr>
            <a:xfrm>
              <a:off x="4807725" y="2098375"/>
              <a:ext cx="18275" cy="16875"/>
            </a:xfrm>
            <a:custGeom>
              <a:avLst/>
              <a:gdLst/>
              <a:ahLst/>
              <a:cxnLst/>
              <a:rect l="l" t="t" r="r" b="b"/>
              <a:pathLst>
                <a:path w="731" h="675" extrusionOk="0">
                  <a:moveTo>
                    <a:pt x="255" y="0"/>
                  </a:moveTo>
                  <a:cubicBezTo>
                    <a:pt x="249" y="0"/>
                    <a:pt x="243" y="0"/>
                    <a:pt x="234" y="3"/>
                  </a:cubicBezTo>
                  <a:lnTo>
                    <a:pt x="229" y="3"/>
                  </a:lnTo>
                  <a:cubicBezTo>
                    <a:pt x="220" y="6"/>
                    <a:pt x="214" y="6"/>
                    <a:pt x="211" y="6"/>
                  </a:cubicBezTo>
                  <a:cubicBezTo>
                    <a:pt x="191" y="9"/>
                    <a:pt x="174" y="21"/>
                    <a:pt x="157" y="24"/>
                  </a:cubicBezTo>
                  <a:lnTo>
                    <a:pt x="154" y="24"/>
                  </a:lnTo>
                  <a:cubicBezTo>
                    <a:pt x="148" y="24"/>
                    <a:pt x="148" y="24"/>
                    <a:pt x="145" y="29"/>
                  </a:cubicBezTo>
                  <a:cubicBezTo>
                    <a:pt x="139" y="29"/>
                    <a:pt x="131" y="32"/>
                    <a:pt x="128" y="35"/>
                  </a:cubicBezTo>
                  <a:cubicBezTo>
                    <a:pt x="125" y="38"/>
                    <a:pt x="125" y="44"/>
                    <a:pt x="119" y="47"/>
                  </a:cubicBezTo>
                  <a:cubicBezTo>
                    <a:pt x="116" y="49"/>
                    <a:pt x="113" y="58"/>
                    <a:pt x="105" y="61"/>
                  </a:cubicBezTo>
                  <a:cubicBezTo>
                    <a:pt x="87" y="75"/>
                    <a:pt x="67" y="96"/>
                    <a:pt x="53" y="116"/>
                  </a:cubicBezTo>
                  <a:lnTo>
                    <a:pt x="47" y="119"/>
                  </a:lnTo>
                  <a:lnTo>
                    <a:pt x="47" y="122"/>
                  </a:lnTo>
                  <a:cubicBezTo>
                    <a:pt x="47" y="124"/>
                    <a:pt x="44" y="130"/>
                    <a:pt x="41" y="133"/>
                  </a:cubicBezTo>
                  <a:cubicBezTo>
                    <a:pt x="41" y="133"/>
                    <a:pt x="41" y="136"/>
                    <a:pt x="38" y="139"/>
                  </a:cubicBezTo>
                  <a:cubicBezTo>
                    <a:pt x="30" y="147"/>
                    <a:pt x="27" y="159"/>
                    <a:pt x="24" y="165"/>
                  </a:cubicBezTo>
                  <a:lnTo>
                    <a:pt x="18" y="168"/>
                  </a:lnTo>
                  <a:lnTo>
                    <a:pt x="18" y="173"/>
                  </a:lnTo>
                  <a:cubicBezTo>
                    <a:pt x="15" y="176"/>
                    <a:pt x="15" y="176"/>
                    <a:pt x="15" y="179"/>
                  </a:cubicBezTo>
                  <a:cubicBezTo>
                    <a:pt x="12" y="191"/>
                    <a:pt x="12" y="202"/>
                    <a:pt x="10" y="211"/>
                  </a:cubicBezTo>
                  <a:cubicBezTo>
                    <a:pt x="10" y="220"/>
                    <a:pt x="10" y="225"/>
                    <a:pt x="4" y="234"/>
                  </a:cubicBezTo>
                  <a:cubicBezTo>
                    <a:pt x="1" y="240"/>
                    <a:pt x="1" y="251"/>
                    <a:pt x="1" y="260"/>
                  </a:cubicBezTo>
                  <a:lnTo>
                    <a:pt x="1" y="292"/>
                  </a:lnTo>
                  <a:cubicBezTo>
                    <a:pt x="4" y="294"/>
                    <a:pt x="4" y="297"/>
                    <a:pt x="4" y="303"/>
                  </a:cubicBezTo>
                  <a:lnTo>
                    <a:pt x="4" y="306"/>
                  </a:lnTo>
                  <a:cubicBezTo>
                    <a:pt x="10" y="326"/>
                    <a:pt x="15" y="349"/>
                    <a:pt x="24" y="375"/>
                  </a:cubicBezTo>
                  <a:cubicBezTo>
                    <a:pt x="24" y="378"/>
                    <a:pt x="27" y="392"/>
                    <a:pt x="30" y="398"/>
                  </a:cubicBezTo>
                  <a:cubicBezTo>
                    <a:pt x="33" y="398"/>
                    <a:pt x="33" y="404"/>
                    <a:pt x="33" y="404"/>
                  </a:cubicBezTo>
                  <a:cubicBezTo>
                    <a:pt x="33" y="410"/>
                    <a:pt x="38" y="421"/>
                    <a:pt x="41" y="424"/>
                  </a:cubicBezTo>
                  <a:cubicBezTo>
                    <a:pt x="56" y="447"/>
                    <a:pt x="67" y="467"/>
                    <a:pt x="82" y="490"/>
                  </a:cubicBezTo>
                  <a:lnTo>
                    <a:pt x="85" y="493"/>
                  </a:lnTo>
                  <a:lnTo>
                    <a:pt x="85" y="496"/>
                  </a:lnTo>
                  <a:lnTo>
                    <a:pt x="87" y="496"/>
                  </a:lnTo>
                  <a:lnTo>
                    <a:pt x="96" y="502"/>
                  </a:lnTo>
                  <a:cubicBezTo>
                    <a:pt x="102" y="511"/>
                    <a:pt x="105" y="516"/>
                    <a:pt x="113" y="525"/>
                  </a:cubicBezTo>
                  <a:cubicBezTo>
                    <a:pt x="131" y="539"/>
                    <a:pt x="148" y="557"/>
                    <a:pt x="168" y="571"/>
                  </a:cubicBezTo>
                  <a:lnTo>
                    <a:pt x="174" y="580"/>
                  </a:lnTo>
                  <a:lnTo>
                    <a:pt x="177" y="580"/>
                  </a:lnTo>
                  <a:lnTo>
                    <a:pt x="211" y="600"/>
                  </a:lnTo>
                  <a:cubicBezTo>
                    <a:pt x="226" y="611"/>
                    <a:pt x="249" y="623"/>
                    <a:pt x="269" y="632"/>
                  </a:cubicBezTo>
                  <a:lnTo>
                    <a:pt x="272" y="637"/>
                  </a:lnTo>
                  <a:lnTo>
                    <a:pt x="275" y="637"/>
                  </a:lnTo>
                  <a:cubicBezTo>
                    <a:pt x="278" y="637"/>
                    <a:pt x="278" y="640"/>
                    <a:pt x="283" y="640"/>
                  </a:cubicBezTo>
                  <a:cubicBezTo>
                    <a:pt x="283" y="643"/>
                    <a:pt x="286" y="643"/>
                    <a:pt x="286" y="643"/>
                  </a:cubicBezTo>
                  <a:lnTo>
                    <a:pt x="289" y="643"/>
                  </a:lnTo>
                  <a:cubicBezTo>
                    <a:pt x="304" y="646"/>
                    <a:pt x="312" y="652"/>
                    <a:pt x="321" y="655"/>
                  </a:cubicBezTo>
                  <a:cubicBezTo>
                    <a:pt x="330" y="655"/>
                    <a:pt x="335" y="658"/>
                    <a:pt x="344" y="658"/>
                  </a:cubicBezTo>
                  <a:cubicBezTo>
                    <a:pt x="361" y="666"/>
                    <a:pt x="379" y="669"/>
                    <a:pt x="399" y="672"/>
                  </a:cubicBezTo>
                  <a:lnTo>
                    <a:pt x="413" y="672"/>
                  </a:lnTo>
                  <a:cubicBezTo>
                    <a:pt x="428" y="675"/>
                    <a:pt x="436" y="675"/>
                    <a:pt x="451" y="675"/>
                  </a:cubicBezTo>
                  <a:cubicBezTo>
                    <a:pt x="465" y="675"/>
                    <a:pt x="479" y="672"/>
                    <a:pt x="494" y="672"/>
                  </a:cubicBezTo>
                  <a:lnTo>
                    <a:pt x="502" y="672"/>
                  </a:lnTo>
                  <a:cubicBezTo>
                    <a:pt x="502" y="672"/>
                    <a:pt x="505" y="672"/>
                    <a:pt x="508" y="669"/>
                  </a:cubicBezTo>
                  <a:cubicBezTo>
                    <a:pt x="528" y="660"/>
                    <a:pt x="543" y="658"/>
                    <a:pt x="560" y="655"/>
                  </a:cubicBezTo>
                  <a:cubicBezTo>
                    <a:pt x="569" y="650"/>
                    <a:pt x="568" y="650"/>
                    <a:pt x="567" y="650"/>
                  </a:cubicBezTo>
                  <a:cubicBezTo>
                    <a:pt x="567" y="650"/>
                    <a:pt x="566" y="650"/>
                    <a:pt x="574" y="646"/>
                  </a:cubicBezTo>
                  <a:cubicBezTo>
                    <a:pt x="589" y="640"/>
                    <a:pt x="600" y="632"/>
                    <a:pt x="615" y="626"/>
                  </a:cubicBezTo>
                  <a:cubicBezTo>
                    <a:pt x="618" y="626"/>
                    <a:pt x="623" y="623"/>
                    <a:pt x="629" y="620"/>
                  </a:cubicBezTo>
                  <a:cubicBezTo>
                    <a:pt x="632" y="614"/>
                    <a:pt x="638" y="611"/>
                    <a:pt x="638" y="611"/>
                  </a:cubicBezTo>
                  <a:lnTo>
                    <a:pt x="664" y="586"/>
                  </a:lnTo>
                  <a:cubicBezTo>
                    <a:pt x="664" y="586"/>
                    <a:pt x="675" y="577"/>
                    <a:pt x="678" y="568"/>
                  </a:cubicBezTo>
                  <a:cubicBezTo>
                    <a:pt x="687" y="557"/>
                    <a:pt x="693" y="551"/>
                    <a:pt x="696" y="539"/>
                  </a:cubicBezTo>
                  <a:cubicBezTo>
                    <a:pt x="701" y="537"/>
                    <a:pt x="710" y="511"/>
                    <a:pt x="710" y="511"/>
                  </a:cubicBezTo>
                  <a:cubicBezTo>
                    <a:pt x="710" y="502"/>
                    <a:pt x="716" y="499"/>
                    <a:pt x="716" y="496"/>
                  </a:cubicBezTo>
                  <a:cubicBezTo>
                    <a:pt x="719" y="490"/>
                    <a:pt x="719" y="479"/>
                    <a:pt x="721" y="470"/>
                  </a:cubicBezTo>
                  <a:cubicBezTo>
                    <a:pt x="721" y="467"/>
                    <a:pt x="724" y="447"/>
                    <a:pt x="724" y="447"/>
                  </a:cubicBezTo>
                  <a:cubicBezTo>
                    <a:pt x="730" y="439"/>
                    <a:pt x="730" y="436"/>
                    <a:pt x="730" y="433"/>
                  </a:cubicBezTo>
                  <a:lnTo>
                    <a:pt x="730" y="413"/>
                  </a:lnTo>
                  <a:cubicBezTo>
                    <a:pt x="730" y="407"/>
                    <a:pt x="730" y="398"/>
                    <a:pt x="724" y="384"/>
                  </a:cubicBezTo>
                  <a:cubicBezTo>
                    <a:pt x="724" y="384"/>
                    <a:pt x="724" y="364"/>
                    <a:pt x="721" y="355"/>
                  </a:cubicBezTo>
                  <a:cubicBezTo>
                    <a:pt x="721" y="341"/>
                    <a:pt x="719" y="332"/>
                    <a:pt x="716" y="320"/>
                  </a:cubicBezTo>
                  <a:cubicBezTo>
                    <a:pt x="716" y="309"/>
                    <a:pt x="710" y="297"/>
                    <a:pt x="707" y="292"/>
                  </a:cubicBezTo>
                  <a:cubicBezTo>
                    <a:pt x="704" y="289"/>
                    <a:pt x="704" y="277"/>
                    <a:pt x="701" y="274"/>
                  </a:cubicBezTo>
                  <a:lnTo>
                    <a:pt x="667" y="220"/>
                  </a:lnTo>
                  <a:cubicBezTo>
                    <a:pt x="664" y="208"/>
                    <a:pt x="658" y="202"/>
                    <a:pt x="649" y="191"/>
                  </a:cubicBezTo>
                  <a:cubicBezTo>
                    <a:pt x="649" y="191"/>
                    <a:pt x="649" y="188"/>
                    <a:pt x="647" y="188"/>
                  </a:cubicBezTo>
                  <a:lnTo>
                    <a:pt x="644" y="182"/>
                  </a:lnTo>
                  <a:cubicBezTo>
                    <a:pt x="629" y="165"/>
                    <a:pt x="615" y="147"/>
                    <a:pt x="595" y="133"/>
                  </a:cubicBezTo>
                  <a:cubicBezTo>
                    <a:pt x="589" y="130"/>
                    <a:pt x="580" y="122"/>
                    <a:pt x="574" y="116"/>
                  </a:cubicBezTo>
                  <a:cubicBezTo>
                    <a:pt x="574" y="116"/>
                    <a:pt x="563" y="104"/>
                    <a:pt x="557" y="101"/>
                  </a:cubicBezTo>
                  <a:cubicBezTo>
                    <a:pt x="551" y="93"/>
                    <a:pt x="543" y="90"/>
                    <a:pt x="537" y="87"/>
                  </a:cubicBezTo>
                  <a:cubicBezTo>
                    <a:pt x="531" y="81"/>
                    <a:pt x="520" y="75"/>
                    <a:pt x="514" y="73"/>
                  </a:cubicBezTo>
                  <a:cubicBezTo>
                    <a:pt x="494" y="58"/>
                    <a:pt x="476" y="49"/>
                    <a:pt x="459" y="38"/>
                  </a:cubicBezTo>
                  <a:cubicBezTo>
                    <a:pt x="459" y="38"/>
                    <a:pt x="456" y="35"/>
                    <a:pt x="451" y="35"/>
                  </a:cubicBezTo>
                  <a:lnTo>
                    <a:pt x="448" y="32"/>
                  </a:lnTo>
                  <a:lnTo>
                    <a:pt x="445" y="32"/>
                  </a:lnTo>
                  <a:cubicBezTo>
                    <a:pt x="430" y="29"/>
                    <a:pt x="419" y="24"/>
                    <a:pt x="413" y="21"/>
                  </a:cubicBezTo>
                  <a:cubicBezTo>
                    <a:pt x="399" y="18"/>
                    <a:pt x="390" y="18"/>
                    <a:pt x="379" y="15"/>
                  </a:cubicBezTo>
                  <a:cubicBezTo>
                    <a:pt x="370" y="9"/>
                    <a:pt x="358" y="9"/>
                    <a:pt x="350" y="6"/>
                  </a:cubicBezTo>
                  <a:cubicBezTo>
                    <a:pt x="341" y="6"/>
                    <a:pt x="332" y="6"/>
                    <a:pt x="327" y="3"/>
                  </a:cubicBezTo>
                  <a:lnTo>
                    <a:pt x="312" y="3"/>
                  </a:lnTo>
                  <a:cubicBezTo>
                    <a:pt x="289" y="0"/>
                    <a:pt x="272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34;p43"/>
            <p:cNvSpPr/>
            <p:nvPr/>
          </p:nvSpPr>
          <p:spPr>
            <a:xfrm>
              <a:off x="4850675" y="2045450"/>
              <a:ext cx="33325" cy="31000"/>
            </a:xfrm>
            <a:custGeom>
              <a:avLst/>
              <a:gdLst/>
              <a:ahLst/>
              <a:cxnLst/>
              <a:rect l="l" t="t" r="r" b="b"/>
              <a:pathLst>
                <a:path w="1333" h="1240" extrusionOk="0">
                  <a:moveTo>
                    <a:pt x="626" y="0"/>
                  </a:moveTo>
                  <a:cubicBezTo>
                    <a:pt x="493" y="0"/>
                    <a:pt x="363" y="40"/>
                    <a:pt x="251" y="114"/>
                  </a:cubicBezTo>
                  <a:cubicBezTo>
                    <a:pt x="243" y="120"/>
                    <a:pt x="237" y="129"/>
                    <a:pt x="225" y="135"/>
                  </a:cubicBezTo>
                  <a:cubicBezTo>
                    <a:pt x="200" y="152"/>
                    <a:pt x="174" y="172"/>
                    <a:pt x="153" y="189"/>
                  </a:cubicBezTo>
                  <a:lnTo>
                    <a:pt x="127" y="215"/>
                  </a:lnTo>
                  <a:cubicBezTo>
                    <a:pt x="67" y="276"/>
                    <a:pt x="27" y="354"/>
                    <a:pt x="9" y="452"/>
                  </a:cubicBezTo>
                  <a:cubicBezTo>
                    <a:pt x="9" y="454"/>
                    <a:pt x="9" y="460"/>
                    <a:pt x="6" y="460"/>
                  </a:cubicBezTo>
                  <a:lnTo>
                    <a:pt x="6" y="463"/>
                  </a:lnTo>
                  <a:lnTo>
                    <a:pt x="6" y="480"/>
                  </a:lnTo>
                  <a:cubicBezTo>
                    <a:pt x="1" y="498"/>
                    <a:pt x="1" y="518"/>
                    <a:pt x="1" y="535"/>
                  </a:cubicBezTo>
                  <a:cubicBezTo>
                    <a:pt x="1" y="581"/>
                    <a:pt x="1" y="593"/>
                    <a:pt x="9" y="627"/>
                  </a:cubicBezTo>
                  <a:cubicBezTo>
                    <a:pt x="24" y="705"/>
                    <a:pt x="44" y="763"/>
                    <a:pt x="79" y="823"/>
                  </a:cubicBezTo>
                  <a:cubicBezTo>
                    <a:pt x="209" y="1070"/>
                    <a:pt x="477" y="1239"/>
                    <a:pt x="767" y="1239"/>
                  </a:cubicBezTo>
                  <a:cubicBezTo>
                    <a:pt x="778" y="1239"/>
                    <a:pt x="790" y="1239"/>
                    <a:pt x="802" y="1238"/>
                  </a:cubicBezTo>
                  <a:cubicBezTo>
                    <a:pt x="1093" y="1227"/>
                    <a:pt x="1321" y="996"/>
                    <a:pt x="1324" y="714"/>
                  </a:cubicBezTo>
                  <a:cubicBezTo>
                    <a:pt x="1332" y="417"/>
                    <a:pt x="1093" y="109"/>
                    <a:pt x="816" y="28"/>
                  </a:cubicBezTo>
                  <a:cubicBezTo>
                    <a:pt x="753" y="9"/>
                    <a:pt x="689" y="0"/>
                    <a:pt x="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35;p43"/>
            <p:cNvSpPr/>
            <p:nvPr/>
          </p:nvSpPr>
          <p:spPr>
            <a:xfrm>
              <a:off x="4930300" y="2085050"/>
              <a:ext cx="18250" cy="17175"/>
            </a:xfrm>
            <a:custGeom>
              <a:avLst/>
              <a:gdLst/>
              <a:ahLst/>
              <a:cxnLst/>
              <a:rect l="l" t="t" r="r" b="b"/>
              <a:pathLst>
                <a:path w="730" h="687" extrusionOk="0">
                  <a:moveTo>
                    <a:pt x="283" y="0"/>
                  </a:moveTo>
                  <a:cubicBezTo>
                    <a:pt x="273" y="2"/>
                    <a:pt x="265" y="4"/>
                    <a:pt x="258" y="4"/>
                  </a:cubicBezTo>
                  <a:cubicBezTo>
                    <a:pt x="255" y="4"/>
                    <a:pt x="252" y="4"/>
                    <a:pt x="248" y="3"/>
                  </a:cubicBezTo>
                  <a:cubicBezTo>
                    <a:pt x="248" y="3"/>
                    <a:pt x="245" y="3"/>
                    <a:pt x="243" y="6"/>
                  </a:cubicBezTo>
                  <a:cubicBezTo>
                    <a:pt x="225" y="9"/>
                    <a:pt x="202" y="15"/>
                    <a:pt x="185" y="20"/>
                  </a:cubicBezTo>
                  <a:lnTo>
                    <a:pt x="182" y="23"/>
                  </a:lnTo>
                  <a:cubicBezTo>
                    <a:pt x="182" y="23"/>
                    <a:pt x="176" y="26"/>
                    <a:pt x="173" y="26"/>
                  </a:cubicBezTo>
                  <a:cubicBezTo>
                    <a:pt x="168" y="35"/>
                    <a:pt x="156" y="38"/>
                    <a:pt x="147" y="41"/>
                  </a:cubicBezTo>
                  <a:cubicBezTo>
                    <a:pt x="139" y="46"/>
                    <a:pt x="130" y="52"/>
                    <a:pt x="119" y="61"/>
                  </a:cubicBezTo>
                  <a:lnTo>
                    <a:pt x="116" y="64"/>
                  </a:lnTo>
                  <a:cubicBezTo>
                    <a:pt x="116" y="64"/>
                    <a:pt x="113" y="64"/>
                    <a:pt x="113" y="67"/>
                  </a:cubicBezTo>
                  <a:cubicBezTo>
                    <a:pt x="98" y="81"/>
                    <a:pt x="81" y="95"/>
                    <a:pt x="67" y="113"/>
                  </a:cubicBezTo>
                  <a:lnTo>
                    <a:pt x="61" y="118"/>
                  </a:lnTo>
                  <a:cubicBezTo>
                    <a:pt x="61" y="124"/>
                    <a:pt x="58" y="127"/>
                    <a:pt x="55" y="133"/>
                  </a:cubicBezTo>
                  <a:lnTo>
                    <a:pt x="52" y="136"/>
                  </a:lnTo>
                  <a:lnTo>
                    <a:pt x="47" y="136"/>
                  </a:lnTo>
                  <a:cubicBezTo>
                    <a:pt x="44" y="144"/>
                    <a:pt x="44" y="147"/>
                    <a:pt x="41" y="150"/>
                  </a:cubicBezTo>
                  <a:lnTo>
                    <a:pt x="38" y="153"/>
                  </a:lnTo>
                  <a:cubicBezTo>
                    <a:pt x="38" y="162"/>
                    <a:pt x="35" y="167"/>
                    <a:pt x="29" y="170"/>
                  </a:cubicBezTo>
                  <a:cubicBezTo>
                    <a:pt x="26" y="176"/>
                    <a:pt x="26" y="176"/>
                    <a:pt x="26" y="179"/>
                  </a:cubicBezTo>
                  <a:lnTo>
                    <a:pt x="23" y="182"/>
                  </a:lnTo>
                  <a:lnTo>
                    <a:pt x="23" y="185"/>
                  </a:lnTo>
                  <a:cubicBezTo>
                    <a:pt x="21" y="199"/>
                    <a:pt x="15" y="208"/>
                    <a:pt x="12" y="219"/>
                  </a:cubicBezTo>
                  <a:cubicBezTo>
                    <a:pt x="12" y="222"/>
                    <a:pt x="9" y="225"/>
                    <a:pt x="9" y="228"/>
                  </a:cubicBezTo>
                  <a:cubicBezTo>
                    <a:pt x="6" y="239"/>
                    <a:pt x="6" y="251"/>
                    <a:pt x="6" y="263"/>
                  </a:cubicBezTo>
                  <a:cubicBezTo>
                    <a:pt x="0" y="271"/>
                    <a:pt x="0" y="283"/>
                    <a:pt x="6" y="297"/>
                  </a:cubicBezTo>
                  <a:cubicBezTo>
                    <a:pt x="6" y="300"/>
                    <a:pt x="9" y="312"/>
                    <a:pt x="9" y="314"/>
                  </a:cubicBezTo>
                  <a:cubicBezTo>
                    <a:pt x="12" y="329"/>
                    <a:pt x="15" y="349"/>
                    <a:pt x="21" y="363"/>
                  </a:cubicBezTo>
                  <a:cubicBezTo>
                    <a:pt x="21" y="363"/>
                    <a:pt x="23" y="366"/>
                    <a:pt x="23" y="369"/>
                  </a:cubicBezTo>
                  <a:cubicBezTo>
                    <a:pt x="26" y="384"/>
                    <a:pt x="29" y="392"/>
                    <a:pt x="35" y="407"/>
                  </a:cubicBezTo>
                  <a:lnTo>
                    <a:pt x="38" y="410"/>
                  </a:lnTo>
                  <a:cubicBezTo>
                    <a:pt x="38" y="410"/>
                    <a:pt x="38" y="412"/>
                    <a:pt x="41" y="415"/>
                  </a:cubicBezTo>
                  <a:cubicBezTo>
                    <a:pt x="52" y="441"/>
                    <a:pt x="67" y="464"/>
                    <a:pt x="81" y="484"/>
                  </a:cubicBezTo>
                  <a:cubicBezTo>
                    <a:pt x="81" y="487"/>
                    <a:pt x="96" y="508"/>
                    <a:pt x="96" y="508"/>
                  </a:cubicBezTo>
                  <a:cubicBezTo>
                    <a:pt x="101" y="513"/>
                    <a:pt x="107" y="522"/>
                    <a:pt x="110" y="525"/>
                  </a:cubicBezTo>
                  <a:lnTo>
                    <a:pt x="153" y="568"/>
                  </a:lnTo>
                  <a:cubicBezTo>
                    <a:pt x="159" y="571"/>
                    <a:pt x="165" y="574"/>
                    <a:pt x="168" y="580"/>
                  </a:cubicBezTo>
                  <a:lnTo>
                    <a:pt x="182" y="594"/>
                  </a:lnTo>
                  <a:cubicBezTo>
                    <a:pt x="185" y="597"/>
                    <a:pt x="188" y="597"/>
                    <a:pt x="194" y="600"/>
                  </a:cubicBezTo>
                  <a:cubicBezTo>
                    <a:pt x="211" y="614"/>
                    <a:pt x="228" y="626"/>
                    <a:pt x="251" y="637"/>
                  </a:cubicBezTo>
                  <a:cubicBezTo>
                    <a:pt x="254" y="640"/>
                    <a:pt x="266" y="646"/>
                    <a:pt x="271" y="652"/>
                  </a:cubicBezTo>
                  <a:cubicBezTo>
                    <a:pt x="271" y="652"/>
                    <a:pt x="274" y="652"/>
                    <a:pt x="280" y="655"/>
                  </a:cubicBezTo>
                  <a:cubicBezTo>
                    <a:pt x="286" y="657"/>
                    <a:pt x="294" y="657"/>
                    <a:pt x="297" y="660"/>
                  </a:cubicBezTo>
                  <a:cubicBezTo>
                    <a:pt x="317" y="669"/>
                    <a:pt x="343" y="675"/>
                    <a:pt x="366" y="680"/>
                  </a:cubicBezTo>
                  <a:cubicBezTo>
                    <a:pt x="369" y="680"/>
                    <a:pt x="387" y="683"/>
                    <a:pt x="395" y="683"/>
                  </a:cubicBezTo>
                  <a:cubicBezTo>
                    <a:pt x="401" y="683"/>
                    <a:pt x="413" y="686"/>
                    <a:pt x="418" y="686"/>
                  </a:cubicBezTo>
                  <a:cubicBezTo>
                    <a:pt x="444" y="686"/>
                    <a:pt x="470" y="686"/>
                    <a:pt x="496" y="683"/>
                  </a:cubicBezTo>
                  <a:lnTo>
                    <a:pt x="502" y="683"/>
                  </a:lnTo>
                  <a:cubicBezTo>
                    <a:pt x="508" y="683"/>
                    <a:pt x="516" y="683"/>
                    <a:pt x="525" y="680"/>
                  </a:cubicBezTo>
                  <a:cubicBezTo>
                    <a:pt x="534" y="675"/>
                    <a:pt x="545" y="672"/>
                    <a:pt x="560" y="669"/>
                  </a:cubicBezTo>
                  <a:cubicBezTo>
                    <a:pt x="560" y="669"/>
                    <a:pt x="560" y="666"/>
                    <a:pt x="562" y="666"/>
                  </a:cubicBezTo>
                  <a:cubicBezTo>
                    <a:pt x="571" y="666"/>
                    <a:pt x="577" y="660"/>
                    <a:pt x="580" y="657"/>
                  </a:cubicBezTo>
                  <a:cubicBezTo>
                    <a:pt x="591" y="655"/>
                    <a:pt x="603" y="646"/>
                    <a:pt x="614" y="640"/>
                  </a:cubicBezTo>
                  <a:cubicBezTo>
                    <a:pt x="617" y="637"/>
                    <a:pt x="626" y="637"/>
                    <a:pt x="629" y="631"/>
                  </a:cubicBezTo>
                  <a:lnTo>
                    <a:pt x="632" y="629"/>
                  </a:lnTo>
                  <a:lnTo>
                    <a:pt x="634" y="626"/>
                  </a:lnTo>
                  <a:cubicBezTo>
                    <a:pt x="646" y="617"/>
                    <a:pt x="658" y="608"/>
                    <a:pt x="663" y="600"/>
                  </a:cubicBezTo>
                  <a:lnTo>
                    <a:pt x="675" y="588"/>
                  </a:lnTo>
                  <a:lnTo>
                    <a:pt x="675" y="585"/>
                  </a:lnTo>
                  <a:lnTo>
                    <a:pt x="678" y="585"/>
                  </a:lnTo>
                  <a:lnTo>
                    <a:pt x="678" y="582"/>
                  </a:lnTo>
                  <a:cubicBezTo>
                    <a:pt x="683" y="574"/>
                    <a:pt x="689" y="559"/>
                    <a:pt x="698" y="551"/>
                  </a:cubicBezTo>
                  <a:cubicBezTo>
                    <a:pt x="721" y="513"/>
                    <a:pt x="730" y="473"/>
                    <a:pt x="730" y="430"/>
                  </a:cubicBezTo>
                  <a:lnTo>
                    <a:pt x="730" y="407"/>
                  </a:lnTo>
                  <a:lnTo>
                    <a:pt x="730" y="398"/>
                  </a:lnTo>
                  <a:cubicBezTo>
                    <a:pt x="730" y="389"/>
                    <a:pt x="727" y="378"/>
                    <a:pt x="721" y="366"/>
                  </a:cubicBezTo>
                  <a:cubicBezTo>
                    <a:pt x="718" y="343"/>
                    <a:pt x="709" y="323"/>
                    <a:pt x="704" y="300"/>
                  </a:cubicBezTo>
                  <a:cubicBezTo>
                    <a:pt x="704" y="297"/>
                    <a:pt x="701" y="291"/>
                    <a:pt x="701" y="286"/>
                  </a:cubicBezTo>
                  <a:cubicBezTo>
                    <a:pt x="701" y="283"/>
                    <a:pt x="695" y="280"/>
                    <a:pt x="695" y="280"/>
                  </a:cubicBezTo>
                  <a:cubicBezTo>
                    <a:pt x="689" y="271"/>
                    <a:pt x="686" y="263"/>
                    <a:pt x="681" y="254"/>
                  </a:cubicBezTo>
                  <a:cubicBezTo>
                    <a:pt x="681" y="251"/>
                    <a:pt x="678" y="242"/>
                    <a:pt x="675" y="239"/>
                  </a:cubicBezTo>
                  <a:cubicBezTo>
                    <a:pt x="666" y="225"/>
                    <a:pt x="658" y="211"/>
                    <a:pt x="649" y="196"/>
                  </a:cubicBezTo>
                  <a:cubicBezTo>
                    <a:pt x="646" y="196"/>
                    <a:pt x="646" y="193"/>
                    <a:pt x="643" y="191"/>
                  </a:cubicBezTo>
                  <a:cubicBezTo>
                    <a:pt x="632" y="182"/>
                    <a:pt x="623" y="170"/>
                    <a:pt x="617" y="165"/>
                  </a:cubicBezTo>
                  <a:lnTo>
                    <a:pt x="574" y="121"/>
                  </a:lnTo>
                  <a:cubicBezTo>
                    <a:pt x="571" y="118"/>
                    <a:pt x="562" y="110"/>
                    <a:pt x="557" y="107"/>
                  </a:cubicBezTo>
                  <a:lnTo>
                    <a:pt x="551" y="104"/>
                  </a:lnTo>
                  <a:cubicBezTo>
                    <a:pt x="548" y="98"/>
                    <a:pt x="545" y="95"/>
                    <a:pt x="536" y="93"/>
                  </a:cubicBezTo>
                  <a:cubicBezTo>
                    <a:pt x="522" y="78"/>
                    <a:pt x="505" y="67"/>
                    <a:pt x="487" y="61"/>
                  </a:cubicBezTo>
                  <a:cubicBezTo>
                    <a:pt x="487" y="61"/>
                    <a:pt x="487" y="55"/>
                    <a:pt x="485" y="55"/>
                  </a:cubicBezTo>
                  <a:cubicBezTo>
                    <a:pt x="476" y="49"/>
                    <a:pt x="464" y="46"/>
                    <a:pt x="459" y="41"/>
                  </a:cubicBezTo>
                  <a:cubicBezTo>
                    <a:pt x="459" y="41"/>
                    <a:pt x="456" y="38"/>
                    <a:pt x="450" y="38"/>
                  </a:cubicBezTo>
                  <a:cubicBezTo>
                    <a:pt x="450" y="35"/>
                    <a:pt x="447" y="35"/>
                    <a:pt x="447" y="35"/>
                  </a:cubicBezTo>
                  <a:lnTo>
                    <a:pt x="444" y="32"/>
                  </a:lnTo>
                  <a:cubicBezTo>
                    <a:pt x="427" y="23"/>
                    <a:pt x="404" y="18"/>
                    <a:pt x="384" y="12"/>
                  </a:cubicBezTo>
                  <a:cubicBezTo>
                    <a:pt x="372" y="9"/>
                    <a:pt x="361" y="9"/>
                    <a:pt x="346" y="6"/>
                  </a:cubicBezTo>
                  <a:cubicBezTo>
                    <a:pt x="346" y="6"/>
                    <a:pt x="346" y="3"/>
                    <a:pt x="343" y="3"/>
                  </a:cubicBezTo>
                  <a:lnTo>
                    <a:pt x="341" y="3"/>
                  </a:lnTo>
                  <a:cubicBezTo>
                    <a:pt x="320" y="3"/>
                    <a:pt x="300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36;p43"/>
            <p:cNvSpPr/>
            <p:nvPr/>
          </p:nvSpPr>
          <p:spPr>
            <a:xfrm>
              <a:off x="4935350" y="2249025"/>
              <a:ext cx="325" cy="825"/>
            </a:xfrm>
            <a:custGeom>
              <a:avLst/>
              <a:gdLst/>
              <a:ahLst/>
              <a:cxnLst/>
              <a:rect l="l" t="t" r="r" b="b"/>
              <a:pathLst>
                <a:path w="13" h="33" extrusionOk="0">
                  <a:moveTo>
                    <a:pt x="10" y="1"/>
                  </a:moveTo>
                  <a:cubicBezTo>
                    <a:pt x="8" y="1"/>
                    <a:pt x="4" y="10"/>
                    <a:pt x="0" y="33"/>
                  </a:cubicBezTo>
                  <a:cubicBezTo>
                    <a:pt x="11" y="15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37;p43"/>
            <p:cNvSpPr/>
            <p:nvPr/>
          </p:nvSpPr>
          <p:spPr>
            <a:xfrm>
              <a:off x="4934400" y="2250775"/>
              <a:ext cx="450" cy="60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8" y="0"/>
                  </a:moveTo>
                  <a:cubicBezTo>
                    <a:pt x="9" y="3"/>
                    <a:pt x="1" y="15"/>
                    <a:pt x="1" y="23"/>
                  </a:cubicBezTo>
                  <a:lnTo>
                    <a:pt x="6" y="17"/>
                  </a:lnTo>
                  <a:cubicBezTo>
                    <a:pt x="9" y="9"/>
                    <a:pt x="15" y="6"/>
                    <a:pt x="15" y="6"/>
                  </a:cubicBezTo>
                  <a:cubicBezTo>
                    <a:pt x="15" y="3"/>
                    <a:pt x="18" y="3"/>
                    <a:pt x="18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38;p43"/>
            <p:cNvSpPr/>
            <p:nvPr/>
          </p:nvSpPr>
          <p:spPr>
            <a:xfrm>
              <a:off x="4933325" y="2251625"/>
              <a:ext cx="825" cy="325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32" y="1"/>
                  </a:moveTo>
                  <a:cubicBezTo>
                    <a:pt x="9" y="1"/>
                    <a:pt x="0" y="9"/>
                    <a:pt x="0" y="12"/>
                  </a:cubicBezTo>
                  <a:lnTo>
                    <a:pt x="6" y="12"/>
                  </a:lnTo>
                  <a:cubicBezTo>
                    <a:pt x="9" y="12"/>
                    <a:pt x="15" y="9"/>
                    <a:pt x="18" y="9"/>
                  </a:cubicBezTo>
                  <a:cubicBezTo>
                    <a:pt x="24" y="4"/>
                    <a:pt x="29" y="1"/>
                    <a:pt x="32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228253"/>
      </p:ext>
    </p:extLst>
  </p:cSld>
  <p:clrMapOvr>
    <a:masterClrMapping/>
  </p:clrMapOvr>
  <p:transition spd="med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9;p48"/>
          <p:cNvSpPr txBox="1">
            <a:spLocks/>
          </p:cNvSpPr>
          <p:nvPr/>
        </p:nvSpPr>
        <p:spPr>
          <a:xfrm>
            <a:off x="0" y="145142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stander"/>
              <a:buNone/>
              <a:defRPr sz="4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351"/>
              </a:buClr>
              <a:buSzPts val="3600"/>
              <a:buFont typeface="Grandstander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ndstander ExtraBold"/>
              </a:rPr>
              <a:t>TRÒ CHƠI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ndstander ExtraBold"/>
            </a:endParaRPr>
          </a:p>
        </p:txBody>
      </p:sp>
      <p:sp>
        <p:nvSpPr>
          <p:cNvPr id="6" name="Google Shape;1699;p48"/>
          <p:cNvSpPr txBox="1">
            <a:spLocks/>
          </p:cNvSpPr>
          <p:nvPr/>
        </p:nvSpPr>
        <p:spPr>
          <a:xfrm>
            <a:off x="0" y="798962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stander"/>
              <a:buNone/>
              <a:defRPr sz="4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351"/>
              </a:buClr>
              <a:buSzPts val="3600"/>
              <a:buFont typeface="Grandstander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ndstander ExtraBold"/>
              </a:rPr>
              <a:t>GIẢI MÃ THÍ NGHIỆM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ndstander ExtraBold"/>
            </a:endParaRPr>
          </a:p>
        </p:txBody>
      </p:sp>
      <p:pic>
        <p:nvPicPr>
          <p:cNvPr id="2052" name="Picture 4" descr="https://cdn-icons-png.flaticon.com/128/3400/340009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27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-icons-png.flaticon.com/128/542/54249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89" y="3176975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-icons-png.flaticon.com/128/1431/1431187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59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dn-icons-png.flaticon.com/128/1184/1184122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91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t4.ftcdn.net/jpg/06/00/43/51/240_F_600435128_pukEnaPARaReVTVhaYxE7OkowvEBv01T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0417" y1="22083" x2="55417" y2="5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88" y="2906020"/>
            <a:ext cx="1984074" cy="18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cdn-icons-png.flaticon.com/128/892/892535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5" y="4066399"/>
            <a:ext cx="1011011" cy="9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4871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decel="100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decel="100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decel="100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decel="100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678CBE-5BE8-B3C6-FC84-6A411335FA64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1" name="Google Shape;1421;p34"/>
          <p:cNvSpPr/>
          <p:nvPr/>
        </p:nvSpPr>
        <p:spPr>
          <a:xfrm>
            <a:off x="4694661" y="2685490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2" name="Google Shape;1422;p34"/>
          <p:cNvSpPr/>
          <p:nvPr/>
        </p:nvSpPr>
        <p:spPr>
          <a:xfrm>
            <a:off x="4694661" y="1354155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3" name="Google Shape;1423;p34"/>
          <p:cNvSpPr/>
          <p:nvPr/>
        </p:nvSpPr>
        <p:spPr>
          <a:xfrm>
            <a:off x="250761" y="2578816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4" name="Google Shape;1424;p34"/>
          <p:cNvSpPr/>
          <p:nvPr/>
        </p:nvSpPr>
        <p:spPr>
          <a:xfrm>
            <a:off x="250761" y="1247481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5" name="Google Shape;1425;p34"/>
          <p:cNvSpPr txBox="1">
            <a:spLocks noGrp="1"/>
          </p:cNvSpPr>
          <p:nvPr>
            <p:ph type="title"/>
          </p:nvPr>
        </p:nvSpPr>
        <p:spPr>
          <a:xfrm>
            <a:off x="720000" y="3423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9933"/>
                </a:solidFill>
                <a:latin typeface="+mj-lt"/>
              </a:rPr>
              <a:t>NỘI DUNG BÀI HỌC</a:t>
            </a:r>
            <a:endParaRPr sz="3000" b="1" dirty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1430" name="Google Shape;1430;p34"/>
          <p:cNvSpPr txBox="1">
            <a:spLocks noGrp="1"/>
          </p:cNvSpPr>
          <p:nvPr>
            <p:ph type="title" idx="5"/>
          </p:nvPr>
        </p:nvSpPr>
        <p:spPr>
          <a:xfrm>
            <a:off x="250761" y="1448031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</a:t>
            </a:r>
            <a:endParaRPr b="1" dirty="0">
              <a:latin typeface="+mj-lt"/>
            </a:endParaRPr>
          </a:p>
        </p:txBody>
      </p:sp>
      <p:sp>
        <p:nvSpPr>
          <p:cNvPr id="1431" name="Google Shape;1431;p34"/>
          <p:cNvSpPr txBox="1">
            <a:spLocks noGrp="1"/>
          </p:cNvSpPr>
          <p:nvPr>
            <p:ph type="title" idx="6"/>
          </p:nvPr>
        </p:nvSpPr>
        <p:spPr>
          <a:xfrm>
            <a:off x="250761" y="2779365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III</a:t>
            </a:r>
            <a:endParaRPr b="1" dirty="0">
              <a:latin typeface="+mj-lt"/>
            </a:endParaRPr>
          </a:p>
        </p:txBody>
      </p:sp>
      <p:sp>
        <p:nvSpPr>
          <p:cNvPr id="1432" name="Google Shape;1432;p34"/>
          <p:cNvSpPr txBox="1">
            <a:spLocks noGrp="1"/>
          </p:cNvSpPr>
          <p:nvPr>
            <p:ph type="title" idx="7"/>
          </p:nvPr>
        </p:nvSpPr>
        <p:spPr>
          <a:xfrm>
            <a:off x="4694661" y="1554705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II</a:t>
            </a:r>
            <a:endParaRPr b="1" dirty="0">
              <a:latin typeface="+mj-lt"/>
            </a:endParaRPr>
          </a:p>
        </p:txBody>
      </p:sp>
      <p:sp>
        <p:nvSpPr>
          <p:cNvPr id="1433" name="Google Shape;1433;p34"/>
          <p:cNvSpPr txBox="1">
            <a:spLocks noGrp="1"/>
          </p:cNvSpPr>
          <p:nvPr>
            <p:ph type="title" idx="8"/>
          </p:nvPr>
        </p:nvSpPr>
        <p:spPr>
          <a:xfrm>
            <a:off x="4694661" y="2886040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IV</a:t>
            </a:r>
            <a:endParaRPr b="1" dirty="0">
              <a:latin typeface="+mj-lt"/>
            </a:endParaRPr>
          </a:p>
        </p:txBody>
      </p:sp>
      <p:sp>
        <p:nvSpPr>
          <p:cNvPr id="1434" name="Google Shape;1434;p34"/>
          <p:cNvSpPr txBox="1">
            <a:spLocks noGrp="1"/>
          </p:cNvSpPr>
          <p:nvPr>
            <p:ph type="subTitle" idx="9"/>
          </p:nvPr>
        </p:nvSpPr>
        <p:spPr>
          <a:xfrm>
            <a:off x="1155124" y="1168559"/>
            <a:ext cx="2818417" cy="1022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CĂN BẬC HAI CỦA MỘT BÌNH PHƯƠNG</a:t>
            </a:r>
            <a:endParaRPr sz="2000" dirty="0">
              <a:latin typeface="+mj-lt"/>
            </a:endParaRPr>
          </a:p>
        </p:txBody>
      </p:sp>
      <p:sp>
        <p:nvSpPr>
          <p:cNvPr id="1436" name="Google Shape;1436;p34"/>
          <p:cNvSpPr txBox="1">
            <a:spLocks noGrp="1"/>
          </p:cNvSpPr>
          <p:nvPr>
            <p:ph type="subTitle" idx="14"/>
          </p:nvPr>
        </p:nvSpPr>
        <p:spPr>
          <a:xfrm>
            <a:off x="1155124" y="2459248"/>
            <a:ext cx="2569386" cy="10645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n-lt"/>
              </a:rPr>
              <a:t>CĂN BẬC HAI CỦA MỘT </a:t>
            </a:r>
            <a:r>
              <a:rPr lang="en-US" sz="2000" dirty="0">
                <a:latin typeface="+mn-lt"/>
              </a:rPr>
              <a:t>THƯƠNG</a:t>
            </a:r>
            <a:endParaRPr lang="vi-VN" sz="2000" dirty="0">
              <a:latin typeface="+mn-lt"/>
            </a:endParaRPr>
          </a:p>
        </p:txBody>
      </p:sp>
      <p:sp>
        <p:nvSpPr>
          <p:cNvPr id="10" name="Google Shape;1421;p34">
            <a:extLst>
              <a:ext uri="{FF2B5EF4-FFF2-40B4-BE49-F238E27FC236}">
                <a16:creationId xmlns:a16="http://schemas.microsoft.com/office/drawing/2014/main" id="{C8BD332A-EB9A-6D9A-FABB-8F0B6A8AAF81}"/>
              </a:ext>
            </a:extLst>
          </p:cNvPr>
          <p:cNvSpPr/>
          <p:nvPr/>
        </p:nvSpPr>
        <p:spPr>
          <a:xfrm>
            <a:off x="250761" y="3866662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1" name="Google Shape;1433;p34">
            <a:extLst>
              <a:ext uri="{FF2B5EF4-FFF2-40B4-BE49-F238E27FC236}">
                <a16:creationId xmlns:a16="http://schemas.microsoft.com/office/drawing/2014/main" id="{21D57224-4E0A-8380-E5B3-8F287B368248}"/>
              </a:ext>
            </a:extLst>
          </p:cNvPr>
          <p:cNvSpPr txBox="1">
            <a:spLocks/>
          </p:cNvSpPr>
          <p:nvPr/>
        </p:nvSpPr>
        <p:spPr>
          <a:xfrm>
            <a:off x="250761" y="4067212"/>
            <a:ext cx="848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r>
              <a:rPr lang="en-US" b="1" dirty="0">
                <a:latin typeface="+mj-lt"/>
              </a:rPr>
              <a:t>V</a:t>
            </a:r>
          </a:p>
        </p:txBody>
      </p:sp>
      <p:sp>
        <p:nvSpPr>
          <p:cNvPr id="16" name="Google Shape;1436;p34">
            <a:extLst>
              <a:ext uri="{FF2B5EF4-FFF2-40B4-BE49-F238E27FC236}">
                <a16:creationId xmlns:a16="http://schemas.microsoft.com/office/drawing/2014/main" id="{35F40411-D63A-CA54-F037-BA59360B08A0}"/>
              </a:ext>
            </a:extLst>
          </p:cNvPr>
          <p:cNvSpPr txBox="1">
            <a:spLocks/>
          </p:cNvSpPr>
          <p:nvPr/>
        </p:nvSpPr>
        <p:spPr>
          <a:xfrm>
            <a:off x="5556381" y="1218363"/>
            <a:ext cx="2569386" cy="106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vi-VN" sz="2000" dirty="0">
                <a:latin typeface="+mn-lt"/>
              </a:rPr>
              <a:t>CĂN BẬC HAI CỦA MỘT </a:t>
            </a:r>
            <a:r>
              <a:rPr lang="en-US" sz="2000" dirty="0">
                <a:latin typeface="+mn-lt"/>
              </a:rPr>
              <a:t>TÍCH</a:t>
            </a:r>
            <a:endParaRPr lang="vi-VN" sz="2000" dirty="0">
              <a:latin typeface="+mn-lt"/>
            </a:endParaRPr>
          </a:p>
        </p:txBody>
      </p:sp>
      <p:sp>
        <p:nvSpPr>
          <p:cNvPr id="19" name="Google Shape;1436;p34">
            <a:extLst>
              <a:ext uri="{FF2B5EF4-FFF2-40B4-BE49-F238E27FC236}">
                <a16:creationId xmlns:a16="http://schemas.microsoft.com/office/drawing/2014/main" id="{56511AF7-9275-7803-213C-021589800AA1}"/>
              </a:ext>
            </a:extLst>
          </p:cNvPr>
          <p:cNvSpPr txBox="1">
            <a:spLocks/>
          </p:cNvSpPr>
          <p:nvPr/>
        </p:nvSpPr>
        <p:spPr>
          <a:xfrm>
            <a:off x="5556381" y="2603100"/>
            <a:ext cx="3386897" cy="106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000" dirty="0">
                <a:latin typeface="+mn-lt"/>
              </a:rPr>
              <a:t>ĐƯA THỪA SỐ RA NGOÀI</a:t>
            </a:r>
          </a:p>
          <a:p>
            <a:pPr marL="0" indent="0">
              <a:lnSpc>
                <a:spcPct val="150000"/>
              </a:lnSpc>
            </a:pPr>
            <a:r>
              <a:rPr lang="en-US" sz="2000" dirty="0">
                <a:latin typeface="+mn-lt"/>
              </a:rPr>
              <a:t>DẤU CĂN BẬC HAI</a:t>
            </a:r>
            <a:endParaRPr lang="vi-VN" sz="2000" dirty="0">
              <a:latin typeface="+mn-lt"/>
            </a:endParaRPr>
          </a:p>
        </p:txBody>
      </p:sp>
      <p:sp>
        <p:nvSpPr>
          <p:cNvPr id="20" name="Google Shape;1436;p34">
            <a:extLst>
              <a:ext uri="{FF2B5EF4-FFF2-40B4-BE49-F238E27FC236}">
                <a16:creationId xmlns:a16="http://schemas.microsoft.com/office/drawing/2014/main" id="{903149D3-4B9D-8803-72A6-E7A6D7CAFE0F}"/>
              </a:ext>
            </a:extLst>
          </p:cNvPr>
          <p:cNvSpPr txBox="1">
            <a:spLocks/>
          </p:cNvSpPr>
          <p:nvPr/>
        </p:nvSpPr>
        <p:spPr>
          <a:xfrm>
            <a:off x="1155123" y="3774974"/>
            <a:ext cx="3651053" cy="106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000" dirty="0">
                <a:latin typeface="+mn-lt"/>
              </a:rPr>
              <a:t>ĐƯA THỪA SỐ VÀO TRONG DẤU CĂN BẬC HAI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1" grpId="0" animBg="1"/>
      <p:bldP spid="1422" grpId="0" animBg="1"/>
      <p:bldP spid="1423" grpId="0" animBg="1"/>
      <p:bldP spid="1424" grpId="0" animBg="1"/>
      <p:bldP spid="1430" grpId="0"/>
      <p:bldP spid="1431" grpId="0"/>
      <p:bldP spid="1432" grpId="0"/>
      <p:bldP spid="1433" grpId="0"/>
      <p:bldP spid="1434" grpId="0" build="p"/>
      <p:bldP spid="1436" grpId="0" build="p"/>
      <p:bldP spid="10" grpId="0" animBg="1"/>
      <p:bldP spid="11" grpId="0"/>
      <p:bldP spid="16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Aft>
                    <a:spcPts val="500"/>
                  </a:spcAft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1.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Với mọi số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ta có:</a:t>
                </a: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362855" y="1675024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ctr"/>
                <a:r>
                  <a:rPr lang="fr-FR" sz="2000" dirty="0">
                    <a:solidFill>
                      <a:srgbClr val="FFFF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1800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1675024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40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2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Với hai số không âm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ta có:</a:t>
                </a: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75199" y="1675024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FFFF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180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1675024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54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3.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≥0,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ta có:</a:t>
                </a: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362854" y="3122823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FFFF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sz="180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4" y="3122823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50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9BEFBA34-4C00-32A0-8770-DF3C953146E4}"/>
              </a:ext>
            </a:extLst>
          </p:cNvPr>
          <p:cNvSpPr/>
          <p:nvPr/>
        </p:nvSpPr>
        <p:spPr>
          <a:xfrm>
            <a:off x="362857" y="235195"/>
            <a:ext cx="8418286" cy="1212076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fr-FR" sz="20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 4.</a:t>
            </a:r>
            <a:r>
              <a:rPr lang="fr-FR" sz="2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Khẳng định nào sau đây là đúng?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Đáp án đúng">
                <a:extLst>
                  <a:ext uri="{FF2B5EF4-FFF2-40B4-BE49-F238E27FC236}">
                    <a16:creationId xmlns:a16="http://schemas.microsoft.com/office/drawing/2014/main" id="{19F3A051-021F-EB3A-00DF-B973C72A09FD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12.13</m:t>
                        </m:r>
                      </m:e>
                    </m:ra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Đáp án đúng">
                <a:extLst>
                  <a:ext uri="{FF2B5EF4-FFF2-40B4-BE49-F238E27FC236}">
                    <a16:creationId xmlns:a16="http://schemas.microsoft.com/office/drawing/2014/main" id="{19F3A051-021F-EB3A-00DF-B973C72A0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036A9652-3771-6C9C-4CF2-254C814F14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12.13=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e>
                        </m:rad>
                      </m:den>
                    </m:f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036A9652-3771-6C9C-4CF2-254C814F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sai 2">
                <a:extLst>
                  <a:ext uri="{FF2B5EF4-FFF2-40B4-BE49-F238E27FC236}">
                    <a16:creationId xmlns:a16="http://schemas.microsoft.com/office/drawing/2014/main" id="{05F40DB8-3866-7F7B-3F4C-99FDCDAD283F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12.13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e>
                        </m:rad>
                      </m:den>
                    </m:f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Đáp án sai 2">
                <a:extLst>
                  <a:ext uri="{FF2B5EF4-FFF2-40B4-BE49-F238E27FC236}">
                    <a16:creationId xmlns:a16="http://schemas.microsoft.com/office/drawing/2014/main" id="{05F40DB8-3866-7F7B-3F4C-99FDCDAD2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3">
                <a:extLst>
                  <a:ext uri="{FF2B5EF4-FFF2-40B4-BE49-F238E27FC236}">
                    <a16:creationId xmlns:a16="http://schemas.microsoft.com/office/drawing/2014/main" id="{07AC8C2A-7882-6128-9893-DD02CCA25867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12.13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Đáp án sai 3">
                <a:extLst>
                  <a:ext uri="{FF2B5EF4-FFF2-40B4-BE49-F238E27FC236}">
                    <a16:creationId xmlns:a16="http://schemas.microsoft.com/office/drawing/2014/main" id="{07AC8C2A-7882-6128-9893-DD02CCA25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Đáp án đúng">
                <a:extLst>
                  <a:ext uri="{FF2B5EF4-FFF2-40B4-BE49-F238E27FC236}">
                    <a16:creationId xmlns:a16="http://schemas.microsoft.com/office/drawing/2014/main" id="{FA61FB28-20FF-E3F4-A7AE-FA89BE6FD132}"/>
                  </a:ext>
                </a:extLst>
              </p:cNvPr>
              <p:cNvSpPr/>
              <p:nvPr/>
            </p:nvSpPr>
            <p:spPr>
              <a:xfrm>
                <a:off x="4775199" y="3122823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FFFF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12.13</m:t>
                        </m:r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</m:oMath>
                </a14:m>
                <a:endParaRPr lang="en-US" sz="180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Đáp án đúng">
                <a:extLst>
                  <a:ext uri="{FF2B5EF4-FFF2-40B4-BE49-F238E27FC236}">
                    <a16:creationId xmlns:a16="http://schemas.microsoft.com/office/drawing/2014/main" id="{FA61FB28-20FF-E3F4-A7AE-FA89BE6FD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77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Kết quả của phép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1,25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51,2</m:t>
                        </m:r>
                      </m:e>
                    </m:rad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là:</a:t>
                </a: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362857" y="1675024"/>
            <a:ext cx="4005943" cy="1220046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fr-FR" sz="2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8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362855" y="3122823"/>
            <a:ext cx="4005943" cy="1220046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fr-FR" sz="2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16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75201" y="1675024"/>
            <a:ext cx="4005943" cy="1220046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fr-FR" sz="2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32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75200" y="3122823"/>
            <a:ext cx="4005943" cy="1220046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fr-FR" sz="2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D. 4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362855" y="1675024"/>
            <a:ext cx="4005943" cy="1220046"/>
          </a:xfrm>
          <a:prstGeom prst="roundRect">
            <a:avLst/>
          </a:prstGeom>
          <a:solidFill>
            <a:srgbClr val="FF4F4F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fr-FR" sz="200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8</a:t>
            </a:r>
            <a:endParaRPr lang="en-US" sz="18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s://cdn-icons-png.flaticon.com/128/3513/351357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92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" name="Google Shape;688;p38"/>
          <p:cNvGrpSpPr/>
          <p:nvPr/>
        </p:nvGrpSpPr>
        <p:grpSpPr>
          <a:xfrm>
            <a:off x="1218948" y="1390358"/>
            <a:ext cx="3802719" cy="2330963"/>
            <a:chOff x="238125" y="3802475"/>
            <a:chExt cx="1106750" cy="613450"/>
          </a:xfrm>
        </p:grpSpPr>
        <p:sp>
          <p:nvSpPr>
            <p:cNvPr id="77" name="Google Shape;689;p38"/>
            <p:cNvSpPr/>
            <p:nvPr/>
          </p:nvSpPr>
          <p:spPr>
            <a:xfrm>
              <a:off x="259750" y="3831325"/>
              <a:ext cx="1085125" cy="584600"/>
            </a:xfrm>
            <a:custGeom>
              <a:avLst/>
              <a:gdLst/>
              <a:ahLst/>
              <a:cxnLst/>
              <a:rect l="l" t="t" r="r" b="b"/>
              <a:pathLst>
                <a:path w="43405" h="23384" extrusionOk="0">
                  <a:moveTo>
                    <a:pt x="1" y="0"/>
                  </a:moveTo>
                  <a:lnTo>
                    <a:pt x="1" y="23239"/>
                  </a:lnTo>
                  <a:cubicBezTo>
                    <a:pt x="42" y="23276"/>
                    <a:pt x="109" y="23290"/>
                    <a:pt x="182" y="23290"/>
                  </a:cubicBezTo>
                  <a:cubicBezTo>
                    <a:pt x="288" y="23290"/>
                    <a:pt x="406" y="23261"/>
                    <a:pt x="478" y="23228"/>
                  </a:cubicBezTo>
                  <a:cubicBezTo>
                    <a:pt x="600" y="23184"/>
                    <a:pt x="711" y="23106"/>
                    <a:pt x="844" y="23095"/>
                  </a:cubicBezTo>
                  <a:cubicBezTo>
                    <a:pt x="931" y="23095"/>
                    <a:pt x="1025" y="23119"/>
                    <a:pt x="1111" y="23119"/>
                  </a:cubicBezTo>
                  <a:cubicBezTo>
                    <a:pt x="1168" y="23119"/>
                    <a:pt x="1221" y="23108"/>
                    <a:pt x="1266" y="23073"/>
                  </a:cubicBezTo>
                  <a:cubicBezTo>
                    <a:pt x="1310" y="23040"/>
                    <a:pt x="1332" y="22984"/>
                    <a:pt x="1377" y="22962"/>
                  </a:cubicBezTo>
                  <a:cubicBezTo>
                    <a:pt x="1410" y="22945"/>
                    <a:pt x="1446" y="22942"/>
                    <a:pt x="1484" y="22942"/>
                  </a:cubicBezTo>
                  <a:cubicBezTo>
                    <a:pt x="1502" y="22942"/>
                    <a:pt x="1521" y="22943"/>
                    <a:pt x="1541" y="22943"/>
                  </a:cubicBezTo>
                  <a:cubicBezTo>
                    <a:pt x="1560" y="22943"/>
                    <a:pt x="1579" y="22942"/>
                    <a:pt x="1599" y="22940"/>
                  </a:cubicBezTo>
                  <a:cubicBezTo>
                    <a:pt x="1898" y="22940"/>
                    <a:pt x="2065" y="22573"/>
                    <a:pt x="2342" y="22485"/>
                  </a:cubicBezTo>
                  <a:cubicBezTo>
                    <a:pt x="2389" y="22466"/>
                    <a:pt x="2439" y="22457"/>
                    <a:pt x="2490" y="22457"/>
                  </a:cubicBezTo>
                  <a:cubicBezTo>
                    <a:pt x="2561" y="22457"/>
                    <a:pt x="2633" y="22475"/>
                    <a:pt x="2697" y="22507"/>
                  </a:cubicBezTo>
                  <a:cubicBezTo>
                    <a:pt x="2858" y="22587"/>
                    <a:pt x="2992" y="22768"/>
                    <a:pt x="3164" y="22768"/>
                  </a:cubicBezTo>
                  <a:cubicBezTo>
                    <a:pt x="3182" y="22768"/>
                    <a:pt x="3200" y="22766"/>
                    <a:pt x="3219" y="22762"/>
                  </a:cubicBezTo>
                  <a:cubicBezTo>
                    <a:pt x="3286" y="22740"/>
                    <a:pt x="3352" y="22684"/>
                    <a:pt x="3419" y="22651"/>
                  </a:cubicBezTo>
                  <a:cubicBezTo>
                    <a:pt x="3480" y="22618"/>
                    <a:pt x="3549" y="22607"/>
                    <a:pt x="3622" y="22607"/>
                  </a:cubicBezTo>
                  <a:cubicBezTo>
                    <a:pt x="3719" y="22607"/>
                    <a:pt x="3822" y="22627"/>
                    <a:pt x="3918" y="22640"/>
                  </a:cubicBezTo>
                  <a:cubicBezTo>
                    <a:pt x="3966" y="22646"/>
                    <a:pt x="4018" y="22651"/>
                    <a:pt x="4068" y="22651"/>
                  </a:cubicBezTo>
                  <a:cubicBezTo>
                    <a:pt x="4193" y="22651"/>
                    <a:pt x="4317" y="22624"/>
                    <a:pt x="4395" y="22529"/>
                  </a:cubicBezTo>
                  <a:cubicBezTo>
                    <a:pt x="4429" y="22485"/>
                    <a:pt x="4451" y="22429"/>
                    <a:pt x="4495" y="22396"/>
                  </a:cubicBezTo>
                  <a:cubicBezTo>
                    <a:pt x="4536" y="22369"/>
                    <a:pt x="4583" y="22362"/>
                    <a:pt x="4632" y="22362"/>
                  </a:cubicBezTo>
                  <a:cubicBezTo>
                    <a:pt x="4680" y="22362"/>
                    <a:pt x="4731" y="22368"/>
                    <a:pt x="4780" y="22368"/>
                  </a:cubicBezTo>
                  <a:cubicBezTo>
                    <a:pt x="4804" y="22368"/>
                    <a:pt x="4827" y="22367"/>
                    <a:pt x="4850" y="22363"/>
                  </a:cubicBezTo>
                  <a:cubicBezTo>
                    <a:pt x="4939" y="22340"/>
                    <a:pt x="5006" y="22274"/>
                    <a:pt x="5084" y="22229"/>
                  </a:cubicBezTo>
                  <a:cubicBezTo>
                    <a:pt x="5145" y="22191"/>
                    <a:pt x="5219" y="22174"/>
                    <a:pt x="5294" y="22174"/>
                  </a:cubicBezTo>
                  <a:cubicBezTo>
                    <a:pt x="5394" y="22174"/>
                    <a:pt x="5496" y="22205"/>
                    <a:pt x="5572" y="22263"/>
                  </a:cubicBezTo>
                  <a:cubicBezTo>
                    <a:pt x="5638" y="22318"/>
                    <a:pt x="5694" y="22385"/>
                    <a:pt x="5772" y="22418"/>
                  </a:cubicBezTo>
                  <a:cubicBezTo>
                    <a:pt x="5800" y="22428"/>
                    <a:pt x="5829" y="22432"/>
                    <a:pt x="5858" y="22432"/>
                  </a:cubicBezTo>
                  <a:cubicBezTo>
                    <a:pt x="5998" y="22432"/>
                    <a:pt x="6137" y="22334"/>
                    <a:pt x="6277" y="22334"/>
                  </a:cubicBezTo>
                  <a:cubicBezTo>
                    <a:pt x="6297" y="22334"/>
                    <a:pt x="6317" y="22336"/>
                    <a:pt x="6338" y="22340"/>
                  </a:cubicBezTo>
                  <a:cubicBezTo>
                    <a:pt x="6437" y="22363"/>
                    <a:pt x="6526" y="22451"/>
                    <a:pt x="6626" y="22462"/>
                  </a:cubicBezTo>
                  <a:cubicBezTo>
                    <a:pt x="6704" y="22462"/>
                    <a:pt x="6770" y="22429"/>
                    <a:pt x="6837" y="22396"/>
                  </a:cubicBezTo>
                  <a:cubicBezTo>
                    <a:pt x="6998" y="22312"/>
                    <a:pt x="7180" y="22275"/>
                    <a:pt x="7358" y="22275"/>
                  </a:cubicBezTo>
                  <a:cubicBezTo>
                    <a:pt x="7437" y="22275"/>
                    <a:pt x="7516" y="22282"/>
                    <a:pt x="7592" y="22296"/>
                  </a:cubicBezTo>
                  <a:cubicBezTo>
                    <a:pt x="7847" y="22351"/>
                    <a:pt x="8080" y="22485"/>
                    <a:pt x="8335" y="22496"/>
                  </a:cubicBezTo>
                  <a:cubicBezTo>
                    <a:pt x="8602" y="22496"/>
                    <a:pt x="8846" y="22374"/>
                    <a:pt x="9112" y="22207"/>
                  </a:cubicBezTo>
                  <a:cubicBezTo>
                    <a:pt x="9202" y="22147"/>
                    <a:pt x="9310" y="22139"/>
                    <a:pt x="9423" y="22139"/>
                  </a:cubicBezTo>
                  <a:cubicBezTo>
                    <a:pt x="9465" y="22139"/>
                    <a:pt x="9508" y="22140"/>
                    <a:pt x="9551" y="22140"/>
                  </a:cubicBezTo>
                  <a:cubicBezTo>
                    <a:pt x="9648" y="22140"/>
                    <a:pt x="9745" y="22134"/>
                    <a:pt x="9833" y="22096"/>
                  </a:cubicBezTo>
                  <a:cubicBezTo>
                    <a:pt x="10000" y="22030"/>
                    <a:pt x="10111" y="21841"/>
                    <a:pt x="10300" y="21785"/>
                  </a:cubicBezTo>
                  <a:cubicBezTo>
                    <a:pt x="10349" y="21774"/>
                    <a:pt x="10399" y="21774"/>
                    <a:pt x="10449" y="21774"/>
                  </a:cubicBezTo>
                  <a:cubicBezTo>
                    <a:pt x="10499" y="21774"/>
                    <a:pt x="10549" y="21774"/>
                    <a:pt x="10599" y="21763"/>
                  </a:cubicBezTo>
                  <a:cubicBezTo>
                    <a:pt x="10932" y="21719"/>
                    <a:pt x="11121" y="21308"/>
                    <a:pt x="11454" y="21264"/>
                  </a:cubicBezTo>
                  <a:cubicBezTo>
                    <a:pt x="11470" y="21262"/>
                    <a:pt x="11486" y="21262"/>
                    <a:pt x="11502" y="21262"/>
                  </a:cubicBezTo>
                  <a:cubicBezTo>
                    <a:pt x="11663" y="21262"/>
                    <a:pt x="11833" y="21331"/>
                    <a:pt x="11989" y="21331"/>
                  </a:cubicBezTo>
                  <a:cubicBezTo>
                    <a:pt x="12046" y="21331"/>
                    <a:pt x="12101" y="21322"/>
                    <a:pt x="12153" y="21297"/>
                  </a:cubicBezTo>
                  <a:cubicBezTo>
                    <a:pt x="12197" y="21275"/>
                    <a:pt x="12242" y="21231"/>
                    <a:pt x="12297" y="21219"/>
                  </a:cubicBezTo>
                  <a:lnTo>
                    <a:pt x="12430" y="21219"/>
                  </a:lnTo>
                  <a:cubicBezTo>
                    <a:pt x="12552" y="21219"/>
                    <a:pt x="12652" y="21153"/>
                    <a:pt x="12752" y="21097"/>
                  </a:cubicBezTo>
                  <a:cubicBezTo>
                    <a:pt x="13041" y="20942"/>
                    <a:pt x="13351" y="20853"/>
                    <a:pt x="13673" y="20764"/>
                  </a:cubicBezTo>
                  <a:cubicBezTo>
                    <a:pt x="13762" y="20742"/>
                    <a:pt x="13851" y="20709"/>
                    <a:pt x="13940" y="20687"/>
                  </a:cubicBezTo>
                  <a:cubicBezTo>
                    <a:pt x="14089" y="20648"/>
                    <a:pt x="14243" y="20608"/>
                    <a:pt x="14396" y="20608"/>
                  </a:cubicBezTo>
                  <a:cubicBezTo>
                    <a:pt x="14459" y="20608"/>
                    <a:pt x="14522" y="20615"/>
                    <a:pt x="14583" y="20631"/>
                  </a:cubicBezTo>
                  <a:cubicBezTo>
                    <a:pt x="14747" y="20686"/>
                    <a:pt x="14903" y="20807"/>
                    <a:pt x="15063" y="20807"/>
                  </a:cubicBezTo>
                  <a:cubicBezTo>
                    <a:pt x="15099" y="20807"/>
                    <a:pt x="15135" y="20801"/>
                    <a:pt x="15172" y="20787"/>
                  </a:cubicBezTo>
                  <a:cubicBezTo>
                    <a:pt x="15238" y="20764"/>
                    <a:pt x="15294" y="20709"/>
                    <a:pt x="15371" y="20698"/>
                  </a:cubicBezTo>
                  <a:cubicBezTo>
                    <a:pt x="15381" y="20696"/>
                    <a:pt x="15391" y="20695"/>
                    <a:pt x="15401" y="20695"/>
                  </a:cubicBezTo>
                  <a:cubicBezTo>
                    <a:pt x="15520" y="20695"/>
                    <a:pt x="15614" y="20812"/>
                    <a:pt x="15726" y="20853"/>
                  </a:cubicBezTo>
                  <a:cubicBezTo>
                    <a:pt x="15762" y="20864"/>
                    <a:pt x="15797" y="20868"/>
                    <a:pt x="15832" y="20868"/>
                  </a:cubicBezTo>
                  <a:cubicBezTo>
                    <a:pt x="16012" y="20868"/>
                    <a:pt x="16194" y="20753"/>
                    <a:pt x="16382" y="20753"/>
                  </a:cubicBezTo>
                  <a:cubicBezTo>
                    <a:pt x="16389" y="20753"/>
                    <a:pt x="16396" y="20753"/>
                    <a:pt x="16403" y="20753"/>
                  </a:cubicBezTo>
                  <a:cubicBezTo>
                    <a:pt x="16825" y="20753"/>
                    <a:pt x="17069" y="21330"/>
                    <a:pt x="17491" y="21342"/>
                  </a:cubicBezTo>
                  <a:cubicBezTo>
                    <a:pt x="17497" y="21342"/>
                    <a:pt x="17502" y="21342"/>
                    <a:pt x="17508" y="21342"/>
                  </a:cubicBezTo>
                  <a:cubicBezTo>
                    <a:pt x="17731" y="21342"/>
                    <a:pt x="17961" y="21178"/>
                    <a:pt x="18165" y="21178"/>
                  </a:cubicBezTo>
                  <a:cubicBezTo>
                    <a:pt x="18220" y="21178"/>
                    <a:pt x="18273" y="21190"/>
                    <a:pt x="18323" y="21219"/>
                  </a:cubicBezTo>
                  <a:cubicBezTo>
                    <a:pt x="18412" y="21264"/>
                    <a:pt x="18468" y="21353"/>
                    <a:pt x="18556" y="21375"/>
                  </a:cubicBezTo>
                  <a:cubicBezTo>
                    <a:pt x="18566" y="21376"/>
                    <a:pt x="18576" y="21377"/>
                    <a:pt x="18586" y="21377"/>
                  </a:cubicBezTo>
                  <a:cubicBezTo>
                    <a:pt x="18663" y="21377"/>
                    <a:pt x="18733" y="21342"/>
                    <a:pt x="18812" y="21342"/>
                  </a:cubicBezTo>
                  <a:cubicBezTo>
                    <a:pt x="18817" y="21341"/>
                    <a:pt x="18822" y="21341"/>
                    <a:pt x="18827" y="21341"/>
                  </a:cubicBezTo>
                  <a:cubicBezTo>
                    <a:pt x="19005" y="21341"/>
                    <a:pt x="19182" y="21489"/>
                    <a:pt x="19341" y="21489"/>
                  </a:cubicBezTo>
                  <a:cubicBezTo>
                    <a:pt x="19376" y="21489"/>
                    <a:pt x="19411" y="21481"/>
                    <a:pt x="19444" y="21464"/>
                  </a:cubicBezTo>
                  <a:cubicBezTo>
                    <a:pt x="19545" y="21410"/>
                    <a:pt x="19654" y="21381"/>
                    <a:pt x="19764" y="21381"/>
                  </a:cubicBezTo>
                  <a:cubicBezTo>
                    <a:pt x="19835" y="21381"/>
                    <a:pt x="19907" y="21393"/>
                    <a:pt x="19977" y="21419"/>
                  </a:cubicBezTo>
                  <a:cubicBezTo>
                    <a:pt x="20110" y="21464"/>
                    <a:pt x="20232" y="21564"/>
                    <a:pt x="20376" y="21597"/>
                  </a:cubicBezTo>
                  <a:cubicBezTo>
                    <a:pt x="20476" y="21630"/>
                    <a:pt x="20587" y="21630"/>
                    <a:pt x="20698" y="21652"/>
                  </a:cubicBezTo>
                  <a:cubicBezTo>
                    <a:pt x="20831" y="21674"/>
                    <a:pt x="20965" y="21730"/>
                    <a:pt x="21109" y="21763"/>
                  </a:cubicBezTo>
                  <a:cubicBezTo>
                    <a:pt x="21279" y="21806"/>
                    <a:pt x="21453" y="21820"/>
                    <a:pt x="21630" y="21820"/>
                  </a:cubicBezTo>
                  <a:cubicBezTo>
                    <a:pt x="21822" y="21820"/>
                    <a:pt x="22016" y="21803"/>
                    <a:pt x="22208" y="21785"/>
                  </a:cubicBezTo>
                  <a:cubicBezTo>
                    <a:pt x="22274" y="21774"/>
                    <a:pt x="22341" y="21774"/>
                    <a:pt x="22396" y="21741"/>
                  </a:cubicBezTo>
                  <a:cubicBezTo>
                    <a:pt x="22474" y="21719"/>
                    <a:pt x="22529" y="21663"/>
                    <a:pt x="22585" y="21619"/>
                  </a:cubicBezTo>
                  <a:cubicBezTo>
                    <a:pt x="22818" y="21408"/>
                    <a:pt x="23051" y="21208"/>
                    <a:pt x="23284" y="20998"/>
                  </a:cubicBezTo>
                  <a:cubicBezTo>
                    <a:pt x="23373" y="20931"/>
                    <a:pt x="23473" y="20853"/>
                    <a:pt x="23584" y="20853"/>
                  </a:cubicBezTo>
                  <a:cubicBezTo>
                    <a:pt x="23673" y="20864"/>
                    <a:pt x="23750" y="20920"/>
                    <a:pt x="23817" y="20975"/>
                  </a:cubicBezTo>
                  <a:cubicBezTo>
                    <a:pt x="24006" y="21120"/>
                    <a:pt x="24205" y="21264"/>
                    <a:pt x="24394" y="21419"/>
                  </a:cubicBezTo>
                  <a:cubicBezTo>
                    <a:pt x="24461" y="21464"/>
                    <a:pt x="24527" y="21519"/>
                    <a:pt x="24616" y="21541"/>
                  </a:cubicBezTo>
                  <a:cubicBezTo>
                    <a:pt x="24638" y="21546"/>
                    <a:pt x="24661" y="21548"/>
                    <a:pt x="24684" y="21548"/>
                  </a:cubicBezTo>
                  <a:cubicBezTo>
                    <a:pt x="24776" y="21548"/>
                    <a:pt x="24873" y="21519"/>
                    <a:pt x="24971" y="21519"/>
                  </a:cubicBezTo>
                  <a:cubicBezTo>
                    <a:pt x="25214" y="21519"/>
                    <a:pt x="25464" y="21703"/>
                    <a:pt x="25689" y="21703"/>
                  </a:cubicBezTo>
                  <a:cubicBezTo>
                    <a:pt x="25752" y="21703"/>
                    <a:pt x="25812" y="21688"/>
                    <a:pt x="25870" y="21652"/>
                  </a:cubicBezTo>
                  <a:cubicBezTo>
                    <a:pt x="25903" y="21630"/>
                    <a:pt x="25937" y="21597"/>
                    <a:pt x="25970" y="21586"/>
                  </a:cubicBezTo>
                  <a:cubicBezTo>
                    <a:pt x="26033" y="21546"/>
                    <a:pt x="26114" y="21540"/>
                    <a:pt x="26195" y="21540"/>
                  </a:cubicBezTo>
                  <a:cubicBezTo>
                    <a:pt x="26227" y="21540"/>
                    <a:pt x="26260" y="21541"/>
                    <a:pt x="26292" y="21541"/>
                  </a:cubicBezTo>
                  <a:cubicBezTo>
                    <a:pt x="26680" y="21541"/>
                    <a:pt x="27013" y="21286"/>
                    <a:pt x="27335" y="21075"/>
                  </a:cubicBezTo>
                  <a:cubicBezTo>
                    <a:pt x="27578" y="20925"/>
                    <a:pt x="27871" y="20780"/>
                    <a:pt x="28153" y="20780"/>
                  </a:cubicBezTo>
                  <a:cubicBezTo>
                    <a:pt x="28244" y="20780"/>
                    <a:pt x="28335" y="20796"/>
                    <a:pt x="28422" y="20831"/>
                  </a:cubicBezTo>
                  <a:cubicBezTo>
                    <a:pt x="28600" y="20898"/>
                    <a:pt x="28733" y="21031"/>
                    <a:pt x="28922" y="21064"/>
                  </a:cubicBezTo>
                  <a:cubicBezTo>
                    <a:pt x="29066" y="21097"/>
                    <a:pt x="29255" y="21086"/>
                    <a:pt x="29333" y="21219"/>
                  </a:cubicBezTo>
                  <a:cubicBezTo>
                    <a:pt x="29366" y="21286"/>
                    <a:pt x="29366" y="21386"/>
                    <a:pt x="29432" y="21419"/>
                  </a:cubicBezTo>
                  <a:cubicBezTo>
                    <a:pt x="29449" y="21429"/>
                    <a:pt x="29465" y="21432"/>
                    <a:pt x="29481" y="21432"/>
                  </a:cubicBezTo>
                  <a:cubicBezTo>
                    <a:pt x="29542" y="21432"/>
                    <a:pt x="29602" y="21377"/>
                    <a:pt x="29654" y="21342"/>
                  </a:cubicBezTo>
                  <a:cubicBezTo>
                    <a:pt x="29690" y="21320"/>
                    <a:pt x="29731" y="21309"/>
                    <a:pt x="29773" y="21309"/>
                  </a:cubicBezTo>
                  <a:cubicBezTo>
                    <a:pt x="29902" y="21309"/>
                    <a:pt x="30035" y="21407"/>
                    <a:pt x="30009" y="21575"/>
                  </a:cubicBezTo>
                  <a:cubicBezTo>
                    <a:pt x="29987" y="21697"/>
                    <a:pt x="30087" y="21830"/>
                    <a:pt x="30209" y="21841"/>
                  </a:cubicBezTo>
                  <a:cubicBezTo>
                    <a:pt x="30239" y="21841"/>
                    <a:pt x="30268" y="21836"/>
                    <a:pt x="30295" y="21836"/>
                  </a:cubicBezTo>
                  <a:cubicBezTo>
                    <a:pt x="30308" y="21836"/>
                    <a:pt x="30320" y="21837"/>
                    <a:pt x="30331" y="21841"/>
                  </a:cubicBezTo>
                  <a:cubicBezTo>
                    <a:pt x="30409" y="21863"/>
                    <a:pt x="30453" y="21941"/>
                    <a:pt x="30509" y="21985"/>
                  </a:cubicBezTo>
                  <a:cubicBezTo>
                    <a:pt x="30556" y="22025"/>
                    <a:pt x="30622" y="22045"/>
                    <a:pt x="30687" y="22045"/>
                  </a:cubicBezTo>
                  <a:cubicBezTo>
                    <a:pt x="30730" y="22045"/>
                    <a:pt x="30773" y="22036"/>
                    <a:pt x="30809" y="22019"/>
                  </a:cubicBezTo>
                  <a:cubicBezTo>
                    <a:pt x="30842" y="21996"/>
                    <a:pt x="30875" y="21963"/>
                    <a:pt x="30920" y="21941"/>
                  </a:cubicBezTo>
                  <a:cubicBezTo>
                    <a:pt x="30949" y="21928"/>
                    <a:pt x="30980" y="21923"/>
                    <a:pt x="31012" y="21923"/>
                  </a:cubicBezTo>
                  <a:cubicBezTo>
                    <a:pt x="31114" y="21923"/>
                    <a:pt x="31229" y="21974"/>
                    <a:pt x="31330" y="21974"/>
                  </a:cubicBezTo>
                  <a:cubicBezTo>
                    <a:pt x="31430" y="21963"/>
                    <a:pt x="31519" y="21919"/>
                    <a:pt x="31597" y="21863"/>
                  </a:cubicBezTo>
                  <a:cubicBezTo>
                    <a:pt x="31774" y="21752"/>
                    <a:pt x="31952" y="21641"/>
                    <a:pt x="32052" y="21475"/>
                  </a:cubicBezTo>
                  <a:cubicBezTo>
                    <a:pt x="32085" y="21419"/>
                    <a:pt x="32107" y="21375"/>
                    <a:pt x="32140" y="21330"/>
                  </a:cubicBezTo>
                  <a:cubicBezTo>
                    <a:pt x="32207" y="21219"/>
                    <a:pt x="32340" y="21153"/>
                    <a:pt x="32473" y="21131"/>
                  </a:cubicBezTo>
                  <a:cubicBezTo>
                    <a:pt x="32518" y="21131"/>
                    <a:pt x="32562" y="21131"/>
                    <a:pt x="32595" y="21108"/>
                  </a:cubicBezTo>
                  <a:cubicBezTo>
                    <a:pt x="32629" y="21097"/>
                    <a:pt x="32662" y="21075"/>
                    <a:pt x="32684" y="21053"/>
                  </a:cubicBezTo>
                  <a:cubicBezTo>
                    <a:pt x="32795" y="20964"/>
                    <a:pt x="32928" y="20909"/>
                    <a:pt x="33073" y="20887"/>
                  </a:cubicBezTo>
                  <a:cubicBezTo>
                    <a:pt x="33096" y="20882"/>
                    <a:pt x="33120" y="20879"/>
                    <a:pt x="33146" y="20879"/>
                  </a:cubicBezTo>
                  <a:cubicBezTo>
                    <a:pt x="33181" y="20879"/>
                    <a:pt x="33218" y="20885"/>
                    <a:pt x="33250" y="20898"/>
                  </a:cubicBezTo>
                  <a:cubicBezTo>
                    <a:pt x="33317" y="20920"/>
                    <a:pt x="33361" y="20986"/>
                    <a:pt x="33417" y="21020"/>
                  </a:cubicBezTo>
                  <a:cubicBezTo>
                    <a:pt x="33650" y="21175"/>
                    <a:pt x="33994" y="21009"/>
                    <a:pt x="34260" y="21219"/>
                  </a:cubicBezTo>
                  <a:cubicBezTo>
                    <a:pt x="34338" y="21279"/>
                    <a:pt x="34438" y="21310"/>
                    <a:pt x="34540" y="21310"/>
                  </a:cubicBezTo>
                  <a:cubicBezTo>
                    <a:pt x="34628" y="21310"/>
                    <a:pt x="34716" y="21288"/>
                    <a:pt x="34793" y="21242"/>
                  </a:cubicBezTo>
                  <a:cubicBezTo>
                    <a:pt x="34826" y="21219"/>
                    <a:pt x="34870" y="21197"/>
                    <a:pt x="34915" y="21197"/>
                  </a:cubicBezTo>
                  <a:cubicBezTo>
                    <a:pt x="34948" y="21197"/>
                    <a:pt x="34981" y="21231"/>
                    <a:pt x="35015" y="21242"/>
                  </a:cubicBezTo>
                  <a:cubicBezTo>
                    <a:pt x="35044" y="21253"/>
                    <a:pt x="35075" y="21258"/>
                    <a:pt x="35107" y="21258"/>
                  </a:cubicBezTo>
                  <a:cubicBezTo>
                    <a:pt x="35195" y="21258"/>
                    <a:pt x="35288" y="21222"/>
                    <a:pt x="35370" y="21197"/>
                  </a:cubicBezTo>
                  <a:cubicBezTo>
                    <a:pt x="35506" y="21152"/>
                    <a:pt x="35648" y="21129"/>
                    <a:pt x="35789" y="21129"/>
                  </a:cubicBezTo>
                  <a:cubicBezTo>
                    <a:pt x="35992" y="21129"/>
                    <a:pt x="36192" y="21177"/>
                    <a:pt x="36369" y="21275"/>
                  </a:cubicBezTo>
                  <a:cubicBezTo>
                    <a:pt x="36435" y="21308"/>
                    <a:pt x="36502" y="21342"/>
                    <a:pt x="36568" y="21353"/>
                  </a:cubicBezTo>
                  <a:cubicBezTo>
                    <a:pt x="36583" y="21355"/>
                    <a:pt x="36599" y="21356"/>
                    <a:pt x="36614" y="21356"/>
                  </a:cubicBezTo>
                  <a:cubicBezTo>
                    <a:pt x="36704" y="21356"/>
                    <a:pt x="36800" y="21323"/>
                    <a:pt x="36890" y="21323"/>
                  </a:cubicBezTo>
                  <a:cubicBezTo>
                    <a:pt x="36932" y="21323"/>
                    <a:pt x="36974" y="21330"/>
                    <a:pt x="37012" y="21353"/>
                  </a:cubicBezTo>
                  <a:cubicBezTo>
                    <a:pt x="37046" y="21375"/>
                    <a:pt x="37079" y="21408"/>
                    <a:pt x="37112" y="21419"/>
                  </a:cubicBezTo>
                  <a:cubicBezTo>
                    <a:pt x="37134" y="21429"/>
                    <a:pt x="37157" y="21433"/>
                    <a:pt x="37179" y="21433"/>
                  </a:cubicBezTo>
                  <a:cubicBezTo>
                    <a:pt x="37256" y="21433"/>
                    <a:pt x="37334" y="21386"/>
                    <a:pt x="37412" y="21386"/>
                  </a:cubicBezTo>
                  <a:cubicBezTo>
                    <a:pt x="37467" y="21386"/>
                    <a:pt x="37523" y="21408"/>
                    <a:pt x="37578" y="21430"/>
                  </a:cubicBezTo>
                  <a:cubicBezTo>
                    <a:pt x="37689" y="21486"/>
                    <a:pt x="37800" y="21541"/>
                    <a:pt x="37911" y="21586"/>
                  </a:cubicBezTo>
                  <a:cubicBezTo>
                    <a:pt x="37956" y="21608"/>
                    <a:pt x="37989" y="21619"/>
                    <a:pt x="38033" y="21630"/>
                  </a:cubicBezTo>
                  <a:cubicBezTo>
                    <a:pt x="38111" y="21630"/>
                    <a:pt x="38178" y="21586"/>
                    <a:pt x="38255" y="21586"/>
                  </a:cubicBezTo>
                  <a:cubicBezTo>
                    <a:pt x="38334" y="21586"/>
                    <a:pt x="38404" y="21621"/>
                    <a:pt x="38481" y="21621"/>
                  </a:cubicBezTo>
                  <a:cubicBezTo>
                    <a:pt x="38491" y="21621"/>
                    <a:pt x="38501" y="21620"/>
                    <a:pt x="38511" y="21619"/>
                  </a:cubicBezTo>
                  <a:cubicBezTo>
                    <a:pt x="38622" y="21608"/>
                    <a:pt x="38710" y="21497"/>
                    <a:pt x="38821" y="21497"/>
                  </a:cubicBezTo>
                  <a:cubicBezTo>
                    <a:pt x="38988" y="21497"/>
                    <a:pt x="39043" y="21741"/>
                    <a:pt x="39188" y="21830"/>
                  </a:cubicBezTo>
                  <a:cubicBezTo>
                    <a:pt x="39221" y="21863"/>
                    <a:pt x="39276" y="21874"/>
                    <a:pt x="39310" y="21908"/>
                  </a:cubicBezTo>
                  <a:cubicBezTo>
                    <a:pt x="39343" y="21941"/>
                    <a:pt x="39354" y="21974"/>
                    <a:pt x="39376" y="22019"/>
                  </a:cubicBezTo>
                  <a:cubicBezTo>
                    <a:pt x="39454" y="22163"/>
                    <a:pt x="39565" y="22307"/>
                    <a:pt x="39687" y="22418"/>
                  </a:cubicBezTo>
                  <a:cubicBezTo>
                    <a:pt x="39793" y="22514"/>
                    <a:pt x="39924" y="22602"/>
                    <a:pt x="40058" y="22602"/>
                  </a:cubicBezTo>
                  <a:cubicBezTo>
                    <a:pt x="40078" y="22602"/>
                    <a:pt x="40099" y="22600"/>
                    <a:pt x="40120" y="22596"/>
                  </a:cubicBezTo>
                  <a:cubicBezTo>
                    <a:pt x="40220" y="22585"/>
                    <a:pt x="40308" y="22518"/>
                    <a:pt x="40397" y="22485"/>
                  </a:cubicBezTo>
                  <a:cubicBezTo>
                    <a:pt x="40435" y="22472"/>
                    <a:pt x="40476" y="22464"/>
                    <a:pt x="40516" y="22464"/>
                  </a:cubicBezTo>
                  <a:cubicBezTo>
                    <a:pt x="40580" y="22464"/>
                    <a:pt x="40640" y="22485"/>
                    <a:pt x="40675" y="22540"/>
                  </a:cubicBezTo>
                  <a:cubicBezTo>
                    <a:pt x="40686" y="22562"/>
                    <a:pt x="40697" y="22596"/>
                    <a:pt x="40719" y="22629"/>
                  </a:cubicBezTo>
                  <a:cubicBezTo>
                    <a:pt x="40747" y="22671"/>
                    <a:pt x="40798" y="22687"/>
                    <a:pt x="40851" y="22687"/>
                  </a:cubicBezTo>
                  <a:cubicBezTo>
                    <a:pt x="40881" y="22687"/>
                    <a:pt x="40913" y="22681"/>
                    <a:pt x="40941" y="22673"/>
                  </a:cubicBezTo>
                  <a:cubicBezTo>
                    <a:pt x="41008" y="22665"/>
                    <a:pt x="41069" y="22644"/>
                    <a:pt x="41134" y="22644"/>
                  </a:cubicBezTo>
                  <a:cubicBezTo>
                    <a:pt x="41154" y="22644"/>
                    <a:pt x="41175" y="22646"/>
                    <a:pt x="41196" y="22651"/>
                  </a:cubicBezTo>
                  <a:cubicBezTo>
                    <a:pt x="41274" y="22684"/>
                    <a:pt x="41318" y="22762"/>
                    <a:pt x="41352" y="22840"/>
                  </a:cubicBezTo>
                  <a:cubicBezTo>
                    <a:pt x="41385" y="22917"/>
                    <a:pt x="41418" y="22995"/>
                    <a:pt x="41474" y="23062"/>
                  </a:cubicBezTo>
                  <a:cubicBezTo>
                    <a:pt x="41507" y="23095"/>
                    <a:pt x="41560" y="23116"/>
                    <a:pt x="41606" y="23116"/>
                  </a:cubicBezTo>
                  <a:cubicBezTo>
                    <a:pt x="41638" y="23116"/>
                    <a:pt x="41667" y="23106"/>
                    <a:pt x="41685" y="23084"/>
                  </a:cubicBezTo>
                  <a:cubicBezTo>
                    <a:pt x="41701" y="23067"/>
                    <a:pt x="41723" y="23060"/>
                    <a:pt x="41746" y="23060"/>
                  </a:cubicBezTo>
                  <a:cubicBezTo>
                    <a:pt x="41783" y="23060"/>
                    <a:pt x="41824" y="23079"/>
                    <a:pt x="41851" y="23106"/>
                  </a:cubicBezTo>
                  <a:cubicBezTo>
                    <a:pt x="41895" y="23151"/>
                    <a:pt x="41929" y="23206"/>
                    <a:pt x="41984" y="23228"/>
                  </a:cubicBezTo>
                  <a:cubicBezTo>
                    <a:pt x="42010" y="23240"/>
                    <a:pt x="42037" y="23244"/>
                    <a:pt x="42064" y="23244"/>
                  </a:cubicBezTo>
                  <a:cubicBezTo>
                    <a:pt x="42146" y="23244"/>
                    <a:pt x="42236" y="23206"/>
                    <a:pt x="42317" y="23206"/>
                  </a:cubicBezTo>
                  <a:cubicBezTo>
                    <a:pt x="42340" y="23206"/>
                    <a:pt x="42362" y="23209"/>
                    <a:pt x="42384" y="23217"/>
                  </a:cubicBezTo>
                  <a:cubicBezTo>
                    <a:pt x="42465" y="23258"/>
                    <a:pt x="42519" y="23364"/>
                    <a:pt x="42604" y="23364"/>
                  </a:cubicBezTo>
                  <a:cubicBezTo>
                    <a:pt x="42612" y="23364"/>
                    <a:pt x="42620" y="23363"/>
                    <a:pt x="42628" y="23361"/>
                  </a:cubicBezTo>
                  <a:cubicBezTo>
                    <a:pt x="42650" y="23361"/>
                    <a:pt x="42683" y="23350"/>
                    <a:pt x="42706" y="23328"/>
                  </a:cubicBezTo>
                  <a:cubicBezTo>
                    <a:pt x="42772" y="23284"/>
                    <a:pt x="42850" y="23228"/>
                    <a:pt x="42928" y="23206"/>
                  </a:cubicBezTo>
                  <a:cubicBezTo>
                    <a:pt x="42964" y="23196"/>
                    <a:pt x="43004" y="23188"/>
                    <a:pt x="43044" y="23188"/>
                  </a:cubicBezTo>
                  <a:cubicBezTo>
                    <a:pt x="43091" y="23188"/>
                    <a:pt x="43136" y="23198"/>
                    <a:pt x="43172" y="23228"/>
                  </a:cubicBezTo>
                  <a:cubicBezTo>
                    <a:pt x="43216" y="23261"/>
                    <a:pt x="43249" y="23306"/>
                    <a:pt x="43294" y="23350"/>
                  </a:cubicBezTo>
                  <a:cubicBezTo>
                    <a:pt x="43327" y="23372"/>
                    <a:pt x="43360" y="23384"/>
                    <a:pt x="43405" y="23384"/>
                  </a:cubicBezTo>
                  <a:lnTo>
                    <a:pt x="43405" y="0"/>
                  </a:lnTo>
                  <a:close/>
                </a:path>
              </a:pathLst>
            </a:custGeom>
            <a:solidFill>
              <a:srgbClr val="D1664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690;p38"/>
            <p:cNvSpPr/>
            <p:nvPr/>
          </p:nvSpPr>
          <p:spPr>
            <a:xfrm>
              <a:off x="238125" y="3802475"/>
              <a:ext cx="1084825" cy="584325"/>
            </a:xfrm>
            <a:custGeom>
              <a:avLst/>
              <a:gdLst/>
              <a:ahLst/>
              <a:cxnLst/>
              <a:rect l="l" t="t" r="r" b="b"/>
              <a:pathLst>
                <a:path w="43393" h="23373" extrusionOk="0">
                  <a:moveTo>
                    <a:pt x="0" y="0"/>
                  </a:moveTo>
                  <a:lnTo>
                    <a:pt x="0" y="23228"/>
                  </a:lnTo>
                  <a:cubicBezTo>
                    <a:pt x="36" y="23268"/>
                    <a:pt x="98" y="23283"/>
                    <a:pt x="169" y="23283"/>
                  </a:cubicBezTo>
                  <a:cubicBezTo>
                    <a:pt x="273" y="23283"/>
                    <a:pt x="393" y="23250"/>
                    <a:pt x="466" y="23217"/>
                  </a:cubicBezTo>
                  <a:cubicBezTo>
                    <a:pt x="588" y="23173"/>
                    <a:pt x="710" y="23095"/>
                    <a:pt x="843" y="23095"/>
                  </a:cubicBezTo>
                  <a:cubicBezTo>
                    <a:pt x="853" y="23094"/>
                    <a:pt x="864" y="23094"/>
                    <a:pt x="874" y="23094"/>
                  </a:cubicBezTo>
                  <a:cubicBezTo>
                    <a:pt x="955" y="23094"/>
                    <a:pt x="1038" y="23116"/>
                    <a:pt x="1117" y="23116"/>
                  </a:cubicBezTo>
                  <a:cubicBezTo>
                    <a:pt x="1169" y="23116"/>
                    <a:pt x="1220" y="23106"/>
                    <a:pt x="1265" y="23073"/>
                  </a:cubicBezTo>
                  <a:cubicBezTo>
                    <a:pt x="1298" y="23028"/>
                    <a:pt x="1332" y="22984"/>
                    <a:pt x="1376" y="22951"/>
                  </a:cubicBezTo>
                  <a:cubicBezTo>
                    <a:pt x="1405" y="22936"/>
                    <a:pt x="1435" y="22932"/>
                    <a:pt x="1466" y="22932"/>
                  </a:cubicBezTo>
                  <a:cubicBezTo>
                    <a:pt x="1507" y="22932"/>
                    <a:pt x="1549" y="22939"/>
                    <a:pt x="1587" y="22939"/>
                  </a:cubicBezTo>
                  <a:cubicBezTo>
                    <a:pt x="1887" y="22928"/>
                    <a:pt x="2053" y="22573"/>
                    <a:pt x="2342" y="22473"/>
                  </a:cubicBezTo>
                  <a:cubicBezTo>
                    <a:pt x="2388" y="22455"/>
                    <a:pt x="2438" y="22446"/>
                    <a:pt x="2489" y="22446"/>
                  </a:cubicBezTo>
                  <a:cubicBezTo>
                    <a:pt x="2560" y="22446"/>
                    <a:pt x="2632" y="22463"/>
                    <a:pt x="2697" y="22496"/>
                  </a:cubicBezTo>
                  <a:cubicBezTo>
                    <a:pt x="2848" y="22576"/>
                    <a:pt x="2990" y="22757"/>
                    <a:pt x="3155" y="22757"/>
                  </a:cubicBezTo>
                  <a:cubicBezTo>
                    <a:pt x="3172" y="22757"/>
                    <a:pt x="3190" y="22755"/>
                    <a:pt x="3207" y="22751"/>
                  </a:cubicBezTo>
                  <a:cubicBezTo>
                    <a:pt x="3285" y="22729"/>
                    <a:pt x="3340" y="22673"/>
                    <a:pt x="3407" y="22640"/>
                  </a:cubicBezTo>
                  <a:cubicBezTo>
                    <a:pt x="3473" y="22607"/>
                    <a:pt x="3543" y="22596"/>
                    <a:pt x="3615" y="22596"/>
                  </a:cubicBezTo>
                  <a:cubicBezTo>
                    <a:pt x="3713" y="22596"/>
                    <a:pt x="3815" y="22616"/>
                    <a:pt x="3918" y="22629"/>
                  </a:cubicBezTo>
                  <a:cubicBezTo>
                    <a:pt x="3967" y="22639"/>
                    <a:pt x="4020" y="22645"/>
                    <a:pt x="4072" y="22645"/>
                  </a:cubicBezTo>
                  <a:cubicBezTo>
                    <a:pt x="4194" y="22645"/>
                    <a:pt x="4314" y="22611"/>
                    <a:pt x="4384" y="22518"/>
                  </a:cubicBezTo>
                  <a:cubicBezTo>
                    <a:pt x="4428" y="22473"/>
                    <a:pt x="4450" y="22418"/>
                    <a:pt x="4495" y="22385"/>
                  </a:cubicBezTo>
                  <a:cubicBezTo>
                    <a:pt x="4527" y="22360"/>
                    <a:pt x="4568" y="22354"/>
                    <a:pt x="4611" y="22354"/>
                  </a:cubicBezTo>
                  <a:cubicBezTo>
                    <a:pt x="4659" y="22354"/>
                    <a:pt x="4710" y="22361"/>
                    <a:pt x="4759" y="22361"/>
                  </a:cubicBezTo>
                  <a:cubicBezTo>
                    <a:pt x="4787" y="22361"/>
                    <a:pt x="4814" y="22359"/>
                    <a:pt x="4839" y="22351"/>
                  </a:cubicBezTo>
                  <a:cubicBezTo>
                    <a:pt x="4927" y="22329"/>
                    <a:pt x="4994" y="22262"/>
                    <a:pt x="5072" y="22218"/>
                  </a:cubicBezTo>
                  <a:cubicBezTo>
                    <a:pt x="5138" y="22180"/>
                    <a:pt x="5213" y="22162"/>
                    <a:pt x="5288" y="22162"/>
                  </a:cubicBezTo>
                  <a:cubicBezTo>
                    <a:pt x="5388" y="22162"/>
                    <a:pt x="5489" y="22194"/>
                    <a:pt x="5571" y="22251"/>
                  </a:cubicBezTo>
                  <a:cubicBezTo>
                    <a:pt x="5638" y="22307"/>
                    <a:pt x="5682" y="22385"/>
                    <a:pt x="5771" y="22407"/>
                  </a:cubicBezTo>
                  <a:cubicBezTo>
                    <a:pt x="5798" y="22417"/>
                    <a:pt x="5826" y="22421"/>
                    <a:pt x="5854" y="22421"/>
                  </a:cubicBezTo>
                  <a:cubicBezTo>
                    <a:pt x="5990" y="22421"/>
                    <a:pt x="6135" y="22322"/>
                    <a:pt x="6276" y="22322"/>
                  </a:cubicBezTo>
                  <a:cubicBezTo>
                    <a:pt x="6296" y="22322"/>
                    <a:pt x="6317" y="22324"/>
                    <a:pt x="6337" y="22329"/>
                  </a:cubicBezTo>
                  <a:cubicBezTo>
                    <a:pt x="6437" y="22351"/>
                    <a:pt x="6514" y="22440"/>
                    <a:pt x="6614" y="22451"/>
                  </a:cubicBezTo>
                  <a:cubicBezTo>
                    <a:pt x="6692" y="22451"/>
                    <a:pt x="6770" y="22418"/>
                    <a:pt x="6836" y="22385"/>
                  </a:cubicBezTo>
                  <a:cubicBezTo>
                    <a:pt x="6995" y="22309"/>
                    <a:pt x="7169" y="22269"/>
                    <a:pt x="7345" y="22269"/>
                  </a:cubicBezTo>
                  <a:cubicBezTo>
                    <a:pt x="7427" y="22269"/>
                    <a:pt x="7510" y="22278"/>
                    <a:pt x="7591" y="22296"/>
                  </a:cubicBezTo>
                  <a:cubicBezTo>
                    <a:pt x="7846" y="22340"/>
                    <a:pt x="8079" y="22473"/>
                    <a:pt x="8323" y="22484"/>
                  </a:cubicBezTo>
                  <a:cubicBezTo>
                    <a:pt x="8334" y="22485"/>
                    <a:pt x="8344" y="22485"/>
                    <a:pt x="8355" y="22485"/>
                  </a:cubicBezTo>
                  <a:cubicBezTo>
                    <a:pt x="8610" y="22485"/>
                    <a:pt x="8855" y="22356"/>
                    <a:pt x="9100" y="22196"/>
                  </a:cubicBezTo>
                  <a:cubicBezTo>
                    <a:pt x="9195" y="22136"/>
                    <a:pt x="9306" y="22128"/>
                    <a:pt x="9420" y="22128"/>
                  </a:cubicBezTo>
                  <a:cubicBezTo>
                    <a:pt x="9462" y="22128"/>
                    <a:pt x="9505" y="22129"/>
                    <a:pt x="9547" y="22129"/>
                  </a:cubicBezTo>
                  <a:cubicBezTo>
                    <a:pt x="9643" y="22129"/>
                    <a:pt x="9737" y="22123"/>
                    <a:pt x="9822" y="22085"/>
                  </a:cubicBezTo>
                  <a:cubicBezTo>
                    <a:pt x="9999" y="22018"/>
                    <a:pt x="10110" y="21830"/>
                    <a:pt x="10288" y="21785"/>
                  </a:cubicBezTo>
                  <a:cubicBezTo>
                    <a:pt x="10338" y="21769"/>
                    <a:pt x="10390" y="21766"/>
                    <a:pt x="10442" y="21766"/>
                  </a:cubicBezTo>
                  <a:cubicBezTo>
                    <a:pt x="10467" y="21766"/>
                    <a:pt x="10493" y="21767"/>
                    <a:pt x="10517" y="21767"/>
                  </a:cubicBezTo>
                  <a:cubicBezTo>
                    <a:pt x="10542" y="21767"/>
                    <a:pt x="10565" y="21766"/>
                    <a:pt x="10587" y="21763"/>
                  </a:cubicBezTo>
                  <a:cubicBezTo>
                    <a:pt x="10920" y="21708"/>
                    <a:pt x="11120" y="21308"/>
                    <a:pt x="11453" y="21264"/>
                  </a:cubicBezTo>
                  <a:cubicBezTo>
                    <a:pt x="11476" y="21260"/>
                    <a:pt x="11500" y="21259"/>
                    <a:pt x="11523" y="21259"/>
                  </a:cubicBezTo>
                  <a:cubicBezTo>
                    <a:pt x="11676" y="21259"/>
                    <a:pt x="11831" y="21320"/>
                    <a:pt x="11977" y="21320"/>
                  </a:cubicBezTo>
                  <a:cubicBezTo>
                    <a:pt x="12034" y="21320"/>
                    <a:pt x="12088" y="21311"/>
                    <a:pt x="12141" y="21286"/>
                  </a:cubicBezTo>
                  <a:cubicBezTo>
                    <a:pt x="12197" y="21264"/>
                    <a:pt x="12241" y="21230"/>
                    <a:pt x="12285" y="21219"/>
                  </a:cubicBezTo>
                  <a:cubicBezTo>
                    <a:pt x="12300" y="21216"/>
                    <a:pt x="12316" y="21214"/>
                    <a:pt x="12333" y="21214"/>
                  </a:cubicBezTo>
                  <a:cubicBezTo>
                    <a:pt x="12366" y="21214"/>
                    <a:pt x="12400" y="21219"/>
                    <a:pt x="12430" y="21219"/>
                  </a:cubicBezTo>
                  <a:cubicBezTo>
                    <a:pt x="12541" y="21219"/>
                    <a:pt x="12652" y="21142"/>
                    <a:pt x="12752" y="21086"/>
                  </a:cubicBezTo>
                  <a:cubicBezTo>
                    <a:pt x="13029" y="20931"/>
                    <a:pt x="13351" y="20842"/>
                    <a:pt x="13662" y="20753"/>
                  </a:cubicBezTo>
                  <a:cubicBezTo>
                    <a:pt x="13750" y="20731"/>
                    <a:pt x="13850" y="20709"/>
                    <a:pt x="13939" y="20675"/>
                  </a:cubicBezTo>
                  <a:cubicBezTo>
                    <a:pt x="14088" y="20636"/>
                    <a:pt x="14237" y="20597"/>
                    <a:pt x="14386" y="20597"/>
                  </a:cubicBezTo>
                  <a:cubicBezTo>
                    <a:pt x="14448" y="20597"/>
                    <a:pt x="14510" y="20604"/>
                    <a:pt x="14572" y="20620"/>
                  </a:cubicBezTo>
                  <a:cubicBezTo>
                    <a:pt x="14735" y="20674"/>
                    <a:pt x="14898" y="20796"/>
                    <a:pt x="15061" y="20796"/>
                  </a:cubicBezTo>
                  <a:cubicBezTo>
                    <a:pt x="15098" y="20796"/>
                    <a:pt x="15134" y="20790"/>
                    <a:pt x="15171" y="20775"/>
                  </a:cubicBezTo>
                  <a:cubicBezTo>
                    <a:pt x="15237" y="20753"/>
                    <a:pt x="15293" y="20698"/>
                    <a:pt x="15360" y="20698"/>
                  </a:cubicBezTo>
                  <a:cubicBezTo>
                    <a:pt x="15370" y="20696"/>
                    <a:pt x="15381" y="20695"/>
                    <a:pt x="15392" y="20695"/>
                  </a:cubicBezTo>
                  <a:cubicBezTo>
                    <a:pt x="15509" y="20695"/>
                    <a:pt x="15604" y="20801"/>
                    <a:pt x="15726" y="20842"/>
                  </a:cubicBezTo>
                  <a:cubicBezTo>
                    <a:pt x="15764" y="20856"/>
                    <a:pt x="15802" y="20862"/>
                    <a:pt x="15841" y="20862"/>
                  </a:cubicBezTo>
                  <a:cubicBezTo>
                    <a:pt x="16020" y="20862"/>
                    <a:pt x="16212" y="20742"/>
                    <a:pt x="16403" y="20742"/>
                  </a:cubicBezTo>
                  <a:cubicBezTo>
                    <a:pt x="16824" y="20753"/>
                    <a:pt x="17069" y="21330"/>
                    <a:pt x="17490" y="21341"/>
                  </a:cubicBezTo>
                  <a:cubicBezTo>
                    <a:pt x="17717" y="21341"/>
                    <a:pt x="17944" y="21176"/>
                    <a:pt x="18155" y="21176"/>
                  </a:cubicBezTo>
                  <a:cubicBezTo>
                    <a:pt x="18212" y="21176"/>
                    <a:pt x="18268" y="21189"/>
                    <a:pt x="18323" y="21219"/>
                  </a:cubicBezTo>
                  <a:cubicBezTo>
                    <a:pt x="18400" y="21264"/>
                    <a:pt x="18456" y="21341"/>
                    <a:pt x="18556" y="21364"/>
                  </a:cubicBezTo>
                  <a:cubicBezTo>
                    <a:pt x="18571" y="21368"/>
                    <a:pt x="18587" y="21370"/>
                    <a:pt x="18602" y="21370"/>
                  </a:cubicBezTo>
                  <a:cubicBezTo>
                    <a:pt x="18668" y="21370"/>
                    <a:pt x="18737" y="21339"/>
                    <a:pt x="18800" y="21330"/>
                  </a:cubicBezTo>
                  <a:cubicBezTo>
                    <a:pt x="18805" y="21330"/>
                    <a:pt x="18810" y="21330"/>
                    <a:pt x="18815" y="21330"/>
                  </a:cubicBezTo>
                  <a:cubicBezTo>
                    <a:pt x="18993" y="21330"/>
                    <a:pt x="19170" y="21477"/>
                    <a:pt x="19329" y="21477"/>
                  </a:cubicBezTo>
                  <a:cubicBezTo>
                    <a:pt x="19365" y="21477"/>
                    <a:pt x="19399" y="21470"/>
                    <a:pt x="19433" y="21452"/>
                  </a:cubicBezTo>
                  <a:cubicBezTo>
                    <a:pt x="19536" y="21404"/>
                    <a:pt x="19653" y="21377"/>
                    <a:pt x="19766" y="21377"/>
                  </a:cubicBezTo>
                  <a:cubicBezTo>
                    <a:pt x="19835" y="21377"/>
                    <a:pt x="19902" y="21387"/>
                    <a:pt x="19965" y="21408"/>
                  </a:cubicBezTo>
                  <a:cubicBezTo>
                    <a:pt x="20109" y="21452"/>
                    <a:pt x="20232" y="21552"/>
                    <a:pt x="20365" y="21597"/>
                  </a:cubicBezTo>
                  <a:cubicBezTo>
                    <a:pt x="20465" y="21619"/>
                    <a:pt x="20576" y="21619"/>
                    <a:pt x="20687" y="21641"/>
                  </a:cubicBezTo>
                  <a:cubicBezTo>
                    <a:pt x="20831" y="21663"/>
                    <a:pt x="20964" y="21719"/>
                    <a:pt x="21097" y="21752"/>
                  </a:cubicBezTo>
                  <a:cubicBezTo>
                    <a:pt x="21267" y="21794"/>
                    <a:pt x="21442" y="21809"/>
                    <a:pt x="21619" y="21809"/>
                  </a:cubicBezTo>
                  <a:cubicBezTo>
                    <a:pt x="21813" y="21809"/>
                    <a:pt x="22010" y="21792"/>
                    <a:pt x="22207" y="21774"/>
                  </a:cubicBezTo>
                  <a:cubicBezTo>
                    <a:pt x="22262" y="21763"/>
                    <a:pt x="22329" y="21763"/>
                    <a:pt x="22396" y="21741"/>
                  </a:cubicBezTo>
                  <a:cubicBezTo>
                    <a:pt x="22462" y="21708"/>
                    <a:pt x="22518" y="21663"/>
                    <a:pt x="22573" y="21608"/>
                  </a:cubicBezTo>
                  <a:cubicBezTo>
                    <a:pt x="22817" y="21408"/>
                    <a:pt x="23050" y="21197"/>
                    <a:pt x="23283" y="20997"/>
                  </a:cubicBezTo>
                  <a:cubicBezTo>
                    <a:pt x="23356" y="20925"/>
                    <a:pt x="23448" y="20852"/>
                    <a:pt x="23551" y="20852"/>
                  </a:cubicBezTo>
                  <a:cubicBezTo>
                    <a:pt x="23558" y="20852"/>
                    <a:pt x="23565" y="20852"/>
                    <a:pt x="23572" y="20853"/>
                  </a:cubicBezTo>
                  <a:cubicBezTo>
                    <a:pt x="23661" y="20853"/>
                    <a:pt x="23739" y="20909"/>
                    <a:pt x="23805" y="20964"/>
                  </a:cubicBezTo>
                  <a:cubicBezTo>
                    <a:pt x="24005" y="21108"/>
                    <a:pt x="24194" y="21264"/>
                    <a:pt x="24393" y="21408"/>
                  </a:cubicBezTo>
                  <a:cubicBezTo>
                    <a:pt x="24460" y="21452"/>
                    <a:pt x="24526" y="21508"/>
                    <a:pt x="24604" y="21530"/>
                  </a:cubicBezTo>
                  <a:cubicBezTo>
                    <a:pt x="24629" y="21534"/>
                    <a:pt x="24653" y="21536"/>
                    <a:pt x="24677" y="21536"/>
                  </a:cubicBezTo>
                  <a:cubicBezTo>
                    <a:pt x="24775" y="21536"/>
                    <a:pt x="24873" y="21508"/>
                    <a:pt x="24970" y="21508"/>
                  </a:cubicBezTo>
                  <a:cubicBezTo>
                    <a:pt x="25214" y="21508"/>
                    <a:pt x="25464" y="21691"/>
                    <a:pt x="25683" y="21691"/>
                  </a:cubicBezTo>
                  <a:cubicBezTo>
                    <a:pt x="25744" y="21691"/>
                    <a:pt x="25803" y="21677"/>
                    <a:pt x="25858" y="21641"/>
                  </a:cubicBezTo>
                  <a:cubicBezTo>
                    <a:pt x="25892" y="21619"/>
                    <a:pt x="25925" y="21597"/>
                    <a:pt x="25958" y="21574"/>
                  </a:cubicBezTo>
                  <a:cubicBezTo>
                    <a:pt x="26029" y="21535"/>
                    <a:pt x="26106" y="21529"/>
                    <a:pt x="26185" y="21529"/>
                  </a:cubicBezTo>
                  <a:cubicBezTo>
                    <a:pt x="26217" y="21529"/>
                    <a:pt x="26248" y="21530"/>
                    <a:pt x="26280" y="21530"/>
                  </a:cubicBezTo>
                  <a:cubicBezTo>
                    <a:pt x="26668" y="21530"/>
                    <a:pt x="27001" y="21286"/>
                    <a:pt x="27323" y="21075"/>
                  </a:cubicBezTo>
                  <a:cubicBezTo>
                    <a:pt x="27576" y="20915"/>
                    <a:pt x="27868" y="20774"/>
                    <a:pt x="28154" y="20774"/>
                  </a:cubicBezTo>
                  <a:cubicBezTo>
                    <a:pt x="28244" y="20774"/>
                    <a:pt x="28334" y="20788"/>
                    <a:pt x="28422" y="20820"/>
                  </a:cubicBezTo>
                  <a:cubicBezTo>
                    <a:pt x="28588" y="20886"/>
                    <a:pt x="28733" y="21020"/>
                    <a:pt x="28910" y="21064"/>
                  </a:cubicBezTo>
                  <a:cubicBezTo>
                    <a:pt x="29054" y="21097"/>
                    <a:pt x="29254" y="21075"/>
                    <a:pt x="29321" y="21208"/>
                  </a:cubicBezTo>
                  <a:cubicBezTo>
                    <a:pt x="29354" y="21275"/>
                    <a:pt x="29354" y="21386"/>
                    <a:pt x="29421" y="21419"/>
                  </a:cubicBezTo>
                  <a:cubicBezTo>
                    <a:pt x="29434" y="21425"/>
                    <a:pt x="29447" y="21427"/>
                    <a:pt x="29460" y="21427"/>
                  </a:cubicBezTo>
                  <a:cubicBezTo>
                    <a:pt x="29524" y="21427"/>
                    <a:pt x="29587" y="21369"/>
                    <a:pt x="29643" y="21341"/>
                  </a:cubicBezTo>
                  <a:cubicBezTo>
                    <a:pt x="29678" y="21319"/>
                    <a:pt x="29721" y="21309"/>
                    <a:pt x="29764" y="21309"/>
                  </a:cubicBezTo>
                  <a:cubicBezTo>
                    <a:pt x="29895" y="21309"/>
                    <a:pt x="30031" y="21405"/>
                    <a:pt x="29998" y="21563"/>
                  </a:cubicBezTo>
                  <a:cubicBezTo>
                    <a:pt x="29976" y="21685"/>
                    <a:pt x="30075" y="21819"/>
                    <a:pt x="30198" y="21830"/>
                  </a:cubicBezTo>
                  <a:cubicBezTo>
                    <a:pt x="30242" y="21830"/>
                    <a:pt x="30286" y="21830"/>
                    <a:pt x="30331" y="21841"/>
                  </a:cubicBezTo>
                  <a:cubicBezTo>
                    <a:pt x="30397" y="21863"/>
                    <a:pt x="30442" y="21930"/>
                    <a:pt x="30497" y="21985"/>
                  </a:cubicBezTo>
                  <a:cubicBezTo>
                    <a:pt x="30548" y="22023"/>
                    <a:pt x="30609" y="22043"/>
                    <a:pt x="30668" y="22043"/>
                  </a:cubicBezTo>
                  <a:cubicBezTo>
                    <a:pt x="30714" y="22043"/>
                    <a:pt x="30758" y="22031"/>
                    <a:pt x="30797" y="22007"/>
                  </a:cubicBezTo>
                  <a:cubicBezTo>
                    <a:pt x="30841" y="21985"/>
                    <a:pt x="30874" y="21952"/>
                    <a:pt x="30908" y="21941"/>
                  </a:cubicBezTo>
                  <a:cubicBezTo>
                    <a:pt x="30942" y="21924"/>
                    <a:pt x="30976" y="21918"/>
                    <a:pt x="31011" y="21918"/>
                  </a:cubicBezTo>
                  <a:cubicBezTo>
                    <a:pt x="31107" y="21918"/>
                    <a:pt x="31206" y="21964"/>
                    <a:pt x="31306" y="21964"/>
                  </a:cubicBezTo>
                  <a:cubicBezTo>
                    <a:pt x="31314" y="21964"/>
                    <a:pt x="31322" y="21963"/>
                    <a:pt x="31330" y="21963"/>
                  </a:cubicBezTo>
                  <a:cubicBezTo>
                    <a:pt x="31418" y="21963"/>
                    <a:pt x="31507" y="21907"/>
                    <a:pt x="31596" y="21852"/>
                  </a:cubicBezTo>
                  <a:cubicBezTo>
                    <a:pt x="31762" y="21752"/>
                    <a:pt x="31940" y="21641"/>
                    <a:pt x="32051" y="21463"/>
                  </a:cubicBezTo>
                  <a:cubicBezTo>
                    <a:pt x="32073" y="21419"/>
                    <a:pt x="32095" y="21364"/>
                    <a:pt x="32129" y="21319"/>
                  </a:cubicBezTo>
                  <a:cubicBezTo>
                    <a:pt x="32206" y="21208"/>
                    <a:pt x="32328" y="21142"/>
                    <a:pt x="32462" y="21119"/>
                  </a:cubicBezTo>
                  <a:cubicBezTo>
                    <a:pt x="32506" y="21119"/>
                    <a:pt x="32550" y="21119"/>
                    <a:pt x="32584" y="21108"/>
                  </a:cubicBezTo>
                  <a:cubicBezTo>
                    <a:pt x="32617" y="21086"/>
                    <a:pt x="32650" y="21064"/>
                    <a:pt x="32683" y="21042"/>
                  </a:cubicBezTo>
                  <a:cubicBezTo>
                    <a:pt x="32783" y="20953"/>
                    <a:pt x="32928" y="20897"/>
                    <a:pt x="33061" y="20875"/>
                  </a:cubicBezTo>
                  <a:cubicBezTo>
                    <a:pt x="33084" y="20871"/>
                    <a:pt x="33109" y="20868"/>
                    <a:pt x="33134" y="20868"/>
                  </a:cubicBezTo>
                  <a:cubicBezTo>
                    <a:pt x="33170" y="20868"/>
                    <a:pt x="33206" y="20873"/>
                    <a:pt x="33238" y="20886"/>
                  </a:cubicBezTo>
                  <a:cubicBezTo>
                    <a:pt x="33305" y="20920"/>
                    <a:pt x="33349" y="20975"/>
                    <a:pt x="33416" y="21020"/>
                  </a:cubicBezTo>
                  <a:cubicBezTo>
                    <a:pt x="33638" y="21175"/>
                    <a:pt x="33982" y="21008"/>
                    <a:pt x="34248" y="21208"/>
                  </a:cubicBezTo>
                  <a:cubicBezTo>
                    <a:pt x="34328" y="21270"/>
                    <a:pt x="34433" y="21301"/>
                    <a:pt x="34538" y="21301"/>
                  </a:cubicBezTo>
                  <a:cubicBezTo>
                    <a:pt x="34622" y="21301"/>
                    <a:pt x="34707" y="21281"/>
                    <a:pt x="34781" y="21241"/>
                  </a:cubicBezTo>
                  <a:cubicBezTo>
                    <a:pt x="34825" y="21219"/>
                    <a:pt x="34859" y="21186"/>
                    <a:pt x="34903" y="21186"/>
                  </a:cubicBezTo>
                  <a:cubicBezTo>
                    <a:pt x="34947" y="21197"/>
                    <a:pt x="34981" y="21219"/>
                    <a:pt x="35014" y="21230"/>
                  </a:cubicBezTo>
                  <a:cubicBezTo>
                    <a:pt x="35045" y="21246"/>
                    <a:pt x="35076" y="21252"/>
                    <a:pt x="35108" y="21252"/>
                  </a:cubicBezTo>
                  <a:cubicBezTo>
                    <a:pt x="35192" y="21252"/>
                    <a:pt x="35281" y="21210"/>
                    <a:pt x="35369" y="21186"/>
                  </a:cubicBezTo>
                  <a:cubicBezTo>
                    <a:pt x="35501" y="21141"/>
                    <a:pt x="35640" y="21117"/>
                    <a:pt x="35780" y="21117"/>
                  </a:cubicBezTo>
                  <a:cubicBezTo>
                    <a:pt x="35982" y="21117"/>
                    <a:pt x="36185" y="21165"/>
                    <a:pt x="36368" y="21264"/>
                  </a:cubicBezTo>
                  <a:cubicBezTo>
                    <a:pt x="36423" y="21297"/>
                    <a:pt x="36490" y="21330"/>
                    <a:pt x="36557" y="21341"/>
                  </a:cubicBezTo>
                  <a:cubicBezTo>
                    <a:pt x="36578" y="21346"/>
                    <a:pt x="36599" y="21348"/>
                    <a:pt x="36621" y="21348"/>
                  </a:cubicBezTo>
                  <a:cubicBezTo>
                    <a:pt x="36714" y="21348"/>
                    <a:pt x="36809" y="21313"/>
                    <a:pt x="36893" y="21313"/>
                  </a:cubicBezTo>
                  <a:cubicBezTo>
                    <a:pt x="36931" y="21313"/>
                    <a:pt x="36968" y="21320"/>
                    <a:pt x="37001" y="21341"/>
                  </a:cubicBezTo>
                  <a:cubicBezTo>
                    <a:pt x="37045" y="21364"/>
                    <a:pt x="37067" y="21397"/>
                    <a:pt x="37112" y="21419"/>
                  </a:cubicBezTo>
                  <a:cubicBezTo>
                    <a:pt x="37127" y="21425"/>
                    <a:pt x="37143" y="21427"/>
                    <a:pt x="37160" y="21427"/>
                  </a:cubicBezTo>
                  <a:cubicBezTo>
                    <a:pt x="37236" y="21427"/>
                    <a:pt x="37318" y="21375"/>
                    <a:pt x="37400" y="21375"/>
                  </a:cubicBezTo>
                  <a:cubicBezTo>
                    <a:pt x="37467" y="21375"/>
                    <a:pt x="37522" y="21408"/>
                    <a:pt x="37567" y="21430"/>
                  </a:cubicBezTo>
                  <a:cubicBezTo>
                    <a:pt x="37689" y="21475"/>
                    <a:pt x="37800" y="21530"/>
                    <a:pt x="37911" y="21586"/>
                  </a:cubicBezTo>
                  <a:cubicBezTo>
                    <a:pt x="37944" y="21597"/>
                    <a:pt x="37988" y="21619"/>
                    <a:pt x="38033" y="21619"/>
                  </a:cubicBezTo>
                  <a:cubicBezTo>
                    <a:pt x="38099" y="21619"/>
                    <a:pt x="38177" y="21586"/>
                    <a:pt x="38244" y="21574"/>
                  </a:cubicBezTo>
                  <a:cubicBezTo>
                    <a:pt x="38324" y="21574"/>
                    <a:pt x="38405" y="21620"/>
                    <a:pt x="38477" y="21620"/>
                  </a:cubicBezTo>
                  <a:cubicBezTo>
                    <a:pt x="38485" y="21620"/>
                    <a:pt x="38492" y="21620"/>
                    <a:pt x="38499" y="21619"/>
                  </a:cubicBezTo>
                  <a:cubicBezTo>
                    <a:pt x="38610" y="21597"/>
                    <a:pt x="38699" y="21486"/>
                    <a:pt x="38810" y="21486"/>
                  </a:cubicBezTo>
                  <a:cubicBezTo>
                    <a:pt x="38987" y="21486"/>
                    <a:pt x="39031" y="21730"/>
                    <a:pt x="39176" y="21830"/>
                  </a:cubicBezTo>
                  <a:cubicBezTo>
                    <a:pt x="39220" y="21852"/>
                    <a:pt x="39265" y="21863"/>
                    <a:pt x="39298" y="21907"/>
                  </a:cubicBezTo>
                  <a:cubicBezTo>
                    <a:pt x="39331" y="21930"/>
                    <a:pt x="39353" y="21974"/>
                    <a:pt x="39376" y="22007"/>
                  </a:cubicBezTo>
                  <a:cubicBezTo>
                    <a:pt x="39453" y="22163"/>
                    <a:pt x="39553" y="22296"/>
                    <a:pt x="39675" y="22418"/>
                  </a:cubicBezTo>
                  <a:cubicBezTo>
                    <a:pt x="39785" y="22517"/>
                    <a:pt x="39921" y="22599"/>
                    <a:pt x="40059" y="22599"/>
                  </a:cubicBezTo>
                  <a:cubicBezTo>
                    <a:pt x="40076" y="22599"/>
                    <a:pt x="40092" y="22598"/>
                    <a:pt x="40108" y="22595"/>
                  </a:cubicBezTo>
                  <a:cubicBezTo>
                    <a:pt x="40208" y="22573"/>
                    <a:pt x="40297" y="22507"/>
                    <a:pt x="40397" y="22473"/>
                  </a:cubicBezTo>
                  <a:cubicBezTo>
                    <a:pt x="40430" y="22461"/>
                    <a:pt x="40470" y="22453"/>
                    <a:pt x="40510" y="22453"/>
                  </a:cubicBezTo>
                  <a:cubicBezTo>
                    <a:pt x="40574" y="22453"/>
                    <a:pt x="40635" y="22474"/>
                    <a:pt x="40663" y="22529"/>
                  </a:cubicBezTo>
                  <a:cubicBezTo>
                    <a:pt x="40685" y="22562"/>
                    <a:pt x="40685" y="22595"/>
                    <a:pt x="40707" y="22618"/>
                  </a:cubicBezTo>
                  <a:cubicBezTo>
                    <a:pt x="40738" y="22664"/>
                    <a:pt x="40796" y="22684"/>
                    <a:pt x="40858" y="22684"/>
                  </a:cubicBezTo>
                  <a:cubicBezTo>
                    <a:pt x="40886" y="22684"/>
                    <a:pt x="40913" y="22680"/>
                    <a:pt x="40940" y="22673"/>
                  </a:cubicBezTo>
                  <a:cubicBezTo>
                    <a:pt x="40994" y="22658"/>
                    <a:pt x="41054" y="22637"/>
                    <a:pt x="41111" y="22637"/>
                  </a:cubicBezTo>
                  <a:cubicBezTo>
                    <a:pt x="41136" y="22637"/>
                    <a:pt x="41161" y="22641"/>
                    <a:pt x="41184" y="22651"/>
                  </a:cubicBezTo>
                  <a:cubicBezTo>
                    <a:pt x="41262" y="22673"/>
                    <a:pt x="41318" y="22751"/>
                    <a:pt x="41351" y="22828"/>
                  </a:cubicBezTo>
                  <a:cubicBezTo>
                    <a:pt x="41384" y="22906"/>
                    <a:pt x="41406" y="22995"/>
                    <a:pt x="41473" y="23050"/>
                  </a:cubicBezTo>
                  <a:cubicBezTo>
                    <a:pt x="41505" y="23088"/>
                    <a:pt x="41550" y="23108"/>
                    <a:pt x="41594" y="23108"/>
                  </a:cubicBezTo>
                  <a:cubicBezTo>
                    <a:pt x="41628" y="23108"/>
                    <a:pt x="41660" y="23097"/>
                    <a:pt x="41684" y="23073"/>
                  </a:cubicBezTo>
                  <a:cubicBezTo>
                    <a:pt x="41695" y="23057"/>
                    <a:pt x="41712" y="23051"/>
                    <a:pt x="41731" y="23051"/>
                  </a:cubicBezTo>
                  <a:cubicBezTo>
                    <a:pt x="41767" y="23051"/>
                    <a:pt x="41810" y="23073"/>
                    <a:pt x="41839" y="23095"/>
                  </a:cubicBezTo>
                  <a:cubicBezTo>
                    <a:pt x="41884" y="23139"/>
                    <a:pt x="41917" y="23195"/>
                    <a:pt x="41972" y="23217"/>
                  </a:cubicBezTo>
                  <a:cubicBezTo>
                    <a:pt x="42003" y="23232"/>
                    <a:pt x="42033" y="23237"/>
                    <a:pt x="42064" y="23237"/>
                  </a:cubicBezTo>
                  <a:cubicBezTo>
                    <a:pt x="42143" y="23237"/>
                    <a:pt x="42225" y="23202"/>
                    <a:pt x="42304" y="23202"/>
                  </a:cubicBezTo>
                  <a:cubicBezTo>
                    <a:pt x="42331" y="23202"/>
                    <a:pt x="42357" y="23206"/>
                    <a:pt x="42383" y="23217"/>
                  </a:cubicBezTo>
                  <a:cubicBezTo>
                    <a:pt x="42468" y="23249"/>
                    <a:pt x="42522" y="23362"/>
                    <a:pt x="42605" y="23362"/>
                  </a:cubicBezTo>
                  <a:cubicBezTo>
                    <a:pt x="42609" y="23362"/>
                    <a:pt x="42612" y="23362"/>
                    <a:pt x="42616" y="23361"/>
                  </a:cubicBezTo>
                  <a:cubicBezTo>
                    <a:pt x="42649" y="23350"/>
                    <a:pt x="42672" y="23339"/>
                    <a:pt x="42694" y="23317"/>
                  </a:cubicBezTo>
                  <a:cubicBezTo>
                    <a:pt x="42771" y="23272"/>
                    <a:pt x="42838" y="23228"/>
                    <a:pt x="42916" y="23195"/>
                  </a:cubicBezTo>
                  <a:cubicBezTo>
                    <a:pt x="42953" y="23186"/>
                    <a:pt x="42989" y="23180"/>
                    <a:pt x="43025" y="23180"/>
                  </a:cubicBezTo>
                  <a:cubicBezTo>
                    <a:pt x="43076" y="23180"/>
                    <a:pt x="43126" y="23191"/>
                    <a:pt x="43171" y="23217"/>
                  </a:cubicBezTo>
                  <a:cubicBezTo>
                    <a:pt x="43215" y="23250"/>
                    <a:pt x="43249" y="23306"/>
                    <a:pt x="43293" y="23339"/>
                  </a:cubicBezTo>
                  <a:cubicBezTo>
                    <a:pt x="43315" y="23361"/>
                    <a:pt x="43360" y="23372"/>
                    <a:pt x="43393" y="23372"/>
                  </a:cubicBezTo>
                  <a:lnTo>
                    <a:pt x="433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691;p38"/>
            <p:cNvSpPr/>
            <p:nvPr/>
          </p:nvSpPr>
          <p:spPr>
            <a:xfrm>
              <a:off x="238125" y="3802475"/>
              <a:ext cx="1084825" cy="561175"/>
            </a:xfrm>
            <a:custGeom>
              <a:avLst/>
              <a:gdLst/>
              <a:ahLst/>
              <a:cxnLst/>
              <a:rect l="l" t="t" r="r" b="b"/>
              <a:pathLst>
                <a:path w="43393" h="22447" extrusionOk="0">
                  <a:moveTo>
                    <a:pt x="0" y="0"/>
                  </a:moveTo>
                  <a:lnTo>
                    <a:pt x="0" y="22407"/>
                  </a:lnTo>
                  <a:cubicBezTo>
                    <a:pt x="633" y="22407"/>
                    <a:pt x="1254" y="22262"/>
                    <a:pt x="1820" y="21985"/>
                  </a:cubicBezTo>
                  <a:cubicBezTo>
                    <a:pt x="1987" y="21907"/>
                    <a:pt x="2142" y="21807"/>
                    <a:pt x="2331" y="21774"/>
                  </a:cubicBezTo>
                  <a:cubicBezTo>
                    <a:pt x="2382" y="21767"/>
                    <a:pt x="2434" y="21765"/>
                    <a:pt x="2485" y="21765"/>
                  </a:cubicBezTo>
                  <a:cubicBezTo>
                    <a:pt x="2600" y="21765"/>
                    <a:pt x="2715" y="21778"/>
                    <a:pt x="2830" y="21785"/>
                  </a:cubicBezTo>
                  <a:cubicBezTo>
                    <a:pt x="2914" y="21793"/>
                    <a:pt x="2999" y="21797"/>
                    <a:pt x="3084" y="21797"/>
                  </a:cubicBezTo>
                  <a:cubicBezTo>
                    <a:pt x="3602" y="21797"/>
                    <a:pt x="4124" y="21653"/>
                    <a:pt x="4572" y="21386"/>
                  </a:cubicBezTo>
                  <a:cubicBezTo>
                    <a:pt x="4817" y="21241"/>
                    <a:pt x="5050" y="21053"/>
                    <a:pt x="5327" y="21031"/>
                  </a:cubicBezTo>
                  <a:cubicBezTo>
                    <a:pt x="5336" y="21030"/>
                    <a:pt x="5344" y="21030"/>
                    <a:pt x="5352" y="21030"/>
                  </a:cubicBezTo>
                  <a:cubicBezTo>
                    <a:pt x="5642" y="21030"/>
                    <a:pt x="5912" y="21211"/>
                    <a:pt x="6193" y="21308"/>
                  </a:cubicBezTo>
                  <a:cubicBezTo>
                    <a:pt x="6437" y="21397"/>
                    <a:pt x="6692" y="21408"/>
                    <a:pt x="6958" y="21430"/>
                  </a:cubicBezTo>
                  <a:lnTo>
                    <a:pt x="8568" y="21563"/>
                  </a:lnTo>
                  <a:cubicBezTo>
                    <a:pt x="8794" y="21577"/>
                    <a:pt x="9021" y="21592"/>
                    <a:pt x="9247" y="21592"/>
                  </a:cubicBezTo>
                  <a:cubicBezTo>
                    <a:pt x="9574" y="21592"/>
                    <a:pt x="9896" y="21560"/>
                    <a:pt x="10199" y="21441"/>
                  </a:cubicBezTo>
                  <a:cubicBezTo>
                    <a:pt x="10610" y="21286"/>
                    <a:pt x="10965" y="20986"/>
                    <a:pt x="11398" y="20875"/>
                  </a:cubicBezTo>
                  <a:cubicBezTo>
                    <a:pt x="11653" y="20820"/>
                    <a:pt x="11930" y="20831"/>
                    <a:pt x="12197" y="20764"/>
                  </a:cubicBezTo>
                  <a:cubicBezTo>
                    <a:pt x="12419" y="20698"/>
                    <a:pt x="12629" y="20587"/>
                    <a:pt x="12840" y="20476"/>
                  </a:cubicBezTo>
                  <a:cubicBezTo>
                    <a:pt x="13417" y="20187"/>
                    <a:pt x="14028" y="19987"/>
                    <a:pt x="14671" y="19921"/>
                  </a:cubicBezTo>
                  <a:cubicBezTo>
                    <a:pt x="14813" y="19906"/>
                    <a:pt x="14956" y="19899"/>
                    <a:pt x="15099" y="19899"/>
                  </a:cubicBezTo>
                  <a:cubicBezTo>
                    <a:pt x="15620" y="19899"/>
                    <a:pt x="16149" y="19993"/>
                    <a:pt x="16636" y="20176"/>
                  </a:cubicBezTo>
                  <a:cubicBezTo>
                    <a:pt x="16775" y="20232"/>
                    <a:pt x="16929" y="20295"/>
                    <a:pt x="17080" y="20295"/>
                  </a:cubicBezTo>
                  <a:cubicBezTo>
                    <a:pt x="17110" y="20295"/>
                    <a:pt x="17139" y="20293"/>
                    <a:pt x="17169" y="20287"/>
                  </a:cubicBezTo>
                  <a:cubicBezTo>
                    <a:pt x="17346" y="20265"/>
                    <a:pt x="17501" y="20154"/>
                    <a:pt x="17679" y="20143"/>
                  </a:cubicBezTo>
                  <a:cubicBezTo>
                    <a:pt x="17868" y="20143"/>
                    <a:pt x="18023" y="20254"/>
                    <a:pt x="18190" y="20354"/>
                  </a:cubicBezTo>
                  <a:cubicBezTo>
                    <a:pt x="18600" y="20598"/>
                    <a:pt x="19066" y="20720"/>
                    <a:pt x="19599" y="20798"/>
                  </a:cubicBezTo>
                  <a:cubicBezTo>
                    <a:pt x="19976" y="20853"/>
                    <a:pt x="20354" y="20964"/>
                    <a:pt x="20731" y="21042"/>
                  </a:cubicBezTo>
                  <a:cubicBezTo>
                    <a:pt x="21014" y="21099"/>
                    <a:pt x="21320" y="21155"/>
                    <a:pt x="21614" y="21155"/>
                  </a:cubicBezTo>
                  <a:cubicBezTo>
                    <a:pt x="21942" y="21155"/>
                    <a:pt x="22255" y="21086"/>
                    <a:pt x="22507" y="20875"/>
                  </a:cubicBezTo>
                  <a:cubicBezTo>
                    <a:pt x="22673" y="20742"/>
                    <a:pt x="22795" y="20553"/>
                    <a:pt x="22962" y="20409"/>
                  </a:cubicBezTo>
                  <a:cubicBezTo>
                    <a:pt x="23073" y="20320"/>
                    <a:pt x="23218" y="20256"/>
                    <a:pt x="23359" y="20256"/>
                  </a:cubicBezTo>
                  <a:cubicBezTo>
                    <a:pt x="23429" y="20256"/>
                    <a:pt x="23498" y="20272"/>
                    <a:pt x="23561" y="20309"/>
                  </a:cubicBezTo>
                  <a:cubicBezTo>
                    <a:pt x="23628" y="20354"/>
                    <a:pt x="23683" y="20431"/>
                    <a:pt x="23761" y="20465"/>
                  </a:cubicBezTo>
                  <a:cubicBezTo>
                    <a:pt x="23872" y="20520"/>
                    <a:pt x="23994" y="20498"/>
                    <a:pt x="24105" y="20553"/>
                  </a:cubicBezTo>
                  <a:cubicBezTo>
                    <a:pt x="24205" y="20598"/>
                    <a:pt x="24271" y="20709"/>
                    <a:pt x="24360" y="20775"/>
                  </a:cubicBezTo>
                  <a:cubicBezTo>
                    <a:pt x="24449" y="20831"/>
                    <a:pt x="24560" y="20842"/>
                    <a:pt x="24660" y="20853"/>
                  </a:cubicBezTo>
                  <a:cubicBezTo>
                    <a:pt x="24808" y="20863"/>
                    <a:pt x="24957" y="20867"/>
                    <a:pt x="25106" y="20867"/>
                  </a:cubicBezTo>
                  <a:cubicBezTo>
                    <a:pt x="26004" y="20867"/>
                    <a:pt x="26907" y="20695"/>
                    <a:pt x="27745" y="20343"/>
                  </a:cubicBezTo>
                  <a:cubicBezTo>
                    <a:pt x="27956" y="20265"/>
                    <a:pt x="28167" y="20165"/>
                    <a:pt x="28389" y="20165"/>
                  </a:cubicBezTo>
                  <a:cubicBezTo>
                    <a:pt x="28866" y="20165"/>
                    <a:pt x="29254" y="20598"/>
                    <a:pt x="29731" y="20609"/>
                  </a:cubicBezTo>
                  <a:cubicBezTo>
                    <a:pt x="29805" y="20609"/>
                    <a:pt x="29878" y="20597"/>
                    <a:pt x="29949" y="20597"/>
                  </a:cubicBezTo>
                  <a:cubicBezTo>
                    <a:pt x="29996" y="20597"/>
                    <a:pt x="30042" y="20602"/>
                    <a:pt x="30087" y="20620"/>
                  </a:cubicBezTo>
                  <a:cubicBezTo>
                    <a:pt x="30242" y="20675"/>
                    <a:pt x="30320" y="20842"/>
                    <a:pt x="30419" y="20964"/>
                  </a:cubicBezTo>
                  <a:cubicBezTo>
                    <a:pt x="30466" y="21011"/>
                    <a:pt x="30520" y="21022"/>
                    <a:pt x="30579" y="21022"/>
                  </a:cubicBezTo>
                  <a:cubicBezTo>
                    <a:pt x="30636" y="21022"/>
                    <a:pt x="30696" y="21012"/>
                    <a:pt x="30758" y="21012"/>
                  </a:cubicBezTo>
                  <a:cubicBezTo>
                    <a:pt x="30786" y="21012"/>
                    <a:pt x="30814" y="21014"/>
                    <a:pt x="30841" y="21020"/>
                  </a:cubicBezTo>
                  <a:cubicBezTo>
                    <a:pt x="30976" y="21061"/>
                    <a:pt x="30975" y="21357"/>
                    <a:pt x="31203" y="21357"/>
                  </a:cubicBezTo>
                  <a:cubicBezTo>
                    <a:pt x="31218" y="21357"/>
                    <a:pt x="31235" y="21355"/>
                    <a:pt x="31252" y="21352"/>
                  </a:cubicBezTo>
                  <a:cubicBezTo>
                    <a:pt x="31729" y="21275"/>
                    <a:pt x="32095" y="20897"/>
                    <a:pt x="32506" y="20631"/>
                  </a:cubicBezTo>
                  <a:cubicBezTo>
                    <a:pt x="32628" y="20542"/>
                    <a:pt x="32750" y="20454"/>
                    <a:pt x="32894" y="20420"/>
                  </a:cubicBezTo>
                  <a:cubicBezTo>
                    <a:pt x="33005" y="20398"/>
                    <a:pt x="33116" y="20398"/>
                    <a:pt x="33227" y="20376"/>
                  </a:cubicBezTo>
                  <a:cubicBezTo>
                    <a:pt x="33547" y="20338"/>
                    <a:pt x="33866" y="20181"/>
                    <a:pt x="34186" y="20181"/>
                  </a:cubicBezTo>
                  <a:cubicBezTo>
                    <a:pt x="34244" y="20181"/>
                    <a:pt x="34301" y="20186"/>
                    <a:pt x="34359" y="20198"/>
                  </a:cubicBezTo>
                  <a:cubicBezTo>
                    <a:pt x="34692" y="20265"/>
                    <a:pt x="34959" y="20542"/>
                    <a:pt x="35303" y="20553"/>
                  </a:cubicBezTo>
                  <a:cubicBezTo>
                    <a:pt x="35313" y="20554"/>
                    <a:pt x="35323" y="20554"/>
                    <a:pt x="35333" y="20554"/>
                  </a:cubicBezTo>
                  <a:cubicBezTo>
                    <a:pt x="35486" y="20554"/>
                    <a:pt x="35649" y="20499"/>
                    <a:pt x="35802" y="20499"/>
                  </a:cubicBezTo>
                  <a:cubicBezTo>
                    <a:pt x="35851" y="20499"/>
                    <a:pt x="35900" y="20505"/>
                    <a:pt x="35946" y="20520"/>
                  </a:cubicBezTo>
                  <a:cubicBezTo>
                    <a:pt x="36035" y="20553"/>
                    <a:pt x="36102" y="20609"/>
                    <a:pt x="36179" y="20631"/>
                  </a:cubicBezTo>
                  <a:cubicBezTo>
                    <a:pt x="36224" y="20644"/>
                    <a:pt x="36269" y="20648"/>
                    <a:pt x="36315" y="20648"/>
                  </a:cubicBezTo>
                  <a:cubicBezTo>
                    <a:pt x="36430" y="20648"/>
                    <a:pt x="36549" y="20620"/>
                    <a:pt x="36668" y="20620"/>
                  </a:cubicBezTo>
                  <a:cubicBezTo>
                    <a:pt x="36856" y="20620"/>
                    <a:pt x="37045" y="20698"/>
                    <a:pt x="37234" y="20720"/>
                  </a:cubicBezTo>
                  <a:cubicBezTo>
                    <a:pt x="37272" y="20724"/>
                    <a:pt x="37310" y="20726"/>
                    <a:pt x="37349" y="20726"/>
                  </a:cubicBezTo>
                  <a:cubicBezTo>
                    <a:pt x="37610" y="20726"/>
                    <a:pt x="37881" y="20645"/>
                    <a:pt x="38134" y="20645"/>
                  </a:cubicBezTo>
                  <a:cubicBezTo>
                    <a:pt x="38257" y="20645"/>
                    <a:pt x="38376" y="20664"/>
                    <a:pt x="38488" y="20720"/>
                  </a:cubicBezTo>
                  <a:cubicBezTo>
                    <a:pt x="38687" y="20820"/>
                    <a:pt x="38832" y="21008"/>
                    <a:pt x="39043" y="21075"/>
                  </a:cubicBezTo>
                  <a:cubicBezTo>
                    <a:pt x="39093" y="21088"/>
                    <a:pt x="39146" y="21091"/>
                    <a:pt x="39199" y="21091"/>
                  </a:cubicBezTo>
                  <a:cubicBezTo>
                    <a:pt x="39271" y="21091"/>
                    <a:pt x="39344" y="21085"/>
                    <a:pt x="39417" y="21085"/>
                  </a:cubicBezTo>
                  <a:cubicBezTo>
                    <a:pt x="39482" y="21085"/>
                    <a:pt x="39546" y="21090"/>
                    <a:pt x="39609" y="21108"/>
                  </a:cubicBezTo>
                  <a:cubicBezTo>
                    <a:pt x="39919" y="21197"/>
                    <a:pt x="40097" y="21586"/>
                    <a:pt x="40463" y="21608"/>
                  </a:cubicBezTo>
                  <a:cubicBezTo>
                    <a:pt x="40729" y="21630"/>
                    <a:pt x="40974" y="21741"/>
                    <a:pt x="41196" y="21907"/>
                  </a:cubicBezTo>
                  <a:cubicBezTo>
                    <a:pt x="41284" y="21974"/>
                    <a:pt x="41384" y="22063"/>
                    <a:pt x="41506" y="22085"/>
                  </a:cubicBezTo>
                  <a:cubicBezTo>
                    <a:pt x="41525" y="22087"/>
                    <a:pt x="41544" y="22088"/>
                    <a:pt x="41564" y="22088"/>
                  </a:cubicBezTo>
                  <a:cubicBezTo>
                    <a:pt x="41617" y="22088"/>
                    <a:pt x="41673" y="22082"/>
                    <a:pt x="41726" y="22082"/>
                  </a:cubicBezTo>
                  <a:cubicBezTo>
                    <a:pt x="41746" y="22082"/>
                    <a:pt x="41765" y="22083"/>
                    <a:pt x="41784" y="22085"/>
                  </a:cubicBezTo>
                  <a:cubicBezTo>
                    <a:pt x="41928" y="22096"/>
                    <a:pt x="42050" y="22218"/>
                    <a:pt x="42172" y="22307"/>
                  </a:cubicBezTo>
                  <a:cubicBezTo>
                    <a:pt x="42347" y="22413"/>
                    <a:pt x="42552" y="22447"/>
                    <a:pt x="42757" y="22447"/>
                  </a:cubicBezTo>
                  <a:cubicBezTo>
                    <a:pt x="42852" y="22447"/>
                    <a:pt x="42947" y="22440"/>
                    <a:pt x="43038" y="22429"/>
                  </a:cubicBezTo>
                  <a:cubicBezTo>
                    <a:pt x="43160" y="22407"/>
                    <a:pt x="43271" y="22396"/>
                    <a:pt x="43393" y="22373"/>
                  </a:cubicBezTo>
                  <a:lnTo>
                    <a:pt x="43393" y="0"/>
                  </a:lnTo>
                  <a:close/>
                </a:path>
              </a:pathLst>
            </a:custGeom>
            <a:solidFill>
              <a:srgbClr val="FD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692;p38"/>
          <p:cNvSpPr/>
          <p:nvPr/>
        </p:nvSpPr>
        <p:spPr>
          <a:xfrm rot="19606113" flipH="1">
            <a:off x="923432" y="1375517"/>
            <a:ext cx="993244" cy="239606"/>
          </a:xfrm>
          <a:custGeom>
            <a:avLst/>
            <a:gdLst/>
            <a:ahLst/>
            <a:cxnLst/>
            <a:rect l="l" t="t" r="r" b="b"/>
            <a:pathLst>
              <a:path w="16059" h="3874" extrusionOk="0">
                <a:moveTo>
                  <a:pt x="15626" y="0"/>
                </a:moveTo>
                <a:cubicBezTo>
                  <a:pt x="12264" y="155"/>
                  <a:pt x="3862" y="56"/>
                  <a:pt x="489" y="333"/>
                </a:cubicBezTo>
                <a:cubicBezTo>
                  <a:pt x="200" y="877"/>
                  <a:pt x="133" y="1509"/>
                  <a:pt x="244" y="2120"/>
                </a:cubicBezTo>
                <a:cubicBezTo>
                  <a:pt x="267" y="2220"/>
                  <a:pt x="289" y="2331"/>
                  <a:pt x="278" y="2442"/>
                </a:cubicBezTo>
                <a:cubicBezTo>
                  <a:pt x="267" y="2564"/>
                  <a:pt x="222" y="2686"/>
                  <a:pt x="178" y="2808"/>
                </a:cubicBezTo>
                <a:cubicBezTo>
                  <a:pt x="56" y="3141"/>
                  <a:pt x="0" y="3507"/>
                  <a:pt x="22" y="3873"/>
                </a:cubicBezTo>
                <a:cubicBezTo>
                  <a:pt x="3019" y="3640"/>
                  <a:pt x="13040" y="3696"/>
                  <a:pt x="16059" y="3452"/>
                </a:cubicBezTo>
                <a:cubicBezTo>
                  <a:pt x="15970" y="3008"/>
                  <a:pt x="15937" y="2564"/>
                  <a:pt x="15948" y="2109"/>
                </a:cubicBezTo>
                <a:cubicBezTo>
                  <a:pt x="15948" y="2053"/>
                  <a:pt x="15948" y="1987"/>
                  <a:pt x="15915" y="1942"/>
                </a:cubicBezTo>
                <a:cubicBezTo>
                  <a:pt x="15893" y="1898"/>
                  <a:pt x="15848" y="1865"/>
                  <a:pt x="15826" y="1831"/>
                </a:cubicBezTo>
                <a:cubicBezTo>
                  <a:pt x="15759" y="1709"/>
                  <a:pt x="15859" y="1532"/>
                  <a:pt x="15782" y="1410"/>
                </a:cubicBezTo>
                <a:cubicBezTo>
                  <a:pt x="15748" y="1354"/>
                  <a:pt x="15682" y="1321"/>
                  <a:pt x="15637" y="1265"/>
                </a:cubicBezTo>
                <a:cubicBezTo>
                  <a:pt x="15549" y="1176"/>
                  <a:pt x="15560" y="1032"/>
                  <a:pt x="15571" y="899"/>
                </a:cubicBezTo>
                <a:cubicBezTo>
                  <a:pt x="15593" y="610"/>
                  <a:pt x="15571" y="300"/>
                  <a:pt x="15626" y="0"/>
                </a:cubicBezTo>
                <a:close/>
              </a:path>
            </a:pathLst>
          </a:custGeom>
          <a:solidFill>
            <a:srgbClr val="939F65">
              <a:alpha val="35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693;p38"/>
          <p:cNvSpPr/>
          <p:nvPr/>
        </p:nvSpPr>
        <p:spPr>
          <a:xfrm rot="1993887">
            <a:off x="4206442" y="1446519"/>
            <a:ext cx="993244" cy="239606"/>
          </a:xfrm>
          <a:custGeom>
            <a:avLst/>
            <a:gdLst/>
            <a:ahLst/>
            <a:cxnLst/>
            <a:rect l="l" t="t" r="r" b="b"/>
            <a:pathLst>
              <a:path w="16059" h="3874" extrusionOk="0">
                <a:moveTo>
                  <a:pt x="15626" y="0"/>
                </a:moveTo>
                <a:cubicBezTo>
                  <a:pt x="12264" y="155"/>
                  <a:pt x="3862" y="56"/>
                  <a:pt x="489" y="333"/>
                </a:cubicBezTo>
                <a:cubicBezTo>
                  <a:pt x="200" y="877"/>
                  <a:pt x="133" y="1509"/>
                  <a:pt x="244" y="2120"/>
                </a:cubicBezTo>
                <a:cubicBezTo>
                  <a:pt x="267" y="2220"/>
                  <a:pt x="289" y="2331"/>
                  <a:pt x="278" y="2442"/>
                </a:cubicBezTo>
                <a:cubicBezTo>
                  <a:pt x="267" y="2564"/>
                  <a:pt x="222" y="2686"/>
                  <a:pt x="178" y="2808"/>
                </a:cubicBezTo>
                <a:cubicBezTo>
                  <a:pt x="56" y="3141"/>
                  <a:pt x="0" y="3507"/>
                  <a:pt x="22" y="3873"/>
                </a:cubicBezTo>
                <a:cubicBezTo>
                  <a:pt x="3019" y="3640"/>
                  <a:pt x="13040" y="3696"/>
                  <a:pt x="16059" y="3452"/>
                </a:cubicBezTo>
                <a:cubicBezTo>
                  <a:pt x="15970" y="3008"/>
                  <a:pt x="15937" y="2564"/>
                  <a:pt x="15948" y="2109"/>
                </a:cubicBezTo>
                <a:cubicBezTo>
                  <a:pt x="15948" y="2053"/>
                  <a:pt x="15948" y="1987"/>
                  <a:pt x="15915" y="1942"/>
                </a:cubicBezTo>
                <a:cubicBezTo>
                  <a:pt x="15893" y="1898"/>
                  <a:pt x="15848" y="1865"/>
                  <a:pt x="15826" y="1831"/>
                </a:cubicBezTo>
                <a:cubicBezTo>
                  <a:pt x="15759" y="1709"/>
                  <a:pt x="15859" y="1532"/>
                  <a:pt x="15782" y="1410"/>
                </a:cubicBezTo>
                <a:cubicBezTo>
                  <a:pt x="15748" y="1354"/>
                  <a:pt x="15682" y="1321"/>
                  <a:pt x="15637" y="1265"/>
                </a:cubicBezTo>
                <a:cubicBezTo>
                  <a:pt x="15549" y="1176"/>
                  <a:pt x="15560" y="1032"/>
                  <a:pt x="15571" y="899"/>
                </a:cubicBezTo>
                <a:cubicBezTo>
                  <a:pt x="15593" y="610"/>
                  <a:pt x="15571" y="300"/>
                  <a:pt x="15626" y="0"/>
                </a:cubicBezTo>
                <a:close/>
              </a:path>
            </a:pathLst>
          </a:custGeom>
          <a:solidFill>
            <a:srgbClr val="939F65">
              <a:alpha val="35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699;p48"/>
          <p:cNvSpPr txBox="1">
            <a:spLocks noGrp="1"/>
          </p:cNvSpPr>
          <p:nvPr>
            <p:ph type="title"/>
          </p:nvPr>
        </p:nvSpPr>
        <p:spPr>
          <a:xfrm>
            <a:off x="1419737" y="2430335"/>
            <a:ext cx="3318426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C00000"/>
                </a:solidFill>
              </a:rPr>
              <a:t>Trò chơi kết thúc, mời các em chuyển sang nội dung tiếp theo!</a:t>
            </a:r>
            <a:endParaRPr sz="2300" b="1">
              <a:solidFill>
                <a:srgbClr val="C00000"/>
              </a:solidFill>
            </a:endParaRPr>
          </a:p>
        </p:txBody>
      </p:sp>
      <p:grpSp>
        <p:nvGrpSpPr>
          <p:cNvPr id="83" name="Google Shape;1835;p50"/>
          <p:cNvGrpSpPr/>
          <p:nvPr/>
        </p:nvGrpSpPr>
        <p:grpSpPr>
          <a:xfrm>
            <a:off x="5391757" y="764849"/>
            <a:ext cx="1976808" cy="2059418"/>
            <a:chOff x="2867575" y="730800"/>
            <a:chExt cx="464825" cy="484250"/>
          </a:xfrm>
        </p:grpSpPr>
        <p:sp>
          <p:nvSpPr>
            <p:cNvPr id="84" name="Google Shape;1836;p50"/>
            <p:cNvSpPr/>
            <p:nvPr/>
          </p:nvSpPr>
          <p:spPr>
            <a:xfrm>
              <a:off x="3137225" y="775700"/>
              <a:ext cx="27975" cy="21775"/>
            </a:xfrm>
            <a:custGeom>
              <a:avLst/>
              <a:gdLst/>
              <a:ahLst/>
              <a:cxnLst/>
              <a:rect l="l" t="t" r="r" b="b"/>
              <a:pathLst>
                <a:path w="1119" h="871" extrusionOk="0">
                  <a:moveTo>
                    <a:pt x="610" y="0"/>
                  </a:moveTo>
                  <a:cubicBezTo>
                    <a:pt x="490" y="0"/>
                    <a:pt x="359" y="59"/>
                    <a:pt x="247" y="199"/>
                  </a:cubicBezTo>
                  <a:cubicBezTo>
                    <a:pt x="0" y="544"/>
                    <a:pt x="224" y="871"/>
                    <a:pt x="508" y="871"/>
                  </a:cubicBezTo>
                  <a:cubicBezTo>
                    <a:pt x="628" y="871"/>
                    <a:pt x="759" y="812"/>
                    <a:pt x="870" y="672"/>
                  </a:cubicBezTo>
                  <a:cubicBezTo>
                    <a:pt x="1119" y="328"/>
                    <a:pt x="895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837;p50"/>
            <p:cNvSpPr/>
            <p:nvPr/>
          </p:nvSpPr>
          <p:spPr>
            <a:xfrm>
              <a:off x="3226075" y="833800"/>
              <a:ext cx="22050" cy="22550"/>
            </a:xfrm>
            <a:custGeom>
              <a:avLst/>
              <a:gdLst/>
              <a:ahLst/>
              <a:cxnLst/>
              <a:rect l="l" t="t" r="r" b="b"/>
              <a:pathLst>
                <a:path w="882" h="902" extrusionOk="0">
                  <a:moveTo>
                    <a:pt x="458" y="1"/>
                  </a:moveTo>
                  <a:cubicBezTo>
                    <a:pt x="289" y="1"/>
                    <a:pt x="115" y="118"/>
                    <a:pt x="57" y="377"/>
                  </a:cubicBezTo>
                  <a:cubicBezTo>
                    <a:pt x="0" y="710"/>
                    <a:pt x="208" y="902"/>
                    <a:pt x="424" y="902"/>
                  </a:cubicBezTo>
                  <a:cubicBezTo>
                    <a:pt x="592" y="902"/>
                    <a:pt x="766" y="785"/>
                    <a:pt x="823" y="527"/>
                  </a:cubicBezTo>
                  <a:cubicBezTo>
                    <a:pt x="882" y="193"/>
                    <a:pt x="674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838;p50"/>
            <p:cNvSpPr/>
            <p:nvPr/>
          </p:nvSpPr>
          <p:spPr>
            <a:xfrm>
              <a:off x="2945100" y="730800"/>
              <a:ext cx="387300" cy="350650"/>
            </a:xfrm>
            <a:custGeom>
              <a:avLst/>
              <a:gdLst/>
              <a:ahLst/>
              <a:cxnLst/>
              <a:rect l="l" t="t" r="r" b="b"/>
              <a:pathLst>
                <a:path w="15492" h="14026" extrusionOk="0">
                  <a:moveTo>
                    <a:pt x="7736" y="4837"/>
                  </a:moveTo>
                  <a:lnTo>
                    <a:pt x="7736" y="4837"/>
                  </a:lnTo>
                  <a:cubicBezTo>
                    <a:pt x="6635" y="5439"/>
                    <a:pt x="6088" y="6679"/>
                    <a:pt x="5396" y="7673"/>
                  </a:cubicBezTo>
                  <a:cubicBezTo>
                    <a:pt x="5309" y="7509"/>
                    <a:pt x="5217" y="7342"/>
                    <a:pt x="5137" y="7172"/>
                  </a:cubicBezTo>
                  <a:cubicBezTo>
                    <a:pt x="5137" y="7169"/>
                    <a:pt x="5137" y="7169"/>
                    <a:pt x="5134" y="7166"/>
                  </a:cubicBezTo>
                  <a:lnTo>
                    <a:pt x="5134" y="7163"/>
                  </a:lnTo>
                  <a:cubicBezTo>
                    <a:pt x="5122" y="7140"/>
                    <a:pt x="5116" y="7114"/>
                    <a:pt x="5102" y="7097"/>
                  </a:cubicBezTo>
                  <a:cubicBezTo>
                    <a:pt x="5650" y="6071"/>
                    <a:pt x="6442" y="4852"/>
                    <a:pt x="7736" y="4837"/>
                  </a:cubicBezTo>
                  <a:close/>
                  <a:moveTo>
                    <a:pt x="1214" y="5673"/>
                  </a:moveTo>
                  <a:cubicBezTo>
                    <a:pt x="2419" y="6053"/>
                    <a:pt x="3572" y="6566"/>
                    <a:pt x="4661" y="7198"/>
                  </a:cubicBezTo>
                  <a:cubicBezTo>
                    <a:pt x="4315" y="7732"/>
                    <a:pt x="3944" y="8784"/>
                    <a:pt x="3251" y="8784"/>
                  </a:cubicBezTo>
                  <a:cubicBezTo>
                    <a:pt x="3125" y="8784"/>
                    <a:pt x="2988" y="8749"/>
                    <a:pt x="2840" y="8670"/>
                  </a:cubicBezTo>
                  <a:cubicBezTo>
                    <a:pt x="2350" y="8440"/>
                    <a:pt x="1865" y="8203"/>
                    <a:pt x="1375" y="7973"/>
                  </a:cubicBezTo>
                  <a:cubicBezTo>
                    <a:pt x="811" y="7745"/>
                    <a:pt x="450" y="7558"/>
                    <a:pt x="718" y="6883"/>
                  </a:cubicBezTo>
                  <a:cubicBezTo>
                    <a:pt x="845" y="6465"/>
                    <a:pt x="1015" y="6068"/>
                    <a:pt x="1214" y="5673"/>
                  </a:cubicBezTo>
                  <a:close/>
                  <a:moveTo>
                    <a:pt x="4903" y="7445"/>
                  </a:moveTo>
                  <a:cubicBezTo>
                    <a:pt x="4992" y="7630"/>
                    <a:pt x="5102" y="7806"/>
                    <a:pt x="5188" y="7993"/>
                  </a:cubicBezTo>
                  <a:cubicBezTo>
                    <a:pt x="4776" y="8509"/>
                    <a:pt x="4384" y="9535"/>
                    <a:pt x="3773" y="9766"/>
                  </a:cubicBezTo>
                  <a:cubicBezTo>
                    <a:pt x="3696" y="9788"/>
                    <a:pt x="3617" y="9798"/>
                    <a:pt x="3536" y="9798"/>
                  </a:cubicBezTo>
                  <a:cubicBezTo>
                    <a:pt x="3241" y="9798"/>
                    <a:pt x="2930" y="9669"/>
                    <a:pt x="2669" y="9578"/>
                  </a:cubicBezTo>
                  <a:cubicBezTo>
                    <a:pt x="1860" y="9244"/>
                    <a:pt x="666" y="8910"/>
                    <a:pt x="548" y="7892"/>
                  </a:cubicBezTo>
                  <a:lnTo>
                    <a:pt x="548" y="7892"/>
                  </a:lnTo>
                  <a:cubicBezTo>
                    <a:pt x="1295" y="8350"/>
                    <a:pt x="2122" y="8708"/>
                    <a:pt x="2923" y="9065"/>
                  </a:cubicBezTo>
                  <a:cubicBezTo>
                    <a:pt x="3044" y="9104"/>
                    <a:pt x="3158" y="9122"/>
                    <a:pt x="3265" y="9122"/>
                  </a:cubicBezTo>
                  <a:cubicBezTo>
                    <a:pt x="4081" y="9122"/>
                    <a:pt x="4516" y="8082"/>
                    <a:pt x="4903" y="7445"/>
                  </a:cubicBezTo>
                  <a:close/>
                  <a:moveTo>
                    <a:pt x="7722" y="355"/>
                  </a:moveTo>
                  <a:cubicBezTo>
                    <a:pt x="7874" y="355"/>
                    <a:pt x="8029" y="361"/>
                    <a:pt x="8186" y="376"/>
                  </a:cubicBezTo>
                  <a:cubicBezTo>
                    <a:pt x="14019" y="1180"/>
                    <a:pt x="14452" y="6961"/>
                    <a:pt x="11460" y="11097"/>
                  </a:cubicBezTo>
                  <a:cubicBezTo>
                    <a:pt x="10425" y="10414"/>
                    <a:pt x="9393" y="9728"/>
                    <a:pt x="8359" y="9042"/>
                  </a:cubicBezTo>
                  <a:cubicBezTo>
                    <a:pt x="8903" y="8120"/>
                    <a:pt x="9494" y="7094"/>
                    <a:pt x="9440" y="5990"/>
                  </a:cubicBezTo>
                  <a:cubicBezTo>
                    <a:pt x="9372" y="4997"/>
                    <a:pt x="8553" y="4514"/>
                    <a:pt x="7694" y="4514"/>
                  </a:cubicBezTo>
                  <a:cubicBezTo>
                    <a:pt x="7156" y="4514"/>
                    <a:pt x="6603" y="4703"/>
                    <a:pt x="6209" y="5073"/>
                  </a:cubicBezTo>
                  <a:cubicBezTo>
                    <a:pt x="5595" y="5563"/>
                    <a:pt x="5200" y="6229"/>
                    <a:pt x="4820" y="6909"/>
                  </a:cubicBezTo>
                  <a:cubicBezTo>
                    <a:pt x="3730" y="6275"/>
                    <a:pt x="2569" y="5765"/>
                    <a:pt x="1367" y="5379"/>
                  </a:cubicBezTo>
                  <a:cubicBezTo>
                    <a:pt x="2663" y="2942"/>
                    <a:pt x="4765" y="355"/>
                    <a:pt x="7722" y="355"/>
                  </a:cubicBezTo>
                  <a:close/>
                  <a:moveTo>
                    <a:pt x="13529" y="4658"/>
                  </a:moveTo>
                  <a:lnTo>
                    <a:pt x="13529" y="4658"/>
                  </a:lnTo>
                  <a:cubicBezTo>
                    <a:pt x="14639" y="7195"/>
                    <a:pt x="13446" y="9936"/>
                    <a:pt x="11915" y="12014"/>
                  </a:cubicBezTo>
                  <a:cubicBezTo>
                    <a:pt x="11846" y="11797"/>
                    <a:pt x="11763" y="11581"/>
                    <a:pt x="11665" y="11380"/>
                  </a:cubicBezTo>
                  <a:cubicBezTo>
                    <a:pt x="12964" y="9417"/>
                    <a:pt x="13999" y="7048"/>
                    <a:pt x="13529" y="4658"/>
                  </a:cubicBezTo>
                  <a:close/>
                  <a:moveTo>
                    <a:pt x="8183" y="9319"/>
                  </a:moveTo>
                  <a:lnTo>
                    <a:pt x="8183" y="9319"/>
                  </a:lnTo>
                  <a:cubicBezTo>
                    <a:pt x="9215" y="10005"/>
                    <a:pt x="10247" y="10685"/>
                    <a:pt x="11281" y="11365"/>
                  </a:cubicBezTo>
                  <a:cubicBezTo>
                    <a:pt x="10633" y="12257"/>
                    <a:pt x="10462" y="12723"/>
                    <a:pt x="10039" y="12723"/>
                  </a:cubicBezTo>
                  <a:cubicBezTo>
                    <a:pt x="9767" y="12723"/>
                    <a:pt x="9391" y="12532"/>
                    <a:pt x="8719" y="12138"/>
                  </a:cubicBezTo>
                  <a:cubicBezTo>
                    <a:pt x="6947" y="11103"/>
                    <a:pt x="6990" y="10898"/>
                    <a:pt x="8183" y="9319"/>
                  </a:cubicBezTo>
                  <a:close/>
                  <a:moveTo>
                    <a:pt x="11448" y="11708"/>
                  </a:moveTo>
                  <a:cubicBezTo>
                    <a:pt x="11541" y="11921"/>
                    <a:pt x="11607" y="12140"/>
                    <a:pt x="11676" y="12359"/>
                  </a:cubicBezTo>
                  <a:cubicBezTo>
                    <a:pt x="11313" y="12847"/>
                    <a:pt x="11002" y="13452"/>
                    <a:pt x="10394" y="13651"/>
                  </a:cubicBezTo>
                  <a:cubicBezTo>
                    <a:pt x="10396" y="13426"/>
                    <a:pt x="10405" y="13201"/>
                    <a:pt x="10411" y="12976"/>
                  </a:cubicBezTo>
                  <a:cubicBezTo>
                    <a:pt x="10517" y="12921"/>
                    <a:pt x="10621" y="12844"/>
                    <a:pt x="10699" y="12749"/>
                  </a:cubicBezTo>
                  <a:cubicBezTo>
                    <a:pt x="10956" y="12408"/>
                    <a:pt x="11206" y="12063"/>
                    <a:pt x="11448" y="11708"/>
                  </a:cubicBezTo>
                  <a:close/>
                  <a:moveTo>
                    <a:pt x="7111" y="11270"/>
                  </a:moveTo>
                  <a:lnTo>
                    <a:pt x="7111" y="11270"/>
                  </a:lnTo>
                  <a:cubicBezTo>
                    <a:pt x="7442" y="11884"/>
                    <a:pt x="9385" y="13042"/>
                    <a:pt x="10076" y="13066"/>
                  </a:cubicBezTo>
                  <a:lnTo>
                    <a:pt x="10056" y="13682"/>
                  </a:lnTo>
                  <a:cubicBezTo>
                    <a:pt x="9667" y="13648"/>
                    <a:pt x="9313" y="13397"/>
                    <a:pt x="8964" y="13238"/>
                  </a:cubicBezTo>
                  <a:cubicBezTo>
                    <a:pt x="8160" y="12878"/>
                    <a:pt x="6935" y="12339"/>
                    <a:pt x="7111" y="11270"/>
                  </a:cubicBezTo>
                  <a:close/>
                  <a:moveTo>
                    <a:pt x="7826" y="1"/>
                  </a:moveTo>
                  <a:cubicBezTo>
                    <a:pt x="4483" y="1"/>
                    <a:pt x="1549" y="3271"/>
                    <a:pt x="341" y="6979"/>
                  </a:cubicBezTo>
                  <a:cubicBezTo>
                    <a:pt x="1" y="7979"/>
                    <a:pt x="323" y="8837"/>
                    <a:pt x="1275" y="9325"/>
                  </a:cubicBezTo>
                  <a:cubicBezTo>
                    <a:pt x="2009" y="9685"/>
                    <a:pt x="2802" y="10117"/>
                    <a:pt x="3644" y="10126"/>
                  </a:cubicBezTo>
                  <a:cubicBezTo>
                    <a:pt x="4471" y="10039"/>
                    <a:pt x="4796" y="9143"/>
                    <a:pt x="5220" y="8549"/>
                  </a:cubicBezTo>
                  <a:cubicBezTo>
                    <a:pt x="6131" y="7359"/>
                    <a:pt x="6817" y="5393"/>
                    <a:pt x="8344" y="4950"/>
                  </a:cubicBezTo>
                  <a:lnTo>
                    <a:pt x="8344" y="4950"/>
                  </a:lnTo>
                  <a:cubicBezTo>
                    <a:pt x="9935" y="5754"/>
                    <a:pt x="8676" y="7840"/>
                    <a:pt x="8039" y="8924"/>
                  </a:cubicBezTo>
                  <a:cubicBezTo>
                    <a:pt x="7411" y="9918"/>
                    <a:pt x="6160" y="11207"/>
                    <a:pt x="7088" y="12388"/>
                  </a:cubicBezTo>
                  <a:cubicBezTo>
                    <a:pt x="7569" y="13031"/>
                    <a:pt x="8350" y="13311"/>
                    <a:pt x="9048" y="13651"/>
                  </a:cubicBezTo>
                  <a:cubicBezTo>
                    <a:pt x="9388" y="13815"/>
                    <a:pt x="9748" y="14026"/>
                    <a:pt x="10139" y="14026"/>
                  </a:cubicBezTo>
                  <a:cubicBezTo>
                    <a:pt x="10152" y="14026"/>
                    <a:pt x="10165" y="14026"/>
                    <a:pt x="10177" y="14025"/>
                  </a:cubicBezTo>
                  <a:cubicBezTo>
                    <a:pt x="10869" y="13996"/>
                    <a:pt x="11330" y="13411"/>
                    <a:pt x="11688" y="12887"/>
                  </a:cubicBezTo>
                  <a:cubicBezTo>
                    <a:pt x="14475" y="9443"/>
                    <a:pt x="15492" y="5540"/>
                    <a:pt x="12224" y="2004"/>
                  </a:cubicBezTo>
                  <a:cubicBezTo>
                    <a:pt x="10751" y="595"/>
                    <a:pt x="9251" y="1"/>
                    <a:pt x="7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839;p50"/>
            <p:cNvSpPr/>
            <p:nvPr/>
          </p:nvSpPr>
          <p:spPr>
            <a:xfrm>
              <a:off x="3236850" y="847250"/>
              <a:ext cx="74300" cy="183900"/>
            </a:xfrm>
            <a:custGeom>
              <a:avLst/>
              <a:gdLst/>
              <a:ahLst/>
              <a:cxnLst/>
              <a:rect l="l" t="t" r="r" b="b"/>
              <a:pathLst>
                <a:path w="2972" h="7356" extrusionOk="0">
                  <a:moveTo>
                    <a:pt x="1865" y="0"/>
                  </a:moveTo>
                  <a:cubicBezTo>
                    <a:pt x="2335" y="2390"/>
                    <a:pt x="1300" y="4756"/>
                    <a:pt x="0" y="6722"/>
                  </a:cubicBezTo>
                  <a:cubicBezTo>
                    <a:pt x="95" y="6929"/>
                    <a:pt x="176" y="7139"/>
                    <a:pt x="248" y="7356"/>
                  </a:cubicBezTo>
                  <a:cubicBezTo>
                    <a:pt x="1776" y="5278"/>
                    <a:pt x="2972" y="2537"/>
                    <a:pt x="1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840;p50"/>
            <p:cNvSpPr/>
            <p:nvPr/>
          </p:nvSpPr>
          <p:spPr>
            <a:xfrm>
              <a:off x="3204850" y="1023425"/>
              <a:ext cx="32100" cy="48575"/>
            </a:xfrm>
            <a:custGeom>
              <a:avLst/>
              <a:gdLst/>
              <a:ahLst/>
              <a:cxnLst/>
              <a:rect l="l" t="t" r="r" b="b"/>
              <a:pathLst>
                <a:path w="1284" h="1943" extrusionOk="0">
                  <a:moveTo>
                    <a:pt x="1055" y="0"/>
                  </a:moveTo>
                  <a:cubicBezTo>
                    <a:pt x="813" y="352"/>
                    <a:pt x="566" y="698"/>
                    <a:pt x="306" y="1041"/>
                  </a:cubicBezTo>
                  <a:cubicBezTo>
                    <a:pt x="231" y="1142"/>
                    <a:pt x="127" y="1216"/>
                    <a:pt x="21" y="1271"/>
                  </a:cubicBezTo>
                  <a:lnTo>
                    <a:pt x="1" y="1943"/>
                  </a:lnTo>
                  <a:cubicBezTo>
                    <a:pt x="609" y="1741"/>
                    <a:pt x="923" y="1139"/>
                    <a:pt x="1283" y="652"/>
                  </a:cubicBezTo>
                  <a:cubicBezTo>
                    <a:pt x="1214" y="433"/>
                    <a:pt x="1145" y="213"/>
                    <a:pt x="1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841;p50"/>
            <p:cNvSpPr/>
            <p:nvPr/>
          </p:nvSpPr>
          <p:spPr>
            <a:xfrm>
              <a:off x="3118475" y="1012525"/>
              <a:ext cx="78550" cy="60350"/>
            </a:xfrm>
            <a:custGeom>
              <a:avLst/>
              <a:gdLst/>
              <a:ahLst/>
              <a:cxnLst/>
              <a:rect l="l" t="t" r="r" b="b"/>
              <a:pathLst>
                <a:path w="3142" h="2414" extrusionOk="0">
                  <a:moveTo>
                    <a:pt x="176" y="1"/>
                  </a:moveTo>
                  <a:lnTo>
                    <a:pt x="176" y="1"/>
                  </a:lnTo>
                  <a:cubicBezTo>
                    <a:pt x="0" y="1070"/>
                    <a:pt x="1225" y="1609"/>
                    <a:pt x="2029" y="1969"/>
                  </a:cubicBezTo>
                  <a:cubicBezTo>
                    <a:pt x="2381" y="2128"/>
                    <a:pt x="2732" y="2373"/>
                    <a:pt x="3121" y="2413"/>
                  </a:cubicBezTo>
                  <a:lnTo>
                    <a:pt x="3141" y="1797"/>
                  </a:lnTo>
                  <a:cubicBezTo>
                    <a:pt x="2458" y="1776"/>
                    <a:pt x="504" y="615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842;p50"/>
            <p:cNvSpPr/>
            <p:nvPr/>
          </p:nvSpPr>
          <p:spPr>
            <a:xfrm>
              <a:off x="3123875" y="963675"/>
              <a:ext cx="103275" cy="85700"/>
            </a:xfrm>
            <a:custGeom>
              <a:avLst/>
              <a:gdLst/>
              <a:ahLst/>
              <a:cxnLst/>
              <a:rect l="l" t="t" r="r" b="b"/>
              <a:pathLst>
                <a:path w="4131" h="3428" extrusionOk="0">
                  <a:moveTo>
                    <a:pt x="1032" y="1"/>
                  </a:moveTo>
                  <a:cubicBezTo>
                    <a:pt x="781" y="436"/>
                    <a:pt x="378" y="788"/>
                    <a:pt x="205" y="1263"/>
                  </a:cubicBezTo>
                  <a:cubicBezTo>
                    <a:pt x="0" y="2070"/>
                    <a:pt x="1023" y="2459"/>
                    <a:pt x="1568" y="2823"/>
                  </a:cubicBezTo>
                  <a:cubicBezTo>
                    <a:pt x="1980" y="3036"/>
                    <a:pt x="2387" y="3318"/>
                    <a:pt x="2842" y="3425"/>
                  </a:cubicBezTo>
                  <a:cubicBezTo>
                    <a:pt x="2856" y="3427"/>
                    <a:pt x="2870" y="3428"/>
                    <a:pt x="2884" y="3428"/>
                  </a:cubicBezTo>
                  <a:cubicBezTo>
                    <a:pt x="3365" y="3428"/>
                    <a:pt x="3825" y="2400"/>
                    <a:pt x="4130" y="2050"/>
                  </a:cubicBezTo>
                  <a:cubicBezTo>
                    <a:pt x="3096" y="1370"/>
                    <a:pt x="2064" y="687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843;p50"/>
            <p:cNvSpPr/>
            <p:nvPr/>
          </p:nvSpPr>
          <p:spPr>
            <a:xfrm>
              <a:off x="3072625" y="851350"/>
              <a:ext cx="65750" cy="71150"/>
            </a:xfrm>
            <a:custGeom>
              <a:avLst/>
              <a:gdLst/>
              <a:ahLst/>
              <a:cxnLst/>
              <a:rect l="l" t="t" r="r" b="b"/>
              <a:pathLst>
                <a:path w="2630" h="2846" extrusionOk="0">
                  <a:moveTo>
                    <a:pt x="2629" y="1"/>
                  </a:moveTo>
                  <a:lnTo>
                    <a:pt x="2629" y="1"/>
                  </a:lnTo>
                  <a:cubicBezTo>
                    <a:pt x="1338" y="27"/>
                    <a:pt x="546" y="1240"/>
                    <a:pt x="1" y="2269"/>
                  </a:cubicBezTo>
                  <a:cubicBezTo>
                    <a:pt x="15" y="2286"/>
                    <a:pt x="21" y="2312"/>
                    <a:pt x="33" y="2332"/>
                  </a:cubicBezTo>
                  <a:lnTo>
                    <a:pt x="33" y="2335"/>
                  </a:lnTo>
                  <a:cubicBezTo>
                    <a:pt x="33" y="2335"/>
                    <a:pt x="33" y="2341"/>
                    <a:pt x="36" y="2344"/>
                  </a:cubicBezTo>
                  <a:cubicBezTo>
                    <a:pt x="116" y="2517"/>
                    <a:pt x="208" y="2678"/>
                    <a:pt x="295" y="2845"/>
                  </a:cubicBezTo>
                  <a:cubicBezTo>
                    <a:pt x="987" y="1851"/>
                    <a:pt x="1534" y="612"/>
                    <a:pt x="2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844;p50"/>
            <p:cNvSpPr/>
            <p:nvPr/>
          </p:nvSpPr>
          <p:spPr>
            <a:xfrm>
              <a:off x="2979250" y="739450"/>
              <a:ext cx="327000" cy="268575"/>
            </a:xfrm>
            <a:custGeom>
              <a:avLst/>
              <a:gdLst/>
              <a:ahLst/>
              <a:cxnLst/>
              <a:rect l="l" t="t" r="r" b="b"/>
              <a:pathLst>
                <a:path w="13080" h="10743" extrusionOk="0">
                  <a:moveTo>
                    <a:pt x="6935" y="1450"/>
                  </a:moveTo>
                  <a:cubicBezTo>
                    <a:pt x="7219" y="1450"/>
                    <a:pt x="7442" y="1778"/>
                    <a:pt x="7195" y="2122"/>
                  </a:cubicBezTo>
                  <a:cubicBezTo>
                    <a:pt x="7082" y="2262"/>
                    <a:pt x="6950" y="2321"/>
                    <a:pt x="6829" y="2321"/>
                  </a:cubicBezTo>
                  <a:cubicBezTo>
                    <a:pt x="6544" y="2321"/>
                    <a:pt x="6321" y="1994"/>
                    <a:pt x="6572" y="1649"/>
                  </a:cubicBezTo>
                  <a:cubicBezTo>
                    <a:pt x="6683" y="1509"/>
                    <a:pt x="6815" y="1450"/>
                    <a:pt x="6935" y="1450"/>
                  </a:cubicBezTo>
                  <a:close/>
                  <a:moveTo>
                    <a:pt x="8222" y="2533"/>
                  </a:moveTo>
                  <a:cubicBezTo>
                    <a:pt x="8335" y="2533"/>
                    <a:pt x="8450" y="2653"/>
                    <a:pt x="8376" y="2782"/>
                  </a:cubicBezTo>
                  <a:cubicBezTo>
                    <a:pt x="8261" y="2958"/>
                    <a:pt x="8166" y="3157"/>
                    <a:pt x="8134" y="3364"/>
                  </a:cubicBezTo>
                  <a:cubicBezTo>
                    <a:pt x="8131" y="3407"/>
                    <a:pt x="8131" y="3454"/>
                    <a:pt x="8134" y="3497"/>
                  </a:cubicBezTo>
                  <a:cubicBezTo>
                    <a:pt x="8134" y="3497"/>
                    <a:pt x="8134" y="3503"/>
                    <a:pt x="8137" y="3503"/>
                  </a:cubicBezTo>
                  <a:cubicBezTo>
                    <a:pt x="8137" y="3511"/>
                    <a:pt x="8140" y="3523"/>
                    <a:pt x="8146" y="3534"/>
                  </a:cubicBezTo>
                  <a:cubicBezTo>
                    <a:pt x="8146" y="3546"/>
                    <a:pt x="8160" y="3563"/>
                    <a:pt x="8166" y="3575"/>
                  </a:cubicBezTo>
                  <a:lnTo>
                    <a:pt x="8180" y="3577"/>
                  </a:lnTo>
                  <a:cubicBezTo>
                    <a:pt x="8414" y="3531"/>
                    <a:pt x="8569" y="3304"/>
                    <a:pt x="8710" y="3128"/>
                  </a:cubicBezTo>
                  <a:cubicBezTo>
                    <a:pt x="8742" y="3075"/>
                    <a:pt x="8799" y="3043"/>
                    <a:pt x="8858" y="3043"/>
                  </a:cubicBezTo>
                  <a:cubicBezTo>
                    <a:pt x="8885" y="3043"/>
                    <a:pt x="8913" y="3050"/>
                    <a:pt x="8938" y="3064"/>
                  </a:cubicBezTo>
                  <a:cubicBezTo>
                    <a:pt x="9007" y="3108"/>
                    <a:pt x="9053" y="3217"/>
                    <a:pt x="8999" y="3292"/>
                  </a:cubicBezTo>
                  <a:cubicBezTo>
                    <a:pt x="8845" y="3540"/>
                    <a:pt x="8475" y="3908"/>
                    <a:pt x="8170" y="3908"/>
                  </a:cubicBezTo>
                  <a:cubicBezTo>
                    <a:pt x="8035" y="3908"/>
                    <a:pt x="7913" y="3836"/>
                    <a:pt x="7829" y="3647"/>
                  </a:cubicBezTo>
                  <a:cubicBezTo>
                    <a:pt x="7725" y="3283"/>
                    <a:pt x="7904" y="2915"/>
                    <a:pt x="8088" y="2615"/>
                  </a:cubicBezTo>
                  <a:cubicBezTo>
                    <a:pt x="8121" y="2557"/>
                    <a:pt x="8171" y="2533"/>
                    <a:pt x="8222" y="2533"/>
                  </a:cubicBezTo>
                  <a:close/>
                  <a:moveTo>
                    <a:pt x="10331" y="3775"/>
                  </a:moveTo>
                  <a:cubicBezTo>
                    <a:pt x="10547" y="3775"/>
                    <a:pt x="10755" y="3967"/>
                    <a:pt x="10696" y="4301"/>
                  </a:cubicBezTo>
                  <a:cubicBezTo>
                    <a:pt x="10639" y="4560"/>
                    <a:pt x="10466" y="4677"/>
                    <a:pt x="10297" y="4677"/>
                  </a:cubicBezTo>
                  <a:cubicBezTo>
                    <a:pt x="10081" y="4677"/>
                    <a:pt x="9873" y="4485"/>
                    <a:pt x="9930" y="4151"/>
                  </a:cubicBezTo>
                  <a:cubicBezTo>
                    <a:pt x="9988" y="3892"/>
                    <a:pt x="10162" y="3775"/>
                    <a:pt x="10331" y="3775"/>
                  </a:cubicBezTo>
                  <a:close/>
                  <a:moveTo>
                    <a:pt x="6358" y="0"/>
                  </a:moveTo>
                  <a:cubicBezTo>
                    <a:pt x="3401" y="0"/>
                    <a:pt x="1298" y="2590"/>
                    <a:pt x="1" y="5030"/>
                  </a:cubicBezTo>
                  <a:cubicBezTo>
                    <a:pt x="1203" y="5413"/>
                    <a:pt x="2358" y="5929"/>
                    <a:pt x="3454" y="6560"/>
                  </a:cubicBezTo>
                  <a:cubicBezTo>
                    <a:pt x="3834" y="5883"/>
                    <a:pt x="4229" y="5217"/>
                    <a:pt x="4843" y="4722"/>
                  </a:cubicBezTo>
                  <a:cubicBezTo>
                    <a:pt x="5237" y="4354"/>
                    <a:pt x="5790" y="4166"/>
                    <a:pt x="6327" y="4166"/>
                  </a:cubicBezTo>
                  <a:cubicBezTo>
                    <a:pt x="7187" y="4166"/>
                    <a:pt x="8006" y="4647"/>
                    <a:pt x="8074" y="5638"/>
                  </a:cubicBezTo>
                  <a:cubicBezTo>
                    <a:pt x="8128" y="6745"/>
                    <a:pt x="7540" y="7771"/>
                    <a:pt x="6993" y="8690"/>
                  </a:cubicBezTo>
                  <a:cubicBezTo>
                    <a:pt x="8027" y="9371"/>
                    <a:pt x="9059" y="10059"/>
                    <a:pt x="10094" y="10742"/>
                  </a:cubicBezTo>
                  <a:cubicBezTo>
                    <a:pt x="13080" y="6604"/>
                    <a:pt x="12647" y="828"/>
                    <a:pt x="6817" y="21"/>
                  </a:cubicBezTo>
                  <a:cubicBezTo>
                    <a:pt x="6662" y="7"/>
                    <a:pt x="6508" y="0"/>
                    <a:pt x="6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845;p50"/>
            <p:cNvSpPr/>
            <p:nvPr/>
          </p:nvSpPr>
          <p:spPr>
            <a:xfrm>
              <a:off x="2956350" y="872550"/>
              <a:ext cx="105300" cy="77800"/>
            </a:xfrm>
            <a:custGeom>
              <a:avLst/>
              <a:gdLst/>
              <a:ahLst/>
              <a:cxnLst/>
              <a:rect l="l" t="t" r="r" b="b"/>
              <a:pathLst>
                <a:path w="4212" h="3112" extrusionOk="0">
                  <a:moveTo>
                    <a:pt x="764" y="0"/>
                  </a:moveTo>
                  <a:cubicBezTo>
                    <a:pt x="565" y="398"/>
                    <a:pt x="392" y="795"/>
                    <a:pt x="268" y="1213"/>
                  </a:cubicBezTo>
                  <a:cubicBezTo>
                    <a:pt x="0" y="1888"/>
                    <a:pt x="361" y="2072"/>
                    <a:pt x="925" y="2300"/>
                  </a:cubicBezTo>
                  <a:cubicBezTo>
                    <a:pt x="1413" y="2533"/>
                    <a:pt x="1900" y="2770"/>
                    <a:pt x="2390" y="2997"/>
                  </a:cubicBezTo>
                  <a:cubicBezTo>
                    <a:pt x="2538" y="3076"/>
                    <a:pt x="2675" y="3111"/>
                    <a:pt x="2800" y="3111"/>
                  </a:cubicBezTo>
                  <a:cubicBezTo>
                    <a:pt x="3492" y="3111"/>
                    <a:pt x="3860" y="2059"/>
                    <a:pt x="4211" y="1525"/>
                  </a:cubicBezTo>
                  <a:cubicBezTo>
                    <a:pt x="3119" y="893"/>
                    <a:pt x="1966" y="378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846;p50"/>
            <p:cNvSpPr/>
            <p:nvPr/>
          </p:nvSpPr>
          <p:spPr>
            <a:xfrm>
              <a:off x="2958800" y="916925"/>
              <a:ext cx="116025" cy="58850"/>
            </a:xfrm>
            <a:custGeom>
              <a:avLst/>
              <a:gdLst/>
              <a:ahLst/>
              <a:cxnLst/>
              <a:rect l="l" t="t" r="r" b="b"/>
              <a:pathLst>
                <a:path w="4641" h="2354" extrusionOk="0">
                  <a:moveTo>
                    <a:pt x="4355" y="0"/>
                  </a:moveTo>
                  <a:cubicBezTo>
                    <a:pt x="3966" y="637"/>
                    <a:pt x="3534" y="1675"/>
                    <a:pt x="2717" y="1675"/>
                  </a:cubicBezTo>
                  <a:cubicBezTo>
                    <a:pt x="2609" y="1675"/>
                    <a:pt x="2495" y="1657"/>
                    <a:pt x="2372" y="1617"/>
                  </a:cubicBezTo>
                  <a:cubicBezTo>
                    <a:pt x="1574" y="1266"/>
                    <a:pt x="741" y="905"/>
                    <a:pt x="0" y="447"/>
                  </a:cubicBezTo>
                  <a:lnTo>
                    <a:pt x="0" y="447"/>
                  </a:lnTo>
                  <a:cubicBezTo>
                    <a:pt x="118" y="1465"/>
                    <a:pt x="1315" y="1799"/>
                    <a:pt x="2121" y="2133"/>
                  </a:cubicBezTo>
                  <a:cubicBezTo>
                    <a:pt x="2383" y="2228"/>
                    <a:pt x="2691" y="2354"/>
                    <a:pt x="2984" y="2354"/>
                  </a:cubicBezTo>
                  <a:cubicBezTo>
                    <a:pt x="3066" y="2354"/>
                    <a:pt x="3147" y="2344"/>
                    <a:pt x="3225" y="2321"/>
                  </a:cubicBezTo>
                  <a:cubicBezTo>
                    <a:pt x="3836" y="2096"/>
                    <a:pt x="4225" y="1067"/>
                    <a:pt x="4640" y="548"/>
                  </a:cubicBezTo>
                  <a:cubicBezTo>
                    <a:pt x="4554" y="361"/>
                    <a:pt x="4444" y="185"/>
                    <a:pt x="4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847;p50"/>
            <p:cNvSpPr/>
            <p:nvPr/>
          </p:nvSpPr>
          <p:spPr>
            <a:xfrm>
              <a:off x="3173075" y="802850"/>
              <a:ext cx="32725" cy="34000"/>
            </a:xfrm>
            <a:custGeom>
              <a:avLst/>
              <a:gdLst/>
              <a:ahLst/>
              <a:cxnLst/>
              <a:rect l="l" t="t" r="r" b="b"/>
              <a:pathLst>
                <a:path w="1309" h="1360" extrusionOk="0">
                  <a:moveTo>
                    <a:pt x="483" y="0"/>
                  </a:moveTo>
                  <a:cubicBezTo>
                    <a:pt x="246" y="0"/>
                    <a:pt x="133" y="494"/>
                    <a:pt x="73" y="673"/>
                  </a:cubicBezTo>
                  <a:cubicBezTo>
                    <a:pt x="0" y="1170"/>
                    <a:pt x="164" y="1360"/>
                    <a:pt x="397" y="1360"/>
                  </a:cubicBezTo>
                  <a:cubicBezTo>
                    <a:pt x="674" y="1360"/>
                    <a:pt x="1049" y="1093"/>
                    <a:pt x="1246" y="753"/>
                  </a:cubicBezTo>
                  <a:cubicBezTo>
                    <a:pt x="1308" y="604"/>
                    <a:pt x="1213" y="509"/>
                    <a:pt x="1103" y="509"/>
                  </a:cubicBezTo>
                  <a:cubicBezTo>
                    <a:pt x="1031" y="509"/>
                    <a:pt x="954" y="550"/>
                    <a:pt x="911" y="644"/>
                  </a:cubicBezTo>
                  <a:cubicBezTo>
                    <a:pt x="779" y="796"/>
                    <a:pt x="635" y="998"/>
                    <a:pt x="424" y="1039"/>
                  </a:cubicBezTo>
                  <a:lnTo>
                    <a:pt x="410" y="1033"/>
                  </a:lnTo>
                  <a:cubicBezTo>
                    <a:pt x="407" y="1024"/>
                    <a:pt x="393" y="1004"/>
                    <a:pt x="390" y="995"/>
                  </a:cubicBezTo>
                  <a:cubicBezTo>
                    <a:pt x="384" y="984"/>
                    <a:pt x="381" y="972"/>
                    <a:pt x="381" y="961"/>
                  </a:cubicBezTo>
                  <a:lnTo>
                    <a:pt x="378" y="958"/>
                  </a:lnTo>
                  <a:cubicBezTo>
                    <a:pt x="375" y="915"/>
                    <a:pt x="375" y="869"/>
                    <a:pt x="378" y="825"/>
                  </a:cubicBezTo>
                  <a:cubicBezTo>
                    <a:pt x="410" y="612"/>
                    <a:pt x="505" y="419"/>
                    <a:pt x="620" y="240"/>
                  </a:cubicBezTo>
                  <a:cubicBezTo>
                    <a:pt x="669" y="162"/>
                    <a:pt x="629" y="62"/>
                    <a:pt x="557" y="15"/>
                  </a:cubicBezTo>
                  <a:cubicBezTo>
                    <a:pt x="531" y="5"/>
                    <a:pt x="507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848;p50"/>
            <p:cNvSpPr/>
            <p:nvPr/>
          </p:nvSpPr>
          <p:spPr>
            <a:xfrm>
              <a:off x="3128125" y="1087925"/>
              <a:ext cx="52400" cy="127125"/>
            </a:xfrm>
            <a:custGeom>
              <a:avLst/>
              <a:gdLst/>
              <a:ahLst/>
              <a:cxnLst/>
              <a:rect l="l" t="t" r="r" b="b"/>
              <a:pathLst>
                <a:path w="2096" h="5085" extrusionOk="0">
                  <a:moveTo>
                    <a:pt x="1568" y="1011"/>
                  </a:moveTo>
                  <a:lnTo>
                    <a:pt x="1568" y="1011"/>
                  </a:lnTo>
                  <a:cubicBezTo>
                    <a:pt x="1557" y="1380"/>
                    <a:pt x="1533" y="1746"/>
                    <a:pt x="1490" y="2118"/>
                  </a:cubicBezTo>
                  <a:cubicBezTo>
                    <a:pt x="1354" y="2040"/>
                    <a:pt x="1038" y="1765"/>
                    <a:pt x="836" y="1765"/>
                  </a:cubicBezTo>
                  <a:cubicBezTo>
                    <a:pt x="754" y="1765"/>
                    <a:pt x="692" y="1809"/>
                    <a:pt x="666" y="1928"/>
                  </a:cubicBezTo>
                  <a:cubicBezTo>
                    <a:pt x="666" y="2565"/>
                    <a:pt x="626" y="3202"/>
                    <a:pt x="554" y="3836"/>
                  </a:cubicBezTo>
                  <a:cubicBezTo>
                    <a:pt x="441" y="2968"/>
                    <a:pt x="389" y="2101"/>
                    <a:pt x="389" y="1227"/>
                  </a:cubicBezTo>
                  <a:lnTo>
                    <a:pt x="389" y="1227"/>
                  </a:lnTo>
                  <a:cubicBezTo>
                    <a:pt x="651" y="1319"/>
                    <a:pt x="910" y="1455"/>
                    <a:pt x="1126" y="1455"/>
                  </a:cubicBezTo>
                  <a:cubicBezTo>
                    <a:pt x="1318" y="1455"/>
                    <a:pt x="1475" y="1348"/>
                    <a:pt x="1568" y="1011"/>
                  </a:cubicBezTo>
                  <a:close/>
                  <a:moveTo>
                    <a:pt x="1723" y="1"/>
                  </a:moveTo>
                  <a:cubicBezTo>
                    <a:pt x="1661" y="1"/>
                    <a:pt x="1605" y="46"/>
                    <a:pt x="1585" y="121"/>
                  </a:cubicBezTo>
                  <a:cubicBezTo>
                    <a:pt x="1470" y="400"/>
                    <a:pt x="1343" y="674"/>
                    <a:pt x="1228" y="951"/>
                  </a:cubicBezTo>
                  <a:cubicBezTo>
                    <a:pt x="1196" y="1086"/>
                    <a:pt x="1147" y="1131"/>
                    <a:pt x="1082" y="1131"/>
                  </a:cubicBezTo>
                  <a:cubicBezTo>
                    <a:pt x="1017" y="1131"/>
                    <a:pt x="936" y="1085"/>
                    <a:pt x="842" y="1040"/>
                  </a:cubicBezTo>
                  <a:cubicBezTo>
                    <a:pt x="691" y="1021"/>
                    <a:pt x="415" y="829"/>
                    <a:pt x="232" y="829"/>
                  </a:cubicBezTo>
                  <a:cubicBezTo>
                    <a:pt x="145" y="829"/>
                    <a:pt x="80" y="871"/>
                    <a:pt x="58" y="994"/>
                  </a:cubicBezTo>
                  <a:cubicBezTo>
                    <a:pt x="0" y="2572"/>
                    <a:pt x="293" y="5084"/>
                    <a:pt x="581" y="5084"/>
                  </a:cubicBezTo>
                  <a:cubicBezTo>
                    <a:pt x="741" y="5084"/>
                    <a:pt x="900" y="4314"/>
                    <a:pt x="997" y="2187"/>
                  </a:cubicBezTo>
                  <a:cubicBezTo>
                    <a:pt x="1166" y="2225"/>
                    <a:pt x="1464" y="2600"/>
                    <a:pt x="1653" y="2600"/>
                  </a:cubicBezTo>
                  <a:cubicBezTo>
                    <a:pt x="1709" y="2600"/>
                    <a:pt x="1756" y="2566"/>
                    <a:pt x="1787" y="2478"/>
                  </a:cubicBezTo>
                  <a:cubicBezTo>
                    <a:pt x="1804" y="2107"/>
                    <a:pt x="2095" y="121"/>
                    <a:pt x="1787" y="17"/>
                  </a:cubicBezTo>
                  <a:cubicBezTo>
                    <a:pt x="1766" y="6"/>
                    <a:pt x="174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849;p50"/>
            <p:cNvSpPr/>
            <p:nvPr/>
          </p:nvSpPr>
          <p:spPr>
            <a:xfrm>
              <a:off x="3137925" y="1113125"/>
              <a:ext cx="29475" cy="70575"/>
            </a:xfrm>
            <a:custGeom>
              <a:avLst/>
              <a:gdLst/>
              <a:ahLst/>
              <a:cxnLst/>
              <a:rect l="l" t="t" r="r" b="b"/>
              <a:pathLst>
                <a:path w="1179" h="2823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1085" y="337"/>
                    <a:pt x="927" y="443"/>
                    <a:pt x="735" y="443"/>
                  </a:cubicBezTo>
                  <a:cubicBezTo>
                    <a:pt x="519" y="443"/>
                    <a:pt x="260" y="308"/>
                    <a:pt x="0" y="217"/>
                  </a:cubicBezTo>
                  <a:lnTo>
                    <a:pt x="0" y="217"/>
                  </a:lnTo>
                  <a:cubicBezTo>
                    <a:pt x="0" y="1087"/>
                    <a:pt x="55" y="1957"/>
                    <a:pt x="170" y="2822"/>
                  </a:cubicBezTo>
                  <a:cubicBezTo>
                    <a:pt x="239" y="2191"/>
                    <a:pt x="277" y="1554"/>
                    <a:pt x="277" y="914"/>
                  </a:cubicBezTo>
                  <a:cubicBezTo>
                    <a:pt x="303" y="797"/>
                    <a:pt x="366" y="753"/>
                    <a:pt x="447" y="753"/>
                  </a:cubicBezTo>
                  <a:cubicBezTo>
                    <a:pt x="649" y="753"/>
                    <a:pt x="966" y="1029"/>
                    <a:pt x="1104" y="1107"/>
                  </a:cubicBezTo>
                  <a:cubicBezTo>
                    <a:pt x="1141" y="738"/>
                    <a:pt x="1167" y="372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850;p50"/>
            <p:cNvSpPr/>
            <p:nvPr/>
          </p:nvSpPr>
          <p:spPr>
            <a:xfrm>
              <a:off x="2947425" y="1013275"/>
              <a:ext cx="81500" cy="114875"/>
            </a:xfrm>
            <a:custGeom>
              <a:avLst/>
              <a:gdLst/>
              <a:ahLst/>
              <a:cxnLst/>
              <a:rect l="l" t="t" r="r" b="b"/>
              <a:pathLst>
                <a:path w="3260" h="4595" extrusionOk="0">
                  <a:moveTo>
                    <a:pt x="1323" y="827"/>
                  </a:moveTo>
                  <a:cubicBezTo>
                    <a:pt x="1591" y="1014"/>
                    <a:pt x="1843" y="1258"/>
                    <a:pt x="2087" y="1258"/>
                  </a:cubicBezTo>
                  <a:cubicBezTo>
                    <a:pt x="2233" y="1258"/>
                    <a:pt x="2376" y="1171"/>
                    <a:pt x="2519" y="931"/>
                  </a:cubicBezTo>
                  <a:lnTo>
                    <a:pt x="2519" y="931"/>
                  </a:lnTo>
                  <a:cubicBezTo>
                    <a:pt x="2412" y="1285"/>
                    <a:pt x="2288" y="1634"/>
                    <a:pt x="2156" y="1977"/>
                  </a:cubicBezTo>
                  <a:cubicBezTo>
                    <a:pt x="2035" y="1856"/>
                    <a:pt x="1771" y="1455"/>
                    <a:pt x="1567" y="1455"/>
                  </a:cubicBezTo>
                  <a:cubicBezTo>
                    <a:pt x="1508" y="1455"/>
                    <a:pt x="1453" y="1489"/>
                    <a:pt x="1409" y="1573"/>
                  </a:cubicBezTo>
                  <a:cubicBezTo>
                    <a:pt x="1236" y="2190"/>
                    <a:pt x="1032" y="2795"/>
                    <a:pt x="792" y="3383"/>
                  </a:cubicBezTo>
                  <a:cubicBezTo>
                    <a:pt x="914" y="2522"/>
                    <a:pt x="1092" y="1666"/>
                    <a:pt x="1323" y="827"/>
                  </a:cubicBezTo>
                  <a:close/>
                  <a:moveTo>
                    <a:pt x="2904" y="1"/>
                  </a:moveTo>
                  <a:cubicBezTo>
                    <a:pt x="2854" y="1"/>
                    <a:pt x="2803" y="30"/>
                    <a:pt x="2770" y="86"/>
                  </a:cubicBezTo>
                  <a:cubicBezTo>
                    <a:pt x="2582" y="323"/>
                    <a:pt x="2392" y="553"/>
                    <a:pt x="2205" y="787"/>
                  </a:cubicBezTo>
                  <a:cubicBezTo>
                    <a:pt x="2150" y="888"/>
                    <a:pt x="2099" y="927"/>
                    <a:pt x="2048" y="927"/>
                  </a:cubicBezTo>
                  <a:cubicBezTo>
                    <a:pt x="1977" y="927"/>
                    <a:pt x="1904" y="851"/>
                    <a:pt x="1813" y="772"/>
                  </a:cubicBezTo>
                  <a:cubicBezTo>
                    <a:pt x="1657" y="703"/>
                    <a:pt x="1408" y="392"/>
                    <a:pt x="1223" y="392"/>
                  </a:cubicBezTo>
                  <a:cubicBezTo>
                    <a:pt x="1162" y="392"/>
                    <a:pt x="1108" y="426"/>
                    <a:pt x="1066" y="513"/>
                  </a:cubicBezTo>
                  <a:cubicBezTo>
                    <a:pt x="983" y="777"/>
                    <a:pt x="0" y="4595"/>
                    <a:pt x="507" y="4595"/>
                  </a:cubicBezTo>
                  <a:cubicBezTo>
                    <a:pt x="547" y="4595"/>
                    <a:pt x="597" y="4571"/>
                    <a:pt x="657" y="4519"/>
                  </a:cubicBezTo>
                  <a:cubicBezTo>
                    <a:pt x="1061" y="3680"/>
                    <a:pt x="1395" y="2810"/>
                    <a:pt x="1657" y="1916"/>
                  </a:cubicBezTo>
                  <a:cubicBezTo>
                    <a:pt x="1820" y="2004"/>
                    <a:pt x="2017" y="2493"/>
                    <a:pt x="2209" y="2493"/>
                  </a:cubicBezTo>
                  <a:cubicBezTo>
                    <a:pt x="2252" y="2493"/>
                    <a:pt x="2295" y="2468"/>
                    <a:pt x="2337" y="2409"/>
                  </a:cubicBezTo>
                  <a:cubicBezTo>
                    <a:pt x="2455" y="2061"/>
                    <a:pt x="3260" y="219"/>
                    <a:pt x="2994" y="37"/>
                  </a:cubicBezTo>
                  <a:cubicBezTo>
                    <a:pt x="2967" y="13"/>
                    <a:pt x="2936" y="1"/>
                    <a:pt x="2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851;p50"/>
            <p:cNvSpPr/>
            <p:nvPr/>
          </p:nvSpPr>
          <p:spPr>
            <a:xfrm>
              <a:off x="2967225" y="1033925"/>
              <a:ext cx="43175" cy="63875"/>
            </a:xfrm>
            <a:custGeom>
              <a:avLst/>
              <a:gdLst/>
              <a:ahLst/>
              <a:cxnLst/>
              <a:rect l="l" t="t" r="r" b="b"/>
              <a:pathLst>
                <a:path w="1727" h="2555" extrusionOk="0">
                  <a:moveTo>
                    <a:pt x="531" y="1"/>
                  </a:moveTo>
                  <a:cubicBezTo>
                    <a:pt x="297" y="840"/>
                    <a:pt x="122" y="1696"/>
                    <a:pt x="0" y="2555"/>
                  </a:cubicBezTo>
                  <a:cubicBezTo>
                    <a:pt x="240" y="1964"/>
                    <a:pt x="444" y="1358"/>
                    <a:pt x="617" y="745"/>
                  </a:cubicBezTo>
                  <a:cubicBezTo>
                    <a:pt x="661" y="660"/>
                    <a:pt x="716" y="626"/>
                    <a:pt x="775" y="626"/>
                  </a:cubicBezTo>
                  <a:cubicBezTo>
                    <a:pt x="979" y="626"/>
                    <a:pt x="1243" y="1027"/>
                    <a:pt x="1364" y="1148"/>
                  </a:cubicBezTo>
                  <a:cubicBezTo>
                    <a:pt x="1496" y="805"/>
                    <a:pt x="1617" y="456"/>
                    <a:pt x="1727" y="102"/>
                  </a:cubicBezTo>
                  <a:lnTo>
                    <a:pt x="1727" y="102"/>
                  </a:lnTo>
                  <a:cubicBezTo>
                    <a:pt x="1584" y="341"/>
                    <a:pt x="1440" y="429"/>
                    <a:pt x="1293" y="429"/>
                  </a:cubicBezTo>
                  <a:cubicBezTo>
                    <a:pt x="1050" y="429"/>
                    <a:pt x="799" y="188"/>
                    <a:pt x="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852;p50"/>
            <p:cNvSpPr/>
            <p:nvPr/>
          </p:nvSpPr>
          <p:spPr>
            <a:xfrm>
              <a:off x="3055500" y="1053350"/>
              <a:ext cx="64500" cy="142850"/>
            </a:xfrm>
            <a:custGeom>
              <a:avLst/>
              <a:gdLst/>
              <a:ahLst/>
              <a:cxnLst/>
              <a:rect l="l" t="t" r="r" b="b"/>
              <a:pathLst>
                <a:path w="2580" h="5714" extrusionOk="0">
                  <a:moveTo>
                    <a:pt x="2196" y="852"/>
                  </a:moveTo>
                  <a:lnTo>
                    <a:pt x="2196" y="852"/>
                  </a:lnTo>
                  <a:cubicBezTo>
                    <a:pt x="2147" y="1383"/>
                    <a:pt x="2072" y="1907"/>
                    <a:pt x="1980" y="2429"/>
                  </a:cubicBezTo>
                  <a:cubicBezTo>
                    <a:pt x="1741" y="2279"/>
                    <a:pt x="1614" y="2204"/>
                    <a:pt x="1409" y="2060"/>
                  </a:cubicBezTo>
                  <a:cubicBezTo>
                    <a:pt x="1385" y="2043"/>
                    <a:pt x="1358" y="2035"/>
                    <a:pt x="1331" y="2035"/>
                  </a:cubicBezTo>
                  <a:cubicBezTo>
                    <a:pt x="1257" y="2035"/>
                    <a:pt x="1183" y="2090"/>
                    <a:pt x="1164" y="2164"/>
                  </a:cubicBezTo>
                  <a:cubicBezTo>
                    <a:pt x="902" y="3190"/>
                    <a:pt x="605" y="4210"/>
                    <a:pt x="346" y="5239"/>
                  </a:cubicBezTo>
                  <a:cubicBezTo>
                    <a:pt x="527" y="3982"/>
                    <a:pt x="726" y="2726"/>
                    <a:pt x="974" y="1484"/>
                  </a:cubicBezTo>
                  <a:cubicBezTo>
                    <a:pt x="1371" y="1657"/>
                    <a:pt x="1579" y="1745"/>
                    <a:pt x="1703" y="1745"/>
                  </a:cubicBezTo>
                  <a:cubicBezTo>
                    <a:pt x="1930" y="1745"/>
                    <a:pt x="1875" y="1450"/>
                    <a:pt x="2196" y="852"/>
                  </a:cubicBezTo>
                  <a:close/>
                  <a:moveTo>
                    <a:pt x="2360" y="1"/>
                  </a:moveTo>
                  <a:cubicBezTo>
                    <a:pt x="2309" y="1"/>
                    <a:pt x="2258" y="25"/>
                    <a:pt x="2225" y="83"/>
                  </a:cubicBezTo>
                  <a:cubicBezTo>
                    <a:pt x="1986" y="495"/>
                    <a:pt x="1784" y="927"/>
                    <a:pt x="1608" y="1374"/>
                  </a:cubicBezTo>
                  <a:cubicBezTo>
                    <a:pt x="1423" y="1315"/>
                    <a:pt x="1140" y="1129"/>
                    <a:pt x="924" y="1129"/>
                  </a:cubicBezTo>
                  <a:cubicBezTo>
                    <a:pt x="804" y="1129"/>
                    <a:pt x="706" y="1186"/>
                    <a:pt x="657" y="1357"/>
                  </a:cubicBezTo>
                  <a:cubicBezTo>
                    <a:pt x="404" y="2668"/>
                    <a:pt x="164" y="3994"/>
                    <a:pt x="9" y="5320"/>
                  </a:cubicBezTo>
                  <a:cubicBezTo>
                    <a:pt x="1" y="5505"/>
                    <a:pt x="114" y="5714"/>
                    <a:pt x="311" y="5714"/>
                  </a:cubicBezTo>
                  <a:cubicBezTo>
                    <a:pt x="323" y="5714"/>
                    <a:pt x="334" y="5713"/>
                    <a:pt x="346" y="5712"/>
                  </a:cubicBezTo>
                  <a:cubicBezTo>
                    <a:pt x="649" y="5680"/>
                    <a:pt x="692" y="5233"/>
                    <a:pt x="749" y="5003"/>
                  </a:cubicBezTo>
                  <a:cubicBezTo>
                    <a:pt x="963" y="4155"/>
                    <a:pt x="1211" y="3317"/>
                    <a:pt x="1427" y="2469"/>
                  </a:cubicBezTo>
                  <a:cubicBezTo>
                    <a:pt x="1692" y="2666"/>
                    <a:pt x="1904" y="2814"/>
                    <a:pt x="2059" y="2814"/>
                  </a:cubicBezTo>
                  <a:cubicBezTo>
                    <a:pt x="2221" y="2814"/>
                    <a:pt x="2321" y="2651"/>
                    <a:pt x="2355" y="2210"/>
                  </a:cubicBezTo>
                  <a:cubicBezTo>
                    <a:pt x="2461" y="1561"/>
                    <a:pt x="2536" y="904"/>
                    <a:pt x="2577" y="244"/>
                  </a:cubicBezTo>
                  <a:cubicBezTo>
                    <a:pt x="2580" y="187"/>
                    <a:pt x="2559" y="146"/>
                    <a:pt x="2531" y="120"/>
                  </a:cubicBezTo>
                  <a:cubicBezTo>
                    <a:pt x="2508" y="51"/>
                    <a:pt x="2434" y="1"/>
                    <a:pt x="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853;p50"/>
            <p:cNvSpPr/>
            <p:nvPr/>
          </p:nvSpPr>
          <p:spPr>
            <a:xfrm>
              <a:off x="3064125" y="1074650"/>
              <a:ext cx="46225" cy="109675"/>
            </a:xfrm>
            <a:custGeom>
              <a:avLst/>
              <a:gdLst/>
              <a:ahLst/>
              <a:cxnLst/>
              <a:rect l="l" t="t" r="r" b="b"/>
              <a:pathLst>
                <a:path w="1849" h="4387" extrusionOk="0">
                  <a:moveTo>
                    <a:pt x="1848" y="0"/>
                  </a:moveTo>
                  <a:lnTo>
                    <a:pt x="1848" y="0"/>
                  </a:lnTo>
                  <a:cubicBezTo>
                    <a:pt x="1530" y="599"/>
                    <a:pt x="1585" y="892"/>
                    <a:pt x="1358" y="892"/>
                  </a:cubicBezTo>
                  <a:cubicBezTo>
                    <a:pt x="1235" y="892"/>
                    <a:pt x="1027" y="805"/>
                    <a:pt x="629" y="632"/>
                  </a:cubicBezTo>
                  <a:cubicBezTo>
                    <a:pt x="381" y="1874"/>
                    <a:pt x="182" y="3130"/>
                    <a:pt x="1" y="4387"/>
                  </a:cubicBezTo>
                  <a:cubicBezTo>
                    <a:pt x="260" y="3361"/>
                    <a:pt x="557" y="2344"/>
                    <a:pt x="819" y="1312"/>
                  </a:cubicBezTo>
                  <a:cubicBezTo>
                    <a:pt x="839" y="1239"/>
                    <a:pt x="912" y="1186"/>
                    <a:pt x="987" y="1186"/>
                  </a:cubicBezTo>
                  <a:cubicBezTo>
                    <a:pt x="1014" y="1186"/>
                    <a:pt x="1040" y="1193"/>
                    <a:pt x="1064" y="1208"/>
                  </a:cubicBezTo>
                  <a:cubicBezTo>
                    <a:pt x="1269" y="1349"/>
                    <a:pt x="1396" y="1427"/>
                    <a:pt x="1632" y="1577"/>
                  </a:cubicBezTo>
                  <a:cubicBezTo>
                    <a:pt x="1730" y="1055"/>
                    <a:pt x="1802" y="531"/>
                    <a:pt x="1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854;p50"/>
            <p:cNvSpPr/>
            <p:nvPr/>
          </p:nvSpPr>
          <p:spPr>
            <a:xfrm>
              <a:off x="2867575" y="964850"/>
              <a:ext cx="81600" cy="134100"/>
            </a:xfrm>
            <a:custGeom>
              <a:avLst/>
              <a:gdLst/>
              <a:ahLst/>
              <a:cxnLst/>
              <a:rect l="l" t="t" r="r" b="b"/>
              <a:pathLst>
                <a:path w="3264" h="5364" extrusionOk="0">
                  <a:moveTo>
                    <a:pt x="2813" y="790"/>
                  </a:moveTo>
                  <a:lnTo>
                    <a:pt x="2813" y="790"/>
                  </a:lnTo>
                  <a:cubicBezTo>
                    <a:pt x="2698" y="1346"/>
                    <a:pt x="2583" y="1902"/>
                    <a:pt x="2468" y="2461"/>
                  </a:cubicBezTo>
                  <a:cubicBezTo>
                    <a:pt x="2308" y="2365"/>
                    <a:pt x="1988" y="1864"/>
                    <a:pt x="1770" y="1864"/>
                  </a:cubicBezTo>
                  <a:cubicBezTo>
                    <a:pt x="1712" y="1864"/>
                    <a:pt x="1662" y="1898"/>
                    <a:pt x="1623" y="1983"/>
                  </a:cubicBezTo>
                  <a:cubicBezTo>
                    <a:pt x="1372" y="2715"/>
                    <a:pt x="1090" y="3438"/>
                    <a:pt x="776" y="4147"/>
                  </a:cubicBezTo>
                  <a:cubicBezTo>
                    <a:pt x="914" y="3142"/>
                    <a:pt x="1087" y="2144"/>
                    <a:pt x="1297" y="1153"/>
                  </a:cubicBezTo>
                  <a:cubicBezTo>
                    <a:pt x="1906" y="1394"/>
                    <a:pt x="2116" y="1580"/>
                    <a:pt x="2251" y="1580"/>
                  </a:cubicBezTo>
                  <a:cubicBezTo>
                    <a:pt x="2395" y="1580"/>
                    <a:pt x="2452" y="1369"/>
                    <a:pt x="2813" y="790"/>
                  </a:cubicBezTo>
                  <a:close/>
                  <a:moveTo>
                    <a:pt x="3121" y="0"/>
                  </a:moveTo>
                  <a:cubicBezTo>
                    <a:pt x="2838" y="0"/>
                    <a:pt x="2267" y="1033"/>
                    <a:pt x="2185" y="1196"/>
                  </a:cubicBezTo>
                  <a:cubicBezTo>
                    <a:pt x="2009" y="1160"/>
                    <a:pt x="1426" y="769"/>
                    <a:pt x="1153" y="769"/>
                  </a:cubicBezTo>
                  <a:cubicBezTo>
                    <a:pt x="1077" y="769"/>
                    <a:pt x="1025" y="800"/>
                    <a:pt x="1012" y="876"/>
                  </a:cubicBezTo>
                  <a:cubicBezTo>
                    <a:pt x="999" y="1159"/>
                    <a:pt x="1" y="5363"/>
                    <a:pt x="478" y="5363"/>
                  </a:cubicBezTo>
                  <a:cubicBezTo>
                    <a:pt x="517" y="5363"/>
                    <a:pt x="566" y="5335"/>
                    <a:pt x="626" y="5274"/>
                  </a:cubicBezTo>
                  <a:cubicBezTo>
                    <a:pt x="1087" y="4317"/>
                    <a:pt x="1499" y="3329"/>
                    <a:pt x="1851" y="2326"/>
                  </a:cubicBezTo>
                  <a:cubicBezTo>
                    <a:pt x="2007" y="2420"/>
                    <a:pt x="2364" y="2955"/>
                    <a:pt x="2589" y="2955"/>
                  </a:cubicBezTo>
                  <a:cubicBezTo>
                    <a:pt x="2646" y="2955"/>
                    <a:pt x="2695" y="2920"/>
                    <a:pt x="2730" y="2836"/>
                  </a:cubicBezTo>
                  <a:cubicBezTo>
                    <a:pt x="2900" y="1957"/>
                    <a:pt x="3119" y="1078"/>
                    <a:pt x="3263" y="196"/>
                  </a:cubicBezTo>
                  <a:cubicBezTo>
                    <a:pt x="3238" y="57"/>
                    <a:pt x="318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855;p50"/>
            <p:cNvSpPr/>
            <p:nvPr/>
          </p:nvSpPr>
          <p:spPr>
            <a:xfrm>
              <a:off x="2887025" y="984500"/>
              <a:ext cx="50825" cy="83975"/>
            </a:xfrm>
            <a:custGeom>
              <a:avLst/>
              <a:gdLst/>
              <a:ahLst/>
              <a:cxnLst/>
              <a:rect l="l" t="t" r="r" b="b"/>
              <a:pathLst>
                <a:path w="2033" h="3359" extrusionOk="0">
                  <a:moveTo>
                    <a:pt x="2033" y="1"/>
                  </a:moveTo>
                  <a:lnTo>
                    <a:pt x="2033" y="1"/>
                  </a:lnTo>
                  <a:cubicBezTo>
                    <a:pt x="1673" y="583"/>
                    <a:pt x="1615" y="795"/>
                    <a:pt x="1472" y="795"/>
                  </a:cubicBezTo>
                  <a:cubicBezTo>
                    <a:pt x="1337" y="795"/>
                    <a:pt x="1127" y="608"/>
                    <a:pt x="519" y="367"/>
                  </a:cubicBezTo>
                  <a:cubicBezTo>
                    <a:pt x="309" y="1358"/>
                    <a:pt x="136" y="2356"/>
                    <a:pt x="1" y="3359"/>
                  </a:cubicBezTo>
                  <a:cubicBezTo>
                    <a:pt x="309" y="2650"/>
                    <a:pt x="594" y="1929"/>
                    <a:pt x="842" y="1194"/>
                  </a:cubicBezTo>
                  <a:cubicBezTo>
                    <a:pt x="881" y="1109"/>
                    <a:pt x="932" y="1075"/>
                    <a:pt x="989" y="1075"/>
                  </a:cubicBezTo>
                  <a:cubicBezTo>
                    <a:pt x="1209" y="1075"/>
                    <a:pt x="1529" y="1574"/>
                    <a:pt x="1687" y="1672"/>
                  </a:cubicBezTo>
                  <a:cubicBezTo>
                    <a:pt x="1799" y="1113"/>
                    <a:pt x="1917" y="560"/>
                    <a:pt x="2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856;p50"/>
          <p:cNvGrpSpPr/>
          <p:nvPr/>
        </p:nvGrpSpPr>
        <p:grpSpPr>
          <a:xfrm rot="2137360">
            <a:off x="6072590" y="3137856"/>
            <a:ext cx="2281545" cy="1534386"/>
            <a:chOff x="4544950" y="2847475"/>
            <a:chExt cx="667675" cy="449025"/>
          </a:xfrm>
        </p:grpSpPr>
        <p:sp>
          <p:nvSpPr>
            <p:cNvPr id="105" name="Google Shape;1857;p50"/>
            <p:cNvSpPr/>
            <p:nvPr/>
          </p:nvSpPr>
          <p:spPr>
            <a:xfrm>
              <a:off x="4802975" y="3035325"/>
              <a:ext cx="71875" cy="57350"/>
            </a:xfrm>
            <a:custGeom>
              <a:avLst/>
              <a:gdLst/>
              <a:ahLst/>
              <a:cxnLst/>
              <a:rect l="l" t="t" r="r" b="b"/>
              <a:pathLst>
                <a:path w="2875" h="2294" extrusionOk="0">
                  <a:moveTo>
                    <a:pt x="2097" y="0"/>
                  </a:moveTo>
                  <a:cubicBezTo>
                    <a:pt x="1935" y="0"/>
                    <a:pt x="1774" y="75"/>
                    <a:pt x="1655" y="223"/>
                  </a:cubicBezTo>
                  <a:cubicBezTo>
                    <a:pt x="1520" y="385"/>
                    <a:pt x="1473" y="587"/>
                    <a:pt x="1384" y="771"/>
                  </a:cubicBezTo>
                  <a:cubicBezTo>
                    <a:pt x="1296" y="855"/>
                    <a:pt x="1196" y="881"/>
                    <a:pt x="1091" y="881"/>
                  </a:cubicBezTo>
                  <a:cubicBezTo>
                    <a:pt x="917" y="881"/>
                    <a:pt x="729" y="809"/>
                    <a:pt x="558" y="809"/>
                  </a:cubicBezTo>
                  <a:cubicBezTo>
                    <a:pt x="428" y="809"/>
                    <a:pt x="309" y="851"/>
                    <a:pt x="214" y="999"/>
                  </a:cubicBezTo>
                  <a:cubicBezTo>
                    <a:pt x="1" y="1376"/>
                    <a:pt x="254" y="1748"/>
                    <a:pt x="592" y="1987"/>
                  </a:cubicBezTo>
                  <a:cubicBezTo>
                    <a:pt x="747" y="2103"/>
                    <a:pt x="923" y="2186"/>
                    <a:pt x="1079" y="2232"/>
                  </a:cubicBezTo>
                  <a:cubicBezTo>
                    <a:pt x="1210" y="2274"/>
                    <a:pt x="1346" y="2293"/>
                    <a:pt x="1481" y="2293"/>
                  </a:cubicBezTo>
                  <a:cubicBezTo>
                    <a:pt x="1931" y="2293"/>
                    <a:pt x="2374" y="2074"/>
                    <a:pt x="2629" y="1690"/>
                  </a:cubicBezTo>
                  <a:cubicBezTo>
                    <a:pt x="2730" y="1538"/>
                    <a:pt x="2796" y="1359"/>
                    <a:pt x="2822" y="1175"/>
                  </a:cubicBezTo>
                  <a:cubicBezTo>
                    <a:pt x="2874" y="803"/>
                    <a:pt x="2773" y="414"/>
                    <a:pt x="2500" y="166"/>
                  </a:cubicBezTo>
                  <a:cubicBezTo>
                    <a:pt x="2380" y="55"/>
                    <a:pt x="2238" y="0"/>
                    <a:pt x="2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858;p50"/>
            <p:cNvSpPr/>
            <p:nvPr/>
          </p:nvSpPr>
          <p:spPr>
            <a:xfrm>
              <a:off x="4552675" y="2859625"/>
              <a:ext cx="659950" cy="400500"/>
            </a:xfrm>
            <a:custGeom>
              <a:avLst/>
              <a:gdLst/>
              <a:ahLst/>
              <a:cxnLst/>
              <a:rect l="l" t="t" r="r" b="b"/>
              <a:pathLst>
                <a:path w="26398" h="16020" extrusionOk="0">
                  <a:moveTo>
                    <a:pt x="22453" y="3499"/>
                  </a:moveTo>
                  <a:cubicBezTo>
                    <a:pt x="22580" y="3499"/>
                    <a:pt x="22702" y="3513"/>
                    <a:pt x="22815" y="3551"/>
                  </a:cubicBezTo>
                  <a:cubicBezTo>
                    <a:pt x="23334" y="3724"/>
                    <a:pt x="22818" y="4358"/>
                    <a:pt x="22633" y="4585"/>
                  </a:cubicBezTo>
                  <a:cubicBezTo>
                    <a:pt x="22380" y="4897"/>
                    <a:pt x="22103" y="5165"/>
                    <a:pt x="21792" y="5421"/>
                  </a:cubicBezTo>
                  <a:cubicBezTo>
                    <a:pt x="21587" y="5586"/>
                    <a:pt x="21383" y="5747"/>
                    <a:pt x="21172" y="5905"/>
                  </a:cubicBezTo>
                  <a:cubicBezTo>
                    <a:pt x="21054" y="5384"/>
                    <a:pt x="20873" y="4874"/>
                    <a:pt x="20633" y="4389"/>
                  </a:cubicBezTo>
                  <a:cubicBezTo>
                    <a:pt x="20576" y="4271"/>
                    <a:pt x="20515" y="4159"/>
                    <a:pt x="20452" y="4052"/>
                  </a:cubicBezTo>
                  <a:cubicBezTo>
                    <a:pt x="20472" y="4052"/>
                    <a:pt x="20492" y="4044"/>
                    <a:pt x="20509" y="4035"/>
                  </a:cubicBezTo>
                  <a:cubicBezTo>
                    <a:pt x="20858" y="3856"/>
                    <a:pt x="21241" y="3735"/>
                    <a:pt x="21619" y="3637"/>
                  </a:cubicBezTo>
                  <a:cubicBezTo>
                    <a:pt x="21868" y="3573"/>
                    <a:pt x="22170" y="3499"/>
                    <a:pt x="22453" y="3499"/>
                  </a:cubicBezTo>
                  <a:close/>
                  <a:moveTo>
                    <a:pt x="13113" y="351"/>
                  </a:moveTo>
                  <a:cubicBezTo>
                    <a:pt x="14201" y="351"/>
                    <a:pt x="15285" y="546"/>
                    <a:pt x="16301" y="951"/>
                  </a:cubicBezTo>
                  <a:cubicBezTo>
                    <a:pt x="17694" y="1504"/>
                    <a:pt x="18933" y="2435"/>
                    <a:pt x="19797" y="3663"/>
                  </a:cubicBezTo>
                  <a:cubicBezTo>
                    <a:pt x="20319" y="4404"/>
                    <a:pt x="20688" y="5248"/>
                    <a:pt x="20867" y="6130"/>
                  </a:cubicBezTo>
                  <a:cubicBezTo>
                    <a:pt x="19552" y="7090"/>
                    <a:pt x="18129" y="7911"/>
                    <a:pt x="16705" y="8684"/>
                  </a:cubicBezTo>
                  <a:cubicBezTo>
                    <a:pt x="14468" y="9900"/>
                    <a:pt x="12148" y="10966"/>
                    <a:pt x="9776" y="11883"/>
                  </a:cubicBezTo>
                  <a:cubicBezTo>
                    <a:pt x="8883" y="12229"/>
                    <a:pt x="7972" y="12531"/>
                    <a:pt x="7073" y="12872"/>
                  </a:cubicBezTo>
                  <a:cubicBezTo>
                    <a:pt x="6727" y="13001"/>
                    <a:pt x="6381" y="13128"/>
                    <a:pt x="6035" y="13246"/>
                  </a:cubicBezTo>
                  <a:cubicBezTo>
                    <a:pt x="5064" y="12056"/>
                    <a:pt x="4554" y="10528"/>
                    <a:pt x="4384" y="9021"/>
                  </a:cubicBezTo>
                  <a:cubicBezTo>
                    <a:pt x="4292" y="8246"/>
                    <a:pt x="4292" y="7459"/>
                    <a:pt x="4404" y="6689"/>
                  </a:cubicBezTo>
                  <a:cubicBezTo>
                    <a:pt x="4525" y="5796"/>
                    <a:pt x="4845" y="4980"/>
                    <a:pt x="5370" y="4243"/>
                  </a:cubicBezTo>
                  <a:cubicBezTo>
                    <a:pt x="5620" y="3885"/>
                    <a:pt x="5906" y="3551"/>
                    <a:pt x="6194" y="3219"/>
                  </a:cubicBezTo>
                  <a:cubicBezTo>
                    <a:pt x="7523" y="1873"/>
                    <a:pt x="9341" y="945"/>
                    <a:pt x="11186" y="553"/>
                  </a:cubicBezTo>
                  <a:cubicBezTo>
                    <a:pt x="11821" y="419"/>
                    <a:pt x="12468" y="351"/>
                    <a:pt x="13113" y="351"/>
                  </a:cubicBezTo>
                  <a:close/>
                  <a:moveTo>
                    <a:pt x="4439" y="10987"/>
                  </a:moveTo>
                  <a:cubicBezTo>
                    <a:pt x="4629" y="11566"/>
                    <a:pt x="4880" y="12125"/>
                    <a:pt x="5188" y="12647"/>
                  </a:cubicBezTo>
                  <a:cubicBezTo>
                    <a:pt x="5335" y="12892"/>
                    <a:pt x="5499" y="13134"/>
                    <a:pt x="5675" y="13362"/>
                  </a:cubicBezTo>
                  <a:cubicBezTo>
                    <a:pt x="5413" y="13448"/>
                    <a:pt x="5154" y="13523"/>
                    <a:pt x="4885" y="13592"/>
                  </a:cubicBezTo>
                  <a:cubicBezTo>
                    <a:pt x="4522" y="13684"/>
                    <a:pt x="4151" y="13765"/>
                    <a:pt x="3773" y="13797"/>
                  </a:cubicBezTo>
                  <a:cubicBezTo>
                    <a:pt x="3680" y="13805"/>
                    <a:pt x="3583" y="13811"/>
                    <a:pt x="3486" y="13811"/>
                  </a:cubicBezTo>
                  <a:cubicBezTo>
                    <a:pt x="3302" y="13811"/>
                    <a:pt x="3116" y="13789"/>
                    <a:pt x="2952" y="13713"/>
                  </a:cubicBezTo>
                  <a:cubicBezTo>
                    <a:pt x="2577" y="13540"/>
                    <a:pt x="2666" y="13122"/>
                    <a:pt x="2828" y="12797"/>
                  </a:cubicBezTo>
                  <a:cubicBezTo>
                    <a:pt x="3084" y="12275"/>
                    <a:pt x="3447" y="11797"/>
                    <a:pt x="3880" y="11410"/>
                  </a:cubicBezTo>
                  <a:cubicBezTo>
                    <a:pt x="4055" y="11252"/>
                    <a:pt x="4243" y="11113"/>
                    <a:pt x="4439" y="10987"/>
                  </a:cubicBezTo>
                  <a:close/>
                  <a:moveTo>
                    <a:pt x="20864" y="8718"/>
                  </a:moveTo>
                  <a:cubicBezTo>
                    <a:pt x="20619" y="9987"/>
                    <a:pt x="20025" y="11177"/>
                    <a:pt x="19189" y="12163"/>
                  </a:cubicBezTo>
                  <a:cubicBezTo>
                    <a:pt x="18186" y="13338"/>
                    <a:pt x="16861" y="14203"/>
                    <a:pt x="15417" y="14736"/>
                  </a:cubicBezTo>
                  <a:cubicBezTo>
                    <a:pt x="14245" y="15172"/>
                    <a:pt x="12992" y="15397"/>
                    <a:pt x="11739" y="15397"/>
                  </a:cubicBezTo>
                  <a:cubicBezTo>
                    <a:pt x="11432" y="15397"/>
                    <a:pt x="11125" y="15383"/>
                    <a:pt x="10820" y="15356"/>
                  </a:cubicBezTo>
                  <a:cubicBezTo>
                    <a:pt x="9955" y="15281"/>
                    <a:pt x="9073" y="15117"/>
                    <a:pt x="8258" y="14817"/>
                  </a:cubicBezTo>
                  <a:cubicBezTo>
                    <a:pt x="8174" y="14782"/>
                    <a:pt x="8087" y="14751"/>
                    <a:pt x="8007" y="14716"/>
                  </a:cubicBezTo>
                  <a:cubicBezTo>
                    <a:pt x="9511" y="14160"/>
                    <a:pt x="10993" y="13529"/>
                    <a:pt x="12465" y="12892"/>
                  </a:cubicBezTo>
                  <a:cubicBezTo>
                    <a:pt x="14097" y="12186"/>
                    <a:pt x="15719" y="11448"/>
                    <a:pt x="17319" y="10670"/>
                  </a:cubicBezTo>
                  <a:cubicBezTo>
                    <a:pt x="18526" y="10082"/>
                    <a:pt x="19725" y="9448"/>
                    <a:pt x="20864" y="8718"/>
                  </a:cubicBezTo>
                  <a:close/>
                  <a:moveTo>
                    <a:pt x="23700" y="1895"/>
                  </a:moveTo>
                  <a:cubicBezTo>
                    <a:pt x="24035" y="1895"/>
                    <a:pt x="24367" y="1928"/>
                    <a:pt x="24683" y="2012"/>
                  </a:cubicBezTo>
                  <a:cubicBezTo>
                    <a:pt x="25129" y="2130"/>
                    <a:pt x="25498" y="2415"/>
                    <a:pt x="25533" y="2905"/>
                  </a:cubicBezTo>
                  <a:cubicBezTo>
                    <a:pt x="25553" y="3438"/>
                    <a:pt x="25273" y="3977"/>
                    <a:pt x="25000" y="4413"/>
                  </a:cubicBezTo>
                  <a:cubicBezTo>
                    <a:pt x="24599" y="5044"/>
                    <a:pt x="24080" y="5614"/>
                    <a:pt x="23559" y="6148"/>
                  </a:cubicBezTo>
                  <a:cubicBezTo>
                    <a:pt x="23028" y="6681"/>
                    <a:pt x="22455" y="7171"/>
                    <a:pt x="21850" y="7623"/>
                  </a:cubicBezTo>
                  <a:cubicBezTo>
                    <a:pt x="21677" y="7753"/>
                    <a:pt x="21501" y="7880"/>
                    <a:pt x="21322" y="8004"/>
                  </a:cubicBezTo>
                  <a:cubicBezTo>
                    <a:pt x="21198" y="8090"/>
                    <a:pt x="21071" y="8177"/>
                    <a:pt x="20947" y="8260"/>
                  </a:cubicBezTo>
                  <a:cubicBezTo>
                    <a:pt x="19988" y="8894"/>
                    <a:pt x="18976" y="9456"/>
                    <a:pt x="17950" y="9975"/>
                  </a:cubicBezTo>
                  <a:cubicBezTo>
                    <a:pt x="14915" y="11508"/>
                    <a:pt x="11782" y="12863"/>
                    <a:pt x="8618" y="14102"/>
                  </a:cubicBezTo>
                  <a:cubicBezTo>
                    <a:pt x="8269" y="14241"/>
                    <a:pt x="7915" y="14376"/>
                    <a:pt x="7563" y="14503"/>
                  </a:cubicBezTo>
                  <a:cubicBezTo>
                    <a:pt x="7416" y="14558"/>
                    <a:pt x="7266" y="14609"/>
                    <a:pt x="7119" y="14661"/>
                  </a:cubicBezTo>
                  <a:cubicBezTo>
                    <a:pt x="6012" y="15050"/>
                    <a:pt x="4883" y="15373"/>
                    <a:pt x="3721" y="15546"/>
                  </a:cubicBezTo>
                  <a:cubicBezTo>
                    <a:pt x="3314" y="15609"/>
                    <a:pt x="2897" y="15662"/>
                    <a:pt x="2482" y="15662"/>
                  </a:cubicBezTo>
                  <a:cubicBezTo>
                    <a:pt x="2191" y="15662"/>
                    <a:pt x="1901" y="15636"/>
                    <a:pt x="1617" y="15569"/>
                  </a:cubicBezTo>
                  <a:cubicBezTo>
                    <a:pt x="1090" y="15442"/>
                    <a:pt x="559" y="15125"/>
                    <a:pt x="430" y="14560"/>
                  </a:cubicBezTo>
                  <a:cubicBezTo>
                    <a:pt x="332" y="14145"/>
                    <a:pt x="467" y="13702"/>
                    <a:pt x="634" y="13324"/>
                  </a:cubicBezTo>
                  <a:cubicBezTo>
                    <a:pt x="853" y="12828"/>
                    <a:pt x="1165" y="12373"/>
                    <a:pt x="1502" y="11944"/>
                  </a:cubicBezTo>
                  <a:cubicBezTo>
                    <a:pt x="2179" y="11085"/>
                    <a:pt x="2975" y="10301"/>
                    <a:pt x="3839" y="9632"/>
                  </a:cubicBezTo>
                  <a:cubicBezTo>
                    <a:pt x="3920" y="9566"/>
                    <a:pt x="4004" y="9505"/>
                    <a:pt x="4090" y="9445"/>
                  </a:cubicBezTo>
                  <a:cubicBezTo>
                    <a:pt x="4151" y="9848"/>
                    <a:pt x="4234" y="10243"/>
                    <a:pt x="4344" y="10638"/>
                  </a:cubicBezTo>
                  <a:cubicBezTo>
                    <a:pt x="3825" y="10961"/>
                    <a:pt x="3369" y="11376"/>
                    <a:pt x="3001" y="11866"/>
                  </a:cubicBezTo>
                  <a:cubicBezTo>
                    <a:pt x="2816" y="12111"/>
                    <a:pt x="2655" y="12373"/>
                    <a:pt x="2519" y="12647"/>
                  </a:cubicBezTo>
                  <a:cubicBezTo>
                    <a:pt x="2384" y="12918"/>
                    <a:pt x="2283" y="13226"/>
                    <a:pt x="2367" y="13529"/>
                  </a:cubicBezTo>
                  <a:cubicBezTo>
                    <a:pt x="2508" y="14039"/>
                    <a:pt x="3037" y="14161"/>
                    <a:pt x="3528" y="14161"/>
                  </a:cubicBezTo>
                  <a:cubicBezTo>
                    <a:pt x="3689" y="14161"/>
                    <a:pt x="3846" y="14148"/>
                    <a:pt x="3983" y="14131"/>
                  </a:cubicBezTo>
                  <a:cubicBezTo>
                    <a:pt x="4646" y="14053"/>
                    <a:pt x="5292" y="13866"/>
                    <a:pt x="5926" y="13655"/>
                  </a:cubicBezTo>
                  <a:cubicBezTo>
                    <a:pt x="6050" y="13612"/>
                    <a:pt x="6168" y="13572"/>
                    <a:pt x="6286" y="13529"/>
                  </a:cubicBezTo>
                  <a:lnTo>
                    <a:pt x="6439" y="13477"/>
                  </a:lnTo>
                  <a:cubicBezTo>
                    <a:pt x="7211" y="13206"/>
                    <a:pt x="7984" y="12923"/>
                    <a:pt x="8753" y="12644"/>
                  </a:cubicBezTo>
                  <a:cubicBezTo>
                    <a:pt x="11339" y="11710"/>
                    <a:pt x="13855" y="10586"/>
                    <a:pt x="16284" y="9306"/>
                  </a:cubicBezTo>
                  <a:cubicBezTo>
                    <a:pt x="17881" y="8468"/>
                    <a:pt x="19472" y="7568"/>
                    <a:pt x="20942" y="6516"/>
                  </a:cubicBezTo>
                  <a:cubicBezTo>
                    <a:pt x="21051" y="6439"/>
                    <a:pt x="21155" y="6361"/>
                    <a:pt x="21259" y="6286"/>
                  </a:cubicBezTo>
                  <a:cubicBezTo>
                    <a:pt x="21484" y="6119"/>
                    <a:pt x="21703" y="5949"/>
                    <a:pt x="21919" y="5773"/>
                  </a:cubicBezTo>
                  <a:cubicBezTo>
                    <a:pt x="22247" y="5511"/>
                    <a:pt x="22553" y="5237"/>
                    <a:pt x="22827" y="4917"/>
                  </a:cubicBezTo>
                  <a:cubicBezTo>
                    <a:pt x="23123" y="4565"/>
                    <a:pt x="23507" y="4142"/>
                    <a:pt x="23363" y="3643"/>
                  </a:cubicBezTo>
                  <a:cubicBezTo>
                    <a:pt x="23247" y="3249"/>
                    <a:pt x="22853" y="3158"/>
                    <a:pt x="22487" y="3158"/>
                  </a:cubicBezTo>
                  <a:cubicBezTo>
                    <a:pt x="22425" y="3158"/>
                    <a:pt x="22364" y="3160"/>
                    <a:pt x="22305" y="3165"/>
                  </a:cubicBezTo>
                  <a:cubicBezTo>
                    <a:pt x="21832" y="3202"/>
                    <a:pt x="21357" y="3332"/>
                    <a:pt x="20910" y="3493"/>
                  </a:cubicBezTo>
                  <a:cubicBezTo>
                    <a:pt x="20734" y="3557"/>
                    <a:pt x="20561" y="3623"/>
                    <a:pt x="20394" y="3706"/>
                  </a:cubicBezTo>
                  <a:cubicBezTo>
                    <a:pt x="20351" y="3727"/>
                    <a:pt x="20322" y="3758"/>
                    <a:pt x="20308" y="3796"/>
                  </a:cubicBezTo>
                  <a:cubicBezTo>
                    <a:pt x="20091" y="3447"/>
                    <a:pt x="19846" y="3118"/>
                    <a:pt x="19573" y="2807"/>
                  </a:cubicBezTo>
                  <a:cubicBezTo>
                    <a:pt x="20423" y="2528"/>
                    <a:pt x="21279" y="2242"/>
                    <a:pt x="22155" y="2072"/>
                  </a:cubicBezTo>
                  <a:cubicBezTo>
                    <a:pt x="22647" y="1976"/>
                    <a:pt x="23178" y="1895"/>
                    <a:pt x="23700" y="1895"/>
                  </a:cubicBezTo>
                  <a:close/>
                  <a:moveTo>
                    <a:pt x="13117" y="1"/>
                  </a:moveTo>
                  <a:cubicBezTo>
                    <a:pt x="12934" y="1"/>
                    <a:pt x="12751" y="6"/>
                    <a:pt x="12569" y="17"/>
                  </a:cubicBezTo>
                  <a:cubicBezTo>
                    <a:pt x="10543" y="133"/>
                    <a:pt x="8520" y="917"/>
                    <a:pt x="6903" y="2141"/>
                  </a:cubicBezTo>
                  <a:cubicBezTo>
                    <a:pt x="6566" y="2395"/>
                    <a:pt x="6249" y="2675"/>
                    <a:pt x="5952" y="2977"/>
                  </a:cubicBezTo>
                  <a:cubicBezTo>
                    <a:pt x="5940" y="2986"/>
                    <a:pt x="5935" y="2992"/>
                    <a:pt x="5926" y="3003"/>
                  </a:cubicBezTo>
                  <a:cubicBezTo>
                    <a:pt x="5303" y="3718"/>
                    <a:pt x="4710" y="4473"/>
                    <a:pt x="4370" y="5369"/>
                  </a:cubicBezTo>
                  <a:cubicBezTo>
                    <a:pt x="4073" y="6156"/>
                    <a:pt x="3980" y="7012"/>
                    <a:pt x="3972" y="7848"/>
                  </a:cubicBezTo>
                  <a:cubicBezTo>
                    <a:pt x="3966" y="8249"/>
                    <a:pt x="3986" y="8655"/>
                    <a:pt x="4032" y="9059"/>
                  </a:cubicBezTo>
                  <a:cubicBezTo>
                    <a:pt x="3173" y="9638"/>
                    <a:pt x="2401" y="10381"/>
                    <a:pt x="1712" y="11151"/>
                  </a:cubicBezTo>
                  <a:cubicBezTo>
                    <a:pt x="1309" y="11603"/>
                    <a:pt x="934" y="12079"/>
                    <a:pt x="620" y="12598"/>
                  </a:cubicBezTo>
                  <a:cubicBezTo>
                    <a:pt x="358" y="13036"/>
                    <a:pt x="118" y="13529"/>
                    <a:pt x="58" y="14045"/>
                  </a:cubicBezTo>
                  <a:cubicBezTo>
                    <a:pt x="0" y="14552"/>
                    <a:pt x="144" y="15039"/>
                    <a:pt x="519" y="15399"/>
                  </a:cubicBezTo>
                  <a:cubicBezTo>
                    <a:pt x="983" y="15855"/>
                    <a:pt x="1686" y="15993"/>
                    <a:pt x="2315" y="16016"/>
                  </a:cubicBezTo>
                  <a:cubicBezTo>
                    <a:pt x="2381" y="16018"/>
                    <a:pt x="2447" y="16019"/>
                    <a:pt x="2513" y="16019"/>
                  </a:cubicBezTo>
                  <a:cubicBezTo>
                    <a:pt x="3280" y="16019"/>
                    <a:pt x="4059" y="15872"/>
                    <a:pt x="4802" y="15702"/>
                  </a:cubicBezTo>
                  <a:cubicBezTo>
                    <a:pt x="5664" y="15512"/>
                    <a:pt x="6511" y="15255"/>
                    <a:pt x="7347" y="14961"/>
                  </a:cubicBezTo>
                  <a:cubicBezTo>
                    <a:pt x="7410" y="14938"/>
                    <a:pt x="7476" y="14912"/>
                    <a:pt x="7537" y="14892"/>
                  </a:cubicBezTo>
                  <a:cubicBezTo>
                    <a:pt x="8180" y="15206"/>
                    <a:pt x="8877" y="15396"/>
                    <a:pt x="9572" y="15529"/>
                  </a:cubicBezTo>
                  <a:cubicBezTo>
                    <a:pt x="10297" y="15670"/>
                    <a:pt x="11029" y="15742"/>
                    <a:pt x="11760" y="15742"/>
                  </a:cubicBezTo>
                  <a:cubicBezTo>
                    <a:pt x="12652" y="15742"/>
                    <a:pt x="13543" y="15635"/>
                    <a:pt x="14419" y="15416"/>
                  </a:cubicBezTo>
                  <a:cubicBezTo>
                    <a:pt x="15984" y="15024"/>
                    <a:pt x="17483" y="14278"/>
                    <a:pt x="18685" y="13189"/>
                  </a:cubicBezTo>
                  <a:cubicBezTo>
                    <a:pt x="19913" y="12070"/>
                    <a:pt x="20803" y="10615"/>
                    <a:pt x="21169" y="8995"/>
                  </a:cubicBezTo>
                  <a:cubicBezTo>
                    <a:pt x="21213" y="8816"/>
                    <a:pt x="21244" y="8641"/>
                    <a:pt x="21270" y="8462"/>
                  </a:cubicBezTo>
                  <a:cubicBezTo>
                    <a:pt x="22671" y="7514"/>
                    <a:pt x="23951" y="6410"/>
                    <a:pt x="24977" y="5047"/>
                  </a:cubicBezTo>
                  <a:cubicBezTo>
                    <a:pt x="25553" y="4280"/>
                    <a:pt x="26397" y="2868"/>
                    <a:pt x="25467" y="2035"/>
                  </a:cubicBezTo>
                  <a:cubicBezTo>
                    <a:pt x="25020" y="1633"/>
                    <a:pt x="24349" y="1561"/>
                    <a:pt x="23754" y="1561"/>
                  </a:cubicBezTo>
                  <a:cubicBezTo>
                    <a:pt x="23670" y="1561"/>
                    <a:pt x="23587" y="1563"/>
                    <a:pt x="23507" y="1565"/>
                  </a:cubicBezTo>
                  <a:cubicBezTo>
                    <a:pt x="22576" y="1591"/>
                    <a:pt x="21654" y="1801"/>
                    <a:pt x="20760" y="2064"/>
                  </a:cubicBezTo>
                  <a:cubicBezTo>
                    <a:pt x="20305" y="2196"/>
                    <a:pt x="19855" y="2343"/>
                    <a:pt x="19406" y="2496"/>
                  </a:cubicBezTo>
                  <a:cubicBezTo>
                    <a:pt x="19368" y="2507"/>
                    <a:pt x="19339" y="2528"/>
                    <a:pt x="19325" y="2554"/>
                  </a:cubicBezTo>
                  <a:cubicBezTo>
                    <a:pt x="18777" y="1989"/>
                    <a:pt x="18146" y="1504"/>
                    <a:pt x="17454" y="1115"/>
                  </a:cubicBezTo>
                  <a:cubicBezTo>
                    <a:pt x="16138" y="372"/>
                    <a:pt x="14625" y="1"/>
                    <a:pt x="13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859;p50"/>
            <p:cNvSpPr/>
            <p:nvPr/>
          </p:nvSpPr>
          <p:spPr>
            <a:xfrm>
              <a:off x="4660675" y="2868225"/>
              <a:ext cx="413675" cy="322350"/>
            </a:xfrm>
            <a:custGeom>
              <a:avLst/>
              <a:gdLst/>
              <a:ahLst/>
              <a:cxnLst/>
              <a:rect l="l" t="t" r="r" b="b"/>
              <a:pathLst>
                <a:path w="16547" h="12894" extrusionOk="0">
                  <a:moveTo>
                    <a:pt x="11424" y="5050"/>
                  </a:moveTo>
                  <a:cubicBezTo>
                    <a:pt x="11448" y="5050"/>
                    <a:pt x="11473" y="5051"/>
                    <a:pt x="11497" y="5054"/>
                  </a:cubicBezTo>
                  <a:cubicBezTo>
                    <a:pt x="11863" y="5097"/>
                    <a:pt x="12054" y="5495"/>
                    <a:pt x="12123" y="5815"/>
                  </a:cubicBezTo>
                  <a:cubicBezTo>
                    <a:pt x="12146" y="5913"/>
                    <a:pt x="12051" y="5994"/>
                    <a:pt x="11964" y="6005"/>
                  </a:cubicBezTo>
                  <a:cubicBezTo>
                    <a:pt x="11956" y="6006"/>
                    <a:pt x="11949" y="6007"/>
                    <a:pt x="11942" y="6007"/>
                  </a:cubicBezTo>
                  <a:cubicBezTo>
                    <a:pt x="11853" y="6007"/>
                    <a:pt x="11790" y="5929"/>
                    <a:pt x="11774" y="5847"/>
                  </a:cubicBezTo>
                  <a:lnTo>
                    <a:pt x="11762" y="5844"/>
                  </a:lnTo>
                  <a:cubicBezTo>
                    <a:pt x="11762" y="5838"/>
                    <a:pt x="11760" y="5830"/>
                    <a:pt x="11760" y="5824"/>
                  </a:cubicBezTo>
                  <a:cubicBezTo>
                    <a:pt x="11757" y="5801"/>
                    <a:pt x="11748" y="5783"/>
                    <a:pt x="11742" y="5760"/>
                  </a:cubicBezTo>
                  <a:cubicBezTo>
                    <a:pt x="11731" y="5726"/>
                    <a:pt x="11716" y="5694"/>
                    <a:pt x="11702" y="5659"/>
                  </a:cubicBezTo>
                  <a:cubicBezTo>
                    <a:pt x="11693" y="5651"/>
                    <a:pt x="11690" y="5639"/>
                    <a:pt x="11688" y="5628"/>
                  </a:cubicBezTo>
                  <a:cubicBezTo>
                    <a:pt x="11688" y="5628"/>
                    <a:pt x="11685" y="5625"/>
                    <a:pt x="11685" y="5622"/>
                  </a:cubicBezTo>
                  <a:lnTo>
                    <a:pt x="11676" y="5608"/>
                  </a:lnTo>
                  <a:cubicBezTo>
                    <a:pt x="11673" y="5599"/>
                    <a:pt x="11670" y="5596"/>
                    <a:pt x="11664" y="5587"/>
                  </a:cubicBezTo>
                  <a:cubicBezTo>
                    <a:pt x="11647" y="5559"/>
                    <a:pt x="11621" y="5530"/>
                    <a:pt x="11601" y="5501"/>
                  </a:cubicBezTo>
                  <a:lnTo>
                    <a:pt x="11590" y="5492"/>
                  </a:lnTo>
                  <a:cubicBezTo>
                    <a:pt x="11578" y="5481"/>
                    <a:pt x="11569" y="5469"/>
                    <a:pt x="11555" y="5463"/>
                  </a:cubicBezTo>
                  <a:cubicBezTo>
                    <a:pt x="11549" y="5458"/>
                    <a:pt x="11546" y="5458"/>
                    <a:pt x="11543" y="5452"/>
                  </a:cubicBezTo>
                  <a:lnTo>
                    <a:pt x="11541" y="5452"/>
                  </a:lnTo>
                  <a:lnTo>
                    <a:pt x="11535" y="5446"/>
                  </a:lnTo>
                  <a:cubicBezTo>
                    <a:pt x="11529" y="5443"/>
                    <a:pt x="11520" y="5440"/>
                    <a:pt x="11517" y="5438"/>
                  </a:cubicBezTo>
                  <a:cubicBezTo>
                    <a:pt x="11506" y="5432"/>
                    <a:pt x="11497" y="5426"/>
                    <a:pt x="11483" y="5423"/>
                  </a:cubicBezTo>
                  <a:lnTo>
                    <a:pt x="11477" y="5423"/>
                  </a:lnTo>
                  <a:cubicBezTo>
                    <a:pt x="11474" y="5417"/>
                    <a:pt x="11468" y="5417"/>
                    <a:pt x="11468" y="5417"/>
                  </a:cubicBezTo>
                  <a:cubicBezTo>
                    <a:pt x="11457" y="5414"/>
                    <a:pt x="11443" y="5414"/>
                    <a:pt x="11431" y="5412"/>
                  </a:cubicBezTo>
                  <a:lnTo>
                    <a:pt x="11425" y="5412"/>
                  </a:lnTo>
                  <a:cubicBezTo>
                    <a:pt x="11405" y="5412"/>
                    <a:pt x="11391" y="5414"/>
                    <a:pt x="11376" y="5417"/>
                  </a:cubicBezTo>
                  <a:lnTo>
                    <a:pt x="11370" y="5417"/>
                  </a:lnTo>
                  <a:cubicBezTo>
                    <a:pt x="11368" y="5417"/>
                    <a:pt x="11362" y="5423"/>
                    <a:pt x="11359" y="5423"/>
                  </a:cubicBezTo>
                  <a:cubicBezTo>
                    <a:pt x="11345" y="5426"/>
                    <a:pt x="11327" y="5432"/>
                    <a:pt x="11313" y="5440"/>
                  </a:cubicBezTo>
                  <a:lnTo>
                    <a:pt x="11284" y="5455"/>
                  </a:lnTo>
                  <a:cubicBezTo>
                    <a:pt x="11270" y="5466"/>
                    <a:pt x="11255" y="5472"/>
                    <a:pt x="11241" y="5484"/>
                  </a:cubicBezTo>
                  <a:cubicBezTo>
                    <a:pt x="11232" y="5487"/>
                    <a:pt x="11215" y="5504"/>
                    <a:pt x="11206" y="5510"/>
                  </a:cubicBezTo>
                  <a:cubicBezTo>
                    <a:pt x="11189" y="5530"/>
                    <a:pt x="11169" y="5547"/>
                    <a:pt x="11154" y="5573"/>
                  </a:cubicBezTo>
                  <a:cubicBezTo>
                    <a:pt x="11154" y="5573"/>
                    <a:pt x="11143" y="5587"/>
                    <a:pt x="11140" y="5590"/>
                  </a:cubicBezTo>
                  <a:cubicBezTo>
                    <a:pt x="11131" y="5608"/>
                    <a:pt x="11120" y="5625"/>
                    <a:pt x="11114" y="5639"/>
                  </a:cubicBezTo>
                  <a:cubicBezTo>
                    <a:pt x="11108" y="5654"/>
                    <a:pt x="11102" y="5668"/>
                    <a:pt x="11097" y="5683"/>
                  </a:cubicBezTo>
                  <a:cubicBezTo>
                    <a:pt x="11097" y="5685"/>
                    <a:pt x="11097" y="5685"/>
                    <a:pt x="11094" y="5688"/>
                  </a:cubicBezTo>
                  <a:cubicBezTo>
                    <a:pt x="11085" y="5726"/>
                    <a:pt x="11074" y="5760"/>
                    <a:pt x="11071" y="5798"/>
                  </a:cubicBezTo>
                  <a:cubicBezTo>
                    <a:pt x="11068" y="5812"/>
                    <a:pt x="11068" y="5830"/>
                    <a:pt x="11068" y="5844"/>
                  </a:cubicBezTo>
                  <a:lnTo>
                    <a:pt x="11068" y="5850"/>
                  </a:lnTo>
                  <a:lnTo>
                    <a:pt x="11068" y="5855"/>
                  </a:lnTo>
                  <a:cubicBezTo>
                    <a:pt x="11071" y="5928"/>
                    <a:pt x="11074" y="5994"/>
                    <a:pt x="11085" y="6063"/>
                  </a:cubicBezTo>
                  <a:cubicBezTo>
                    <a:pt x="11085" y="6066"/>
                    <a:pt x="11088" y="6077"/>
                    <a:pt x="11088" y="6086"/>
                  </a:cubicBezTo>
                  <a:cubicBezTo>
                    <a:pt x="11088" y="6089"/>
                    <a:pt x="11094" y="6092"/>
                    <a:pt x="11094" y="6095"/>
                  </a:cubicBezTo>
                  <a:cubicBezTo>
                    <a:pt x="11097" y="6112"/>
                    <a:pt x="11100" y="6121"/>
                    <a:pt x="11102" y="6135"/>
                  </a:cubicBezTo>
                  <a:cubicBezTo>
                    <a:pt x="11111" y="6167"/>
                    <a:pt x="11123" y="6196"/>
                    <a:pt x="11131" y="6224"/>
                  </a:cubicBezTo>
                  <a:cubicBezTo>
                    <a:pt x="11166" y="6319"/>
                    <a:pt x="11117" y="6412"/>
                    <a:pt x="11028" y="6452"/>
                  </a:cubicBezTo>
                  <a:cubicBezTo>
                    <a:pt x="11008" y="6461"/>
                    <a:pt x="10987" y="6466"/>
                    <a:pt x="10966" y="6466"/>
                  </a:cubicBezTo>
                  <a:cubicBezTo>
                    <a:pt x="10896" y="6466"/>
                    <a:pt x="10826" y="6418"/>
                    <a:pt x="10800" y="6351"/>
                  </a:cubicBezTo>
                  <a:cubicBezTo>
                    <a:pt x="10728" y="6158"/>
                    <a:pt x="10699" y="5948"/>
                    <a:pt x="10722" y="5743"/>
                  </a:cubicBezTo>
                  <a:cubicBezTo>
                    <a:pt x="10742" y="5567"/>
                    <a:pt x="10814" y="5386"/>
                    <a:pt x="10944" y="5259"/>
                  </a:cubicBezTo>
                  <a:cubicBezTo>
                    <a:pt x="11071" y="5132"/>
                    <a:pt x="11243" y="5050"/>
                    <a:pt x="11424" y="5050"/>
                  </a:cubicBezTo>
                  <a:close/>
                  <a:moveTo>
                    <a:pt x="7790" y="6678"/>
                  </a:moveTo>
                  <a:cubicBezTo>
                    <a:pt x="7929" y="6678"/>
                    <a:pt x="8069" y="6733"/>
                    <a:pt x="8189" y="6841"/>
                  </a:cubicBezTo>
                  <a:cubicBezTo>
                    <a:pt x="8604" y="7224"/>
                    <a:pt x="8621" y="7916"/>
                    <a:pt x="8321" y="8369"/>
                  </a:cubicBezTo>
                  <a:cubicBezTo>
                    <a:pt x="8066" y="8755"/>
                    <a:pt x="7621" y="8973"/>
                    <a:pt x="7171" y="8973"/>
                  </a:cubicBezTo>
                  <a:cubicBezTo>
                    <a:pt x="7036" y="8973"/>
                    <a:pt x="6901" y="8954"/>
                    <a:pt x="6771" y="8913"/>
                  </a:cubicBezTo>
                  <a:cubicBezTo>
                    <a:pt x="6289" y="8769"/>
                    <a:pt x="5592" y="8233"/>
                    <a:pt x="5900" y="7677"/>
                  </a:cubicBezTo>
                  <a:cubicBezTo>
                    <a:pt x="5996" y="7530"/>
                    <a:pt x="6116" y="7488"/>
                    <a:pt x="6246" y="7488"/>
                  </a:cubicBezTo>
                  <a:cubicBezTo>
                    <a:pt x="6417" y="7488"/>
                    <a:pt x="6605" y="7559"/>
                    <a:pt x="6779" y="7559"/>
                  </a:cubicBezTo>
                  <a:cubicBezTo>
                    <a:pt x="6884" y="7559"/>
                    <a:pt x="6985" y="7533"/>
                    <a:pt x="7073" y="7449"/>
                  </a:cubicBezTo>
                  <a:cubicBezTo>
                    <a:pt x="7163" y="7268"/>
                    <a:pt x="7209" y="7066"/>
                    <a:pt x="7341" y="6905"/>
                  </a:cubicBezTo>
                  <a:cubicBezTo>
                    <a:pt x="7464" y="6753"/>
                    <a:pt x="7626" y="6678"/>
                    <a:pt x="7790" y="6678"/>
                  </a:cubicBezTo>
                  <a:close/>
                  <a:moveTo>
                    <a:pt x="3692" y="8097"/>
                  </a:moveTo>
                  <a:cubicBezTo>
                    <a:pt x="3742" y="8097"/>
                    <a:pt x="3793" y="8103"/>
                    <a:pt x="3842" y="8115"/>
                  </a:cubicBezTo>
                  <a:cubicBezTo>
                    <a:pt x="4188" y="8204"/>
                    <a:pt x="4456" y="8524"/>
                    <a:pt x="4485" y="8882"/>
                  </a:cubicBezTo>
                  <a:cubicBezTo>
                    <a:pt x="4491" y="8980"/>
                    <a:pt x="4419" y="9060"/>
                    <a:pt x="4327" y="9072"/>
                  </a:cubicBezTo>
                  <a:cubicBezTo>
                    <a:pt x="4320" y="9073"/>
                    <a:pt x="4314" y="9073"/>
                    <a:pt x="4308" y="9073"/>
                  </a:cubicBezTo>
                  <a:cubicBezTo>
                    <a:pt x="4220" y="9073"/>
                    <a:pt x="4142" y="8997"/>
                    <a:pt x="4136" y="8913"/>
                  </a:cubicBezTo>
                  <a:cubicBezTo>
                    <a:pt x="4131" y="8896"/>
                    <a:pt x="4131" y="8873"/>
                    <a:pt x="4128" y="8853"/>
                  </a:cubicBezTo>
                  <a:lnTo>
                    <a:pt x="4128" y="8841"/>
                  </a:lnTo>
                  <a:cubicBezTo>
                    <a:pt x="4128" y="8838"/>
                    <a:pt x="4125" y="8836"/>
                    <a:pt x="4125" y="8836"/>
                  </a:cubicBezTo>
                  <a:cubicBezTo>
                    <a:pt x="4113" y="8798"/>
                    <a:pt x="4105" y="8764"/>
                    <a:pt x="4085" y="8729"/>
                  </a:cubicBezTo>
                  <a:cubicBezTo>
                    <a:pt x="4085" y="8726"/>
                    <a:pt x="4082" y="8726"/>
                    <a:pt x="4082" y="8723"/>
                  </a:cubicBezTo>
                  <a:lnTo>
                    <a:pt x="4079" y="8715"/>
                  </a:lnTo>
                  <a:lnTo>
                    <a:pt x="4082" y="8706"/>
                  </a:lnTo>
                  <a:cubicBezTo>
                    <a:pt x="4070" y="8691"/>
                    <a:pt x="4064" y="8677"/>
                    <a:pt x="4053" y="8663"/>
                  </a:cubicBezTo>
                  <a:lnTo>
                    <a:pt x="4021" y="8619"/>
                  </a:lnTo>
                  <a:cubicBezTo>
                    <a:pt x="4012" y="8611"/>
                    <a:pt x="4001" y="8599"/>
                    <a:pt x="3998" y="8593"/>
                  </a:cubicBezTo>
                  <a:cubicBezTo>
                    <a:pt x="3978" y="8570"/>
                    <a:pt x="3955" y="8550"/>
                    <a:pt x="3929" y="8533"/>
                  </a:cubicBezTo>
                  <a:lnTo>
                    <a:pt x="3897" y="8510"/>
                  </a:lnTo>
                  <a:cubicBezTo>
                    <a:pt x="3894" y="8507"/>
                    <a:pt x="3886" y="8507"/>
                    <a:pt x="3883" y="8504"/>
                  </a:cubicBezTo>
                  <a:cubicBezTo>
                    <a:pt x="3854" y="8490"/>
                    <a:pt x="3825" y="8475"/>
                    <a:pt x="3796" y="8464"/>
                  </a:cubicBezTo>
                  <a:lnTo>
                    <a:pt x="3785" y="8464"/>
                  </a:lnTo>
                  <a:cubicBezTo>
                    <a:pt x="3770" y="8461"/>
                    <a:pt x="3762" y="8455"/>
                    <a:pt x="3744" y="8452"/>
                  </a:cubicBezTo>
                  <a:cubicBezTo>
                    <a:pt x="3727" y="8452"/>
                    <a:pt x="3713" y="8449"/>
                    <a:pt x="3695" y="8449"/>
                  </a:cubicBezTo>
                  <a:lnTo>
                    <a:pt x="3684" y="8449"/>
                  </a:lnTo>
                  <a:lnTo>
                    <a:pt x="3635" y="8452"/>
                  </a:lnTo>
                  <a:cubicBezTo>
                    <a:pt x="3632" y="8452"/>
                    <a:pt x="3626" y="8455"/>
                    <a:pt x="3623" y="8455"/>
                  </a:cubicBezTo>
                  <a:lnTo>
                    <a:pt x="3609" y="8455"/>
                  </a:lnTo>
                  <a:cubicBezTo>
                    <a:pt x="3589" y="8461"/>
                    <a:pt x="3563" y="8478"/>
                    <a:pt x="3548" y="8481"/>
                  </a:cubicBezTo>
                  <a:cubicBezTo>
                    <a:pt x="3546" y="8484"/>
                    <a:pt x="3537" y="8490"/>
                    <a:pt x="3531" y="8493"/>
                  </a:cubicBezTo>
                  <a:cubicBezTo>
                    <a:pt x="3517" y="8498"/>
                    <a:pt x="3505" y="8510"/>
                    <a:pt x="3491" y="8521"/>
                  </a:cubicBezTo>
                  <a:cubicBezTo>
                    <a:pt x="3482" y="8524"/>
                    <a:pt x="3479" y="8527"/>
                    <a:pt x="3476" y="8533"/>
                  </a:cubicBezTo>
                  <a:cubicBezTo>
                    <a:pt x="3476" y="8536"/>
                    <a:pt x="3474" y="8536"/>
                    <a:pt x="3468" y="8539"/>
                  </a:cubicBezTo>
                  <a:cubicBezTo>
                    <a:pt x="3459" y="8550"/>
                    <a:pt x="3450" y="8562"/>
                    <a:pt x="3445" y="8570"/>
                  </a:cubicBezTo>
                  <a:cubicBezTo>
                    <a:pt x="3445" y="8570"/>
                    <a:pt x="3430" y="8593"/>
                    <a:pt x="3425" y="8599"/>
                  </a:cubicBezTo>
                  <a:cubicBezTo>
                    <a:pt x="3419" y="8614"/>
                    <a:pt x="3410" y="8634"/>
                    <a:pt x="3407" y="8648"/>
                  </a:cubicBezTo>
                  <a:lnTo>
                    <a:pt x="3407" y="8651"/>
                  </a:lnTo>
                  <a:cubicBezTo>
                    <a:pt x="3404" y="8657"/>
                    <a:pt x="3404" y="8666"/>
                    <a:pt x="3401" y="8671"/>
                  </a:cubicBezTo>
                  <a:cubicBezTo>
                    <a:pt x="3399" y="8691"/>
                    <a:pt x="3393" y="8709"/>
                    <a:pt x="3390" y="8729"/>
                  </a:cubicBezTo>
                  <a:cubicBezTo>
                    <a:pt x="3390" y="8740"/>
                    <a:pt x="3387" y="8752"/>
                    <a:pt x="3387" y="8758"/>
                  </a:cubicBezTo>
                  <a:lnTo>
                    <a:pt x="3387" y="8766"/>
                  </a:lnTo>
                  <a:lnTo>
                    <a:pt x="3387" y="8801"/>
                  </a:lnTo>
                  <a:cubicBezTo>
                    <a:pt x="3390" y="8838"/>
                    <a:pt x="3390" y="8873"/>
                    <a:pt x="3399" y="8913"/>
                  </a:cubicBezTo>
                  <a:cubicBezTo>
                    <a:pt x="3401" y="8931"/>
                    <a:pt x="3404" y="8945"/>
                    <a:pt x="3407" y="8965"/>
                  </a:cubicBezTo>
                  <a:cubicBezTo>
                    <a:pt x="3407" y="8968"/>
                    <a:pt x="3413" y="8988"/>
                    <a:pt x="3416" y="8997"/>
                  </a:cubicBezTo>
                  <a:cubicBezTo>
                    <a:pt x="3419" y="9003"/>
                    <a:pt x="3419" y="9011"/>
                    <a:pt x="3419" y="9011"/>
                  </a:cubicBezTo>
                  <a:cubicBezTo>
                    <a:pt x="3422" y="9023"/>
                    <a:pt x="3422" y="9029"/>
                    <a:pt x="3425" y="9040"/>
                  </a:cubicBezTo>
                  <a:cubicBezTo>
                    <a:pt x="3430" y="9055"/>
                    <a:pt x="3436" y="9072"/>
                    <a:pt x="3439" y="9089"/>
                  </a:cubicBezTo>
                  <a:cubicBezTo>
                    <a:pt x="3450" y="9124"/>
                    <a:pt x="3459" y="9155"/>
                    <a:pt x="3471" y="9187"/>
                  </a:cubicBezTo>
                  <a:cubicBezTo>
                    <a:pt x="3499" y="9282"/>
                    <a:pt x="3459" y="9375"/>
                    <a:pt x="3367" y="9415"/>
                  </a:cubicBezTo>
                  <a:cubicBezTo>
                    <a:pt x="3349" y="9422"/>
                    <a:pt x="3330" y="9426"/>
                    <a:pt x="3310" y="9426"/>
                  </a:cubicBezTo>
                  <a:cubicBezTo>
                    <a:pt x="3240" y="9426"/>
                    <a:pt x="3165" y="9381"/>
                    <a:pt x="3142" y="9314"/>
                  </a:cubicBezTo>
                  <a:cubicBezTo>
                    <a:pt x="3076" y="9109"/>
                    <a:pt x="3021" y="8899"/>
                    <a:pt x="3044" y="8683"/>
                  </a:cubicBezTo>
                  <a:cubicBezTo>
                    <a:pt x="3064" y="8490"/>
                    <a:pt x="3171" y="8302"/>
                    <a:pt x="3338" y="8201"/>
                  </a:cubicBezTo>
                  <a:cubicBezTo>
                    <a:pt x="3445" y="8134"/>
                    <a:pt x="3568" y="8097"/>
                    <a:pt x="3692" y="8097"/>
                  </a:cubicBezTo>
                  <a:close/>
                  <a:moveTo>
                    <a:pt x="8853" y="0"/>
                  </a:moveTo>
                  <a:cubicBezTo>
                    <a:pt x="8809" y="0"/>
                    <a:pt x="8766" y="1"/>
                    <a:pt x="8722" y="2"/>
                  </a:cubicBezTo>
                  <a:cubicBezTo>
                    <a:pt x="8102" y="5"/>
                    <a:pt x="7477" y="74"/>
                    <a:pt x="6866" y="204"/>
                  </a:cubicBezTo>
                  <a:cubicBezTo>
                    <a:pt x="5021" y="596"/>
                    <a:pt x="3203" y="1521"/>
                    <a:pt x="1874" y="2870"/>
                  </a:cubicBezTo>
                  <a:cubicBezTo>
                    <a:pt x="1646" y="3123"/>
                    <a:pt x="1427" y="3383"/>
                    <a:pt x="1223" y="3654"/>
                  </a:cubicBezTo>
                  <a:cubicBezTo>
                    <a:pt x="1165" y="3734"/>
                    <a:pt x="1102" y="3812"/>
                    <a:pt x="1050" y="3893"/>
                  </a:cubicBezTo>
                  <a:cubicBezTo>
                    <a:pt x="980" y="3988"/>
                    <a:pt x="914" y="4086"/>
                    <a:pt x="857" y="4184"/>
                  </a:cubicBezTo>
                  <a:cubicBezTo>
                    <a:pt x="606" y="4587"/>
                    <a:pt x="413" y="5017"/>
                    <a:pt x="277" y="5463"/>
                  </a:cubicBezTo>
                  <a:cubicBezTo>
                    <a:pt x="199" y="5723"/>
                    <a:pt x="136" y="5991"/>
                    <a:pt x="99" y="6265"/>
                  </a:cubicBezTo>
                  <a:cubicBezTo>
                    <a:pt x="90" y="6288"/>
                    <a:pt x="90" y="6314"/>
                    <a:pt x="87" y="6337"/>
                  </a:cubicBezTo>
                  <a:cubicBezTo>
                    <a:pt x="35" y="6691"/>
                    <a:pt x="6" y="7049"/>
                    <a:pt x="3" y="7403"/>
                  </a:cubicBezTo>
                  <a:cubicBezTo>
                    <a:pt x="1" y="7712"/>
                    <a:pt x="9" y="8017"/>
                    <a:pt x="32" y="8323"/>
                  </a:cubicBezTo>
                  <a:cubicBezTo>
                    <a:pt x="38" y="8438"/>
                    <a:pt x="52" y="8553"/>
                    <a:pt x="64" y="8668"/>
                  </a:cubicBezTo>
                  <a:cubicBezTo>
                    <a:pt x="171" y="9608"/>
                    <a:pt x="407" y="10556"/>
                    <a:pt x="808" y="11421"/>
                  </a:cubicBezTo>
                  <a:cubicBezTo>
                    <a:pt x="871" y="11568"/>
                    <a:pt x="949" y="11712"/>
                    <a:pt x="1024" y="11853"/>
                  </a:cubicBezTo>
                  <a:cubicBezTo>
                    <a:pt x="1223" y="12222"/>
                    <a:pt x="1447" y="12571"/>
                    <a:pt x="1715" y="12894"/>
                  </a:cubicBezTo>
                  <a:cubicBezTo>
                    <a:pt x="2064" y="12775"/>
                    <a:pt x="2410" y="12649"/>
                    <a:pt x="2753" y="12519"/>
                  </a:cubicBezTo>
                  <a:cubicBezTo>
                    <a:pt x="3652" y="12185"/>
                    <a:pt x="4560" y="11882"/>
                    <a:pt x="5456" y="11533"/>
                  </a:cubicBezTo>
                  <a:cubicBezTo>
                    <a:pt x="7831" y="10614"/>
                    <a:pt x="10148" y="9547"/>
                    <a:pt x="12385" y="8334"/>
                  </a:cubicBezTo>
                  <a:cubicBezTo>
                    <a:pt x="13812" y="7562"/>
                    <a:pt x="15232" y="6737"/>
                    <a:pt x="16547" y="5781"/>
                  </a:cubicBezTo>
                  <a:cubicBezTo>
                    <a:pt x="16483" y="5472"/>
                    <a:pt x="16391" y="5167"/>
                    <a:pt x="16284" y="4867"/>
                  </a:cubicBezTo>
                  <a:cubicBezTo>
                    <a:pt x="16227" y="4714"/>
                    <a:pt x="16166" y="4559"/>
                    <a:pt x="16094" y="4406"/>
                  </a:cubicBezTo>
                  <a:cubicBezTo>
                    <a:pt x="15921" y="4025"/>
                    <a:pt x="15714" y="3662"/>
                    <a:pt x="15475" y="3319"/>
                  </a:cubicBezTo>
                  <a:cubicBezTo>
                    <a:pt x="14927" y="2541"/>
                    <a:pt x="14227" y="1881"/>
                    <a:pt x="13434" y="1362"/>
                  </a:cubicBezTo>
                  <a:cubicBezTo>
                    <a:pt x="13172" y="1186"/>
                    <a:pt x="12895" y="1031"/>
                    <a:pt x="12610" y="887"/>
                  </a:cubicBezTo>
                  <a:cubicBezTo>
                    <a:pt x="12405" y="783"/>
                    <a:pt x="12192" y="688"/>
                    <a:pt x="11979" y="601"/>
                  </a:cubicBezTo>
                  <a:cubicBezTo>
                    <a:pt x="11872" y="558"/>
                    <a:pt x="11762" y="521"/>
                    <a:pt x="11650" y="480"/>
                  </a:cubicBezTo>
                  <a:cubicBezTo>
                    <a:pt x="11385" y="385"/>
                    <a:pt x="11114" y="310"/>
                    <a:pt x="10843" y="241"/>
                  </a:cubicBezTo>
                  <a:cubicBezTo>
                    <a:pt x="10388" y="132"/>
                    <a:pt x="9927" y="60"/>
                    <a:pt x="9457" y="25"/>
                  </a:cubicBezTo>
                  <a:cubicBezTo>
                    <a:pt x="9255" y="11"/>
                    <a:pt x="9056" y="0"/>
                    <a:pt x="8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860;p50"/>
            <p:cNvSpPr/>
            <p:nvPr/>
          </p:nvSpPr>
          <p:spPr>
            <a:xfrm>
              <a:off x="4752825" y="3077650"/>
              <a:ext cx="321525" cy="166900"/>
            </a:xfrm>
            <a:custGeom>
              <a:avLst/>
              <a:gdLst/>
              <a:ahLst/>
              <a:cxnLst/>
              <a:rect l="l" t="t" r="r" b="b"/>
              <a:pathLst>
                <a:path w="12861" h="6676" extrusionOk="0">
                  <a:moveTo>
                    <a:pt x="12861" y="0"/>
                  </a:moveTo>
                  <a:cubicBezTo>
                    <a:pt x="11725" y="732"/>
                    <a:pt x="10523" y="1366"/>
                    <a:pt x="9313" y="1952"/>
                  </a:cubicBezTo>
                  <a:cubicBezTo>
                    <a:pt x="7713" y="2730"/>
                    <a:pt x="6091" y="3470"/>
                    <a:pt x="4459" y="4176"/>
                  </a:cubicBezTo>
                  <a:cubicBezTo>
                    <a:pt x="2987" y="4813"/>
                    <a:pt x="1505" y="5445"/>
                    <a:pt x="1" y="5998"/>
                  </a:cubicBezTo>
                  <a:cubicBezTo>
                    <a:pt x="61" y="6024"/>
                    <a:pt x="122" y="6050"/>
                    <a:pt x="182" y="6070"/>
                  </a:cubicBezTo>
                  <a:cubicBezTo>
                    <a:pt x="205" y="6076"/>
                    <a:pt x="226" y="6087"/>
                    <a:pt x="252" y="6096"/>
                  </a:cubicBezTo>
                  <a:cubicBezTo>
                    <a:pt x="940" y="6347"/>
                    <a:pt x="1681" y="6502"/>
                    <a:pt x="2416" y="6592"/>
                  </a:cubicBezTo>
                  <a:cubicBezTo>
                    <a:pt x="2549" y="6612"/>
                    <a:pt x="2684" y="6623"/>
                    <a:pt x="2814" y="6635"/>
                  </a:cubicBezTo>
                  <a:cubicBezTo>
                    <a:pt x="3119" y="6662"/>
                    <a:pt x="3425" y="6676"/>
                    <a:pt x="3731" y="6676"/>
                  </a:cubicBezTo>
                  <a:cubicBezTo>
                    <a:pt x="4983" y="6676"/>
                    <a:pt x="6237" y="6451"/>
                    <a:pt x="7411" y="6015"/>
                  </a:cubicBezTo>
                  <a:cubicBezTo>
                    <a:pt x="8855" y="5482"/>
                    <a:pt x="10180" y="4617"/>
                    <a:pt x="11180" y="3442"/>
                  </a:cubicBezTo>
                  <a:cubicBezTo>
                    <a:pt x="11506" y="3058"/>
                    <a:pt x="11791" y="2649"/>
                    <a:pt x="12039" y="2211"/>
                  </a:cubicBezTo>
                  <a:cubicBezTo>
                    <a:pt x="12342" y="1675"/>
                    <a:pt x="12578" y="1101"/>
                    <a:pt x="12743" y="508"/>
                  </a:cubicBezTo>
                  <a:cubicBezTo>
                    <a:pt x="12789" y="338"/>
                    <a:pt x="12829" y="167"/>
                    <a:pt x="1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861;p50"/>
            <p:cNvSpPr/>
            <p:nvPr/>
          </p:nvSpPr>
          <p:spPr>
            <a:xfrm>
              <a:off x="4560875" y="2906925"/>
              <a:ext cx="630650" cy="344150"/>
            </a:xfrm>
            <a:custGeom>
              <a:avLst/>
              <a:gdLst/>
              <a:ahLst/>
              <a:cxnLst/>
              <a:rect l="l" t="t" r="r" b="b"/>
              <a:pathLst>
                <a:path w="25226" h="13766" extrusionOk="0">
                  <a:moveTo>
                    <a:pt x="23367" y="0"/>
                  </a:moveTo>
                  <a:cubicBezTo>
                    <a:pt x="22846" y="0"/>
                    <a:pt x="22316" y="81"/>
                    <a:pt x="21824" y="177"/>
                  </a:cubicBezTo>
                  <a:cubicBezTo>
                    <a:pt x="20945" y="347"/>
                    <a:pt x="20092" y="633"/>
                    <a:pt x="19242" y="912"/>
                  </a:cubicBezTo>
                  <a:cubicBezTo>
                    <a:pt x="19516" y="1224"/>
                    <a:pt x="19761" y="1549"/>
                    <a:pt x="19977" y="1901"/>
                  </a:cubicBezTo>
                  <a:cubicBezTo>
                    <a:pt x="19991" y="1863"/>
                    <a:pt x="20020" y="1832"/>
                    <a:pt x="20063" y="1809"/>
                  </a:cubicBezTo>
                  <a:cubicBezTo>
                    <a:pt x="20230" y="1728"/>
                    <a:pt x="20403" y="1662"/>
                    <a:pt x="20579" y="1598"/>
                  </a:cubicBezTo>
                  <a:cubicBezTo>
                    <a:pt x="21026" y="1434"/>
                    <a:pt x="21501" y="1304"/>
                    <a:pt x="21974" y="1270"/>
                  </a:cubicBezTo>
                  <a:cubicBezTo>
                    <a:pt x="22033" y="1266"/>
                    <a:pt x="22094" y="1263"/>
                    <a:pt x="22156" y="1263"/>
                  </a:cubicBezTo>
                  <a:cubicBezTo>
                    <a:pt x="22522" y="1263"/>
                    <a:pt x="22916" y="1354"/>
                    <a:pt x="23032" y="1748"/>
                  </a:cubicBezTo>
                  <a:cubicBezTo>
                    <a:pt x="23176" y="2247"/>
                    <a:pt x="22790" y="2670"/>
                    <a:pt x="22496" y="3019"/>
                  </a:cubicBezTo>
                  <a:cubicBezTo>
                    <a:pt x="22222" y="3342"/>
                    <a:pt x="21916" y="3616"/>
                    <a:pt x="21588" y="3878"/>
                  </a:cubicBezTo>
                  <a:cubicBezTo>
                    <a:pt x="21372" y="4054"/>
                    <a:pt x="21153" y="4224"/>
                    <a:pt x="20928" y="4388"/>
                  </a:cubicBezTo>
                  <a:cubicBezTo>
                    <a:pt x="20824" y="4466"/>
                    <a:pt x="20720" y="4544"/>
                    <a:pt x="20611" y="4619"/>
                  </a:cubicBezTo>
                  <a:cubicBezTo>
                    <a:pt x="19141" y="5671"/>
                    <a:pt x="17550" y="6573"/>
                    <a:pt x="15953" y="7411"/>
                  </a:cubicBezTo>
                  <a:cubicBezTo>
                    <a:pt x="13524" y="8691"/>
                    <a:pt x="11005" y="9815"/>
                    <a:pt x="8422" y="10749"/>
                  </a:cubicBezTo>
                  <a:cubicBezTo>
                    <a:pt x="7653" y="11029"/>
                    <a:pt x="6880" y="11311"/>
                    <a:pt x="6105" y="11579"/>
                  </a:cubicBezTo>
                  <a:lnTo>
                    <a:pt x="5955" y="11634"/>
                  </a:lnTo>
                  <a:cubicBezTo>
                    <a:pt x="5837" y="11677"/>
                    <a:pt x="5719" y="11717"/>
                    <a:pt x="5595" y="11761"/>
                  </a:cubicBezTo>
                  <a:cubicBezTo>
                    <a:pt x="4961" y="11968"/>
                    <a:pt x="4315" y="12155"/>
                    <a:pt x="3652" y="12236"/>
                  </a:cubicBezTo>
                  <a:cubicBezTo>
                    <a:pt x="3514" y="12253"/>
                    <a:pt x="3357" y="12266"/>
                    <a:pt x="3196" y="12266"/>
                  </a:cubicBezTo>
                  <a:cubicBezTo>
                    <a:pt x="2705" y="12266"/>
                    <a:pt x="2177" y="12144"/>
                    <a:pt x="2036" y="11634"/>
                  </a:cubicBezTo>
                  <a:cubicBezTo>
                    <a:pt x="1952" y="11331"/>
                    <a:pt x="2053" y="11023"/>
                    <a:pt x="2185" y="10752"/>
                  </a:cubicBezTo>
                  <a:cubicBezTo>
                    <a:pt x="2324" y="10478"/>
                    <a:pt x="2485" y="10216"/>
                    <a:pt x="2670" y="9971"/>
                  </a:cubicBezTo>
                  <a:cubicBezTo>
                    <a:pt x="3036" y="9481"/>
                    <a:pt x="3494" y="9066"/>
                    <a:pt x="4013" y="8740"/>
                  </a:cubicBezTo>
                  <a:cubicBezTo>
                    <a:pt x="3900" y="8348"/>
                    <a:pt x="3820" y="7953"/>
                    <a:pt x="3756" y="7550"/>
                  </a:cubicBezTo>
                  <a:cubicBezTo>
                    <a:pt x="3670" y="7610"/>
                    <a:pt x="3589" y="7671"/>
                    <a:pt x="3508" y="7737"/>
                  </a:cubicBezTo>
                  <a:cubicBezTo>
                    <a:pt x="2644" y="8406"/>
                    <a:pt x="1848" y="9187"/>
                    <a:pt x="1171" y="10049"/>
                  </a:cubicBezTo>
                  <a:cubicBezTo>
                    <a:pt x="831" y="10478"/>
                    <a:pt x="523" y="10931"/>
                    <a:pt x="303" y="11429"/>
                  </a:cubicBezTo>
                  <a:cubicBezTo>
                    <a:pt x="136" y="11807"/>
                    <a:pt x="1" y="12251"/>
                    <a:pt x="99" y="12666"/>
                  </a:cubicBezTo>
                  <a:cubicBezTo>
                    <a:pt x="226" y="13230"/>
                    <a:pt x="756" y="13548"/>
                    <a:pt x="1286" y="13674"/>
                  </a:cubicBezTo>
                  <a:cubicBezTo>
                    <a:pt x="1568" y="13740"/>
                    <a:pt x="1856" y="13766"/>
                    <a:pt x="2144" y="13766"/>
                  </a:cubicBezTo>
                  <a:cubicBezTo>
                    <a:pt x="2562" y="13766"/>
                    <a:pt x="2981" y="13713"/>
                    <a:pt x="3390" y="13651"/>
                  </a:cubicBezTo>
                  <a:cubicBezTo>
                    <a:pt x="4552" y="13478"/>
                    <a:pt x="5681" y="13156"/>
                    <a:pt x="6788" y="12766"/>
                  </a:cubicBezTo>
                  <a:cubicBezTo>
                    <a:pt x="6935" y="12715"/>
                    <a:pt x="7082" y="12660"/>
                    <a:pt x="7232" y="12608"/>
                  </a:cubicBezTo>
                  <a:cubicBezTo>
                    <a:pt x="7584" y="12481"/>
                    <a:pt x="7938" y="12346"/>
                    <a:pt x="8287" y="12207"/>
                  </a:cubicBezTo>
                  <a:cubicBezTo>
                    <a:pt x="11449" y="10968"/>
                    <a:pt x="14584" y="9613"/>
                    <a:pt x="17616" y="8077"/>
                  </a:cubicBezTo>
                  <a:cubicBezTo>
                    <a:pt x="18645" y="7558"/>
                    <a:pt x="19657" y="6996"/>
                    <a:pt x="20614" y="6365"/>
                  </a:cubicBezTo>
                  <a:cubicBezTo>
                    <a:pt x="20740" y="6282"/>
                    <a:pt x="20867" y="6195"/>
                    <a:pt x="20988" y="6109"/>
                  </a:cubicBezTo>
                  <a:cubicBezTo>
                    <a:pt x="21170" y="5985"/>
                    <a:pt x="21346" y="5855"/>
                    <a:pt x="21519" y="5725"/>
                  </a:cubicBezTo>
                  <a:cubicBezTo>
                    <a:pt x="22124" y="5276"/>
                    <a:pt x="22697" y="4786"/>
                    <a:pt x="23228" y="4253"/>
                  </a:cubicBezTo>
                  <a:cubicBezTo>
                    <a:pt x="23749" y="3720"/>
                    <a:pt x="24268" y="3146"/>
                    <a:pt x="24669" y="2518"/>
                  </a:cubicBezTo>
                  <a:cubicBezTo>
                    <a:pt x="24943" y="2085"/>
                    <a:pt x="25225" y="1544"/>
                    <a:pt x="25190" y="1013"/>
                  </a:cubicBezTo>
                  <a:cubicBezTo>
                    <a:pt x="25162" y="529"/>
                    <a:pt x="24790" y="244"/>
                    <a:pt x="24349" y="117"/>
                  </a:cubicBezTo>
                  <a:cubicBezTo>
                    <a:pt x="24033" y="33"/>
                    <a:pt x="23702" y="0"/>
                    <a:pt x="23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862;p50"/>
            <p:cNvSpPr/>
            <p:nvPr/>
          </p:nvSpPr>
          <p:spPr>
            <a:xfrm>
              <a:off x="4928000" y="2994700"/>
              <a:ext cx="35825" cy="35400"/>
            </a:xfrm>
            <a:custGeom>
              <a:avLst/>
              <a:gdLst/>
              <a:ahLst/>
              <a:cxnLst/>
              <a:rect l="l" t="t" r="r" b="b"/>
              <a:pathLst>
                <a:path w="1433" h="1416" extrusionOk="0">
                  <a:moveTo>
                    <a:pt x="729" y="0"/>
                  </a:moveTo>
                  <a:cubicBezTo>
                    <a:pt x="548" y="0"/>
                    <a:pt x="374" y="83"/>
                    <a:pt x="245" y="209"/>
                  </a:cubicBezTo>
                  <a:cubicBezTo>
                    <a:pt x="118" y="335"/>
                    <a:pt x="43" y="514"/>
                    <a:pt x="20" y="693"/>
                  </a:cubicBezTo>
                  <a:cubicBezTo>
                    <a:pt x="0" y="897"/>
                    <a:pt x="29" y="1105"/>
                    <a:pt x="101" y="1301"/>
                  </a:cubicBezTo>
                  <a:cubicBezTo>
                    <a:pt x="125" y="1367"/>
                    <a:pt x="196" y="1415"/>
                    <a:pt x="267" y="1415"/>
                  </a:cubicBezTo>
                  <a:cubicBezTo>
                    <a:pt x="288" y="1415"/>
                    <a:pt x="309" y="1411"/>
                    <a:pt x="329" y="1402"/>
                  </a:cubicBezTo>
                  <a:cubicBezTo>
                    <a:pt x="418" y="1364"/>
                    <a:pt x="464" y="1269"/>
                    <a:pt x="433" y="1174"/>
                  </a:cubicBezTo>
                  <a:cubicBezTo>
                    <a:pt x="421" y="1145"/>
                    <a:pt x="409" y="1113"/>
                    <a:pt x="404" y="1085"/>
                  </a:cubicBezTo>
                  <a:cubicBezTo>
                    <a:pt x="401" y="1070"/>
                    <a:pt x="395" y="1059"/>
                    <a:pt x="392" y="1044"/>
                  </a:cubicBezTo>
                  <a:cubicBezTo>
                    <a:pt x="392" y="1041"/>
                    <a:pt x="389" y="1039"/>
                    <a:pt x="389" y="1033"/>
                  </a:cubicBezTo>
                  <a:cubicBezTo>
                    <a:pt x="389" y="1027"/>
                    <a:pt x="386" y="1015"/>
                    <a:pt x="386" y="1013"/>
                  </a:cubicBezTo>
                  <a:cubicBezTo>
                    <a:pt x="375" y="943"/>
                    <a:pt x="366" y="874"/>
                    <a:pt x="366" y="802"/>
                  </a:cubicBezTo>
                  <a:lnTo>
                    <a:pt x="366" y="799"/>
                  </a:lnTo>
                  <a:lnTo>
                    <a:pt x="366" y="794"/>
                  </a:lnTo>
                  <a:cubicBezTo>
                    <a:pt x="366" y="779"/>
                    <a:pt x="366" y="759"/>
                    <a:pt x="372" y="745"/>
                  </a:cubicBezTo>
                  <a:cubicBezTo>
                    <a:pt x="375" y="710"/>
                    <a:pt x="386" y="673"/>
                    <a:pt x="392" y="638"/>
                  </a:cubicBezTo>
                  <a:cubicBezTo>
                    <a:pt x="392" y="635"/>
                    <a:pt x="392" y="635"/>
                    <a:pt x="395" y="629"/>
                  </a:cubicBezTo>
                  <a:cubicBezTo>
                    <a:pt x="401" y="615"/>
                    <a:pt x="407" y="600"/>
                    <a:pt x="415" y="586"/>
                  </a:cubicBezTo>
                  <a:cubicBezTo>
                    <a:pt x="421" y="572"/>
                    <a:pt x="433" y="554"/>
                    <a:pt x="438" y="540"/>
                  </a:cubicBezTo>
                  <a:cubicBezTo>
                    <a:pt x="441" y="534"/>
                    <a:pt x="450" y="523"/>
                    <a:pt x="453" y="523"/>
                  </a:cubicBezTo>
                  <a:cubicBezTo>
                    <a:pt x="467" y="497"/>
                    <a:pt x="490" y="479"/>
                    <a:pt x="507" y="456"/>
                  </a:cubicBezTo>
                  <a:cubicBezTo>
                    <a:pt x="513" y="453"/>
                    <a:pt x="536" y="436"/>
                    <a:pt x="539" y="433"/>
                  </a:cubicBezTo>
                  <a:cubicBezTo>
                    <a:pt x="554" y="422"/>
                    <a:pt x="568" y="413"/>
                    <a:pt x="582" y="404"/>
                  </a:cubicBezTo>
                  <a:cubicBezTo>
                    <a:pt x="585" y="399"/>
                    <a:pt x="605" y="393"/>
                    <a:pt x="611" y="387"/>
                  </a:cubicBezTo>
                  <a:cubicBezTo>
                    <a:pt x="626" y="381"/>
                    <a:pt x="640" y="379"/>
                    <a:pt x="660" y="370"/>
                  </a:cubicBezTo>
                  <a:cubicBezTo>
                    <a:pt x="660" y="370"/>
                    <a:pt x="666" y="367"/>
                    <a:pt x="669" y="367"/>
                  </a:cubicBezTo>
                  <a:lnTo>
                    <a:pt x="677" y="367"/>
                  </a:lnTo>
                  <a:cubicBezTo>
                    <a:pt x="692" y="364"/>
                    <a:pt x="709" y="364"/>
                    <a:pt x="724" y="361"/>
                  </a:cubicBezTo>
                  <a:lnTo>
                    <a:pt x="732" y="361"/>
                  </a:lnTo>
                  <a:cubicBezTo>
                    <a:pt x="741" y="364"/>
                    <a:pt x="755" y="364"/>
                    <a:pt x="767" y="367"/>
                  </a:cubicBezTo>
                  <a:cubicBezTo>
                    <a:pt x="767" y="367"/>
                    <a:pt x="775" y="367"/>
                    <a:pt x="778" y="370"/>
                  </a:cubicBezTo>
                  <a:lnTo>
                    <a:pt x="781" y="370"/>
                  </a:lnTo>
                  <a:cubicBezTo>
                    <a:pt x="793" y="373"/>
                    <a:pt x="807" y="381"/>
                    <a:pt x="819" y="384"/>
                  </a:cubicBezTo>
                  <a:cubicBezTo>
                    <a:pt x="824" y="387"/>
                    <a:pt x="833" y="393"/>
                    <a:pt x="836" y="396"/>
                  </a:cubicBezTo>
                  <a:lnTo>
                    <a:pt x="839" y="399"/>
                  </a:lnTo>
                  <a:cubicBezTo>
                    <a:pt x="839" y="399"/>
                    <a:pt x="840" y="401"/>
                    <a:pt x="841" y="401"/>
                  </a:cubicBezTo>
                  <a:cubicBezTo>
                    <a:pt x="841" y="401"/>
                    <a:pt x="842" y="401"/>
                    <a:pt x="842" y="399"/>
                  </a:cubicBezTo>
                  <a:lnTo>
                    <a:pt x="853" y="410"/>
                  </a:lnTo>
                  <a:cubicBezTo>
                    <a:pt x="865" y="422"/>
                    <a:pt x="876" y="433"/>
                    <a:pt x="891" y="439"/>
                  </a:cubicBezTo>
                  <a:lnTo>
                    <a:pt x="899" y="451"/>
                  </a:lnTo>
                  <a:lnTo>
                    <a:pt x="966" y="537"/>
                  </a:lnTo>
                  <a:cubicBezTo>
                    <a:pt x="969" y="543"/>
                    <a:pt x="971" y="549"/>
                    <a:pt x="977" y="554"/>
                  </a:cubicBezTo>
                  <a:lnTo>
                    <a:pt x="983" y="569"/>
                  </a:lnTo>
                  <a:cubicBezTo>
                    <a:pt x="986" y="572"/>
                    <a:pt x="986" y="577"/>
                    <a:pt x="986" y="577"/>
                  </a:cubicBezTo>
                  <a:cubicBezTo>
                    <a:pt x="992" y="586"/>
                    <a:pt x="997" y="598"/>
                    <a:pt x="1000" y="609"/>
                  </a:cubicBezTo>
                  <a:cubicBezTo>
                    <a:pt x="1015" y="641"/>
                    <a:pt x="1029" y="678"/>
                    <a:pt x="1041" y="710"/>
                  </a:cubicBezTo>
                  <a:cubicBezTo>
                    <a:pt x="1049" y="730"/>
                    <a:pt x="1055" y="750"/>
                    <a:pt x="1058" y="771"/>
                  </a:cubicBezTo>
                  <a:cubicBezTo>
                    <a:pt x="1064" y="779"/>
                    <a:pt x="1064" y="785"/>
                    <a:pt x="1064" y="794"/>
                  </a:cubicBezTo>
                  <a:lnTo>
                    <a:pt x="1064" y="796"/>
                  </a:lnTo>
                  <a:lnTo>
                    <a:pt x="1064" y="802"/>
                  </a:lnTo>
                  <a:cubicBezTo>
                    <a:pt x="1080" y="887"/>
                    <a:pt x="1142" y="962"/>
                    <a:pt x="1231" y="962"/>
                  </a:cubicBezTo>
                  <a:cubicBezTo>
                    <a:pt x="1238" y="962"/>
                    <a:pt x="1246" y="962"/>
                    <a:pt x="1254" y="961"/>
                  </a:cubicBezTo>
                  <a:cubicBezTo>
                    <a:pt x="1340" y="952"/>
                    <a:pt x="1433" y="869"/>
                    <a:pt x="1412" y="771"/>
                  </a:cubicBezTo>
                  <a:cubicBezTo>
                    <a:pt x="1355" y="442"/>
                    <a:pt x="1167" y="47"/>
                    <a:pt x="796" y="4"/>
                  </a:cubicBezTo>
                  <a:cubicBezTo>
                    <a:pt x="774" y="1"/>
                    <a:pt x="751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863;p50"/>
            <p:cNvSpPr/>
            <p:nvPr/>
          </p:nvSpPr>
          <p:spPr>
            <a:xfrm>
              <a:off x="4736400" y="3070475"/>
              <a:ext cx="37000" cy="33350"/>
            </a:xfrm>
            <a:custGeom>
              <a:avLst/>
              <a:gdLst/>
              <a:ahLst/>
              <a:cxnLst/>
              <a:rect l="l" t="t" r="r" b="b"/>
              <a:pathLst>
                <a:path w="1480" h="1334" extrusionOk="0">
                  <a:moveTo>
                    <a:pt x="673" y="1"/>
                  </a:moveTo>
                  <a:cubicBezTo>
                    <a:pt x="549" y="1"/>
                    <a:pt x="427" y="38"/>
                    <a:pt x="318" y="106"/>
                  </a:cubicBezTo>
                  <a:cubicBezTo>
                    <a:pt x="148" y="212"/>
                    <a:pt x="44" y="394"/>
                    <a:pt x="24" y="590"/>
                  </a:cubicBezTo>
                  <a:cubicBezTo>
                    <a:pt x="1" y="806"/>
                    <a:pt x="55" y="1014"/>
                    <a:pt x="119" y="1221"/>
                  </a:cubicBezTo>
                  <a:cubicBezTo>
                    <a:pt x="141" y="1289"/>
                    <a:pt x="216" y="1333"/>
                    <a:pt x="288" y="1333"/>
                  </a:cubicBezTo>
                  <a:cubicBezTo>
                    <a:pt x="308" y="1333"/>
                    <a:pt x="328" y="1330"/>
                    <a:pt x="347" y="1322"/>
                  </a:cubicBezTo>
                  <a:cubicBezTo>
                    <a:pt x="436" y="1282"/>
                    <a:pt x="476" y="1187"/>
                    <a:pt x="447" y="1094"/>
                  </a:cubicBezTo>
                  <a:cubicBezTo>
                    <a:pt x="436" y="1063"/>
                    <a:pt x="427" y="1028"/>
                    <a:pt x="419" y="996"/>
                  </a:cubicBezTo>
                  <a:cubicBezTo>
                    <a:pt x="416" y="979"/>
                    <a:pt x="407" y="965"/>
                    <a:pt x="404" y="947"/>
                  </a:cubicBezTo>
                  <a:cubicBezTo>
                    <a:pt x="401" y="936"/>
                    <a:pt x="401" y="927"/>
                    <a:pt x="398" y="918"/>
                  </a:cubicBezTo>
                  <a:cubicBezTo>
                    <a:pt x="398" y="918"/>
                    <a:pt x="393" y="910"/>
                    <a:pt x="393" y="904"/>
                  </a:cubicBezTo>
                  <a:cubicBezTo>
                    <a:pt x="393" y="895"/>
                    <a:pt x="387" y="875"/>
                    <a:pt x="387" y="869"/>
                  </a:cubicBezTo>
                  <a:cubicBezTo>
                    <a:pt x="384" y="852"/>
                    <a:pt x="378" y="838"/>
                    <a:pt x="375" y="821"/>
                  </a:cubicBezTo>
                  <a:cubicBezTo>
                    <a:pt x="372" y="783"/>
                    <a:pt x="370" y="746"/>
                    <a:pt x="364" y="708"/>
                  </a:cubicBezTo>
                  <a:lnTo>
                    <a:pt x="364" y="674"/>
                  </a:lnTo>
                  <a:lnTo>
                    <a:pt x="364" y="665"/>
                  </a:lnTo>
                  <a:cubicBezTo>
                    <a:pt x="364" y="659"/>
                    <a:pt x="364" y="648"/>
                    <a:pt x="370" y="636"/>
                  </a:cubicBezTo>
                  <a:cubicBezTo>
                    <a:pt x="372" y="616"/>
                    <a:pt x="375" y="596"/>
                    <a:pt x="378" y="578"/>
                  </a:cubicBezTo>
                  <a:cubicBezTo>
                    <a:pt x="378" y="573"/>
                    <a:pt x="384" y="564"/>
                    <a:pt x="387" y="558"/>
                  </a:cubicBezTo>
                  <a:lnTo>
                    <a:pt x="387" y="552"/>
                  </a:lnTo>
                  <a:cubicBezTo>
                    <a:pt x="393" y="538"/>
                    <a:pt x="398" y="521"/>
                    <a:pt x="404" y="506"/>
                  </a:cubicBezTo>
                  <a:cubicBezTo>
                    <a:pt x="407" y="501"/>
                    <a:pt x="421" y="478"/>
                    <a:pt x="421" y="478"/>
                  </a:cubicBezTo>
                  <a:cubicBezTo>
                    <a:pt x="430" y="466"/>
                    <a:pt x="436" y="457"/>
                    <a:pt x="447" y="446"/>
                  </a:cubicBezTo>
                  <a:cubicBezTo>
                    <a:pt x="450" y="443"/>
                    <a:pt x="456" y="443"/>
                    <a:pt x="456" y="437"/>
                  </a:cubicBezTo>
                  <a:cubicBezTo>
                    <a:pt x="459" y="437"/>
                    <a:pt x="462" y="431"/>
                    <a:pt x="470" y="429"/>
                  </a:cubicBezTo>
                  <a:cubicBezTo>
                    <a:pt x="485" y="417"/>
                    <a:pt x="494" y="405"/>
                    <a:pt x="508" y="400"/>
                  </a:cubicBezTo>
                  <a:cubicBezTo>
                    <a:pt x="517" y="394"/>
                    <a:pt x="522" y="391"/>
                    <a:pt x="528" y="388"/>
                  </a:cubicBezTo>
                  <a:cubicBezTo>
                    <a:pt x="543" y="380"/>
                    <a:pt x="566" y="365"/>
                    <a:pt x="589" y="362"/>
                  </a:cubicBezTo>
                  <a:cubicBezTo>
                    <a:pt x="591" y="359"/>
                    <a:pt x="594" y="359"/>
                    <a:pt x="603" y="359"/>
                  </a:cubicBezTo>
                  <a:lnTo>
                    <a:pt x="609" y="359"/>
                  </a:lnTo>
                  <a:cubicBezTo>
                    <a:pt x="606" y="359"/>
                    <a:pt x="594" y="362"/>
                    <a:pt x="591" y="362"/>
                  </a:cubicBezTo>
                  <a:lnTo>
                    <a:pt x="603" y="362"/>
                  </a:lnTo>
                  <a:cubicBezTo>
                    <a:pt x="606" y="362"/>
                    <a:pt x="609" y="362"/>
                    <a:pt x="615" y="359"/>
                  </a:cubicBezTo>
                  <a:lnTo>
                    <a:pt x="664" y="356"/>
                  </a:lnTo>
                  <a:lnTo>
                    <a:pt x="675" y="356"/>
                  </a:lnTo>
                  <a:cubicBezTo>
                    <a:pt x="689" y="356"/>
                    <a:pt x="704" y="359"/>
                    <a:pt x="721" y="359"/>
                  </a:cubicBezTo>
                  <a:lnTo>
                    <a:pt x="764" y="371"/>
                  </a:lnTo>
                  <a:lnTo>
                    <a:pt x="776" y="371"/>
                  </a:lnTo>
                  <a:cubicBezTo>
                    <a:pt x="805" y="380"/>
                    <a:pt x="834" y="394"/>
                    <a:pt x="862" y="408"/>
                  </a:cubicBezTo>
                  <a:cubicBezTo>
                    <a:pt x="865" y="414"/>
                    <a:pt x="874" y="414"/>
                    <a:pt x="877" y="417"/>
                  </a:cubicBezTo>
                  <a:cubicBezTo>
                    <a:pt x="888" y="423"/>
                    <a:pt x="894" y="431"/>
                    <a:pt x="909" y="437"/>
                  </a:cubicBezTo>
                  <a:cubicBezTo>
                    <a:pt x="934" y="454"/>
                    <a:pt x="955" y="478"/>
                    <a:pt x="978" y="498"/>
                  </a:cubicBezTo>
                  <a:cubicBezTo>
                    <a:pt x="981" y="503"/>
                    <a:pt x="992" y="518"/>
                    <a:pt x="998" y="524"/>
                  </a:cubicBezTo>
                  <a:lnTo>
                    <a:pt x="1032" y="567"/>
                  </a:lnTo>
                  <a:cubicBezTo>
                    <a:pt x="1041" y="581"/>
                    <a:pt x="1050" y="596"/>
                    <a:pt x="1061" y="610"/>
                  </a:cubicBezTo>
                  <a:cubicBezTo>
                    <a:pt x="1061" y="610"/>
                    <a:pt x="1061" y="613"/>
                    <a:pt x="1064" y="613"/>
                  </a:cubicBezTo>
                  <a:cubicBezTo>
                    <a:pt x="1067" y="619"/>
                    <a:pt x="1067" y="622"/>
                    <a:pt x="1067" y="622"/>
                  </a:cubicBezTo>
                  <a:cubicBezTo>
                    <a:pt x="1067" y="622"/>
                    <a:pt x="1067" y="625"/>
                    <a:pt x="1070" y="627"/>
                  </a:cubicBezTo>
                  <a:cubicBezTo>
                    <a:pt x="1090" y="662"/>
                    <a:pt x="1099" y="697"/>
                    <a:pt x="1110" y="734"/>
                  </a:cubicBezTo>
                  <a:cubicBezTo>
                    <a:pt x="1110" y="737"/>
                    <a:pt x="1110" y="740"/>
                    <a:pt x="1113" y="740"/>
                  </a:cubicBezTo>
                  <a:lnTo>
                    <a:pt x="1113" y="751"/>
                  </a:lnTo>
                  <a:cubicBezTo>
                    <a:pt x="1119" y="769"/>
                    <a:pt x="1119" y="792"/>
                    <a:pt x="1122" y="812"/>
                  </a:cubicBezTo>
                  <a:cubicBezTo>
                    <a:pt x="1127" y="895"/>
                    <a:pt x="1208" y="971"/>
                    <a:pt x="1294" y="971"/>
                  </a:cubicBezTo>
                  <a:cubicBezTo>
                    <a:pt x="1300" y="971"/>
                    <a:pt x="1306" y="971"/>
                    <a:pt x="1312" y="970"/>
                  </a:cubicBezTo>
                  <a:cubicBezTo>
                    <a:pt x="1407" y="956"/>
                    <a:pt x="1479" y="878"/>
                    <a:pt x="1471" y="780"/>
                  </a:cubicBezTo>
                  <a:cubicBezTo>
                    <a:pt x="1430" y="431"/>
                    <a:pt x="1168" y="111"/>
                    <a:pt x="822" y="19"/>
                  </a:cubicBezTo>
                  <a:cubicBezTo>
                    <a:pt x="772" y="7"/>
                    <a:pt x="722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864;p50"/>
            <p:cNvSpPr/>
            <p:nvPr/>
          </p:nvSpPr>
          <p:spPr>
            <a:xfrm>
              <a:off x="4638125" y="3041325"/>
              <a:ext cx="12500" cy="11500"/>
            </a:xfrm>
            <a:custGeom>
              <a:avLst/>
              <a:gdLst/>
              <a:ahLst/>
              <a:cxnLst/>
              <a:rect l="l" t="t" r="r" b="b"/>
              <a:pathLst>
                <a:path w="500" h="460" extrusionOk="0">
                  <a:moveTo>
                    <a:pt x="265" y="0"/>
                  </a:moveTo>
                  <a:cubicBezTo>
                    <a:pt x="258" y="0"/>
                    <a:pt x="252" y="0"/>
                    <a:pt x="245" y="1"/>
                  </a:cubicBezTo>
                  <a:lnTo>
                    <a:pt x="211" y="4"/>
                  </a:lnTo>
                  <a:cubicBezTo>
                    <a:pt x="179" y="4"/>
                    <a:pt x="153" y="15"/>
                    <a:pt x="124" y="32"/>
                  </a:cubicBezTo>
                  <a:cubicBezTo>
                    <a:pt x="96" y="44"/>
                    <a:pt x="73" y="61"/>
                    <a:pt x="55" y="87"/>
                  </a:cubicBezTo>
                  <a:cubicBezTo>
                    <a:pt x="35" y="110"/>
                    <a:pt x="24" y="133"/>
                    <a:pt x="15" y="162"/>
                  </a:cubicBezTo>
                  <a:cubicBezTo>
                    <a:pt x="3" y="191"/>
                    <a:pt x="0" y="220"/>
                    <a:pt x="3" y="254"/>
                  </a:cubicBezTo>
                  <a:cubicBezTo>
                    <a:pt x="9" y="272"/>
                    <a:pt x="15" y="292"/>
                    <a:pt x="18" y="312"/>
                  </a:cubicBezTo>
                  <a:cubicBezTo>
                    <a:pt x="35" y="347"/>
                    <a:pt x="55" y="378"/>
                    <a:pt x="87" y="404"/>
                  </a:cubicBezTo>
                  <a:lnTo>
                    <a:pt x="139" y="436"/>
                  </a:lnTo>
                  <a:cubicBezTo>
                    <a:pt x="168" y="453"/>
                    <a:pt x="201" y="460"/>
                    <a:pt x="235" y="460"/>
                  </a:cubicBezTo>
                  <a:cubicBezTo>
                    <a:pt x="241" y="460"/>
                    <a:pt x="248" y="459"/>
                    <a:pt x="254" y="459"/>
                  </a:cubicBezTo>
                  <a:lnTo>
                    <a:pt x="289" y="456"/>
                  </a:lnTo>
                  <a:cubicBezTo>
                    <a:pt x="323" y="456"/>
                    <a:pt x="346" y="445"/>
                    <a:pt x="375" y="427"/>
                  </a:cubicBezTo>
                  <a:cubicBezTo>
                    <a:pt x="404" y="416"/>
                    <a:pt x="427" y="396"/>
                    <a:pt x="444" y="373"/>
                  </a:cubicBezTo>
                  <a:cubicBezTo>
                    <a:pt x="467" y="349"/>
                    <a:pt x="476" y="324"/>
                    <a:pt x="485" y="298"/>
                  </a:cubicBezTo>
                  <a:cubicBezTo>
                    <a:pt x="496" y="269"/>
                    <a:pt x="499" y="240"/>
                    <a:pt x="496" y="205"/>
                  </a:cubicBezTo>
                  <a:cubicBezTo>
                    <a:pt x="488" y="185"/>
                    <a:pt x="485" y="168"/>
                    <a:pt x="482" y="148"/>
                  </a:cubicBezTo>
                  <a:cubicBezTo>
                    <a:pt x="467" y="113"/>
                    <a:pt x="444" y="81"/>
                    <a:pt x="413" y="55"/>
                  </a:cubicBezTo>
                  <a:lnTo>
                    <a:pt x="361" y="24"/>
                  </a:lnTo>
                  <a:cubicBezTo>
                    <a:pt x="332" y="7"/>
                    <a:pt x="298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865;p50"/>
            <p:cNvSpPr/>
            <p:nvPr/>
          </p:nvSpPr>
          <p:spPr>
            <a:xfrm>
              <a:off x="4662900" y="2874300"/>
              <a:ext cx="289050" cy="150775"/>
            </a:xfrm>
            <a:custGeom>
              <a:avLst/>
              <a:gdLst/>
              <a:ahLst/>
              <a:cxnLst/>
              <a:rect l="l" t="t" r="r" b="b"/>
              <a:pathLst>
                <a:path w="11562" h="6031" extrusionOk="0">
                  <a:moveTo>
                    <a:pt x="10751" y="1"/>
                  </a:moveTo>
                  <a:cubicBezTo>
                    <a:pt x="9731" y="1030"/>
                    <a:pt x="8414" y="1716"/>
                    <a:pt x="7140" y="2390"/>
                  </a:cubicBezTo>
                  <a:cubicBezTo>
                    <a:pt x="5520" y="3243"/>
                    <a:pt x="3877" y="4076"/>
                    <a:pt x="2145" y="4676"/>
                  </a:cubicBezTo>
                  <a:cubicBezTo>
                    <a:pt x="1500" y="4898"/>
                    <a:pt x="845" y="5085"/>
                    <a:pt x="180" y="5226"/>
                  </a:cubicBezTo>
                  <a:cubicBezTo>
                    <a:pt x="102" y="5486"/>
                    <a:pt x="41" y="5757"/>
                    <a:pt x="1" y="6030"/>
                  </a:cubicBezTo>
                  <a:cubicBezTo>
                    <a:pt x="1621" y="5716"/>
                    <a:pt x="3180" y="5148"/>
                    <a:pt x="4679" y="4460"/>
                  </a:cubicBezTo>
                  <a:cubicBezTo>
                    <a:pt x="5532" y="4071"/>
                    <a:pt x="6365" y="3644"/>
                    <a:pt x="7192" y="3209"/>
                  </a:cubicBezTo>
                  <a:cubicBezTo>
                    <a:pt x="7967" y="2802"/>
                    <a:pt x="8748" y="2399"/>
                    <a:pt x="9492" y="1935"/>
                  </a:cubicBezTo>
                  <a:cubicBezTo>
                    <a:pt x="10250" y="1462"/>
                    <a:pt x="10967" y="912"/>
                    <a:pt x="11561" y="240"/>
                  </a:cubicBezTo>
                  <a:cubicBezTo>
                    <a:pt x="11299" y="148"/>
                    <a:pt x="11025" y="67"/>
                    <a:pt x="107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866;p50"/>
            <p:cNvSpPr/>
            <p:nvPr/>
          </p:nvSpPr>
          <p:spPr>
            <a:xfrm>
              <a:off x="4682075" y="2868325"/>
              <a:ext cx="215025" cy="104650"/>
            </a:xfrm>
            <a:custGeom>
              <a:avLst/>
              <a:gdLst/>
              <a:ahLst/>
              <a:cxnLst/>
              <a:rect l="l" t="t" r="r" b="b"/>
              <a:pathLst>
                <a:path w="8601" h="4186" extrusionOk="0">
                  <a:moveTo>
                    <a:pt x="7866" y="1"/>
                  </a:moveTo>
                  <a:cubicBezTo>
                    <a:pt x="6007" y="1332"/>
                    <a:pt x="4036" y="2540"/>
                    <a:pt x="1857" y="3258"/>
                  </a:cubicBezTo>
                  <a:cubicBezTo>
                    <a:pt x="1367" y="3419"/>
                    <a:pt x="871" y="3552"/>
                    <a:pt x="367" y="3658"/>
                  </a:cubicBezTo>
                  <a:lnTo>
                    <a:pt x="194" y="3895"/>
                  </a:lnTo>
                  <a:cubicBezTo>
                    <a:pt x="124" y="3992"/>
                    <a:pt x="64" y="4090"/>
                    <a:pt x="1" y="4186"/>
                  </a:cubicBezTo>
                  <a:cubicBezTo>
                    <a:pt x="2580" y="3739"/>
                    <a:pt x="4943" y="2525"/>
                    <a:pt x="7105" y="1082"/>
                  </a:cubicBezTo>
                  <a:cubicBezTo>
                    <a:pt x="7609" y="739"/>
                    <a:pt x="8111" y="387"/>
                    <a:pt x="8601" y="27"/>
                  </a:cubicBezTo>
                  <a:cubicBezTo>
                    <a:pt x="8356" y="7"/>
                    <a:pt x="8111" y="1"/>
                    <a:pt x="7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867;p50"/>
            <p:cNvSpPr/>
            <p:nvPr/>
          </p:nvSpPr>
          <p:spPr>
            <a:xfrm>
              <a:off x="4660450" y="2890300"/>
              <a:ext cx="336100" cy="186075"/>
            </a:xfrm>
            <a:custGeom>
              <a:avLst/>
              <a:gdLst/>
              <a:ahLst/>
              <a:cxnLst/>
              <a:rect l="l" t="t" r="r" b="b"/>
              <a:pathLst>
                <a:path w="13444" h="7443" extrusionOk="0">
                  <a:moveTo>
                    <a:pt x="12616" y="1"/>
                  </a:moveTo>
                  <a:cubicBezTo>
                    <a:pt x="11910" y="612"/>
                    <a:pt x="11146" y="1159"/>
                    <a:pt x="10371" y="1693"/>
                  </a:cubicBezTo>
                  <a:cubicBezTo>
                    <a:pt x="9178" y="2514"/>
                    <a:pt x="7976" y="3318"/>
                    <a:pt x="6679" y="3978"/>
                  </a:cubicBezTo>
                  <a:cubicBezTo>
                    <a:pt x="4609" y="5033"/>
                    <a:pt x="2321" y="6016"/>
                    <a:pt x="7" y="6526"/>
                  </a:cubicBezTo>
                  <a:cubicBezTo>
                    <a:pt x="1" y="6831"/>
                    <a:pt x="10" y="7137"/>
                    <a:pt x="36" y="7442"/>
                  </a:cubicBezTo>
                  <a:cubicBezTo>
                    <a:pt x="2543" y="6918"/>
                    <a:pt x="5022" y="5863"/>
                    <a:pt x="7247" y="4699"/>
                  </a:cubicBezTo>
                  <a:cubicBezTo>
                    <a:pt x="8561" y="4013"/>
                    <a:pt x="9791" y="3200"/>
                    <a:pt x="11008" y="2355"/>
                  </a:cubicBezTo>
                  <a:cubicBezTo>
                    <a:pt x="11855" y="1773"/>
                    <a:pt x="12682" y="1168"/>
                    <a:pt x="13443" y="479"/>
                  </a:cubicBezTo>
                  <a:cubicBezTo>
                    <a:pt x="13181" y="303"/>
                    <a:pt x="12904" y="148"/>
                    <a:pt x="1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868;p50"/>
            <p:cNvSpPr/>
            <p:nvPr/>
          </p:nvSpPr>
          <p:spPr>
            <a:xfrm>
              <a:off x="4757525" y="3090325"/>
              <a:ext cx="313875" cy="152125"/>
            </a:xfrm>
            <a:custGeom>
              <a:avLst/>
              <a:gdLst/>
              <a:ahLst/>
              <a:cxnLst/>
              <a:rect l="l" t="t" r="r" b="b"/>
              <a:pathLst>
                <a:path w="12555" h="6085" extrusionOk="0">
                  <a:moveTo>
                    <a:pt x="12555" y="1"/>
                  </a:moveTo>
                  <a:lnTo>
                    <a:pt x="12555" y="1"/>
                  </a:lnTo>
                  <a:cubicBezTo>
                    <a:pt x="11024" y="1352"/>
                    <a:pt x="9217" y="2352"/>
                    <a:pt x="7364" y="3223"/>
                  </a:cubicBezTo>
                  <a:cubicBezTo>
                    <a:pt x="4978" y="4335"/>
                    <a:pt x="2614" y="5275"/>
                    <a:pt x="0" y="5563"/>
                  </a:cubicBezTo>
                  <a:cubicBezTo>
                    <a:pt x="20" y="5572"/>
                    <a:pt x="43" y="5580"/>
                    <a:pt x="66" y="5589"/>
                  </a:cubicBezTo>
                  <a:cubicBezTo>
                    <a:pt x="755" y="5840"/>
                    <a:pt x="1499" y="5995"/>
                    <a:pt x="2234" y="6085"/>
                  </a:cubicBezTo>
                  <a:cubicBezTo>
                    <a:pt x="4194" y="5618"/>
                    <a:pt x="6053" y="4840"/>
                    <a:pt x="7912" y="3958"/>
                  </a:cubicBezTo>
                  <a:cubicBezTo>
                    <a:pt x="9283" y="3309"/>
                    <a:pt x="10624" y="2580"/>
                    <a:pt x="11851" y="1704"/>
                  </a:cubicBezTo>
                  <a:cubicBezTo>
                    <a:pt x="12154" y="1168"/>
                    <a:pt x="12393" y="594"/>
                    <a:pt x="12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869;p50"/>
            <p:cNvSpPr/>
            <p:nvPr/>
          </p:nvSpPr>
          <p:spPr>
            <a:xfrm>
              <a:off x="4680775" y="2978350"/>
              <a:ext cx="387025" cy="186425"/>
            </a:xfrm>
            <a:custGeom>
              <a:avLst/>
              <a:gdLst/>
              <a:ahLst/>
              <a:cxnLst/>
              <a:rect l="l" t="t" r="r" b="b"/>
              <a:pathLst>
                <a:path w="15481" h="7457" extrusionOk="0">
                  <a:moveTo>
                    <a:pt x="15296" y="1"/>
                  </a:moveTo>
                  <a:cubicBezTo>
                    <a:pt x="14820" y="476"/>
                    <a:pt x="14313" y="920"/>
                    <a:pt x="13743" y="1303"/>
                  </a:cubicBezTo>
                  <a:cubicBezTo>
                    <a:pt x="12682" y="2018"/>
                    <a:pt x="11561" y="2664"/>
                    <a:pt x="10468" y="3335"/>
                  </a:cubicBezTo>
                  <a:cubicBezTo>
                    <a:pt x="9938" y="3658"/>
                    <a:pt x="9414" y="3998"/>
                    <a:pt x="8869" y="4304"/>
                  </a:cubicBezTo>
                  <a:cubicBezTo>
                    <a:pt x="8316" y="4618"/>
                    <a:pt x="7730" y="4857"/>
                    <a:pt x="7134" y="5079"/>
                  </a:cubicBezTo>
                  <a:cubicBezTo>
                    <a:pt x="5932" y="5526"/>
                    <a:pt x="4724" y="5961"/>
                    <a:pt x="3500" y="6321"/>
                  </a:cubicBezTo>
                  <a:cubicBezTo>
                    <a:pt x="2355" y="6658"/>
                    <a:pt x="1188" y="6915"/>
                    <a:pt x="1" y="7024"/>
                  </a:cubicBezTo>
                  <a:cubicBezTo>
                    <a:pt x="64" y="7171"/>
                    <a:pt x="136" y="7316"/>
                    <a:pt x="217" y="7457"/>
                  </a:cubicBezTo>
                  <a:cubicBezTo>
                    <a:pt x="2499" y="7220"/>
                    <a:pt x="4699" y="6448"/>
                    <a:pt x="6849" y="5664"/>
                  </a:cubicBezTo>
                  <a:cubicBezTo>
                    <a:pt x="7457" y="5442"/>
                    <a:pt x="8071" y="5223"/>
                    <a:pt x="8650" y="4929"/>
                  </a:cubicBezTo>
                  <a:cubicBezTo>
                    <a:pt x="9212" y="4641"/>
                    <a:pt x="9748" y="4304"/>
                    <a:pt x="10284" y="3972"/>
                  </a:cubicBezTo>
                  <a:cubicBezTo>
                    <a:pt x="11405" y="3283"/>
                    <a:pt x="12538" y="2609"/>
                    <a:pt x="13647" y="1903"/>
                  </a:cubicBezTo>
                  <a:cubicBezTo>
                    <a:pt x="14233" y="1528"/>
                    <a:pt x="14789" y="1116"/>
                    <a:pt x="15296" y="641"/>
                  </a:cubicBezTo>
                  <a:cubicBezTo>
                    <a:pt x="15357" y="583"/>
                    <a:pt x="15420" y="525"/>
                    <a:pt x="15480" y="462"/>
                  </a:cubicBezTo>
                  <a:cubicBezTo>
                    <a:pt x="15423" y="309"/>
                    <a:pt x="15362" y="154"/>
                    <a:pt x="15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870;p50"/>
            <p:cNvSpPr/>
            <p:nvPr/>
          </p:nvSpPr>
          <p:spPr>
            <a:xfrm>
              <a:off x="4817750" y="3060100"/>
              <a:ext cx="55800" cy="32575"/>
            </a:xfrm>
            <a:custGeom>
              <a:avLst/>
              <a:gdLst/>
              <a:ahLst/>
              <a:cxnLst/>
              <a:rect l="l" t="t" r="r" b="b"/>
              <a:pathLst>
                <a:path w="2232" h="1303" extrusionOk="0">
                  <a:moveTo>
                    <a:pt x="1589" y="1"/>
                  </a:moveTo>
                  <a:cubicBezTo>
                    <a:pt x="1420" y="1"/>
                    <a:pt x="1221" y="28"/>
                    <a:pt x="986" y="94"/>
                  </a:cubicBezTo>
                  <a:cubicBezTo>
                    <a:pt x="286" y="284"/>
                    <a:pt x="61" y="679"/>
                    <a:pt x="1" y="996"/>
                  </a:cubicBezTo>
                  <a:cubicBezTo>
                    <a:pt x="156" y="1112"/>
                    <a:pt x="332" y="1195"/>
                    <a:pt x="488" y="1241"/>
                  </a:cubicBezTo>
                  <a:cubicBezTo>
                    <a:pt x="619" y="1283"/>
                    <a:pt x="755" y="1302"/>
                    <a:pt x="890" y="1302"/>
                  </a:cubicBezTo>
                  <a:cubicBezTo>
                    <a:pt x="1340" y="1302"/>
                    <a:pt x="1783" y="1083"/>
                    <a:pt x="2038" y="699"/>
                  </a:cubicBezTo>
                  <a:cubicBezTo>
                    <a:pt x="2139" y="547"/>
                    <a:pt x="2205" y="368"/>
                    <a:pt x="2231" y="184"/>
                  </a:cubicBezTo>
                  <a:cubicBezTo>
                    <a:pt x="2089" y="83"/>
                    <a:pt x="1884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871;p50"/>
            <p:cNvSpPr/>
            <p:nvPr/>
          </p:nvSpPr>
          <p:spPr>
            <a:xfrm>
              <a:off x="4544950" y="3004700"/>
              <a:ext cx="139100" cy="111450"/>
            </a:xfrm>
            <a:custGeom>
              <a:avLst/>
              <a:gdLst/>
              <a:ahLst/>
              <a:cxnLst/>
              <a:rect l="l" t="t" r="r" b="b"/>
              <a:pathLst>
                <a:path w="5564" h="4458" extrusionOk="0">
                  <a:moveTo>
                    <a:pt x="1694" y="357"/>
                  </a:moveTo>
                  <a:cubicBezTo>
                    <a:pt x="1968" y="357"/>
                    <a:pt x="2229" y="536"/>
                    <a:pt x="2321" y="832"/>
                  </a:cubicBezTo>
                  <a:cubicBezTo>
                    <a:pt x="2344" y="909"/>
                    <a:pt x="2404" y="943"/>
                    <a:pt x="2468" y="943"/>
                  </a:cubicBezTo>
                  <a:cubicBezTo>
                    <a:pt x="2549" y="943"/>
                    <a:pt x="2636" y="889"/>
                    <a:pt x="2658" y="800"/>
                  </a:cubicBezTo>
                  <a:cubicBezTo>
                    <a:pt x="2697" y="634"/>
                    <a:pt x="2818" y="510"/>
                    <a:pt x="2984" y="510"/>
                  </a:cubicBezTo>
                  <a:cubicBezTo>
                    <a:pt x="3003" y="510"/>
                    <a:pt x="3022" y="511"/>
                    <a:pt x="3042" y="515"/>
                  </a:cubicBezTo>
                  <a:cubicBezTo>
                    <a:pt x="3249" y="546"/>
                    <a:pt x="3324" y="728"/>
                    <a:pt x="3321" y="921"/>
                  </a:cubicBezTo>
                  <a:cubicBezTo>
                    <a:pt x="3319" y="1025"/>
                    <a:pt x="3398" y="1071"/>
                    <a:pt x="3481" y="1071"/>
                  </a:cubicBezTo>
                  <a:cubicBezTo>
                    <a:pt x="3536" y="1071"/>
                    <a:pt x="3594" y="1051"/>
                    <a:pt x="3632" y="1016"/>
                  </a:cubicBezTo>
                  <a:cubicBezTo>
                    <a:pt x="3828" y="831"/>
                    <a:pt x="4118" y="704"/>
                    <a:pt x="4382" y="704"/>
                  </a:cubicBezTo>
                  <a:cubicBezTo>
                    <a:pt x="4649" y="704"/>
                    <a:pt x="4890" y="833"/>
                    <a:pt x="4981" y="1160"/>
                  </a:cubicBezTo>
                  <a:cubicBezTo>
                    <a:pt x="5146" y="1747"/>
                    <a:pt x="4594" y="2161"/>
                    <a:pt x="4057" y="2161"/>
                  </a:cubicBezTo>
                  <a:cubicBezTo>
                    <a:pt x="4048" y="2161"/>
                    <a:pt x="4039" y="2161"/>
                    <a:pt x="4030" y="2160"/>
                  </a:cubicBezTo>
                  <a:cubicBezTo>
                    <a:pt x="4029" y="2160"/>
                    <a:pt x="4028" y="2160"/>
                    <a:pt x="4026" y="2160"/>
                  </a:cubicBezTo>
                  <a:cubicBezTo>
                    <a:pt x="3933" y="2160"/>
                    <a:pt x="3872" y="2268"/>
                    <a:pt x="3872" y="2353"/>
                  </a:cubicBezTo>
                  <a:cubicBezTo>
                    <a:pt x="3880" y="2642"/>
                    <a:pt x="3797" y="2962"/>
                    <a:pt x="3589" y="3178"/>
                  </a:cubicBezTo>
                  <a:cubicBezTo>
                    <a:pt x="3480" y="3289"/>
                    <a:pt x="3315" y="3359"/>
                    <a:pt x="3158" y="3359"/>
                  </a:cubicBezTo>
                  <a:cubicBezTo>
                    <a:pt x="3005" y="3359"/>
                    <a:pt x="2860" y="3292"/>
                    <a:pt x="2782" y="3132"/>
                  </a:cubicBezTo>
                  <a:cubicBezTo>
                    <a:pt x="2748" y="3058"/>
                    <a:pt x="2682" y="3021"/>
                    <a:pt x="2616" y="3021"/>
                  </a:cubicBezTo>
                  <a:cubicBezTo>
                    <a:pt x="2554" y="3021"/>
                    <a:pt x="2493" y="3053"/>
                    <a:pt x="2456" y="3120"/>
                  </a:cubicBezTo>
                  <a:cubicBezTo>
                    <a:pt x="2237" y="3526"/>
                    <a:pt x="1897" y="4045"/>
                    <a:pt x="1390" y="4100"/>
                  </a:cubicBezTo>
                  <a:cubicBezTo>
                    <a:pt x="1369" y="4102"/>
                    <a:pt x="1349" y="4103"/>
                    <a:pt x="1327" y="4103"/>
                  </a:cubicBezTo>
                  <a:cubicBezTo>
                    <a:pt x="1096" y="4103"/>
                    <a:pt x="853" y="3987"/>
                    <a:pt x="773" y="3757"/>
                  </a:cubicBezTo>
                  <a:cubicBezTo>
                    <a:pt x="684" y="3483"/>
                    <a:pt x="926" y="3235"/>
                    <a:pt x="1111" y="3065"/>
                  </a:cubicBezTo>
                  <a:cubicBezTo>
                    <a:pt x="1229" y="2954"/>
                    <a:pt x="1167" y="2746"/>
                    <a:pt x="1014" y="2746"/>
                  </a:cubicBezTo>
                  <a:cubicBezTo>
                    <a:pt x="992" y="2746"/>
                    <a:pt x="969" y="2750"/>
                    <a:pt x="943" y="2760"/>
                  </a:cubicBezTo>
                  <a:cubicBezTo>
                    <a:pt x="894" y="2778"/>
                    <a:pt x="846" y="2787"/>
                    <a:pt x="798" y="2787"/>
                  </a:cubicBezTo>
                  <a:cubicBezTo>
                    <a:pt x="535" y="2787"/>
                    <a:pt x="323" y="2523"/>
                    <a:pt x="399" y="2244"/>
                  </a:cubicBezTo>
                  <a:cubicBezTo>
                    <a:pt x="469" y="1991"/>
                    <a:pt x="706" y="1855"/>
                    <a:pt x="949" y="1855"/>
                  </a:cubicBezTo>
                  <a:cubicBezTo>
                    <a:pt x="995" y="1855"/>
                    <a:pt x="1040" y="1860"/>
                    <a:pt x="1085" y="1869"/>
                  </a:cubicBezTo>
                  <a:cubicBezTo>
                    <a:pt x="1104" y="1879"/>
                    <a:pt x="1125" y="1884"/>
                    <a:pt x="1146" y="1884"/>
                  </a:cubicBezTo>
                  <a:cubicBezTo>
                    <a:pt x="1155" y="1884"/>
                    <a:pt x="1165" y="1883"/>
                    <a:pt x="1174" y="1881"/>
                  </a:cubicBezTo>
                  <a:cubicBezTo>
                    <a:pt x="1258" y="1878"/>
                    <a:pt x="1307" y="1809"/>
                    <a:pt x="1315" y="1734"/>
                  </a:cubicBezTo>
                  <a:cubicBezTo>
                    <a:pt x="1327" y="1679"/>
                    <a:pt x="1315" y="1618"/>
                    <a:pt x="1263" y="1567"/>
                  </a:cubicBezTo>
                  <a:cubicBezTo>
                    <a:pt x="946" y="1264"/>
                    <a:pt x="940" y="780"/>
                    <a:pt x="1292" y="500"/>
                  </a:cubicBezTo>
                  <a:cubicBezTo>
                    <a:pt x="1416" y="402"/>
                    <a:pt x="1557" y="357"/>
                    <a:pt x="1694" y="357"/>
                  </a:cubicBezTo>
                  <a:close/>
                  <a:moveTo>
                    <a:pt x="1693" y="1"/>
                  </a:moveTo>
                  <a:cubicBezTo>
                    <a:pt x="1483" y="1"/>
                    <a:pt x="1271" y="67"/>
                    <a:pt x="1090" y="209"/>
                  </a:cubicBezTo>
                  <a:cubicBezTo>
                    <a:pt x="866" y="385"/>
                    <a:pt x="707" y="653"/>
                    <a:pt x="678" y="941"/>
                  </a:cubicBezTo>
                  <a:cubicBezTo>
                    <a:pt x="655" y="1149"/>
                    <a:pt x="701" y="1339"/>
                    <a:pt x="796" y="1509"/>
                  </a:cubicBezTo>
                  <a:cubicBezTo>
                    <a:pt x="422" y="1575"/>
                    <a:pt x="93" y="1863"/>
                    <a:pt x="47" y="2261"/>
                  </a:cubicBezTo>
                  <a:cubicBezTo>
                    <a:pt x="1" y="2662"/>
                    <a:pt x="263" y="3005"/>
                    <a:pt x="612" y="3106"/>
                  </a:cubicBezTo>
                  <a:cubicBezTo>
                    <a:pt x="476" y="3290"/>
                    <a:pt x="384" y="3498"/>
                    <a:pt x="419" y="3740"/>
                  </a:cubicBezTo>
                  <a:cubicBezTo>
                    <a:pt x="468" y="4091"/>
                    <a:pt x="782" y="4374"/>
                    <a:pt x="1125" y="4437"/>
                  </a:cubicBezTo>
                  <a:cubicBezTo>
                    <a:pt x="1195" y="4451"/>
                    <a:pt x="1263" y="4457"/>
                    <a:pt x="1329" y="4457"/>
                  </a:cubicBezTo>
                  <a:cubicBezTo>
                    <a:pt x="1901" y="4457"/>
                    <a:pt x="2344" y="3984"/>
                    <a:pt x="2644" y="3509"/>
                  </a:cubicBezTo>
                  <a:cubicBezTo>
                    <a:pt x="2794" y="3642"/>
                    <a:pt x="2989" y="3711"/>
                    <a:pt x="3188" y="3711"/>
                  </a:cubicBezTo>
                  <a:cubicBezTo>
                    <a:pt x="3364" y="3711"/>
                    <a:pt x="3543" y="3658"/>
                    <a:pt x="3699" y="3549"/>
                  </a:cubicBezTo>
                  <a:cubicBezTo>
                    <a:pt x="4036" y="3319"/>
                    <a:pt x="4189" y="2907"/>
                    <a:pt x="4217" y="2512"/>
                  </a:cubicBezTo>
                  <a:cubicBezTo>
                    <a:pt x="4952" y="2440"/>
                    <a:pt x="5563" y="1751"/>
                    <a:pt x="5295" y="990"/>
                  </a:cubicBezTo>
                  <a:cubicBezTo>
                    <a:pt x="5169" y="630"/>
                    <a:pt x="4849" y="371"/>
                    <a:pt x="4468" y="342"/>
                  </a:cubicBezTo>
                  <a:cubicBezTo>
                    <a:pt x="4441" y="340"/>
                    <a:pt x="4413" y="339"/>
                    <a:pt x="4386" y="339"/>
                  </a:cubicBezTo>
                  <a:cubicBezTo>
                    <a:pt x="4106" y="339"/>
                    <a:pt x="3846" y="432"/>
                    <a:pt x="3618" y="587"/>
                  </a:cubicBezTo>
                  <a:cubicBezTo>
                    <a:pt x="3526" y="365"/>
                    <a:pt x="3333" y="192"/>
                    <a:pt x="3073" y="163"/>
                  </a:cubicBezTo>
                  <a:cubicBezTo>
                    <a:pt x="3042" y="159"/>
                    <a:pt x="3011" y="157"/>
                    <a:pt x="2981" y="157"/>
                  </a:cubicBezTo>
                  <a:cubicBezTo>
                    <a:pt x="2779" y="157"/>
                    <a:pt x="2608" y="247"/>
                    <a:pt x="2485" y="388"/>
                  </a:cubicBezTo>
                  <a:cubicBezTo>
                    <a:pt x="2296" y="140"/>
                    <a:pt x="199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872;p50"/>
            <p:cNvSpPr/>
            <p:nvPr/>
          </p:nvSpPr>
          <p:spPr>
            <a:xfrm>
              <a:off x="4553000" y="3013600"/>
              <a:ext cx="120600" cy="93675"/>
            </a:xfrm>
            <a:custGeom>
              <a:avLst/>
              <a:gdLst/>
              <a:ahLst/>
              <a:cxnLst/>
              <a:rect l="l" t="t" r="r" b="b"/>
              <a:pathLst>
                <a:path w="4824" h="3747" extrusionOk="0">
                  <a:moveTo>
                    <a:pt x="1372" y="1"/>
                  </a:moveTo>
                  <a:cubicBezTo>
                    <a:pt x="1235" y="1"/>
                    <a:pt x="1094" y="46"/>
                    <a:pt x="970" y="144"/>
                  </a:cubicBezTo>
                  <a:cubicBezTo>
                    <a:pt x="618" y="424"/>
                    <a:pt x="624" y="908"/>
                    <a:pt x="941" y="1211"/>
                  </a:cubicBezTo>
                  <a:cubicBezTo>
                    <a:pt x="993" y="1262"/>
                    <a:pt x="1005" y="1323"/>
                    <a:pt x="993" y="1378"/>
                  </a:cubicBezTo>
                  <a:cubicBezTo>
                    <a:pt x="985" y="1453"/>
                    <a:pt x="936" y="1522"/>
                    <a:pt x="852" y="1525"/>
                  </a:cubicBezTo>
                  <a:cubicBezTo>
                    <a:pt x="843" y="1527"/>
                    <a:pt x="833" y="1528"/>
                    <a:pt x="824" y="1528"/>
                  </a:cubicBezTo>
                  <a:cubicBezTo>
                    <a:pt x="803" y="1528"/>
                    <a:pt x="782" y="1523"/>
                    <a:pt x="763" y="1513"/>
                  </a:cubicBezTo>
                  <a:cubicBezTo>
                    <a:pt x="718" y="1504"/>
                    <a:pt x="673" y="1499"/>
                    <a:pt x="627" y="1499"/>
                  </a:cubicBezTo>
                  <a:cubicBezTo>
                    <a:pt x="384" y="1499"/>
                    <a:pt x="147" y="1635"/>
                    <a:pt x="77" y="1888"/>
                  </a:cubicBezTo>
                  <a:cubicBezTo>
                    <a:pt x="1" y="2167"/>
                    <a:pt x="213" y="2431"/>
                    <a:pt x="476" y="2431"/>
                  </a:cubicBezTo>
                  <a:cubicBezTo>
                    <a:pt x="524" y="2431"/>
                    <a:pt x="572" y="2422"/>
                    <a:pt x="621" y="2404"/>
                  </a:cubicBezTo>
                  <a:cubicBezTo>
                    <a:pt x="647" y="2394"/>
                    <a:pt x="670" y="2390"/>
                    <a:pt x="692" y="2390"/>
                  </a:cubicBezTo>
                  <a:cubicBezTo>
                    <a:pt x="845" y="2390"/>
                    <a:pt x="907" y="2598"/>
                    <a:pt x="789" y="2709"/>
                  </a:cubicBezTo>
                  <a:cubicBezTo>
                    <a:pt x="604" y="2879"/>
                    <a:pt x="362" y="3127"/>
                    <a:pt x="451" y="3401"/>
                  </a:cubicBezTo>
                  <a:cubicBezTo>
                    <a:pt x="531" y="3631"/>
                    <a:pt x="774" y="3747"/>
                    <a:pt x="1005" y="3747"/>
                  </a:cubicBezTo>
                  <a:cubicBezTo>
                    <a:pt x="1027" y="3747"/>
                    <a:pt x="1047" y="3746"/>
                    <a:pt x="1068" y="3744"/>
                  </a:cubicBezTo>
                  <a:cubicBezTo>
                    <a:pt x="1575" y="3689"/>
                    <a:pt x="1915" y="3170"/>
                    <a:pt x="2134" y="2764"/>
                  </a:cubicBezTo>
                  <a:cubicBezTo>
                    <a:pt x="2171" y="2697"/>
                    <a:pt x="2232" y="2665"/>
                    <a:pt x="2294" y="2665"/>
                  </a:cubicBezTo>
                  <a:cubicBezTo>
                    <a:pt x="2360" y="2665"/>
                    <a:pt x="2426" y="2702"/>
                    <a:pt x="2460" y="2776"/>
                  </a:cubicBezTo>
                  <a:cubicBezTo>
                    <a:pt x="2538" y="2936"/>
                    <a:pt x="2683" y="3003"/>
                    <a:pt x="2836" y="3003"/>
                  </a:cubicBezTo>
                  <a:cubicBezTo>
                    <a:pt x="2993" y="3003"/>
                    <a:pt x="3158" y="2933"/>
                    <a:pt x="3267" y="2822"/>
                  </a:cubicBezTo>
                  <a:cubicBezTo>
                    <a:pt x="3475" y="2606"/>
                    <a:pt x="3558" y="2286"/>
                    <a:pt x="3550" y="1997"/>
                  </a:cubicBezTo>
                  <a:cubicBezTo>
                    <a:pt x="3550" y="1912"/>
                    <a:pt x="3611" y="1804"/>
                    <a:pt x="3704" y="1804"/>
                  </a:cubicBezTo>
                  <a:cubicBezTo>
                    <a:pt x="3706" y="1804"/>
                    <a:pt x="3707" y="1804"/>
                    <a:pt x="3708" y="1804"/>
                  </a:cubicBezTo>
                  <a:cubicBezTo>
                    <a:pt x="3717" y="1805"/>
                    <a:pt x="3726" y="1805"/>
                    <a:pt x="3735" y="1805"/>
                  </a:cubicBezTo>
                  <a:cubicBezTo>
                    <a:pt x="4272" y="1805"/>
                    <a:pt x="4824" y="1391"/>
                    <a:pt x="4659" y="804"/>
                  </a:cubicBezTo>
                  <a:cubicBezTo>
                    <a:pt x="4568" y="477"/>
                    <a:pt x="4327" y="348"/>
                    <a:pt x="4060" y="348"/>
                  </a:cubicBezTo>
                  <a:cubicBezTo>
                    <a:pt x="3796" y="348"/>
                    <a:pt x="3506" y="475"/>
                    <a:pt x="3310" y="660"/>
                  </a:cubicBezTo>
                  <a:cubicBezTo>
                    <a:pt x="3272" y="695"/>
                    <a:pt x="3214" y="715"/>
                    <a:pt x="3159" y="715"/>
                  </a:cubicBezTo>
                  <a:cubicBezTo>
                    <a:pt x="3076" y="715"/>
                    <a:pt x="2997" y="669"/>
                    <a:pt x="2999" y="565"/>
                  </a:cubicBezTo>
                  <a:cubicBezTo>
                    <a:pt x="3002" y="372"/>
                    <a:pt x="2927" y="190"/>
                    <a:pt x="2720" y="159"/>
                  </a:cubicBezTo>
                  <a:cubicBezTo>
                    <a:pt x="2700" y="155"/>
                    <a:pt x="2681" y="154"/>
                    <a:pt x="2662" y="154"/>
                  </a:cubicBezTo>
                  <a:cubicBezTo>
                    <a:pt x="2496" y="154"/>
                    <a:pt x="2375" y="278"/>
                    <a:pt x="2336" y="444"/>
                  </a:cubicBezTo>
                  <a:cubicBezTo>
                    <a:pt x="2314" y="533"/>
                    <a:pt x="2227" y="587"/>
                    <a:pt x="2146" y="587"/>
                  </a:cubicBezTo>
                  <a:cubicBezTo>
                    <a:pt x="2082" y="587"/>
                    <a:pt x="2022" y="553"/>
                    <a:pt x="1999" y="476"/>
                  </a:cubicBezTo>
                  <a:cubicBezTo>
                    <a:pt x="1907" y="180"/>
                    <a:pt x="1646" y="1"/>
                    <a:pt x="1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873;p50"/>
            <p:cNvSpPr/>
            <p:nvPr/>
          </p:nvSpPr>
          <p:spPr>
            <a:xfrm>
              <a:off x="4993700" y="3091350"/>
              <a:ext cx="128650" cy="123625"/>
            </a:xfrm>
            <a:custGeom>
              <a:avLst/>
              <a:gdLst/>
              <a:ahLst/>
              <a:cxnLst/>
              <a:rect l="l" t="t" r="r" b="b"/>
              <a:pathLst>
                <a:path w="5146" h="4945" extrusionOk="0">
                  <a:moveTo>
                    <a:pt x="3104" y="356"/>
                  </a:moveTo>
                  <a:cubicBezTo>
                    <a:pt x="3434" y="356"/>
                    <a:pt x="3751" y="613"/>
                    <a:pt x="3690" y="991"/>
                  </a:cubicBezTo>
                  <a:cubicBezTo>
                    <a:pt x="3675" y="1096"/>
                    <a:pt x="3770" y="1201"/>
                    <a:pt x="3869" y="1201"/>
                  </a:cubicBezTo>
                  <a:cubicBezTo>
                    <a:pt x="3901" y="1201"/>
                    <a:pt x="3934" y="1190"/>
                    <a:pt x="3964" y="1164"/>
                  </a:cubicBezTo>
                  <a:cubicBezTo>
                    <a:pt x="4050" y="1091"/>
                    <a:pt x="4157" y="1053"/>
                    <a:pt x="4261" y="1053"/>
                  </a:cubicBezTo>
                  <a:cubicBezTo>
                    <a:pt x="4418" y="1053"/>
                    <a:pt x="4569" y="1137"/>
                    <a:pt x="4638" y="1308"/>
                  </a:cubicBezTo>
                  <a:cubicBezTo>
                    <a:pt x="4765" y="1599"/>
                    <a:pt x="4451" y="1914"/>
                    <a:pt x="4171" y="1945"/>
                  </a:cubicBezTo>
                  <a:cubicBezTo>
                    <a:pt x="4134" y="1948"/>
                    <a:pt x="4105" y="1963"/>
                    <a:pt x="4085" y="1980"/>
                  </a:cubicBezTo>
                  <a:cubicBezTo>
                    <a:pt x="4018" y="2017"/>
                    <a:pt x="3978" y="2092"/>
                    <a:pt x="4018" y="2179"/>
                  </a:cubicBezTo>
                  <a:cubicBezTo>
                    <a:pt x="4148" y="2447"/>
                    <a:pt x="4214" y="2764"/>
                    <a:pt x="4113" y="3052"/>
                  </a:cubicBezTo>
                  <a:cubicBezTo>
                    <a:pt x="4037" y="3266"/>
                    <a:pt x="3827" y="3444"/>
                    <a:pt x="3608" y="3444"/>
                  </a:cubicBezTo>
                  <a:cubicBezTo>
                    <a:pt x="3523" y="3444"/>
                    <a:pt x="3436" y="3417"/>
                    <a:pt x="3355" y="3355"/>
                  </a:cubicBezTo>
                  <a:cubicBezTo>
                    <a:pt x="3318" y="3326"/>
                    <a:pt x="3280" y="3314"/>
                    <a:pt x="3244" y="3314"/>
                  </a:cubicBezTo>
                  <a:cubicBezTo>
                    <a:pt x="3136" y="3314"/>
                    <a:pt x="3051" y="3427"/>
                    <a:pt x="3079" y="3551"/>
                  </a:cubicBezTo>
                  <a:cubicBezTo>
                    <a:pt x="3154" y="3876"/>
                    <a:pt x="3036" y="4277"/>
                    <a:pt x="2762" y="4482"/>
                  </a:cubicBezTo>
                  <a:cubicBezTo>
                    <a:pt x="2665" y="4553"/>
                    <a:pt x="2540" y="4589"/>
                    <a:pt x="2416" y="4589"/>
                  </a:cubicBezTo>
                  <a:cubicBezTo>
                    <a:pt x="2161" y="4589"/>
                    <a:pt x="1911" y="4437"/>
                    <a:pt x="1929" y="4136"/>
                  </a:cubicBezTo>
                  <a:cubicBezTo>
                    <a:pt x="1937" y="4018"/>
                    <a:pt x="1851" y="3932"/>
                    <a:pt x="1755" y="3932"/>
                  </a:cubicBezTo>
                  <a:cubicBezTo>
                    <a:pt x="1709" y="3932"/>
                    <a:pt x="1662" y="3951"/>
                    <a:pt x="1620" y="3995"/>
                  </a:cubicBezTo>
                  <a:cubicBezTo>
                    <a:pt x="1453" y="4172"/>
                    <a:pt x="1225" y="4418"/>
                    <a:pt x="961" y="4418"/>
                  </a:cubicBezTo>
                  <a:cubicBezTo>
                    <a:pt x="933" y="4418"/>
                    <a:pt x="905" y="4415"/>
                    <a:pt x="877" y="4410"/>
                  </a:cubicBezTo>
                  <a:cubicBezTo>
                    <a:pt x="635" y="4358"/>
                    <a:pt x="482" y="4124"/>
                    <a:pt x="470" y="3891"/>
                  </a:cubicBezTo>
                  <a:cubicBezTo>
                    <a:pt x="445" y="3404"/>
                    <a:pt x="903" y="3043"/>
                    <a:pt x="1312" y="2882"/>
                  </a:cubicBezTo>
                  <a:cubicBezTo>
                    <a:pt x="1447" y="2830"/>
                    <a:pt x="1471" y="2614"/>
                    <a:pt x="1324" y="2556"/>
                  </a:cubicBezTo>
                  <a:cubicBezTo>
                    <a:pt x="978" y="2424"/>
                    <a:pt x="1154" y="2006"/>
                    <a:pt x="1396" y="1870"/>
                  </a:cubicBezTo>
                  <a:cubicBezTo>
                    <a:pt x="1568" y="1772"/>
                    <a:pt x="1774" y="1743"/>
                    <a:pt x="1976" y="1743"/>
                  </a:cubicBezTo>
                  <a:cubicBezTo>
                    <a:pt x="2082" y="1743"/>
                    <a:pt x="2187" y="1751"/>
                    <a:pt x="2286" y="1761"/>
                  </a:cubicBezTo>
                  <a:cubicBezTo>
                    <a:pt x="2292" y="1761"/>
                    <a:pt x="2298" y="1762"/>
                    <a:pt x="2304" y="1762"/>
                  </a:cubicBezTo>
                  <a:cubicBezTo>
                    <a:pt x="2424" y="1762"/>
                    <a:pt x="2534" y="1651"/>
                    <a:pt x="2479" y="1527"/>
                  </a:cubicBezTo>
                  <a:cubicBezTo>
                    <a:pt x="2318" y="1150"/>
                    <a:pt x="2427" y="651"/>
                    <a:pt x="2802" y="435"/>
                  </a:cubicBezTo>
                  <a:cubicBezTo>
                    <a:pt x="2897" y="381"/>
                    <a:pt x="3001" y="356"/>
                    <a:pt x="3104" y="356"/>
                  </a:cubicBezTo>
                  <a:close/>
                  <a:moveTo>
                    <a:pt x="3114" y="1"/>
                  </a:moveTo>
                  <a:cubicBezTo>
                    <a:pt x="2996" y="1"/>
                    <a:pt x="2876" y="23"/>
                    <a:pt x="2759" y="72"/>
                  </a:cubicBezTo>
                  <a:cubicBezTo>
                    <a:pt x="2240" y="285"/>
                    <a:pt x="1989" y="870"/>
                    <a:pt x="2087" y="1398"/>
                  </a:cubicBezTo>
                  <a:cubicBezTo>
                    <a:pt x="2057" y="1397"/>
                    <a:pt x="2027" y="1396"/>
                    <a:pt x="1997" y="1396"/>
                  </a:cubicBezTo>
                  <a:cubicBezTo>
                    <a:pt x="1649" y="1396"/>
                    <a:pt x="1290" y="1462"/>
                    <a:pt x="1038" y="1706"/>
                  </a:cubicBezTo>
                  <a:cubicBezTo>
                    <a:pt x="776" y="1960"/>
                    <a:pt x="713" y="2406"/>
                    <a:pt x="929" y="2683"/>
                  </a:cubicBezTo>
                  <a:cubicBezTo>
                    <a:pt x="419" y="2974"/>
                    <a:pt x="1" y="3505"/>
                    <a:pt x="165" y="4113"/>
                  </a:cubicBezTo>
                  <a:cubicBezTo>
                    <a:pt x="246" y="4438"/>
                    <a:pt x="534" y="4718"/>
                    <a:pt x="877" y="4758"/>
                  </a:cubicBezTo>
                  <a:cubicBezTo>
                    <a:pt x="907" y="4762"/>
                    <a:pt x="936" y="4763"/>
                    <a:pt x="965" y="4763"/>
                  </a:cubicBezTo>
                  <a:cubicBezTo>
                    <a:pt x="1232" y="4763"/>
                    <a:pt x="1463" y="4624"/>
                    <a:pt x="1664" y="4447"/>
                  </a:cubicBezTo>
                  <a:cubicBezTo>
                    <a:pt x="1794" y="4751"/>
                    <a:pt x="2106" y="4944"/>
                    <a:pt x="2439" y="4944"/>
                  </a:cubicBezTo>
                  <a:cubicBezTo>
                    <a:pt x="2570" y="4944"/>
                    <a:pt x="2703" y="4915"/>
                    <a:pt x="2831" y="4851"/>
                  </a:cubicBezTo>
                  <a:cubicBezTo>
                    <a:pt x="3237" y="4649"/>
                    <a:pt x="3445" y="4211"/>
                    <a:pt x="3453" y="3767"/>
                  </a:cubicBezTo>
                  <a:cubicBezTo>
                    <a:pt x="3508" y="3779"/>
                    <a:pt x="3564" y="3785"/>
                    <a:pt x="3620" y="3785"/>
                  </a:cubicBezTo>
                  <a:cubicBezTo>
                    <a:pt x="3913" y="3785"/>
                    <a:pt x="4202" y="3623"/>
                    <a:pt x="4364" y="3349"/>
                  </a:cubicBezTo>
                  <a:cubicBezTo>
                    <a:pt x="4566" y="3015"/>
                    <a:pt x="4554" y="2594"/>
                    <a:pt x="4430" y="2234"/>
                  </a:cubicBezTo>
                  <a:cubicBezTo>
                    <a:pt x="4834" y="2075"/>
                    <a:pt x="5145" y="1617"/>
                    <a:pt x="4978" y="1182"/>
                  </a:cubicBezTo>
                  <a:cubicBezTo>
                    <a:pt x="4858" y="873"/>
                    <a:pt x="4562" y="698"/>
                    <a:pt x="4260" y="698"/>
                  </a:cubicBezTo>
                  <a:cubicBezTo>
                    <a:pt x="4185" y="698"/>
                    <a:pt x="4109" y="709"/>
                    <a:pt x="4036" y="732"/>
                  </a:cubicBezTo>
                  <a:cubicBezTo>
                    <a:pt x="3949" y="306"/>
                    <a:pt x="3548" y="1"/>
                    <a:pt x="3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874;p50"/>
            <p:cNvSpPr/>
            <p:nvPr/>
          </p:nvSpPr>
          <p:spPr>
            <a:xfrm>
              <a:off x="5004800" y="3100250"/>
              <a:ext cx="108025" cy="105825"/>
            </a:xfrm>
            <a:custGeom>
              <a:avLst/>
              <a:gdLst/>
              <a:ahLst/>
              <a:cxnLst/>
              <a:rect l="l" t="t" r="r" b="b"/>
              <a:pathLst>
                <a:path w="4321" h="4233" extrusionOk="0">
                  <a:moveTo>
                    <a:pt x="2660" y="0"/>
                  </a:moveTo>
                  <a:cubicBezTo>
                    <a:pt x="2557" y="0"/>
                    <a:pt x="2453" y="25"/>
                    <a:pt x="2358" y="79"/>
                  </a:cubicBezTo>
                  <a:cubicBezTo>
                    <a:pt x="1983" y="295"/>
                    <a:pt x="1874" y="794"/>
                    <a:pt x="2035" y="1171"/>
                  </a:cubicBezTo>
                  <a:cubicBezTo>
                    <a:pt x="2090" y="1295"/>
                    <a:pt x="1980" y="1406"/>
                    <a:pt x="1860" y="1406"/>
                  </a:cubicBezTo>
                  <a:cubicBezTo>
                    <a:pt x="1854" y="1406"/>
                    <a:pt x="1848" y="1405"/>
                    <a:pt x="1842" y="1405"/>
                  </a:cubicBezTo>
                  <a:cubicBezTo>
                    <a:pt x="1743" y="1395"/>
                    <a:pt x="1638" y="1387"/>
                    <a:pt x="1532" y="1387"/>
                  </a:cubicBezTo>
                  <a:cubicBezTo>
                    <a:pt x="1330" y="1387"/>
                    <a:pt x="1124" y="1416"/>
                    <a:pt x="952" y="1514"/>
                  </a:cubicBezTo>
                  <a:cubicBezTo>
                    <a:pt x="710" y="1650"/>
                    <a:pt x="534" y="2068"/>
                    <a:pt x="880" y="2200"/>
                  </a:cubicBezTo>
                  <a:cubicBezTo>
                    <a:pt x="1027" y="2258"/>
                    <a:pt x="1003" y="2474"/>
                    <a:pt x="868" y="2526"/>
                  </a:cubicBezTo>
                  <a:cubicBezTo>
                    <a:pt x="459" y="2687"/>
                    <a:pt x="1" y="3048"/>
                    <a:pt x="26" y="3535"/>
                  </a:cubicBezTo>
                  <a:cubicBezTo>
                    <a:pt x="38" y="3768"/>
                    <a:pt x="191" y="4002"/>
                    <a:pt x="433" y="4054"/>
                  </a:cubicBezTo>
                  <a:cubicBezTo>
                    <a:pt x="461" y="4059"/>
                    <a:pt x="489" y="4062"/>
                    <a:pt x="517" y="4062"/>
                  </a:cubicBezTo>
                  <a:cubicBezTo>
                    <a:pt x="781" y="4062"/>
                    <a:pt x="1009" y="3816"/>
                    <a:pt x="1176" y="3639"/>
                  </a:cubicBezTo>
                  <a:cubicBezTo>
                    <a:pt x="1218" y="3595"/>
                    <a:pt x="1265" y="3576"/>
                    <a:pt x="1311" y="3576"/>
                  </a:cubicBezTo>
                  <a:cubicBezTo>
                    <a:pt x="1407" y="3576"/>
                    <a:pt x="1493" y="3662"/>
                    <a:pt x="1485" y="3780"/>
                  </a:cubicBezTo>
                  <a:cubicBezTo>
                    <a:pt x="1467" y="4081"/>
                    <a:pt x="1717" y="4233"/>
                    <a:pt x="1972" y="4233"/>
                  </a:cubicBezTo>
                  <a:cubicBezTo>
                    <a:pt x="2096" y="4233"/>
                    <a:pt x="2221" y="4197"/>
                    <a:pt x="2318" y="4126"/>
                  </a:cubicBezTo>
                  <a:cubicBezTo>
                    <a:pt x="2592" y="3921"/>
                    <a:pt x="2710" y="3520"/>
                    <a:pt x="2635" y="3195"/>
                  </a:cubicBezTo>
                  <a:cubicBezTo>
                    <a:pt x="2607" y="3071"/>
                    <a:pt x="2692" y="2958"/>
                    <a:pt x="2800" y="2958"/>
                  </a:cubicBezTo>
                  <a:cubicBezTo>
                    <a:pt x="2836" y="2958"/>
                    <a:pt x="2874" y="2970"/>
                    <a:pt x="2911" y="2999"/>
                  </a:cubicBezTo>
                  <a:cubicBezTo>
                    <a:pt x="2992" y="3061"/>
                    <a:pt x="3079" y="3088"/>
                    <a:pt x="3164" y="3088"/>
                  </a:cubicBezTo>
                  <a:cubicBezTo>
                    <a:pt x="3383" y="3088"/>
                    <a:pt x="3593" y="2910"/>
                    <a:pt x="3669" y="2696"/>
                  </a:cubicBezTo>
                  <a:cubicBezTo>
                    <a:pt x="3770" y="2408"/>
                    <a:pt x="3704" y="2091"/>
                    <a:pt x="3574" y="1823"/>
                  </a:cubicBezTo>
                  <a:cubicBezTo>
                    <a:pt x="3534" y="1736"/>
                    <a:pt x="3574" y="1661"/>
                    <a:pt x="3641" y="1624"/>
                  </a:cubicBezTo>
                  <a:cubicBezTo>
                    <a:pt x="3661" y="1607"/>
                    <a:pt x="3690" y="1592"/>
                    <a:pt x="3727" y="1589"/>
                  </a:cubicBezTo>
                  <a:cubicBezTo>
                    <a:pt x="4007" y="1558"/>
                    <a:pt x="4321" y="1243"/>
                    <a:pt x="4194" y="952"/>
                  </a:cubicBezTo>
                  <a:cubicBezTo>
                    <a:pt x="4125" y="781"/>
                    <a:pt x="3974" y="697"/>
                    <a:pt x="3817" y="697"/>
                  </a:cubicBezTo>
                  <a:cubicBezTo>
                    <a:pt x="3713" y="697"/>
                    <a:pt x="3606" y="735"/>
                    <a:pt x="3520" y="808"/>
                  </a:cubicBezTo>
                  <a:cubicBezTo>
                    <a:pt x="3490" y="834"/>
                    <a:pt x="3457" y="845"/>
                    <a:pt x="3425" y="845"/>
                  </a:cubicBezTo>
                  <a:cubicBezTo>
                    <a:pt x="3326" y="845"/>
                    <a:pt x="3231" y="740"/>
                    <a:pt x="3246" y="635"/>
                  </a:cubicBezTo>
                  <a:cubicBezTo>
                    <a:pt x="3307" y="257"/>
                    <a:pt x="2990" y="0"/>
                    <a:pt x="2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875;p50"/>
            <p:cNvSpPr/>
            <p:nvPr/>
          </p:nvSpPr>
          <p:spPr>
            <a:xfrm>
              <a:off x="5043925" y="2847475"/>
              <a:ext cx="20425" cy="20175"/>
            </a:xfrm>
            <a:custGeom>
              <a:avLst/>
              <a:gdLst/>
              <a:ahLst/>
              <a:cxnLst/>
              <a:rect l="l" t="t" r="r" b="b"/>
              <a:pathLst>
                <a:path w="817" h="807" extrusionOk="0">
                  <a:moveTo>
                    <a:pt x="455" y="343"/>
                  </a:move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3"/>
                    <a:pt x="455" y="343"/>
                    <a:pt x="455" y="343"/>
                  </a:cubicBezTo>
                  <a:close/>
                  <a:moveTo>
                    <a:pt x="452" y="350"/>
                  </a:moveTo>
                  <a:lnTo>
                    <a:pt x="452" y="350"/>
                  </a:lnTo>
                  <a:cubicBezTo>
                    <a:pt x="452" y="350"/>
                    <a:pt x="451" y="350"/>
                    <a:pt x="451" y="351"/>
                  </a:cubicBezTo>
                  <a:lnTo>
                    <a:pt x="451" y="351"/>
                  </a:lnTo>
                  <a:cubicBezTo>
                    <a:pt x="451" y="351"/>
                    <a:pt x="451" y="352"/>
                    <a:pt x="450" y="352"/>
                  </a:cubicBezTo>
                  <a:lnTo>
                    <a:pt x="450" y="352"/>
                  </a:lnTo>
                  <a:cubicBezTo>
                    <a:pt x="450" y="352"/>
                    <a:pt x="450" y="352"/>
                    <a:pt x="450" y="352"/>
                  </a:cubicBezTo>
                  <a:lnTo>
                    <a:pt x="450" y="352"/>
                  </a:lnTo>
                  <a:cubicBezTo>
                    <a:pt x="451" y="351"/>
                    <a:pt x="451" y="350"/>
                    <a:pt x="452" y="350"/>
                  </a:cubicBezTo>
                  <a:close/>
                  <a:moveTo>
                    <a:pt x="451" y="353"/>
                  </a:moveTo>
                  <a:lnTo>
                    <a:pt x="451" y="353"/>
                  </a:lnTo>
                  <a:cubicBezTo>
                    <a:pt x="451" y="353"/>
                    <a:pt x="451" y="353"/>
                    <a:pt x="451" y="354"/>
                  </a:cubicBezTo>
                  <a:lnTo>
                    <a:pt x="451" y="354"/>
                  </a:lnTo>
                  <a:cubicBezTo>
                    <a:pt x="451" y="354"/>
                    <a:pt x="451" y="354"/>
                    <a:pt x="450" y="354"/>
                  </a:cubicBezTo>
                  <a:lnTo>
                    <a:pt x="450" y="354"/>
                  </a:lnTo>
                  <a:cubicBezTo>
                    <a:pt x="450" y="354"/>
                    <a:pt x="450" y="354"/>
                    <a:pt x="450" y="354"/>
                  </a:cubicBezTo>
                  <a:lnTo>
                    <a:pt x="450" y="354"/>
                  </a:lnTo>
                  <a:cubicBezTo>
                    <a:pt x="451" y="354"/>
                    <a:pt x="451" y="353"/>
                    <a:pt x="451" y="353"/>
                  </a:cubicBezTo>
                  <a:close/>
                  <a:moveTo>
                    <a:pt x="439" y="351"/>
                  </a:moveTo>
                  <a:cubicBezTo>
                    <a:pt x="441" y="354"/>
                    <a:pt x="443" y="357"/>
                    <a:pt x="444" y="360"/>
                  </a:cubicBezTo>
                  <a:lnTo>
                    <a:pt x="444" y="360"/>
                  </a:lnTo>
                  <a:cubicBezTo>
                    <a:pt x="444" y="360"/>
                    <a:pt x="444" y="360"/>
                    <a:pt x="444" y="360"/>
                  </a:cubicBezTo>
                  <a:lnTo>
                    <a:pt x="444" y="360"/>
                  </a:lnTo>
                  <a:cubicBezTo>
                    <a:pt x="442" y="357"/>
                    <a:pt x="441" y="354"/>
                    <a:pt x="439" y="351"/>
                  </a:cubicBezTo>
                  <a:close/>
                  <a:moveTo>
                    <a:pt x="433" y="351"/>
                  </a:moveTo>
                  <a:cubicBezTo>
                    <a:pt x="436" y="354"/>
                    <a:pt x="439" y="358"/>
                    <a:pt x="442" y="362"/>
                  </a:cubicBezTo>
                  <a:lnTo>
                    <a:pt x="442" y="362"/>
                  </a:lnTo>
                  <a:cubicBezTo>
                    <a:pt x="441" y="362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38" y="359"/>
                    <a:pt x="435" y="355"/>
                    <a:pt x="433" y="351"/>
                  </a:cubicBezTo>
                  <a:close/>
                  <a:moveTo>
                    <a:pt x="442" y="362"/>
                  </a:moveTo>
                  <a:lnTo>
                    <a:pt x="442" y="362"/>
                  </a:lnTo>
                  <a:cubicBezTo>
                    <a:pt x="442" y="362"/>
                    <a:pt x="442" y="362"/>
                    <a:pt x="442" y="363"/>
                  </a:cubicBezTo>
                  <a:lnTo>
                    <a:pt x="442" y="363"/>
                  </a:lnTo>
                  <a:cubicBezTo>
                    <a:pt x="442" y="363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41" y="363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41" y="363"/>
                    <a:pt x="441" y="363"/>
                    <a:pt x="442" y="362"/>
                  </a:cubicBezTo>
                  <a:close/>
                  <a:moveTo>
                    <a:pt x="443" y="364"/>
                  </a:moveTo>
                  <a:cubicBezTo>
                    <a:pt x="443" y="364"/>
                    <a:pt x="443" y="364"/>
                    <a:pt x="443" y="364"/>
                  </a:cubicBezTo>
                  <a:lnTo>
                    <a:pt x="443" y="364"/>
                  </a:lnTo>
                  <a:cubicBezTo>
                    <a:pt x="443" y="364"/>
                    <a:pt x="443" y="364"/>
                    <a:pt x="443" y="364"/>
                  </a:cubicBezTo>
                  <a:lnTo>
                    <a:pt x="443" y="364"/>
                  </a:lnTo>
                  <a:cubicBezTo>
                    <a:pt x="443" y="364"/>
                    <a:pt x="442" y="364"/>
                    <a:pt x="442" y="364"/>
                  </a:cubicBezTo>
                  <a:lnTo>
                    <a:pt x="442" y="364"/>
                  </a:lnTo>
                  <a:cubicBezTo>
                    <a:pt x="442" y="364"/>
                    <a:pt x="443" y="364"/>
                    <a:pt x="443" y="364"/>
                  </a:cubicBezTo>
                  <a:close/>
                  <a:moveTo>
                    <a:pt x="427" y="359"/>
                  </a:moveTo>
                  <a:lnTo>
                    <a:pt x="427" y="359"/>
                  </a:lnTo>
                  <a:cubicBezTo>
                    <a:pt x="430" y="361"/>
                    <a:pt x="434" y="363"/>
                    <a:pt x="437" y="365"/>
                  </a:cubicBezTo>
                  <a:lnTo>
                    <a:pt x="437" y="365"/>
                  </a:lnTo>
                  <a:cubicBezTo>
                    <a:pt x="437" y="365"/>
                    <a:pt x="437" y="365"/>
                    <a:pt x="437" y="365"/>
                  </a:cubicBezTo>
                  <a:lnTo>
                    <a:pt x="437" y="365"/>
                  </a:lnTo>
                  <a:cubicBezTo>
                    <a:pt x="434" y="363"/>
                    <a:pt x="430" y="361"/>
                    <a:pt x="427" y="359"/>
                  </a:cubicBezTo>
                  <a:close/>
                  <a:moveTo>
                    <a:pt x="410" y="365"/>
                  </a:moveTo>
                  <a:cubicBezTo>
                    <a:pt x="417" y="365"/>
                    <a:pt x="424" y="365"/>
                    <a:pt x="432" y="367"/>
                  </a:cubicBezTo>
                  <a:lnTo>
                    <a:pt x="432" y="367"/>
                  </a:lnTo>
                  <a:cubicBezTo>
                    <a:pt x="431" y="367"/>
                    <a:pt x="430" y="367"/>
                    <a:pt x="429" y="367"/>
                  </a:cubicBezTo>
                  <a:lnTo>
                    <a:pt x="429" y="367"/>
                  </a:lnTo>
                  <a:cubicBezTo>
                    <a:pt x="422" y="367"/>
                    <a:pt x="416" y="366"/>
                    <a:pt x="410" y="365"/>
                  </a:cubicBezTo>
                  <a:close/>
                  <a:moveTo>
                    <a:pt x="363" y="367"/>
                  </a:moveTo>
                  <a:cubicBezTo>
                    <a:pt x="363" y="367"/>
                    <a:pt x="363" y="367"/>
                    <a:pt x="363" y="367"/>
                  </a:cubicBezTo>
                  <a:lnTo>
                    <a:pt x="363" y="367"/>
                  </a:lnTo>
                  <a:cubicBezTo>
                    <a:pt x="363" y="367"/>
                    <a:pt x="362" y="367"/>
                    <a:pt x="362" y="367"/>
                  </a:cubicBezTo>
                  <a:lnTo>
                    <a:pt x="362" y="367"/>
                  </a:lnTo>
                  <a:cubicBezTo>
                    <a:pt x="362" y="367"/>
                    <a:pt x="362" y="367"/>
                    <a:pt x="362" y="367"/>
                  </a:cubicBezTo>
                  <a:lnTo>
                    <a:pt x="362" y="367"/>
                  </a:lnTo>
                  <a:cubicBezTo>
                    <a:pt x="362" y="367"/>
                    <a:pt x="363" y="367"/>
                    <a:pt x="363" y="367"/>
                  </a:cubicBezTo>
                  <a:close/>
                  <a:moveTo>
                    <a:pt x="435" y="367"/>
                  </a:moveTo>
                  <a:lnTo>
                    <a:pt x="435" y="367"/>
                  </a:lnTo>
                  <a:cubicBezTo>
                    <a:pt x="435" y="367"/>
                    <a:pt x="435" y="367"/>
                    <a:pt x="436" y="367"/>
                  </a:cubicBezTo>
                  <a:lnTo>
                    <a:pt x="436" y="367"/>
                  </a:lnTo>
                  <a:cubicBezTo>
                    <a:pt x="436" y="367"/>
                    <a:pt x="436" y="367"/>
                    <a:pt x="436" y="367"/>
                  </a:cubicBezTo>
                  <a:lnTo>
                    <a:pt x="436" y="367"/>
                  </a:lnTo>
                  <a:cubicBezTo>
                    <a:pt x="436" y="367"/>
                    <a:pt x="436" y="368"/>
                    <a:pt x="436" y="368"/>
                  </a:cubicBezTo>
                  <a:lnTo>
                    <a:pt x="436" y="368"/>
                  </a:lnTo>
                  <a:cubicBezTo>
                    <a:pt x="435" y="368"/>
                    <a:pt x="435" y="368"/>
                    <a:pt x="434" y="368"/>
                  </a:cubicBezTo>
                  <a:lnTo>
                    <a:pt x="434" y="368"/>
                  </a:lnTo>
                  <a:cubicBezTo>
                    <a:pt x="435" y="367"/>
                    <a:pt x="435" y="367"/>
                    <a:pt x="435" y="367"/>
                  </a:cubicBezTo>
                  <a:close/>
                  <a:moveTo>
                    <a:pt x="440" y="368"/>
                  </a:move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close/>
                  <a:moveTo>
                    <a:pt x="447" y="370"/>
                  </a:moveTo>
                  <a:lnTo>
                    <a:pt x="447" y="370"/>
                  </a:lnTo>
                  <a:cubicBezTo>
                    <a:pt x="447" y="370"/>
                    <a:pt x="447" y="370"/>
                    <a:pt x="447" y="370"/>
                  </a:cubicBezTo>
                  <a:lnTo>
                    <a:pt x="447" y="370"/>
                  </a:lnTo>
                  <a:cubicBezTo>
                    <a:pt x="448" y="370"/>
                    <a:pt x="448" y="371"/>
                    <a:pt x="449" y="372"/>
                  </a:cubicBezTo>
                  <a:lnTo>
                    <a:pt x="449" y="372"/>
                  </a:lnTo>
                  <a:cubicBezTo>
                    <a:pt x="448" y="372"/>
                    <a:pt x="448" y="371"/>
                    <a:pt x="448" y="371"/>
                  </a:cubicBezTo>
                  <a:lnTo>
                    <a:pt x="448" y="371"/>
                  </a:lnTo>
                  <a:cubicBezTo>
                    <a:pt x="448" y="371"/>
                    <a:pt x="447" y="370"/>
                    <a:pt x="447" y="370"/>
                  </a:cubicBezTo>
                  <a:close/>
                  <a:moveTo>
                    <a:pt x="439" y="369"/>
                  </a:moveTo>
                  <a:lnTo>
                    <a:pt x="439" y="369"/>
                  </a:lnTo>
                  <a:cubicBezTo>
                    <a:pt x="439" y="369"/>
                    <a:pt x="439" y="369"/>
                    <a:pt x="439" y="369"/>
                  </a:cubicBezTo>
                  <a:lnTo>
                    <a:pt x="439" y="369"/>
                  </a:lnTo>
                  <a:cubicBezTo>
                    <a:pt x="438" y="370"/>
                    <a:pt x="437" y="372"/>
                    <a:pt x="436" y="374"/>
                  </a:cubicBezTo>
                  <a:cubicBezTo>
                    <a:pt x="437" y="372"/>
                    <a:pt x="438" y="370"/>
                    <a:pt x="439" y="369"/>
                  </a:cubicBezTo>
                  <a:close/>
                  <a:moveTo>
                    <a:pt x="359" y="374"/>
                  </a:moveTo>
                  <a:cubicBezTo>
                    <a:pt x="359" y="374"/>
                    <a:pt x="359" y="374"/>
                    <a:pt x="359" y="374"/>
                  </a:cubicBezTo>
                  <a:lnTo>
                    <a:pt x="359" y="374"/>
                  </a:lnTo>
                  <a:cubicBezTo>
                    <a:pt x="359" y="374"/>
                    <a:pt x="359" y="374"/>
                    <a:pt x="359" y="374"/>
                  </a:cubicBezTo>
                  <a:lnTo>
                    <a:pt x="359" y="374"/>
                  </a:lnTo>
                  <a:cubicBezTo>
                    <a:pt x="359" y="374"/>
                    <a:pt x="359" y="374"/>
                    <a:pt x="359" y="374"/>
                  </a:cubicBezTo>
                  <a:close/>
                  <a:moveTo>
                    <a:pt x="456" y="374"/>
                  </a:moveTo>
                  <a:cubicBezTo>
                    <a:pt x="456" y="374"/>
                    <a:pt x="456" y="374"/>
                    <a:pt x="456" y="374"/>
                  </a:cubicBezTo>
                  <a:lnTo>
                    <a:pt x="456" y="374"/>
                  </a:lnTo>
                  <a:cubicBezTo>
                    <a:pt x="456" y="374"/>
                    <a:pt x="456" y="374"/>
                    <a:pt x="456" y="374"/>
                  </a:cubicBezTo>
                  <a:lnTo>
                    <a:pt x="456" y="374"/>
                  </a:lnTo>
                  <a:cubicBezTo>
                    <a:pt x="456" y="374"/>
                    <a:pt x="456" y="374"/>
                    <a:pt x="456" y="374"/>
                  </a:cubicBezTo>
                  <a:close/>
                  <a:moveTo>
                    <a:pt x="368" y="367"/>
                  </a:moveTo>
                  <a:lnTo>
                    <a:pt x="368" y="367"/>
                  </a:lnTo>
                  <a:cubicBezTo>
                    <a:pt x="365" y="370"/>
                    <a:pt x="362" y="373"/>
                    <a:pt x="359" y="376"/>
                  </a:cubicBezTo>
                  <a:lnTo>
                    <a:pt x="359" y="376"/>
                  </a:lnTo>
                  <a:cubicBezTo>
                    <a:pt x="360" y="374"/>
                    <a:pt x="362" y="372"/>
                    <a:pt x="364" y="370"/>
                  </a:cubicBezTo>
                  <a:lnTo>
                    <a:pt x="364" y="370"/>
                  </a:lnTo>
                  <a:cubicBezTo>
                    <a:pt x="365" y="369"/>
                    <a:pt x="367" y="368"/>
                    <a:pt x="368" y="367"/>
                  </a:cubicBezTo>
                  <a:close/>
                  <a:moveTo>
                    <a:pt x="431" y="369"/>
                  </a:moveTo>
                  <a:cubicBezTo>
                    <a:pt x="427" y="371"/>
                    <a:pt x="423" y="374"/>
                    <a:pt x="418" y="377"/>
                  </a:cubicBezTo>
                  <a:cubicBezTo>
                    <a:pt x="422" y="373"/>
                    <a:pt x="426" y="371"/>
                    <a:pt x="431" y="369"/>
                  </a:cubicBezTo>
                  <a:lnTo>
                    <a:pt x="431" y="369"/>
                  </a:lnTo>
                  <a:cubicBezTo>
                    <a:pt x="431" y="369"/>
                    <a:pt x="431" y="369"/>
                    <a:pt x="431" y="369"/>
                  </a:cubicBezTo>
                  <a:close/>
                  <a:moveTo>
                    <a:pt x="435" y="368"/>
                  </a:moveTo>
                  <a:cubicBezTo>
                    <a:pt x="431" y="371"/>
                    <a:pt x="428" y="374"/>
                    <a:pt x="424" y="377"/>
                  </a:cubicBezTo>
                  <a:cubicBezTo>
                    <a:pt x="427" y="373"/>
                    <a:pt x="430" y="371"/>
                    <a:pt x="433" y="368"/>
                  </a:cubicBezTo>
                  <a:lnTo>
                    <a:pt x="433" y="368"/>
                  </a:lnTo>
                  <a:cubicBezTo>
                    <a:pt x="434" y="368"/>
                    <a:pt x="434" y="368"/>
                    <a:pt x="435" y="368"/>
                  </a:cubicBezTo>
                  <a:close/>
                  <a:moveTo>
                    <a:pt x="455" y="377"/>
                  </a:moveTo>
                  <a:lnTo>
                    <a:pt x="455" y="377"/>
                  </a:lnTo>
                  <a:cubicBezTo>
                    <a:pt x="455" y="377"/>
                    <a:pt x="456" y="377"/>
                    <a:pt x="456" y="377"/>
                  </a:cubicBezTo>
                  <a:lnTo>
                    <a:pt x="456" y="377"/>
                  </a:lnTo>
                  <a:cubicBezTo>
                    <a:pt x="456" y="377"/>
                    <a:pt x="456" y="378"/>
                    <a:pt x="456" y="378"/>
                  </a:cubicBezTo>
                  <a:lnTo>
                    <a:pt x="456" y="378"/>
                  </a:lnTo>
                  <a:cubicBezTo>
                    <a:pt x="456" y="378"/>
                    <a:pt x="455" y="378"/>
                    <a:pt x="455" y="377"/>
                  </a:cubicBezTo>
                  <a:lnTo>
                    <a:pt x="455" y="377"/>
                  </a:lnTo>
                  <a:cubicBezTo>
                    <a:pt x="455" y="377"/>
                    <a:pt x="455" y="377"/>
                    <a:pt x="455" y="377"/>
                  </a:cubicBezTo>
                  <a:close/>
                  <a:moveTo>
                    <a:pt x="454" y="384"/>
                  </a:moveTo>
                  <a:lnTo>
                    <a:pt x="454" y="384"/>
                  </a:lnTo>
                  <a:cubicBezTo>
                    <a:pt x="455" y="385"/>
                    <a:pt x="455" y="386"/>
                    <a:pt x="455" y="387"/>
                  </a:cubicBezTo>
                  <a:lnTo>
                    <a:pt x="455" y="387"/>
                  </a:lnTo>
                  <a:cubicBezTo>
                    <a:pt x="455" y="388"/>
                    <a:pt x="455" y="388"/>
                    <a:pt x="455" y="389"/>
                  </a:cubicBezTo>
                  <a:lnTo>
                    <a:pt x="455" y="389"/>
                  </a:lnTo>
                  <a:cubicBezTo>
                    <a:pt x="455" y="387"/>
                    <a:pt x="455" y="386"/>
                    <a:pt x="454" y="384"/>
                  </a:cubicBezTo>
                  <a:lnTo>
                    <a:pt x="454" y="384"/>
                  </a:lnTo>
                  <a:cubicBezTo>
                    <a:pt x="454" y="384"/>
                    <a:pt x="454" y="384"/>
                    <a:pt x="454" y="384"/>
                  </a:cubicBezTo>
                  <a:close/>
                  <a:moveTo>
                    <a:pt x="351" y="400"/>
                  </a:moveTo>
                  <a:cubicBezTo>
                    <a:pt x="351" y="402"/>
                    <a:pt x="351" y="403"/>
                    <a:pt x="351" y="405"/>
                  </a:cubicBezTo>
                  <a:lnTo>
                    <a:pt x="351" y="405"/>
                  </a:lnTo>
                  <a:cubicBezTo>
                    <a:pt x="351" y="405"/>
                    <a:pt x="351" y="406"/>
                    <a:pt x="351" y="406"/>
                  </a:cubicBezTo>
                  <a:lnTo>
                    <a:pt x="351" y="406"/>
                  </a:lnTo>
                  <a:cubicBezTo>
                    <a:pt x="351" y="404"/>
                    <a:pt x="351" y="403"/>
                    <a:pt x="350" y="401"/>
                  </a:cubicBezTo>
                  <a:lnTo>
                    <a:pt x="350" y="401"/>
                  </a:lnTo>
                  <a:cubicBezTo>
                    <a:pt x="350" y="401"/>
                    <a:pt x="350" y="401"/>
                    <a:pt x="351" y="400"/>
                  </a:cubicBezTo>
                  <a:close/>
                  <a:moveTo>
                    <a:pt x="454" y="390"/>
                  </a:moveTo>
                  <a:lnTo>
                    <a:pt x="454" y="390"/>
                  </a:lnTo>
                  <a:cubicBezTo>
                    <a:pt x="454" y="393"/>
                    <a:pt x="454" y="397"/>
                    <a:pt x="454" y="401"/>
                  </a:cubicBezTo>
                  <a:lnTo>
                    <a:pt x="454" y="401"/>
                  </a:lnTo>
                  <a:cubicBezTo>
                    <a:pt x="454" y="404"/>
                    <a:pt x="453" y="407"/>
                    <a:pt x="453" y="410"/>
                  </a:cubicBezTo>
                  <a:lnTo>
                    <a:pt x="453" y="410"/>
                  </a:lnTo>
                  <a:cubicBezTo>
                    <a:pt x="453" y="403"/>
                    <a:pt x="453" y="396"/>
                    <a:pt x="454" y="390"/>
                  </a:cubicBezTo>
                  <a:close/>
                  <a:moveTo>
                    <a:pt x="350" y="412"/>
                  </a:moveTo>
                  <a:lnTo>
                    <a:pt x="350" y="412"/>
                  </a:lnTo>
                  <a:cubicBezTo>
                    <a:pt x="350" y="413"/>
                    <a:pt x="350" y="413"/>
                    <a:pt x="351" y="414"/>
                  </a:cubicBezTo>
                  <a:lnTo>
                    <a:pt x="351" y="414"/>
                  </a:lnTo>
                  <a:cubicBezTo>
                    <a:pt x="351" y="415"/>
                    <a:pt x="350" y="415"/>
                    <a:pt x="350" y="415"/>
                  </a:cubicBezTo>
                  <a:lnTo>
                    <a:pt x="350" y="415"/>
                  </a:lnTo>
                  <a:cubicBezTo>
                    <a:pt x="350" y="414"/>
                    <a:pt x="350" y="413"/>
                    <a:pt x="350" y="412"/>
                  </a:cubicBezTo>
                  <a:lnTo>
                    <a:pt x="350" y="412"/>
                  </a:lnTo>
                  <a:cubicBezTo>
                    <a:pt x="350" y="412"/>
                    <a:pt x="350" y="412"/>
                    <a:pt x="350" y="412"/>
                  </a:cubicBezTo>
                  <a:close/>
                  <a:moveTo>
                    <a:pt x="449" y="427"/>
                  </a:moveTo>
                  <a:cubicBezTo>
                    <a:pt x="449" y="427"/>
                    <a:pt x="449" y="427"/>
                    <a:pt x="449" y="427"/>
                  </a:cubicBezTo>
                  <a:lnTo>
                    <a:pt x="449" y="427"/>
                  </a:lnTo>
                  <a:cubicBezTo>
                    <a:pt x="449" y="428"/>
                    <a:pt x="449" y="428"/>
                    <a:pt x="448" y="429"/>
                  </a:cubicBezTo>
                  <a:lnTo>
                    <a:pt x="448" y="429"/>
                  </a:lnTo>
                  <a:cubicBezTo>
                    <a:pt x="449" y="428"/>
                    <a:pt x="449" y="428"/>
                    <a:pt x="449" y="428"/>
                  </a:cubicBezTo>
                  <a:lnTo>
                    <a:pt x="449" y="428"/>
                  </a:lnTo>
                  <a:cubicBezTo>
                    <a:pt x="449" y="428"/>
                    <a:pt x="449" y="427"/>
                    <a:pt x="449" y="427"/>
                  </a:cubicBezTo>
                  <a:close/>
                  <a:moveTo>
                    <a:pt x="362" y="436"/>
                  </a:moveTo>
                  <a:lnTo>
                    <a:pt x="362" y="436"/>
                  </a:lnTo>
                  <a:cubicBezTo>
                    <a:pt x="363" y="438"/>
                    <a:pt x="364" y="439"/>
                    <a:pt x="365" y="441"/>
                  </a:cubicBezTo>
                  <a:lnTo>
                    <a:pt x="365" y="441"/>
                  </a:lnTo>
                  <a:cubicBezTo>
                    <a:pt x="365" y="441"/>
                    <a:pt x="364" y="441"/>
                    <a:pt x="364" y="441"/>
                  </a:cubicBezTo>
                  <a:lnTo>
                    <a:pt x="364" y="441"/>
                  </a:lnTo>
                  <a:cubicBezTo>
                    <a:pt x="363" y="439"/>
                    <a:pt x="363" y="437"/>
                    <a:pt x="362" y="436"/>
                  </a:cubicBezTo>
                  <a:close/>
                  <a:moveTo>
                    <a:pt x="438" y="443"/>
                  </a:moveTo>
                  <a:cubicBezTo>
                    <a:pt x="438" y="443"/>
                    <a:pt x="438" y="443"/>
                    <a:pt x="438" y="444"/>
                  </a:cubicBezTo>
                  <a:lnTo>
                    <a:pt x="438" y="444"/>
                  </a:lnTo>
                  <a:cubicBezTo>
                    <a:pt x="437" y="444"/>
                    <a:pt x="437" y="445"/>
                    <a:pt x="436" y="445"/>
                  </a:cubicBezTo>
                  <a:lnTo>
                    <a:pt x="436" y="445"/>
                  </a:lnTo>
                  <a:cubicBezTo>
                    <a:pt x="436" y="446"/>
                    <a:pt x="435" y="446"/>
                    <a:pt x="435" y="446"/>
                  </a:cubicBezTo>
                  <a:lnTo>
                    <a:pt x="435" y="446"/>
                  </a:lnTo>
                  <a:cubicBezTo>
                    <a:pt x="436" y="445"/>
                    <a:pt x="437" y="444"/>
                    <a:pt x="438" y="443"/>
                  </a:cubicBezTo>
                  <a:close/>
                  <a:moveTo>
                    <a:pt x="367" y="446"/>
                  </a:moveTo>
                  <a:lnTo>
                    <a:pt x="367" y="446"/>
                  </a:lnTo>
                  <a:cubicBezTo>
                    <a:pt x="367" y="446"/>
                    <a:pt x="367" y="446"/>
                    <a:pt x="367" y="446"/>
                  </a:cubicBezTo>
                  <a:lnTo>
                    <a:pt x="367" y="446"/>
                  </a:lnTo>
                  <a:cubicBezTo>
                    <a:pt x="367" y="447"/>
                    <a:pt x="367" y="447"/>
                    <a:pt x="367" y="447"/>
                  </a:cubicBezTo>
                  <a:lnTo>
                    <a:pt x="367" y="447"/>
                  </a:lnTo>
                  <a:cubicBezTo>
                    <a:pt x="367" y="447"/>
                    <a:pt x="367" y="447"/>
                    <a:pt x="367" y="447"/>
                  </a:cubicBezTo>
                  <a:lnTo>
                    <a:pt x="367" y="447"/>
                  </a:lnTo>
                  <a:cubicBezTo>
                    <a:pt x="367" y="447"/>
                    <a:pt x="367" y="447"/>
                    <a:pt x="367" y="446"/>
                  </a:cubicBezTo>
                  <a:close/>
                  <a:moveTo>
                    <a:pt x="369" y="447"/>
                  </a:moveTo>
                  <a:cubicBezTo>
                    <a:pt x="370" y="447"/>
                    <a:pt x="372" y="448"/>
                    <a:pt x="373" y="448"/>
                  </a:cubicBezTo>
                  <a:lnTo>
                    <a:pt x="373" y="448"/>
                  </a:lnTo>
                  <a:cubicBezTo>
                    <a:pt x="373" y="448"/>
                    <a:pt x="373" y="448"/>
                    <a:pt x="373" y="448"/>
                  </a:cubicBezTo>
                  <a:lnTo>
                    <a:pt x="373" y="448"/>
                  </a:lnTo>
                  <a:cubicBezTo>
                    <a:pt x="372" y="448"/>
                    <a:pt x="371" y="448"/>
                    <a:pt x="369" y="447"/>
                  </a:cubicBezTo>
                  <a:lnTo>
                    <a:pt x="369" y="447"/>
                  </a:lnTo>
                  <a:cubicBezTo>
                    <a:pt x="369" y="447"/>
                    <a:pt x="369" y="447"/>
                    <a:pt x="369" y="447"/>
                  </a:cubicBezTo>
                  <a:close/>
                  <a:moveTo>
                    <a:pt x="422" y="454"/>
                  </a:moveTo>
                  <a:cubicBezTo>
                    <a:pt x="423" y="454"/>
                    <a:pt x="423" y="454"/>
                    <a:pt x="423" y="454"/>
                  </a:cubicBezTo>
                  <a:lnTo>
                    <a:pt x="423" y="454"/>
                  </a:lnTo>
                  <a:cubicBezTo>
                    <a:pt x="423" y="454"/>
                    <a:pt x="423" y="454"/>
                    <a:pt x="423" y="454"/>
                  </a:cubicBezTo>
                  <a:lnTo>
                    <a:pt x="423" y="454"/>
                  </a:lnTo>
                  <a:cubicBezTo>
                    <a:pt x="423" y="454"/>
                    <a:pt x="422" y="454"/>
                    <a:pt x="422" y="454"/>
                  </a:cubicBezTo>
                  <a:lnTo>
                    <a:pt x="422" y="454"/>
                  </a:lnTo>
                  <a:cubicBezTo>
                    <a:pt x="422" y="454"/>
                    <a:pt x="422" y="454"/>
                    <a:pt x="422" y="454"/>
                  </a:cubicBezTo>
                  <a:close/>
                  <a:moveTo>
                    <a:pt x="384" y="1"/>
                  </a:moveTo>
                  <a:cubicBezTo>
                    <a:pt x="378" y="1"/>
                    <a:pt x="372" y="1"/>
                    <a:pt x="367" y="2"/>
                  </a:cubicBezTo>
                  <a:cubicBezTo>
                    <a:pt x="260" y="19"/>
                    <a:pt x="159" y="62"/>
                    <a:pt x="90" y="149"/>
                  </a:cubicBezTo>
                  <a:cubicBezTo>
                    <a:pt x="24" y="230"/>
                    <a:pt x="0" y="322"/>
                    <a:pt x="0" y="420"/>
                  </a:cubicBezTo>
                  <a:cubicBezTo>
                    <a:pt x="0" y="463"/>
                    <a:pt x="9" y="506"/>
                    <a:pt x="24" y="544"/>
                  </a:cubicBezTo>
                  <a:cubicBezTo>
                    <a:pt x="38" y="578"/>
                    <a:pt x="58" y="619"/>
                    <a:pt x="81" y="650"/>
                  </a:cubicBezTo>
                  <a:cubicBezTo>
                    <a:pt x="142" y="728"/>
                    <a:pt x="231" y="783"/>
                    <a:pt x="332" y="800"/>
                  </a:cubicBezTo>
                  <a:cubicBezTo>
                    <a:pt x="355" y="805"/>
                    <a:pt x="380" y="807"/>
                    <a:pt x="405" y="807"/>
                  </a:cubicBezTo>
                  <a:cubicBezTo>
                    <a:pt x="431" y="807"/>
                    <a:pt x="456" y="805"/>
                    <a:pt x="479" y="800"/>
                  </a:cubicBezTo>
                  <a:cubicBezTo>
                    <a:pt x="528" y="792"/>
                    <a:pt x="563" y="780"/>
                    <a:pt x="606" y="754"/>
                  </a:cubicBezTo>
                  <a:cubicBezTo>
                    <a:pt x="637" y="737"/>
                    <a:pt x="663" y="711"/>
                    <a:pt x="686" y="685"/>
                  </a:cubicBezTo>
                  <a:cubicBezTo>
                    <a:pt x="773" y="598"/>
                    <a:pt x="816" y="454"/>
                    <a:pt x="796" y="333"/>
                  </a:cubicBezTo>
                  <a:cubicBezTo>
                    <a:pt x="782" y="267"/>
                    <a:pt x="758" y="204"/>
                    <a:pt x="715" y="152"/>
                  </a:cubicBezTo>
                  <a:cubicBezTo>
                    <a:pt x="678" y="106"/>
                    <a:pt x="626" y="65"/>
                    <a:pt x="568" y="45"/>
                  </a:cubicBezTo>
                  <a:cubicBezTo>
                    <a:pt x="535" y="32"/>
                    <a:pt x="500" y="23"/>
                    <a:pt x="465" y="20"/>
                  </a:cubicBezTo>
                  <a:lnTo>
                    <a:pt x="465" y="20"/>
                  </a:lnTo>
                  <a:cubicBezTo>
                    <a:pt x="438" y="8"/>
                    <a:pt x="410" y="1"/>
                    <a:pt x="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876;p50"/>
            <p:cNvSpPr/>
            <p:nvPr/>
          </p:nvSpPr>
          <p:spPr>
            <a:xfrm>
              <a:off x="5097325" y="2854925"/>
              <a:ext cx="27750" cy="29700"/>
            </a:xfrm>
            <a:custGeom>
              <a:avLst/>
              <a:gdLst/>
              <a:ahLst/>
              <a:cxnLst/>
              <a:rect l="l" t="t" r="r" b="b"/>
              <a:pathLst>
                <a:path w="1110" h="1188" extrusionOk="0">
                  <a:moveTo>
                    <a:pt x="649" y="336"/>
                  </a:moveTo>
                  <a:cubicBezTo>
                    <a:pt x="650" y="336"/>
                    <a:pt x="652" y="337"/>
                    <a:pt x="654" y="337"/>
                  </a:cubicBezTo>
                  <a:lnTo>
                    <a:pt x="654" y="337"/>
                  </a:lnTo>
                  <a:cubicBezTo>
                    <a:pt x="656" y="337"/>
                    <a:pt x="657" y="338"/>
                    <a:pt x="659" y="338"/>
                  </a:cubicBezTo>
                  <a:lnTo>
                    <a:pt x="659" y="338"/>
                  </a:lnTo>
                  <a:cubicBezTo>
                    <a:pt x="659" y="338"/>
                    <a:pt x="660" y="338"/>
                    <a:pt x="660" y="338"/>
                  </a:cubicBezTo>
                  <a:cubicBezTo>
                    <a:pt x="662" y="338"/>
                    <a:pt x="664" y="339"/>
                    <a:pt x="666" y="340"/>
                  </a:cubicBezTo>
                  <a:lnTo>
                    <a:pt x="666" y="340"/>
                  </a:lnTo>
                  <a:lnTo>
                    <a:pt x="672" y="343"/>
                  </a:lnTo>
                  <a:lnTo>
                    <a:pt x="672" y="343"/>
                  </a:lnTo>
                  <a:cubicBezTo>
                    <a:pt x="672" y="343"/>
                    <a:pt x="672" y="344"/>
                    <a:pt x="671" y="344"/>
                  </a:cubicBezTo>
                  <a:cubicBezTo>
                    <a:pt x="669" y="344"/>
                    <a:pt x="662" y="342"/>
                    <a:pt x="649" y="336"/>
                  </a:cubicBezTo>
                  <a:lnTo>
                    <a:pt x="649" y="336"/>
                  </a:lnTo>
                  <a:cubicBezTo>
                    <a:pt x="649" y="336"/>
                    <a:pt x="649" y="336"/>
                    <a:pt x="649" y="336"/>
                  </a:cubicBezTo>
                  <a:close/>
                  <a:moveTo>
                    <a:pt x="684" y="350"/>
                  </a:moveTo>
                  <a:lnTo>
                    <a:pt x="684" y="350"/>
                  </a:lnTo>
                  <a:cubicBezTo>
                    <a:pt x="692" y="353"/>
                    <a:pt x="699" y="361"/>
                    <a:pt x="697" y="361"/>
                  </a:cubicBezTo>
                  <a:cubicBezTo>
                    <a:pt x="696" y="361"/>
                    <a:pt x="692" y="358"/>
                    <a:pt x="684" y="350"/>
                  </a:cubicBezTo>
                  <a:close/>
                  <a:moveTo>
                    <a:pt x="934" y="387"/>
                  </a:moveTo>
                  <a:cubicBezTo>
                    <a:pt x="934" y="387"/>
                    <a:pt x="934" y="388"/>
                    <a:pt x="935" y="389"/>
                  </a:cubicBezTo>
                  <a:lnTo>
                    <a:pt x="935" y="389"/>
                  </a:lnTo>
                  <a:cubicBezTo>
                    <a:pt x="934" y="389"/>
                    <a:pt x="934" y="388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lose/>
                  <a:moveTo>
                    <a:pt x="499" y="454"/>
                  </a:moveTo>
                  <a:cubicBezTo>
                    <a:pt x="498" y="459"/>
                    <a:pt x="497" y="463"/>
                    <a:pt x="496" y="466"/>
                  </a:cubicBezTo>
                  <a:lnTo>
                    <a:pt x="496" y="466"/>
                  </a:lnTo>
                  <a:cubicBezTo>
                    <a:pt x="497" y="462"/>
                    <a:pt x="498" y="458"/>
                    <a:pt x="498" y="454"/>
                  </a:cubicBezTo>
                  <a:lnTo>
                    <a:pt x="498" y="454"/>
                  </a:lnTo>
                  <a:cubicBezTo>
                    <a:pt x="499" y="454"/>
                    <a:pt x="499" y="454"/>
                    <a:pt x="499" y="454"/>
                  </a:cubicBezTo>
                  <a:close/>
                  <a:moveTo>
                    <a:pt x="754" y="474"/>
                  </a:moveTo>
                  <a:cubicBezTo>
                    <a:pt x="754" y="474"/>
                    <a:pt x="754" y="474"/>
                    <a:pt x="754" y="475"/>
                  </a:cubicBezTo>
                  <a:lnTo>
                    <a:pt x="754" y="475"/>
                  </a:lnTo>
                  <a:cubicBezTo>
                    <a:pt x="753" y="476"/>
                    <a:pt x="751" y="477"/>
                    <a:pt x="750" y="478"/>
                  </a:cubicBezTo>
                  <a:lnTo>
                    <a:pt x="750" y="478"/>
                  </a:lnTo>
                  <a:cubicBezTo>
                    <a:pt x="752" y="476"/>
                    <a:pt x="753" y="474"/>
                    <a:pt x="754" y="474"/>
                  </a:cubicBezTo>
                  <a:close/>
                  <a:moveTo>
                    <a:pt x="745" y="487"/>
                  </a:moveTo>
                  <a:cubicBezTo>
                    <a:pt x="745" y="487"/>
                    <a:pt x="745" y="487"/>
                    <a:pt x="745" y="487"/>
                  </a:cubicBezTo>
                  <a:lnTo>
                    <a:pt x="745" y="487"/>
                  </a:lnTo>
                  <a:cubicBezTo>
                    <a:pt x="745" y="487"/>
                    <a:pt x="745" y="488"/>
                    <a:pt x="745" y="488"/>
                  </a:cubicBezTo>
                  <a:lnTo>
                    <a:pt x="745" y="488"/>
                  </a:lnTo>
                  <a:cubicBezTo>
                    <a:pt x="745" y="488"/>
                    <a:pt x="745" y="487"/>
                    <a:pt x="745" y="487"/>
                  </a:cubicBezTo>
                  <a:close/>
                  <a:moveTo>
                    <a:pt x="745" y="486"/>
                  </a:moveTo>
                  <a:cubicBezTo>
                    <a:pt x="745" y="486"/>
                    <a:pt x="745" y="486"/>
                    <a:pt x="745" y="486"/>
                  </a:cubicBezTo>
                  <a:lnTo>
                    <a:pt x="745" y="486"/>
                  </a:lnTo>
                  <a:cubicBezTo>
                    <a:pt x="745" y="487"/>
                    <a:pt x="744" y="488"/>
                    <a:pt x="742" y="490"/>
                  </a:cubicBezTo>
                  <a:lnTo>
                    <a:pt x="742" y="490"/>
                  </a:lnTo>
                  <a:cubicBezTo>
                    <a:pt x="743" y="488"/>
                    <a:pt x="744" y="487"/>
                    <a:pt x="745" y="486"/>
                  </a:cubicBezTo>
                  <a:close/>
                  <a:moveTo>
                    <a:pt x="736" y="490"/>
                  </a:moveTo>
                  <a:lnTo>
                    <a:pt x="736" y="490"/>
                  </a:lnTo>
                  <a:cubicBezTo>
                    <a:pt x="736" y="490"/>
                    <a:pt x="735" y="490"/>
                    <a:pt x="735" y="491"/>
                  </a:cubicBezTo>
                  <a:cubicBezTo>
                    <a:pt x="735" y="490"/>
                    <a:pt x="736" y="490"/>
                    <a:pt x="736" y="490"/>
                  </a:cubicBezTo>
                  <a:close/>
                  <a:moveTo>
                    <a:pt x="731" y="493"/>
                  </a:moveTo>
                  <a:lnTo>
                    <a:pt x="731" y="493"/>
                  </a:lnTo>
                  <a:cubicBezTo>
                    <a:pt x="729" y="494"/>
                    <a:pt x="727" y="495"/>
                    <a:pt x="726" y="495"/>
                  </a:cubicBezTo>
                  <a:lnTo>
                    <a:pt x="726" y="495"/>
                  </a:lnTo>
                  <a:cubicBezTo>
                    <a:pt x="724" y="496"/>
                    <a:pt x="722" y="496"/>
                    <a:pt x="720" y="496"/>
                  </a:cubicBezTo>
                  <a:lnTo>
                    <a:pt x="720" y="496"/>
                  </a:lnTo>
                  <a:cubicBezTo>
                    <a:pt x="722" y="496"/>
                    <a:pt x="727" y="495"/>
                    <a:pt x="731" y="493"/>
                  </a:cubicBezTo>
                  <a:close/>
                  <a:moveTo>
                    <a:pt x="487" y="529"/>
                  </a:moveTo>
                  <a:lnTo>
                    <a:pt x="487" y="529"/>
                  </a:lnTo>
                  <a:cubicBezTo>
                    <a:pt x="496" y="554"/>
                    <a:pt x="497" y="563"/>
                    <a:pt x="496" y="563"/>
                  </a:cubicBezTo>
                  <a:cubicBezTo>
                    <a:pt x="496" y="563"/>
                    <a:pt x="496" y="563"/>
                    <a:pt x="496" y="563"/>
                  </a:cubicBezTo>
                  <a:lnTo>
                    <a:pt x="496" y="563"/>
                  </a:lnTo>
                  <a:cubicBezTo>
                    <a:pt x="496" y="563"/>
                    <a:pt x="496" y="563"/>
                    <a:pt x="496" y="563"/>
                  </a:cubicBezTo>
                  <a:lnTo>
                    <a:pt x="487" y="529"/>
                  </a:lnTo>
                  <a:lnTo>
                    <a:pt x="487" y="529"/>
                  </a:lnTo>
                  <a:cubicBezTo>
                    <a:pt x="487" y="529"/>
                    <a:pt x="487" y="529"/>
                    <a:pt x="487" y="529"/>
                  </a:cubicBezTo>
                  <a:close/>
                  <a:moveTo>
                    <a:pt x="752" y="566"/>
                  </a:moveTo>
                  <a:cubicBezTo>
                    <a:pt x="751" y="571"/>
                    <a:pt x="751" y="576"/>
                    <a:pt x="751" y="581"/>
                  </a:cubicBezTo>
                  <a:lnTo>
                    <a:pt x="751" y="581"/>
                  </a:lnTo>
                  <a:cubicBezTo>
                    <a:pt x="750" y="586"/>
                    <a:pt x="748" y="590"/>
                    <a:pt x="747" y="590"/>
                  </a:cubicBezTo>
                  <a:cubicBezTo>
                    <a:pt x="747" y="590"/>
                    <a:pt x="747" y="584"/>
                    <a:pt x="752" y="566"/>
                  </a:cubicBezTo>
                  <a:close/>
                  <a:moveTo>
                    <a:pt x="597" y="608"/>
                  </a:moveTo>
                  <a:cubicBezTo>
                    <a:pt x="597" y="609"/>
                    <a:pt x="597" y="609"/>
                    <a:pt x="597" y="609"/>
                  </a:cubicBezTo>
                  <a:cubicBezTo>
                    <a:pt x="597" y="609"/>
                    <a:pt x="597" y="609"/>
                    <a:pt x="597" y="609"/>
                  </a:cubicBezTo>
                  <a:lnTo>
                    <a:pt x="597" y="609"/>
                  </a:lnTo>
                  <a:cubicBezTo>
                    <a:pt x="597" y="609"/>
                    <a:pt x="597" y="609"/>
                    <a:pt x="597" y="608"/>
                  </a:cubicBezTo>
                  <a:close/>
                  <a:moveTo>
                    <a:pt x="600" y="620"/>
                  </a:moveTo>
                  <a:cubicBezTo>
                    <a:pt x="599" y="621"/>
                    <a:pt x="597" y="623"/>
                    <a:pt x="594" y="623"/>
                  </a:cubicBezTo>
                  <a:lnTo>
                    <a:pt x="594" y="623"/>
                  </a:lnTo>
                  <a:cubicBezTo>
                    <a:pt x="594" y="623"/>
                    <a:pt x="595" y="622"/>
                    <a:pt x="595" y="621"/>
                  </a:cubicBezTo>
                  <a:lnTo>
                    <a:pt x="595" y="621"/>
                  </a:lnTo>
                  <a:cubicBezTo>
                    <a:pt x="597" y="621"/>
                    <a:pt x="599" y="620"/>
                    <a:pt x="600" y="620"/>
                  </a:cubicBezTo>
                  <a:close/>
                  <a:moveTo>
                    <a:pt x="592" y="622"/>
                  </a:moveTo>
                  <a:cubicBezTo>
                    <a:pt x="592" y="622"/>
                    <a:pt x="592" y="622"/>
                    <a:pt x="592" y="622"/>
                  </a:cubicBezTo>
                  <a:lnTo>
                    <a:pt x="592" y="622"/>
                  </a:lnTo>
                  <a:cubicBezTo>
                    <a:pt x="592" y="622"/>
                    <a:pt x="592" y="622"/>
                    <a:pt x="592" y="622"/>
                  </a:cubicBezTo>
                  <a:lnTo>
                    <a:pt x="592" y="622"/>
                  </a:lnTo>
                  <a:cubicBezTo>
                    <a:pt x="592" y="623"/>
                    <a:pt x="591" y="623"/>
                    <a:pt x="591" y="623"/>
                  </a:cubicBezTo>
                  <a:cubicBezTo>
                    <a:pt x="591" y="623"/>
                    <a:pt x="591" y="623"/>
                    <a:pt x="592" y="622"/>
                  </a:cubicBezTo>
                  <a:lnTo>
                    <a:pt x="592" y="622"/>
                  </a:lnTo>
                  <a:cubicBezTo>
                    <a:pt x="591" y="623"/>
                    <a:pt x="591" y="623"/>
                    <a:pt x="590" y="623"/>
                  </a:cubicBezTo>
                  <a:lnTo>
                    <a:pt x="590" y="623"/>
                  </a:lnTo>
                  <a:cubicBezTo>
                    <a:pt x="591" y="622"/>
                    <a:pt x="591" y="622"/>
                    <a:pt x="592" y="622"/>
                  </a:cubicBezTo>
                  <a:close/>
                  <a:moveTo>
                    <a:pt x="593" y="617"/>
                  </a:moveTo>
                  <a:cubicBezTo>
                    <a:pt x="591" y="620"/>
                    <a:pt x="589" y="622"/>
                    <a:pt x="588" y="624"/>
                  </a:cubicBezTo>
                  <a:lnTo>
                    <a:pt x="588" y="624"/>
                  </a:lnTo>
                  <a:cubicBezTo>
                    <a:pt x="588" y="623"/>
                    <a:pt x="589" y="623"/>
                    <a:pt x="590" y="623"/>
                  </a:cubicBezTo>
                  <a:lnTo>
                    <a:pt x="590" y="623"/>
                  </a:lnTo>
                  <a:cubicBezTo>
                    <a:pt x="590" y="623"/>
                    <a:pt x="589" y="624"/>
                    <a:pt x="588" y="624"/>
                  </a:cubicBezTo>
                  <a:lnTo>
                    <a:pt x="588" y="624"/>
                  </a:lnTo>
                  <a:cubicBezTo>
                    <a:pt x="589" y="624"/>
                    <a:pt x="590" y="624"/>
                    <a:pt x="591" y="623"/>
                  </a:cubicBezTo>
                  <a:lnTo>
                    <a:pt x="591" y="623"/>
                  </a:lnTo>
                  <a:cubicBezTo>
                    <a:pt x="591" y="624"/>
                    <a:pt x="591" y="624"/>
                    <a:pt x="590" y="625"/>
                  </a:cubicBezTo>
                  <a:lnTo>
                    <a:pt x="590" y="625"/>
                  </a:lnTo>
                  <a:cubicBezTo>
                    <a:pt x="589" y="625"/>
                    <a:pt x="588" y="625"/>
                    <a:pt x="586" y="626"/>
                  </a:cubicBezTo>
                  <a:lnTo>
                    <a:pt x="586" y="626"/>
                  </a:lnTo>
                  <a:cubicBezTo>
                    <a:pt x="587" y="625"/>
                    <a:pt x="588" y="625"/>
                    <a:pt x="588" y="624"/>
                  </a:cubicBezTo>
                  <a:lnTo>
                    <a:pt x="588" y="624"/>
                  </a:lnTo>
                  <a:cubicBezTo>
                    <a:pt x="588" y="624"/>
                    <a:pt x="587" y="625"/>
                    <a:pt x="587" y="625"/>
                  </a:cubicBezTo>
                  <a:lnTo>
                    <a:pt x="587" y="625"/>
                  </a:lnTo>
                  <a:cubicBezTo>
                    <a:pt x="587" y="625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7" y="625"/>
                    <a:pt x="587" y="625"/>
                    <a:pt x="586" y="625"/>
                  </a:cubicBezTo>
                  <a:lnTo>
                    <a:pt x="586" y="625"/>
                  </a:lnTo>
                  <a:cubicBezTo>
                    <a:pt x="585" y="625"/>
                    <a:pt x="584" y="626"/>
                    <a:pt x="584" y="626"/>
                  </a:cubicBezTo>
                  <a:lnTo>
                    <a:pt x="582" y="626"/>
                  </a:lnTo>
                  <a:cubicBezTo>
                    <a:pt x="582" y="626"/>
                    <a:pt x="581" y="626"/>
                    <a:pt x="581" y="626"/>
                  </a:cubicBezTo>
                  <a:lnTo>
                    <a:pt x="581" y="626"/>
                  </a:lnTo>
                  <a:cubicBezTo>
                    <a:pt x="583" y="625"/>
                    <a:pt x="585" y="625"/>
                    <a:pt x="587" y="624"/>
                  </a:cubicBezTo>
                  <a:lnTo>
                    <a:pt x="587" y="624"/>
                  </a:lnTo>
                  <a:cubicBezTo>
                    <a:pt x="587" y="624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7" y="624"/>
                    <a:pt x="587" y="624"/>
                    <a:pt x="588" y="624"/>
                  </a:cubicBezTo>
                  <a:lnTo>
                    <a:pt x="588" y="624"/>
                  </a:lnTo>
                  <a:cubicBezTo>
                    <a:pt x="587" y="624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9" y="621"/>
                    <a:pt x="591" y="619"/>
                    <a:pt x="593" y="617"/>
                  </a:cubicBezTo>
                  <a:close/>
                  <a:moveTo>
                    <a:pt x="735" y="678"/>
                  </a:moveTo>
                  <a:cubicBezTo>
                    <a:pt x="735" y="678"/>
                    <a:pt x="734" y="680"/>
                    <a:pt x="732" y="687"/>
                  </a:cubicBezTo>
                  <a:cubicBezTo>
                    <a:pt x="731" y="688"/>
                    <a:pt x="731" y="690"/>
                    <a:pt x="730" y="692"/>
                  </a:cubicBezTo>
                  <a:lnTo>
                    <a:pt x="730" y="692"/>
                  </a:lnTo>
                  <a:cubicBezTo>
                    <a:pt x="733" y="683"/>
                    <a:pt x="735" y="678"/>
                    <a:pt x="735" y="678"/>
                  </a:cubicBezTo>
                  <a:close/>
                  <a:moveTo>
                    <a:pt x="715" y="720"/>
                  </a:moveTo>
                  <a:lnTo>
                    <a:pt x="715" y="720"/>
                  </a:lnTo>
                  <a:cubicBezTo>
                    <a:pt x="713" y="726"/>
                    <a:pt x="710" y="732"/>
                    <a:pt x="708" y="737"/>
                  </a:cubicBezTo>
                  <a:lnTo>
                    <a:pt x="708" y="737"/>
                  </a:lnTo>
                  <a:cubicBezTo>
                    <a:pt x="708" y="737"/>
                    <a:pt x="708" y="737"/>
                    <a:pt x="708" y="737"/>
                  </a:cubicBezTo>
                  <a:lnTo>
                    <a:pt x="708" y="737"/>
                  </a:lnTo>
                  <a:cubicBezTo>
                    <a:pt x="711" y="727"/>
                    <a:pt x="714" y="722"/>
                    <a:pt x="715" y="720"/>
                  </a:cubicBezTo>
                  <a:close/>
                  <a:moveTo>
                    <a:pt x="627" y="1"/>
                  </a:moveTo>
                  <a:cubicBezTo>
                    <a:pt x="477" y="1"/>
                    <a:pt x="327" y="82"/>
                    <a:pt x="240" y="201"/>
                  </a:cubicBezTo>
                  <a:lnTo>
                    <a:pt x="240" y="201"/>
                  </a:lnTo>
                  <a:cubicBezTo>
                    <a:pt x="234" y="206"/>
                    <a:pt x="228" y="211"/>
                    <a:pt x="222" y="217"/>
                  </a:cubicBezTo>
                  <a:cubicBezTo>
                    <a:pt x="156" y="277"/>
                    <a:pt x="98" y="349"/>
                    <a:pt x="64" y="439"/>
                  </a:cubicBezTo>
                  <a:cubicBezTo>
                    <a:pt x="0" y="615"/>
                    <a:pt x="15" y="816"/>
                    <a:pt x="130" y="972"/>
                  </a:cubicBezTo>
                  <a:cubicBezTo>
                    <a:pt x="234" y="1113"/>
                    <a:pt x="396" y="1187"/>
                    <a:pt x="561" y="1187"/>
                  </a:cubicBezTo>
                  <a:cubicBezTo>
                    <a:pt x="619" y="1187"/>
                    <a:pt x="678" y="1178"/>
                    <a:pt x="735" y="1159"/>
                  </a:cubicBezTo>
                  <a:cubicBezTo>
                    <a:pt x="862" y="1119"/>
                    <a:pt x="957" y="1032"/>
                    <a:pt x="1026" y="923"/>
                  </a:cubicBezTo>
                  <a:cubicBezTo>
                    <a:pt x="1092" y="816"/>
                    <a:pt x="1110" y="681"/>
                    <a:pt x="1107" y="563"/>
                  </a:cubicBezTo>
                  <a:cubicBezTo>
                    <a:pt x="1101" y="439"/>
                    <a:pt x="1067" y="312"/>
                    <a:pt x="1000" y="208"/>
                  </a:cubicBezTo>
                  <a:cubicBezTo>
                    <a:pt x="937" y="104"/>
                    <a:pt x="827" y="38"/>
                    <a:pt x="709" y="9"/>
                  </a:cubicBezTo>
                  <a:cubicBezTo>
                    <a:pt x="682" y="4"/>
                    <a:pt x="655" y="1"/>
                    <a:pt x="6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877;p50"/>
            <p:cNvSpPr/>
            <p:nvPr/>
          </p:nvSpPr>
          <p:spPr>
            <a:xfrm>
              <a:off x="4686700" y="3265375"/>
              <a:ext cx="22275" cy="22975"/>
            </a:xfrm>
            <a:custGeom>
              <a:avLst/>
              <a:gdLst/>
              <a:ahLst/>
              <a:cxnLst/>
              <a:rect l="l" t="t" r="r" b="b"/>
              <a:pathLst>
                <a:path w="891" h="919" extrusionOk="0">
                  <a:moveTo>
                    <a:pt x="443" y="344"/>
                  </a:moveTo>
                  <a:cubicBezTo>
                    <a:pt x="444" y="344"/>
                    <a:pt x="445" y="344"/>
                    <a:pt x="445" y="344"/>
                  </a:cubicBezTo>
                  <a:lnTo>
                    <a:pt x="445" y="344"/>
                  </a:lnTo>
                  <a:cubicBezTo>
                    <a:pt x="446" y="345"/>
                    <a:pt x="446" y="345"/>
                    <a:pt x="446" y="345"/>
                  </a:cubicBezTo>
                  <a:lnTo>
                    <a:pt x="446" y="345"/>
                  </a:lnTo>
                  <a:cubicBezTo>
                    <a:pt x="445" y="345"/>
                    <a:pt x="445" y="345"/>
                    <a:pt x="444" y="345"/>
                  </a:cubicBezTo>
                  <a:lnTo>
                    <a:pt x="444" y="345"/>
                  </a:lnTo>
                  <a:cubicBezTo>
                    <a:pt x="444" y="345"/>
                    <a:pt x="443" y="344"/>
                    <a:pt x="443" y="344"/>
                  </a:cubicBezTo>
                  <a:close/>
                  <a:moveTo>
                    <a:pt x="499" y="401"/>
                  </a:moveTo>
                  <a:cubicBezTo>
                    <a:pt x="499" y="401"/>
                    <a:pt x="499" y="401"/>
                    <a:pt x="499" y="401"/>
                  </a:cubicBezTo>
                  <a:lnTo>
                    <a:pt x="499" y="401"/>
                  </a:lnTo>
                  <a:cubicBezTo>
                    <a:pt x="499" y="402"/>
                    <a:pt x="500" y="403"/>
                    <a:pt x="501" y="403"/>
                  </a:cubicBezTo>
                  <a:lnTo>
                    <a:pt x="501" y="403"/>
                  </a:lnTo>
                  <a:cubicBezTo>
                    <a:pt x="501" y="403"/>
                    <a:pt x="501" y="403"/>
                    <a:pt x="501" y="403"/>
                  </a:cubicBezTo>
                  <a:lnTo>
                    <a:pt x="501" y="403"/>
                  </a:lnTo>
                  <a:cubicBezTo>
                    <a:pt x="500" y="403"/>
                    <a:pt x="499" y="402"/>
                    <a:pt x="499" y="402"/>
                  </a:cubicBezTo>
                  <a:lnTo>
                    <a:pt x="499" y="402"/>
                  </a:lnTo>
                  <a:cubicBezTo>
                    <a:pt x="499" y="402"/>
                    <a:pt x="499" y="402"/>
                    <a:pt x="499" y="401"/>
                  </a:cubicBezTo>
                  <a:close/>
                  <a:moveTo>
                    <a:pt x="392" y="534"/>
                  </a:moveTo>
                  <a:lnTo>
                    <a:pt x="392" y="534"/>
                  </a:lnTo>
                  <a:cubicBezTo>
                    <a:pt x="395" y="536"/>
                    <a:pt x="398" y="538"/>
                    <a:pt x="401" y="540"/>
                  </a:cubicBezTo>
                  <a:lnTo>
                    <a:pt x="401" y="540"/>
                  </a:lnTo>
                  <a:cubicBezTo>
                    <a:pt x="399" y="539"/>
                    <a:pt x="398" y="538"/>
                    <a:pt x="396" y="537"/>
                  </a:cubicBezTo>
                  <a:lnTo>
                    <a:pt x="396" y="537"/>
                  </a:lnTo>
                  <a:cubicBezTo>
                    <a:pt x="395" y="536"/>
                    <a:pt x="393" y="535"/>
                    <a:pt x="392" y="534"/>
                  </a:cubicBezTo>
                  <a:close/>
                  <a:moveTo>
                    <a:pt x="486" y="543"/>
                  </a:moveTo>
                  <a:cubicBezTo>
                    <a:pt x="486" y="543"/>
                    <a:pt x="486" y="544"/>
                    <a:pt x="486" y="544"/>
                  </a:cubicBezTo>
                  <a:lnTo>
                    <a:pt x="486" y="544"/>
                  </a:lnTo>
                  <a:cubicBezTo>
                    <a:pt x="485" y="545"/>
                    <a:pt x="484" y="545"/>
                    <a:pt x="484" y="545"/>
                  </a:cubicBezTo>
                  <a:lnTo>
                    <a:pt x="484" y="545"/>
                  </a:lnTo>
                  <a:cubicBezTo>
                    <a:pt x="485" y="544"/>
                    <a:pt x="485" y="544"/>
                    <a:pt x="486" y="543"/>
                  </a:cubicBezTo>
                  <a:close/>
                  <a:moveTo>
                    <a:pt x="488" y="546"/>
                  </a:move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close/>
                  <a:moveTo>
                    <a:pt x="484" y="547"/>
                  </a:move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close/>
                  <a:moveTo>
                    <a:pt x="462" y="551"/>
                  </a:moveTo>
                  <a:cubicBezTo>
                    <a:pt x="462" y="551"/>
                    <a:pt x="463" y="551"/>
                    <a:pt x="463" y="551"/>
                  </a:cubicBezTo>
                  <a:lnTo>
                    <a:pt x="463" y="551"/>
                  </a:lnTo>
                  <a:cubicBezTo>
                    <a:pt x="461" y="551"/>
                    <a:pt x="459" y="552"/>
                    <a:pt x="457" y="552"/>
                  </a:cubicBezTo>
                  <a:lnTo>
                    <a:pt x="457" y="552"/>
                  </a:lnTo>
                  <a:cubicBezTo>
                    <a:pt x="457" y="552"/>
                    <a:pt x="457" y="552"/>
                    <a:pt x="457" y="552"/>
                  </a:cubicBezTo>
                  <a:lnTo>
                    <a:pt x="457" y="552"/>
                  </a:lnTo>
                  <a:cubicBezTo>
                    <a:pt x="458" y="551"/>
                    <a:pt x="460" y="551"/>
                    <a:pt x="462" y="551"/>
                  </a:cubicBezTo>
                  <a:close/>
                  <a:moveTo>
                    <a:pt x="458" y="1"/>
                  </a:moveTo>
                  <a:cubicBezTo>
                    <a:pt x="427" y="1"/>
                    <a:pt x="396" y="6"/>
                    <a:pt x="366" y="16"/>
                  </a:cubicBezTo>
                  <a:lnTo>
                    <a:pt x="366" y="16"/>
                  </a:lnTo>
                  <a:cubicBezTo>
                    <a:pt x="365" y="16"/>
                    <a:pt x="364" y="16"/>
                    <a:pt x="364" y="16"/>
                  </a:cubicBezTo>
                  <a:cubicBezTo>
                    <a:pt x="343" y="16"/>
                    <a:pt x="323" y="20"/>
                    <a:pt x="303" y="28"/>
                  </a:cubicBezTo>
                  <a:cubicBezTo>
                    <a:pt x="199" y="71"/>
                    <a:pt x="118" y="140"/>
                    <a:pt x="61" y="236"/>
                  </a:cubicBezTo>
                  <a:cubicBezTo>
                    <a:pt x="17" y="313"/>
                    <a:pt x="0" y="406"/>
                    <a:pt x="9" y="492"/>
                  </a:cubicBezTo>
                  <a:cubicBezTo>
                    <a:pt x="14" y="579"/>
                    <a:pt x="46" y="668"/>
                    <a:pt x="98" y="737"/>
                  </a:cubicBezTo>
                  <a:cubicBezTo>
                    <a:pt x="161" y="824"/>
                    <a:pt x="248" y="875"/>
                    <a:pt x="349" y="904"/>
                  </a:cubicBezTo>
                  <a:cubicBezTo>
                    <a:pt x="386" y="913"/>
                    <a:pt x="425" y="919"/>
                    <a:pt x="465" y="919"/>
                  </a:cubicBezTo>
                  <a:cubicBezTo>
                    <a:pt x="524" y="919"/>
                    <a:pt x="584" y="907"/>
                    <a:pt x="634" y="881"/>
                  </a:cubicBezTo>
                  <a:cubicBezTo>
                    <a:pt x="744" y="826"/>
                    <a:pt x="810" y="740"/>
                    <a:pt x="844" y="625"/>
                  </a:cubicBezTo>
                  <a:cubicBezTo>
                    <a:pt x="891" y="466"/>
                    <a:pt x="847" y="264"/>
                    <a:pt x="738" y="140"/>
                  </a:cubicBezTo>
                  <a:cubicBezTo>
                    <a:pt x="680" y="74"/>
                    <a:pt x="617" y="31"/>
                    <a:pt x="533" y="11"/>
                  </a:cubicBezTo>
                  <a:cubicBezTo>
                    <a:pt x="508" y="4"/>
                    <a:pt x="483" y="1"/>
                    <a:pt x="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878;p50"/>
            <p:cNvSpPr/>
            <p:nvPr/>
          </p:nvSpPr>
          <p:spPr>
            <a:xfrm>
              <a:off x="4759675" y="3268375"/>
              <a:ext cx="23950" cy="28125"/>
            </a:xfrm>
            <a:custGeom>
              <a:avLst/>
              <a:gdLst/>
              <a:ahLst/>
              <a:cxnLst/>
              <a:rect l="l" t="t" r="r" b="b"/>
              <a:pathLst>
                <a:path w="958" h="1125" extrusionOk="0">
                  <a:moveTo>
                    <a:pt x="552" y="385"/>
                  </a:moveTo>
                  <a:lnTo>
                    <a:pt x="552" y="385"/>
                  </a:lnTo>
                  <a:cubicBezTo>
                    <a:pt x="552" y="385"/>
                    <a:pt x="552" y="385"/>
                    <a:pt x="552" y="385"/>
                  </a:cubicBezTo>
                  <a:lnTo>
                    <a:pt x="552" y="385"/>
                  </a:lnTo>
                  <a:cubicBezTo>
                    <a:pt x="553" y="386"/>
                    <a:pt x="554" y="386"/>
                    <a:pt x="554" y="386"/>
                  </a:cubicBezTo>
                  <a:cubicBezTo>
                    <a:pt x="556" y="389"/>
                    <a:pt x="559" y="391"/>
                    <a:pt x="561" y="394"/>
                  </a:cubicBezTo>
                  <a:lnTo>
                    <a:pt x="561" y="394"/>
                  </a:lnTo>
                  <a:cubicBezTo>
                    <a:pt x="561" y="394"/>
                    <a:pt x="561" y="394"/>
                    <a:pt x="561" y="394"/>
                  </a:cubicBezTo>
                  <a:lnTo>
                    <a:pt x="561" y="394"/>
                  </a:lnTo>
                  <a:cubicBezTo>
                    <a:pt x="557" y="392"/>
                    <a:pt x="554" y="389"/>
                    <a:pt x="552" y="387"/>
                  </a:cubicBezTo>
                  <a:lnTo>
                    <a:pt x="552" y="387"/>
                  </a:lnTo>
                  <a:cubicBezTo>
                    <a:pt x="552" y="387"/>
                    <a:pt x="552" y="386"/>
                    <a:pt x="552" y="385"/>
                  </a:cubicBezTo>
                  <a:close/>
                  <a:moveTo>
                    <a:pt x="584" y="456"/>
                  </a:moveTo>
                  <a:cubicBezTo>
                    <a:pt x="585" y="457"/>
                    <a:pt x="585" y="457"/>
                    <a:pt x="585" y="458"/>
                  </a:cubicBezTo>
                  <a:lnTo>
                    <a:pt x="585" y="458"/>
                  </a:lnTo>
                  <a:cubicBezTo>
                    <a:pt x="585" y="459"/>
                    <a:pt x="585" y="460"/>
                    <a:pt x="585" y="461"/>
                  </a:cubicBezTo>
                  <a:lnTo>
                    <a:pt x="585" y="461"/>
                  </a:lnTo>
                  <a:cubicBezTo>
                    <a:pt x="585" y="459"/>
                    <a:pt x="585" y="457"/>
                    <a:pt x="584" y="456"/>
                  </a:cubicBezTo>
                  <a:close/>
                  <a:moveTo>
                    <a:pt x="602" y="603"/>
                  </a:moveTo>
                  <a:lnTo>
                    <a:pt x="602" y="603"/>
                  </a:lnTo>
                  <a:cubicBezTo>
                    <a:pt x="602" y="603"/>
                    <a:pt x="602" y="603"/>
                    <a:pt x="602" y="604"/>
                  </a:cubicBezTo>
                  <a:lnTo>
                    <a:pt x="602" y="604"/>
                  </a:lnTo>
                  <a:cubicBezTo>
                    <a:pt x="602" y="604"/>
                    <a:pt x="602" y="604"/>
                    <a:pt x="602" y="604"/>
                  </a:cubicBezTo>
                  <a:lnTo>
                    <a:pt x="602" y="604"/>
                  </a:lnTo>
                  <a:cubicBezTo>
                    <a:pt x="602" y="604"/>
                    <a:pt x="602" y="603"/>
                    <a:pt x="602" y="603"/>
                  </a:cubicBezTo>
                  <a:close/>
                  <a:moveTo>
                    <a:pt x="455" y="0"/>
                  </a:moveTo>
                  <a:cubicBezTo>
                    <a:pt x="326" y="0"/>
                    <a:pt x="204" y="57"/>
                    <a:pt x="125" y="165"/>
                  </a:cubicBezTo>
                  <a:cubicBezTo>
                    <a:pt x="35" y="283"/>
                    <a:pt x="1" y="433"/>
                    <a:pt x="3" y="582"/>
                  </a:cubicBezTo>
                  <a:cubicBezTo>
                    <a:pt x="6" y="735"/>
                    <a:pt x="73" y="874"/>
                    <a:pt x="176" y="980"/>
                  </a:cubicBezTo>
                  <a:cubicBezTo>
                    <a:pt x="263" y="1069"/>
                    <a:pt x="387" y="1124"/>
                    <a:pt x="512" y="1124"/>
                  </a:cubicBezTo>
                  <a:cubicBezTo>
                    <a:pt x="529" y="1124"/>
                    <a:pt x="546" y="1123"/>
                    <a:pt x="563" y="1121"/>
                  </a:cubicBezTo>
                  <a:cubicBezTo>
                    <a:pt x="712" y="1104"/>
                    <a:pt x="836" y="1015"/>
                    <a:pt x="908" y="879"/>
                  </a:cubicBezTo>
                  <a:cubicBezTo>
                    <a:pt x="943" y="816"/>
                    <a:pt x="957" y="744"/>
                    <a:pt x="957" y="669"/>
                  </a:cubicBezTo>
                  <a:cubicBezTo>
                    <a:pt x="957" y="629"/>
                    <a:pt x="957" y="591"/>
                    <a:pt x="952" y="554"/>
                  </a:cubicBezTo>
                  <a:cubicBezTo>
                    <a:pt x="943" y="510"/>
                    <a:pt x="943" y="467"/>
                    <a:pt x="937" y="427"/>
                  </a:cubicBezTo>
                  <a:cubicBezTo>
                    <a:pt x="914" y="312"/>
                    <a:pt x="874" y="202"/>
                    <a:pt x="785" y="124"/>
                  </a:cubicBezTo>
                  <a:cubicBezTo>
                    <a:pt x="737" y="80"/>
                    <a:pt x="678" y="53"/>
                    <a:pt x="617" y="42"/>
                  </a:cubicBezTo>
                  <a:lnTo>
                    <a:pt x="617" y="42"/>
                  </a:lnTo>
                  <a:cubicBezTo>
                    <a:pt x="596" y="26"/>
                    <a:pt x="571" y="15"/>
                    <a:pt x="542" y="9"/>
                  </a:cubicBezTo>
                  <a:cubicBezTo>
                    <a:pt x="513" y="3"/>
                    <a:pt x="484" y="0"/>
                    <a:pt x="4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680981"/>
      </p:ext>
    </p:extLst>
  </p:cSld>
  <p:clrMapOvr>
    <a:masterClrMapping/>
  </p:clrMapOvr>
  <p:transition spd="med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6AA85-D497-6218-5614-2C6E074D22BF}"/>
              </a:ext>
            </a:extLst>
          </p:cNvPr>
          <p:cNvSpPr/>
          <p:nvPr/>
        </p:nvSpPr>
        <p:spPr>
          <a:xfrm>
            <a:off x="3358347" y="16820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A94F76-ED3C-52B7-74EE-1105BFEFCC0C}"/>
                  </a:ext>
                </a:extLst>
              </p:cNvPr>
              <p:cNvSpPr txBox="1"/>
              <p:nvPr/>
            </p:nvSpPr>
            <p:spPr>
              <a:xfrm>
                <a:off x="873288" y="665202"/>
                <a:ext cx="7397421" cy="1906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−0,16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A94F76-ED3C-52B7-74EE-1105BFEFC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88" y="665202"/>
                <a:ext cx="7397421" cy="1906548"/>
              </a:xfrm>
              <a:prstGeom prst="rect">
                <a:avLst/>
              </a:prstGeom>
              <a:blipFill>
                <a:blip r:embed="rId3"/>
                <a:stretch>
                  <a:fillRect l="-824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375900" y="2954461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543C7A-A8DF-F739-A343-AB49D81AF969}"/>
                  </a:ext>
                </a:extLst>
              </p:cNvPr>
              <p:cNvSpPr txBox="1"/>
              <p:nvPr/>
            </p:nvSpPr>
            <p:spPr>
              <a:xfrm>
                <a:off x="2266484" y="2831710"/>
                <a:ext cx="4067409" cy="1492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  <m:sup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−0,16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−0,16</m:t>
                        </m:r>
                      </m:e>
                    </m: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=0,16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543C7A-A8DF-F739-A343-AB49D81AF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484" y="2831710"/>
                <a:ext cx="4067409" cy="1492140"/>
              </a:xfrm>
              <a:prstGeom prst="rect">
                <a:avLst/>
              </a:prstGeom>
              <a:blipFill>
                <a:blip r:embed="rId4"/>
                <a:stretch>
                  <a:fillRect l="-1649" b="-6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0" grpId="0" animBg="1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6AA85-D497-6218-5614-2C6E074D22BF}"/>
              </a:ext>
            </a:extLst>
          </p:cNvPr>
          <p:cNvSpPr/>
          <p:nvPr/>
        </p:nvSpPr>
        <p:spPr>
          <a:xfrm>
            <a:off x="3358347" y="16820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A94F76-ED3C-52B7-74EE-1105BFEFCC0C}"/>
                  </a:ext>
                </a:extLst>
              </p:cNvPr>
              <p:cNvSpPr txBox="1"/>
              <p:nvPr/>
            </p:nvSpPr>
            <p:spPr>
              <a:xfrm>
                <a:off x="873288" y="665202"/>
                <a:ext cx="7397421" cy="1906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−0,16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A94F76-ED3C-52B7-74EE-1105BFEFC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88" y="665202"/>
                <a:ext cx="7397421" cy="1906548"/>
              </a:xfrm>
              <a:prstGeom prst="rect">
                <a:avLst/>
              </a:prstGeom>
              <a:blipFill>
                <a:blip r:embed="rId3"/>
                <a:stretch>
                  <a:fillRect l="-824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375900" y="2954461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543C7A-A8DF-F739-A343-AB49D81AF969}"/>
                  </a:ext>
                </a:extLst>
              </p:cNvPr>
              <p:cNvSpPr txBox="1"/>
              <p:nvPr/>
            </p:nvSpPr>
            <p:spPr>
              <a:xfrm>
                <a:off x="1471962" y="2571750"/>
                <a:ext cx="7147932" cy="196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=|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−3| 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−3&lt;0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543C7A-A8DF-F739-A343-AB49D81AF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62" y="2571750"/>
                <a:ext cx="7147932" cy="1969963"/>
              </a:xfrm>
              <a:prstGeom prst="rect">
                <a:avLst/>
              </a:prstGeom>
              <a:blipFill>
                <a:blip r:embed="rId4"/>
                <a:stretch>
                  <a:fillRect l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353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2F7A9-FCE7-D75C-F172-BEB3C7C07F4E}"/>
              </a:ext>
            </a:extLst>
          </p:cNvPr>
          <p:cNvSpPr/>
          <p:nvPr/>
        </p:nvSpPr>
        <p:spPr>
          <a:xfrm>
            <a:off x="3153443" y="280901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F8502-88B8-8770-9E1F-EFD0606A1E8E}"/>
                  </a:ext>
                </a:extLst>
              </p:cNvPr>
              <p:cNvSpPr txBox="1"/>
              <p:nvPr/>
            </p:nvSpPr>
            <p:spPr>
              <a:xfrm>
                <a:off x="272842" y="777897"/>
                <a:ext cx="8648133" cy="3828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36 .  81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49 . 121 . 169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14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3−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F8502-88B8-8770-9E1F-EFD0606A1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42" y="777897"/>
                <a:ext cx="8648133" cy="3828356"/>
              </a:xfrm>
              <a:prstGeom prst="rect">
                <a:avLst/>
              </a:prstGeom>
              <a:blipFill>
                <a:blip r:embed="rId3"/>
                <a:stretch>
                  <a:fillRect l="-776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B999FD-AAB0-CA2A-5C10-AC5C6CC8F803}"/>
                  </a:ext>
                </a:extLst>
              </p:cNvPr>
              <p:cNvSpPr txBox="1"/>
              <p:nvPr/>
            </p:nvSpPr>
            <p:spPr>
              <a:xfrm>
                <a:off x="2924408" y="1762963"/>
                <a:ext cx="3130705" cy="436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𝟑𝟔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𝟖𝟏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𝟓𝟒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B999FD-AAB0-CA2A-5C10-AC5C6CC8F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08" y="1762963"/>
                <a:ext cx="3130705" cy="436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DF5E26-B429-5CE7-4CA1-23CE350EA531}"/>
                  </a:ext>
                </a:extLst>
              </p:cNvPr>
              <p:cNvSpPr txBox="1"/>
              <p:nvPr/>
            </p:nvSpPr>
            <p:spPr>
              <a:xfrm>
                <a:off x="2913257" y="2524156"/>
                <a:ext cx="4736481" cy="436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𝟒𝟗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𝟏𝟐𝟏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𝟏𝟔𝟗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𝟏𝟏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𝟏𝟑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𝟏𝟎𝟎𝟏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DF5E26-B429-5CE7-4CA1-23CE350EA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257" y="2524156"/>
                <a:ext cx="4736481" cy="4364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F20F04-E430-F022-21BF-CC91256FA3A6}"/>
                  </a:ext>
                </a:extLst>
              </p:cNvPr>
              <p:cNvSpPr txBox="1"/>
              <p:nvPr/>
            </p:nvSpPr>
            <p:spPr>
              <a:xfrm>
                <a:off x="2946710" y="3285349"/>
                <a:ext cx="5550519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𝟓𝟎</m:t>
                            </m:r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𝟏𝟒</m:t>
                            </m:r>
                          </m:e>
                        </m:d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.(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𝟓𝟎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𝟏𝟒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𝟑𝟔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𝟔𝟒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𝟒𝟖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F20F04-E430-F022-21BF-CC91256FA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10" y="3285349"/>
                <a:ext cx="5550519" cy="465064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DCE205-DC11-38CA-EBA3-5643873DB891}"/>
                  </a:ext>
                </a:extLst>
              </p:cNvPr>
              <p:cNvSpPr txBox="1"/>
              <p:nvPr/>
            </p:nvSpPr>
            <p:spPr>
              <a:xfrm>
                <a:off x="2946710" y="3945624"/>
                <a:ext cx="6076021" cy="749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</m:e>
                            </m:rad>
                          </m:e>
                        </m:d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𝟓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𝟗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DCE205-DC11-38CA-EBA3-5643873DB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10" y="3945624"/>
                <a:ext cx="6076021" cy="7490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649738" y="1262717"/>
            <a:ext cx="1135970" cy="877537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2F7A9-FCE7-D75C-F172-BEB3C7C07F4E}"/>
              </a:ext>
            </a:extLst>
          </p:cNvPr>
          <p:cNvSpPr/>
          <p:nvPr/>
        </p:nvSpPr>
        <p:spPr>
          <a:xfrm>
            <a:off x="332186" y="386103"/>
            <a:ext cx="2427302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9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9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9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F8502-88B8-8770-9E1F-EFD0606A1E8E}"/>
                  </a:ext>
                </a:extLst>
              </p:cNvPr>
              <p:cNvSpPr txBox="1"/>
              <p:nvPr/>
            </p:nvSpPr>
            <p:spPr>
              <a:xfrm>
                <a:off x="1391552" y="386103"/>
                <a:ext cx="7518273" cy="4148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36</m:t>
                            </m:r>
                          </m:den>
                        </m:f>
                      </m:e>
                    </m:ra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13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81</m:t>
                            </m:r>
                          </m:den>
                        </m:f>
                      </m:e>
                    </m:ra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−9 .  7+</m:t>
                            </m:r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50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50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+51</m:t>
                            </m:r>
                          </m:e>
                        </m:rad>
                      </m:den>
                    </m:f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F8502-88B8-8770-9E1F-EFD0606A1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52" y="386103"/>
                <a:ext cx="7518273" cy="4148700"/>
              </a:xfrm>
              <a:prstGeom prst="rect">
                <a:avLst/>
              </a:prstGeom>
              <a:blipFill>
                <a:blip r:embed="rId3"/>
                <a:stretch>
                  <a:fillRect l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B999FD-AAB0-CA2A-5C10-AC5C6CC8F803}"/>
                  </a:ext>
                </a:extLst>
              </p:cNvPr>
              <p:cNvSpPr txBox="1"/>
              <p:nvPr/>
            </p:nvSpPr>
            <p:spPr>
              <a:xfrm>
                <a:off x="2913257" y="1231560"/>
                <a:ext cx="1357660" cy="6017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36</m:t>
                            </m:r>
                          </m:e>
                        </m:rad>
                      </m:den>
                    </m:f>
                    <m:r>
                      <a:rPr lang="pt-BR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pt-BR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9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B999FD-AAB0-CA2A-5C10-AC5C6CC8F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257" y="1231560"/>
                <a:ext cx="1357660" cy="601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DF5E26-B429-5CE7-4CA1-23CE350EA531}"/>
                  </a:ext>
                </a:extLst>
              </p:cNvPr>
              <p:cNvSpPr txBox="1"/>
              <p:nvPr/>
            </p:nvSpPr>
            <p:spPr>
              <a:xfrm>
                <a:off x="2913257" y="2090415"/>
                <a:ext cx="3465241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13−12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13+12</m:t>
                                </m:r>
                              </m:e>
                            </m:d>
                          </m:num>
                          <m:den>
                            <m:r>
                              <a:rPr lang="pt-BR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81</m:t>
                            </m:r>
                          </m:den>
                        </m:f>
                      </m:e>
                    </m:rad>
                    <m:r>
                      <a:rPr lang="pt-BR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1.25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81</m:t>
                            </m:r>
                          </m:e>
                        </m:rad>
                      </m:den>
                    </m:f>
                    <m:r>
                      <a:rPr lang="pt-BR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pt-BR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9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DF5E26-B429-5CE7-4CA1-23CE350EA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257" y="2090415"/>
                <a:ext cx="3465241" cy="718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F20F04-E430-F022-21BF-CC91256FA3A6}"/>
                  </a:ext>
                </a:extLst>
              </p:cNvPr>
              <p:cNvSpPr txBox="1"/>
              <p:nvPr/>
            </p:nvSpPr>
            <p:spPr>
              <a:xfrm>
                <a:off x="2913257" y="3066225"/>
                <a:ext cx="5550519" cy="622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9+7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e>
                                  <m:sup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−9.7+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−9.7+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9+7</m:t>
                            </m:r>
                          </m:e>
                        </m:rad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−9.7+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−9.7+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e>
                    </m:rad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19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F20F04-E430-F022-21BF-CC91256FA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257" y="3066225"/>
                <a:ext cx="5550519" cy="6228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DCE205-DC11-38CA-EBA3-5643873DB891}"/>
                  </a:ext>
                </a:extLst>
              </p:cNvPr>
              <p:cNvSpPr txBox="1"/>
              <p:nvPr/>
            </p:nvSpPr>
            <p:spPr>
              <a:xfrm>
                <a:off x="2913257" y="3911940"/>
                <a:ext cx="5322618" cy="622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50−1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50</m:t>
                                    </m:r>
                                  </m:e>
                                  <m:sup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+50.1+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50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+51</m:t>
                            </m:r>
                          </m:e>
                        </m:rad>
                      </m:den>
                    </m:f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e>
                        </m:rad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50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+51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50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+51</m:t>
                            </m:r>
                          </m:e>
                        </m:rad>
                      </m:den>
                    </m:f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49</m:t>
                        </m:r>
                      </m:e>
                    </m:rad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en-US" sz="19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DCE205-DC11-38CA-EBA3-5643873DB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257" y="3911940"/>
                <a:ext cx="5322618" cy="6228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2">
            <a:extLst>
              <a:ext uri="{FF2B5EF4-FFF2-40B4-BE49-F238E27FC236}">
                <a16:creationId xmlns:a16="http://schemas.microsoft.com/office/drawing/2014/main" id="{4909E8E6-D0A9-36BA-5E9A-8BCB445A5D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4767" y="3066225"/>
            <a:ext cx="830914" cy="16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612;p36">
            <a:extLst>
              <a:ext uri="{FF2B5EF4-FFF2-40B4-BE49-F238E27FC236}">
                <a16:creationId xmlns:a16="http://schemas.microsoft.com/office/drawing/2014/main" id="{75839179-71F0-DE58-90AD-2D4AA0CEFBED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Google Shape;1614;p36">
            <a:extLst>
              <a:ext uri="{FF2B5EF4-FFF2-40B4-BE49-F238E27FC236}">
                <a16:creationId xmlns:a16="http://schemas.microsoft.com/office/drawing/2014/main" id="{7BEC1242-F6BC-128F-8C40-3294D5595773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D733C24-ECFB-02BF-15FD-273F9612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55" y="2208401"/>
            <a:ext cx="4244222" cy="1542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  <a:t>CĂN BẬC HAI CỦA </a:t>
            </a:r>
            <a:b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</a:b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  <a:t>MỘT BÌNH PHƯƠNG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916DA-31D1-4546-D942-39AD1069A500}"/>
              </a:ext>
            </a:extLst>
          </p:cNvPr>
          <p:cNvSpPr/>
          <p:nvPr/>
        </p:nvSpPr>
        <p:spPr>
          <a:xfrm>
            <a:off x="702528" y="551415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AE944D-2802-17F2-166A-00D432D06432}"/>
                  </a:ext>
                </a:extLst>
              </p:cNvPr>
              <p:cNvSpPr txBox="1"/>
              <p:nvPr/>
            </p:nvSpPr>
            <p:spPr>
              <a:xfrm>
                <a:off x="702528" y="422330"/>
                <a:ext cx="7738944" cy="3999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80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2,8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0,7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AE944D-2802-17F2-166A-00D432D06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8" y="422330"/>
                <a:ext cx="7738944" cy="3999621"/>
              </a:xfrm>
              <a:prstGeom prst="rect">
                <a:avLst/>
              </a:prstGeom>
              <a:blipFill>
                <a:blip r:embed="rId3"/>
                <a:stretch>
                  <a:fillRect l="-787" r="-787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27669F4D-D04A-5816-9040-B052473DBA7F}"/>
              </a:ext>
            </a:extLst>
          </p:cNvPr>
          <p:cNvSpPr/>
          <p:nvPr/>
        </p:nvSpPr>
        <p:spPr>
          <a:xfrm rot="2165">
            <a:off x="3639713" y="1962720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28BBA6-D535-AB51-0FA1-665DAD1AA408}"/>
                  </a:ext>
                </a:extLst>
              </p:cNvPr>
              <p:cNvSpPr txBox="1"/>
              <p:nvPr/>
            </p:nvSpPr>
            <p:spPr>
              <a:xfrm>
                <a:off x="4817977" y="1774174"/>
                <a:ext cx="3440152" cy="2858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</m:rad>
                  </m:oMath>
                </a14:m>
                <a:endParaRPr lang="en-US" sz="20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4.3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9.3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25.3</m:t>
                        </m:r>
                      </m:e>
                    </m:rad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.3</m:t>
                        </m:r>
                      </m:e>
                    </m:rad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28BBA6-D535-AB51-0FA1-665DAD1AA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77" y="1774174"/>
                <a:ext cx="3440152" cy="2858026"/>
              </a:xfrm>
              <a:prstGeom prst="rect">
                <a:avLst/>
              </a:prstGeom>
              <a:blipFill>
                <a:blip r:embed="rId4"/>
                <a:stretch>
                  <a:fillRect l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7654BF-B64B-4995-934D-D41440A13D35}"/>
              </a:ext>
            </a:extLst>
          </p:cNvPr>
          <p:cNvCxnSpPr>
            <a:cxnSpLocks/>
          </p:cNvCxnSpPr>
          <p:nvPr/>
        </p:nvCxnSpPr>
        <p:spPr>
          <a:xfrm>
            <a:off x="4137101" y="2571750"/>
            <a:ext cx="1" cy="1850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916DA-31D1-4546-D942-39AD1069A500}"/>
              </a:ext>
            </a:extLst>
          </p:cNvPr>
          <p:cNvSpPr/>
          <p:nvPr/>
        </p:nvSpPr>
        <p:spPr>
          <a:xfrm>
            <a:off x="702528" y="551415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AE944D-2802-17F2-166A-00D432D06432}"/>
                  </a:ext>
                </a:extLst>
              </p:cNvPr>
              <p:cNvSpPr txBox="1"/>
              <p:nvPr/>
            </p:nvSpPr>
            <p:spPr>
              <a:xfrm>
                <a:off x="702528" y="422330"/>
                <a:ext cx="7738944" cy="3999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80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2,8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0,7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AE944D-2802-17F2-166A-00D432D06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8" y="422330"/>
                <a:ext cx="7738944" cy="3999621"/>
              </a:xfrm>
              <a:prstGeom prst="rect">
                <a:avLst/>
              </a:prstGeom>
              <a:blipFill>
                <a:blip r:embed="rId3"/>
                <a:stretch>
                  <a:fillRect l="-787" r="-787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27669F4D-D04A-5816-9040-B052473DBA7F}"/>
              </a:ext>
            </a:extLst>
          </p:cNvPr>
          <p:cNvSpPr/>
          <p:nvPr/>
        </p:nvSpPr>
        <p:spPr>
          <a:xfrm rot="2165">
            <a:off x="3639713" y="1962720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28BBA6-D535-AB51-0FA1-665DAD1AA408}"/>
                  </a:ext>
                </a:extLst>
              </p:cNvPr>
              <p:cNvSpPr txBox="1"/>
              <p:nvPr/>
            </p:nvSpPr>
            <p:spPr>
              <a:xfrm>
                <a:off x="4817977" y="1796476"/>
                <a:ext cx="3440152" cy="2835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16.5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4.5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.5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.5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28BBA6-D535-AB51-0FA1-665DAD1AA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77" y="1796476"/>
                <a:ext cx="3440152" cy="2835135"/>
              </a:xfrm>
              <a:prstGeom prst="rect">
                <a:avLst/>
              </a:prstGeom>
              <a:blipFill>
                <a:blip r:embed="rId4"/>
                <a:stretch>
                  <a:fillRect l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7654BF-B64B-4995-934D-D41440A13D35}"/>
              </a:ext>
            </a:extLst>
          </p:cNvPr>
          <p:cNvCxnSpPr>
            <a:cxnSpLocks/>
          </p:cNvCxnSpPr>
          <p:nvPr/>
        </p:nvCxnSpPr>
        <p:spPr>
          <a:xfrm>
            <a:off x="4137101" y="2571750"/>
            <a:ext cx="1" cy="1850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87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916DA-31D1-4546-D942-39AD1069A500}"/>
              </a:ext>
            </a:extLst>
          </p:cNvPr>
          <p:cNvSpPr/>
          <p:nvPr/>
        </p:nvSpPr>
        <p:spPr>
          <a:xfrm>
            <a:off x="702528" y="551415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AE944D-2802-17F2-166A-00D432D06432}"/>
                  </a:ext>
                </a:extLst>
              </p:cNvPr>
              <p:cNvSpPr txBox="1"/>
              <p:nvPr/>
            </p:nvSpPr>
            <p:spPr>
              <a:xfrm>
                <a:off x="702528" y="422330"/>
                <a:ext cx="7738944" cy="3999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80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2,8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0,7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AE944D-2802-17F2-166A-00D432D06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8" y="422330"/>
                <a:ext cx="7738944" cy="3999621"/>
              </a:xfrm>
              <a:prstGeom prst="rect">
                <a:avLst/>
              </a:prstGeom>
              <a:blipFill>
                <a:blip r:embed="rId3"/>
                <a:stretch>
                  <a:fillRect l="-787" r="-787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27669F4D-D04A-5816-9040-B052473DBA7F}"/>
              </a:ext>
            </a:extLst>
          </p:cNvPr>
          <p:cNvSpPr/>
          <p:nvPr/>
        </p:nvSpPr>
        <p:spPr>
          <a:xfrm rot="2165">
            <a:off x="3639713" y="1962720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28BBA6-D535-AB51-0FA1-665DAD1AA408}"/>
                  </a:ext>
                </a:extLst>
              </p:cNvPr>
              <p:cNvSpPr txBox="1"/>
              <p:nvPr/>
            </p:nvSpPr>
            <p:spPr>
              <a:xfrm>
                <a:off x="5066743" y="1818779"/>
                <a:ext cx="2404574" cy="2715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2,8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0,7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4.0,7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0,7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0,7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0,7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=1,4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28BBA6-D535-AB51-0FA1-665DAD1AA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743" y="1818779"/>
                <a:ext cx="2404574" cy="2715102"/>
              </a:xfrm>
              <a:prstGeom prst="rect">
                <a:avLst/>
              </a:prstGeom>
              <a:blipFill>
                <a:blip r:embed="rId4"/>
                <a:stretch>
                  <a:fillRect l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7654BF-B64B-4995-934D-D41440A13D35}"/>
              </a:ext>
            </a:extLst>
          </p:cNvPr>
          <p:cNvCxnSpPr>
            <a:cxnSpLocks/>
          </p:cNvCxnSpPr>
          <p:nvPr/>
        </p:nvCxnSpPr>
        <p:spPr>
          <a:xfrm>
            <a:off x="4137101" y="2571750"/>
            <a:ext cx="1" cy="1850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432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F2E754-E639-EB09-B984-2C9644ED2271}"/>
              </a:ext>
            </a:extLst>
          </p:cNvPr>
          <p:cNvSpPr/>
          <p:nvPr/>
        </p:nvSpPr>
        <p:spPr>
          <a:xfrm>
            <a:off x="3575238" y="294148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A0A21A-B501-55E8-E434-43F2CA813BE0}"/>
                  </a:ext>
                </a:extLst>
              </p:cNvPr>
              <p:cNvSpPr txBox="1"/>
              <p:nvPr/>
            </p:nvSpPr>
            <p:spPr>
              <a:xfrm>
                <a:off x="1309708" y="900790"/>
                <a:ext cx="6919892" cy="1979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A0A21A-B501-55E8-E434-43F2CA813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08" y="900790"/>
                <a:ext cx="6919892" cy="1979453"/>
              </a:xfrm>
              <a:prstGeom prst="rect">
                <a:avLst/>
              </a:prstGeom>
              <a:blipFill>
                <a:blip r:embed="rId3"/>
                <a:stretch>
                  <a:fillRect l="-969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913;p42">
            <a:extLst>
              <a:ext uri="{FF2B5EF4-FFF2-40B4-BE49-F238E27FC236}">
                <a16:creationId xmlns:a16="http://schemas.microsoft.com/office/drawing/2014/main" id="{DDCEB8B5-3B96-09B6-C4BB-402A02C988AB}"/>
              </a:ext>
            </a:extLst>
          </p:cNvPr>
          <p:cNvSpPr/>
          <p:nvPr/>
        </p:nvSpPr>
        <p:spPr>
          <a:xfrm rot="2165">
            <a:off x="314789" y="2990201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00C183-F733-4D50-5990-457F68D4FC68}"/>
                  </a:ext>
                </a:extLst>
              </p:cNvPr>
              <p:cNvSpPr txBox="1"/>
              <p:nvPr/>
            </p:nvSpPr>
            <p:spPr>
              <a:xfrm>
                <a:off x="1532732" y="3350182"/>
                <a:ext cx="6078536" cy="95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.2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9.2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9.2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00C183-F733-4D50-5990-457F68D4F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32" y="3350182"/>
                <a:ext cx="6078536" cy="953531"/>
              </a:xfrm>
              <a:prstGeom prst="rect">
                <a:avLst/>
              </a:prstGeom>
              <a:blipFill>
                <a:blip r:embed="rId4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F2E754-E639-EB09-B984-2C9644ED2271}"/>
              </a:ext>
            </a:extLst>
          </p:cNvPr>
          <p:cNvSpPr/>
          <p:nvPr/>
        </p:nvSpPr>
        <p:spPr>
          <a:xfrm>
            <a:off x="3575238" y="294148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A0A21A-B501-55E8-E434-43F2CA813BE0}"/>
                  </a:ext>
                </a:extLst>
              </p:cNvPr>
              <p:cNvSpPr txBox="1"/>
              <p:nvPr/>
            </p:nvSpPr>
            <p:spPr>
              <a:xfrm>
                <a:off x="1309708" y="900790"/>
                <a:ext cx="6919892" cy="1979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A0A21A-B501-55E8-E434-43F2CA813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08" y="900790"/>
                <a:ext cx="6919892" cy="1979453"/>
              </a:xfrm>
              <a:prstGeom prst="rect">
                <a:avLst/>
              </a:prstGeom>
              <a:blipFill>
                <a:blip r:embed="rId3"/>
                <a:stretch>
                  <a:fillRect l="-969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00C183-F733-4D50-5990-457F68D4FC68}"/>
                  </a:ext>
                </a:extLst>
              </p:cNvPr>
              <p:cNvSpPr txBox="1"/>
              <p:nvPr/>
            </p:nvSpPr>
            <p:spPr>
              <a:xfrm>
                <a:off x="1174604" y="3339703"/>
                <a:ext cx="7654752" cy="1285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.3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11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=12−11=1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00C183-F733-4D50-5990-457F68D4F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04" y="3339703"/>
                <a:ext cx="7654752" cy="1285929"/>
              </a:xfrm>
              <a:prstGeom prst="rect">
                <a:avLst/>
              </a:prstGeom>
              <a:blipFill>
                <a:blip r:embed="rId4"/>
                <a:stretch>
                  <a:fillRect l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6F0D6BE7-6ED4-3AA3-F983-E83475737321}"/>
              </a:ext>
            </a:extLst>
          </p:cNvPr>
          <p:cNvSpPr/>
          <p:nvPr/>
        </p:nvSpPr>
        <p:spPr>
          <a:xfrm rot="2165">
            <a:off x="314789" y="2990201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13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0B07C3-C3AD-2507-8342-B8B9031A5C87}"/>
              </a:ext>
            </a:extLst>
          </p:cNvPr>
          <p:cNvSpPr/>
          <p:nvPr/>
        </p:nvSpPr>
        <p:spPr>
          <a:xfrm>
            <a:off x="380973" y="308899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25DA6C9E-3AAB-3611-15D4-9A071B767427}"/>
              </a:ext>
            </a:extLst>
          </p:cNvPr>
          <p:cNvSpPr/>
          <p:nvPr/>
        </p:nvSpPr>
        <p:spPr>
          <a:xfrm rot="2165">
            <a:off x="4074611" y="1987808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8F6D9B-5F53-E9D0-4363-261E588FE669}"/>
                  </a:ext>
                </a:extLst>
              </p:cNvPr>
              <p:cNvSpPr txBox="1"/>
              <p:nvPr/>
            </p:nvSpPr>
            <p:spPr>
              <a:xfrm>
                <a:off x="1896164" y="2766469"/>
                <a:ext cx="5351670" cy="1699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3.7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21 &lt; 22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3.7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8F6D9B-5F53-E9D0-4363-261E588FE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164" y="2766469"/>
                <a:ext cx="5351670" cy="1699183"/>
              </a:xfrm>
              <a:prstGeom prst="rect">
                <a:avLst/>
              </a:prstGeom>
              <a:blipFill>
                <a:blip r:embed="rId3"/>
                <a:stretch>
                  <a:fillRect l="-1139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95E8D-EE3D-F92B-A81A-7627702B81E7}"/>
                  </a:ext>
                </a:extLst>
              </p:cNvPr>
              <p:cNvSpPr txBox="1"/>
              <p:nvPr/>
            </p:nvSpPr>
            <p:spPr>
              <a:xfrm>
                <a:off x="380974" y="308899"/>
                <a:ext cx="8382054" cy="1358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95E8D-EE3D-F92B-A81A-7627702B8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74" y="308899"/>
                <a:ext cx="8382054" cy="1358513"/>
              </a:xfrm>
              <a:prstGeom prst="rect">
                <a:avLst/>
              </a:prstGeom>
              <a:blipFill>
                <a:blip r:embed="rId4"/>
                <a:stretch>
                  <a:fillRect l="-727" b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0B07C3-C3AD-2507-8342-B8B9031A5C87}"/>
              </a:ext>
            </a:extLst>
          </p:cNvPr>
          <p:cNvSpPr/>
          <p:nvPr/>
        </p:nvSpPr>
        <p:spPr>
          <a:xfrm>
            <a:off x="380973" y="308899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25DA6C9E-3AAB-3611-15D4-9A071B767427}"/>
              </a:ext>
            </a:extLst>
          </p:cNvPr>
          <p:cNvSpPr/>
          <p:nvPr/>
        </p:nvSpPr>
        <p:spPr>
          <a:xfrm rot="2165">
            <a:off x="4074611" y="1987808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8F6D9B-5F53-E9D0-4363-261E588FE669}"/>
                  </a:ext>
                </a:extLst>
              </p:cNvPr>
              <p:cNvSpPr txBox="1"/>
              <p:nvPr/>
            </p:nvSpPr>
            <p:spPr>
              <a:xfrm>
                <a:off x="1438506" y="2571750"/>
                <a:ext cx="6266985" cy="196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52</m:t>
                            </m:r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26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26 &gt; 25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26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52</m:t>
                            </m:r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&gt;5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&gt;5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8F6D9B-5F53-E9D0-4363-261E588FE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506" y="2571750"/>
                <a:ext cx="6266985" cy="1969963"/>
              </a:xfrm>
              <a:prstGeom prst="rect">
                <a:avLst/>
              </a:prstGeom>
              <a:blipFill>
                <a:blip r:embed="rId3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95E8D-EE3D-F92B-A81A-7627702B81E7}"/>
                  </a:ext>
                </a:extLst>
              </p:cNvPr>
              <p:cNvSpPr txBox="1"/>
              <p:nvPr/>
            </p:nvSpPr>
            <p:spPr>
              <a:xfrm>
                <a:off x="380974" y="308899"/>
                <a:ext cx="8382054" cy="1358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95E8D-EE3D-F92B-A81A-7627702B8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74" y="308899"/>
                <a:ext cx="8382054" cy="1358513"/>
              </a:xfrm>
              <a:prstGeom prst="rect">
                <a:avLst/>
              </a:prstGeom>
              <a:blipFill>
                <a:blip r:embed="rId4"/>
                <a:stretch>
                  <a:fillRect l="-727" b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857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0B07C3-C3AD-2507-8342-B8B9031A5C87}"/>
              </a:ext>
            </a:extLst>
          </p:cNvPr>
          <p:cNvSpPr/>
          <p:nvPr/>
        </p:nvSpPr>
        <p:spPr>
          <a:xfrm>
            <a:off x="380973" y="308899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25DA6C9E-3AAB-3611-15D4-9A071B767427}"/>
              </a:ext>
            </a:extLst>
          </p:cNvPr>
          <p:cNvSpPr/>
          <p:nvPr/>
        </p:nvSpPr>
        <p:spPr>
          <a:xfrm rot="2165">
            <a:off x="4074611" y="1987808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8F6D9B-5F53-E9D0-4363-261E588FE669}"/>
                  </a:ext>
                </a:extLst>
              </p:cNvPr>
              <p:cNvSpPr txBox="1"/>
              <p:nvPr/>
            </p:nvSpPr>
            <p:spPr>
              <a:xfrm>
                <a:off x="1896164" y="2766469"/>
                <a:ext cx="5351670" cy="1720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 có: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9.7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63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63&lt;65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8F6D9B-5F53-E9D0-4363-261E588FE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164" y="2766469"/>
                <a:ext cx="5351670" cy="1720086"/>
              </a:xfrm>
              <a:prstGeom prst="rect">
                <a:avLst/>
              </a:prstGeom>
              <a:blipFill>
                <a:blip r:embed="rId3"/>
                <a:stretch>
                  <a:fillRect l="-1139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95E8D-EE3D-F92B-A81A-7627702B81E7}"/>
                  </a:ext>
                </a:extLst>
              </p:cNvPr>
              <p:cNvSpPr txBox="1"/>
              <p:nvPr/>
            </p:nvSpPr>
            <p:spPr>
              <a:xfrm>
                <a:off x="380974" y="308899"/>
                <a:ext cx="8382054" cy="1358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95E8D-EE3D-F92B-A81A-7627702B8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74" y="308899"/>
                <a:ext cx="8382054" cy="1358513"/>
              </a:xfrm>
              <a:prstGeom prst="rect">
                <a:avLst/>
              </a:prstGeom>
              <a:blipFill>
                <a:blip r:embed="rId4"/>
                <a:stretch>
                  <a:fillRect l="-727" b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418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oogle Shape;2074;p47"/>
          <p:cNvGrpSpPr/>
          <p:nvPr/>
        </p:nvGrpSpPr>
        <p:grpSpPr>
          <a:xfrm>
            <a:off x="217731" y="801502"/>
            <a:ext cx="4151700" cy="3862227"/>
            <a:chOff x="217731" y="801502"/>
            <a:chExt cx="4151700" cy="3862227"/>
          </a:xfrm>
        </p:grpSpPr>
        <p:grpSp>
          <p:nvGrpSpPr>
            <p:cNvPr id="2075" name="Google Shape;2075;p47"/>
            <p:cNvGrpSpPr/>
            <p:nvPr/>
          </p:nvGrpSpPr>
          <p:grpSpPr>
            <a:xfrm>
              <a:off x="217731" y="801502"/>
              <a:ext cx="4099680" cy="3575457"/>
              <a:chOff x="-1924200" y="801502"/>
              <a:chExt cx="4099680" cy="3575457"/>
            </a:xfrm>
          </p:grpSpPr>
          <p:sp>
            <p:nvSpPr>
              <p:cNvPr id="2076" name="Google Shape;2076;p47"/>
              <p:cNvSpPr/>
              <p:nvPr/>
            </p:nvSpPr>
            <p:spPr>
              <a:xfrm>
                <a:off x="-1924200" y="801502"/>
                <a:ext cx="4099680" cy="3575457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4439" extrusionOk="0">
                    <a:moveTo>
                      <a:pt x="11171" y="300"/>
                    </a:moveTo>
                    <a:cubicBezTo>
                      <a:pt x="11171" y="300"/>
                      <a:pt x="8442" y="-669"/>
                      <a:pt x="5762" y="875"/>
                    </a:cubicBezTo>
                    <a:cubicBezTo>
                      <a:pt x="3081" y="2421"/>
                      <a:pt x="1729" y="5489"/>
                      <a:pt x="568" y="7946"/>
                    </a:cubicBezTo>
                    <a:cubicBezTo>
                      <a:pt x="-593" y="10404"/>
                      <a:pt x="75" y="12904"/>
                      <a:pt x="2121" y="14044"/>
                    </a:cubicBezTo>
                    <a:cubicBezTo>
                      <a:pt x="4167" y="15184"/>
                      <a:pt x="5558" y="13504"/>
                      <a:pt x="8428" y="13422"/>
                    </a:cubicBezTo>
                    <a:cubicBezTo>
                      <a:pt x="11297" y="13340"/>
                      <a:pt x="12069" y="13751"/>
                      <a:pt x="14451" y="12129"/>
                    </a:cubicBezTo>
                    <a:cubicBezTo>
                      <a:pt x="16833" y="10508"/>
                      <a:pt x="17263" y="6680"/>
                      <a:pt x="15384" y="3846"/>
                    </a:cubicBezTo>
                    <a:cubicBezTo>
                      <a:pt x="13506" y="1013"/>
                      <a:pt x="11171" y="300"/>
                      <a:pt x="11171" y="3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47"/>
              <p:cNvSpPr/>
              <p:nvPr/>
            </p:nvSpPr>
            <p:spPr>
              <a:xfrm>
                <a:off x="-1655831" y="811675"/>
                <a:ext cx="3098100" cy="17991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bel"/>
                  <a:ea typeface="Abel"/>
                  <a:cs typeface="Abel"/>
                  <a:sym typeface="Abel"/>
                </a:endParaRPr>
              </a:p>
            </p:txBody>
          </p:sp>
          <p:sp>
            <p:nvSpPr>
              <p:cNvPr id="2078" name="Google Shape;2078;p47"/>
              <p:cNvSpPr/>
              <p:nvPr/>
            </p:nvSpPr>
            <p:spPr>
              <a:xfrm>
                <a:off x="-1663092" y="802245"/>
                <a:ext cx="3109675" cy="1913151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7726" extrusionOk="0">
                    <a:moveTo>
                      <a:pt x="35" y="7691"/>
                    </a:moveTo>
                    <a:lnTo>
                      <a:pt x="12522" y="7691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7691"/>
                    </a:lnTo>
                    <a:moveTo>
                      <a:pt x="12540" y="7726"/>
                    </a:moveTo>
                    <a:lnTo>
                      <a:pt x="17" y="7726"/>
                    </a:lnTo>
                    <a:cubicBezTo>
                      <a:pt x="8" y="7726"/>
                      <a:pt x="0" y="7718"/>
                      <a:pt x="0" y="7708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8"/>
                    </a:cubicBezTo>
                    <a:lnTo>
                      <a:pt x="12558" y="7708"/>
                    </a:lnTo>
                    <a:cubicBezTo>
                      <a:pt x="12558" y="7718"/>
                      <a:pt x="12550" y="7726"/>
                      <a:pt x="12540" y="77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47"/>
              <p:cNvSpPr/>
              <p:nvPr/>
            </p:nvSpPr>
            <p:spPr>
              <a:xfrm>
                <a:off x="-1663205" y="2604228"/>
                <a:ext cx="3109675" cy="1089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440" extrusionOk="0">
                    <a:moveTo>
                      <a:pt x="35" y="405"/>
                    </a:moveTo>
                    <a:lnTo>
                      <a:pt x="12522" y="405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405"/>
                    </a:lnTo>
                    <a:moveTo>
                      <a:pt x="12540" y="440"/>
                    </a:moveTo>
                    <a:lnTo>
                      <a:pt x="17" y="440"/>
                    </a:lnTo>
                    <a:cubicBezTo>
                      <a:pt x="8" y="440"/>
                      <a:pt x="0" y="432"/>
                      <a:pt x="0" y="422"/>
                    </a:cubicBezTo>
                    <a:lnTo>
                      <a:pt x="0" y="17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7"/>
                    </a:cubicBezTo>
                    <a:lnTo>
                      <a:pt x="12558" y="422"/>
                    </a:lnTo>
                    <a:cubicBezTo>
                      <a:pt x="12558" y="432"/>
                      <a:pt x="12550" y="440"/>
                      <a:pt x="12540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47"/>
              <p:cNvSpPr/>
              <p:nvPr/>
            </p:nvSpPr>
            <p:spPr>
              <a:xfrm>
                <a:off x="-1658883" y="2709961"/>
                <a:ext cx="3101008" cy="63887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258" extrusionOk="0">
                    <a:moveTo>
                      <a:pt x="12523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12523" y="0"/>
                    </a:lnTo>
                    <a:lnTo>
                      <a:pt x="12523" y="258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81" name="Google Shape;2081;p47"/>
            <p:cNvSpPr/>
            <p:nvPr/>
          </p:nvSpPr>
          <p:spPr>
            <a:xfrm>
              <a:off x="483049" y="2610663"/>
              <a:ext cx="3101008" cy="100288"/>
            </a:xfrm>
            <a:custGeom>
              <a:avLst/>
              <a:gdLst/>
              <a:ahLst/>
              <a:cxnLst/>
              <a:rect l="l" t="t" r="r" b="b"/>
              <a:pathLst>
                <a:path w="12523" h="405" extrusionOk="0">
                  <a:moveTo>
                    <a:pt x="12523" y="405"/>
                  </a:moveTo>
                  <a:lnTo>
                    <a:pt x="0" y="405"/>
                  </a:lnTo>
                  <a:lnTo>
                    <a:pt x="0" y="0"/>
                  </a:lnTo>
                  <a:lnTo>
                    <a:pt x="12523" y="0"/>
                  </a:lnTo>
                  <a:lnTo>
                    <a:pt x="12523" y="4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7"/>
            <p:cNvSpPr/>
            <p:nvPr/>
          </p:nvSpPr>
          <p:spPr>
            <a:xfrm>
              <a:off x="347971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6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6" y="155"/>
                    <a:pt x="146" y="-1"/>
                    <a:pt x="335" y="0"/>
                  </a:cubicBezTo>
                  <a:lnTo>
                    <a:pt x="2586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7"/>
            <p:cNvSpPr/>
            <p:nvPr/>
          </p:nvSpPr>
          <p:spPr>
            <a:xfrm>
              <a:off x="3119415" y="3652181"/>
              <a:ext cx="1061073" cy="70821"/>
            </a:xfrm>
            <a:custGeom>
              <a:avLst/>
              <a:gdLst/>
              <a:ahLst/>
              <a:cxnLst/>
              <a:rect l="l" t="t" r="r" b="b"/>
              <a:pathLst>
                <a:path w="4285" h="286" extrusionOk="0">
                  <a:moveTo>
                    <a:pt x="0" y="286"/>
                  </a:moveTo>
                  <a:lnTo>
                    <a:pt x="4285" y="286"/>
                  </a:lnTo>
                  <a:lnTo>
                    <a:pt x="4285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7"/>
            <p:cNvSpPr/>
            <p:nvPr/>
          </p:nvSpPr>
          <p:spPr>
            <a:xfrm>
              <a:off x="3119415" y="3652181"/>
              <a:ext cx="601729" cy="70821"/>
            </a:xfrm>
            <a:custGeom>
              <a:avLst/>
              <a:gdLst/>
              <a:ahLst/>
              <a:cxnLst/>
              <a:rect l="l" t="t" r="r" b="b"/>
              <a:pathLst>
                <a:path w="2430" h="286" extrusionOk="0">
                  <a:moveTo>
                    <a:pt x="0" y="286"/>
                  </a:moveTo>
                  <a:lnTo>
                    <a:pt x="2430" y="286"/>
                  </a:lnTo>
                  <a:lnTo>
                    <a:pt x="2430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7"/>
            <p:cNvSpPr/>
            <p:nvPr/>
          </p:nvSpPr>
          <p:spPr>
            <a:xfrm>
              <a:off x="4108434" y="2798611"/>
              <a:ext cx="15848" cy="148823"/>
            </a:xfrm>
            <a:custGeom>
              <a:avLst/>
              <a:gdLst/>
              <a:ahLst/>
              <a:cxnLst/>
              <a:rect l="l" t="t" r="r" b="b"/>
              <a:pathLst>
                <a:path w="64" h="601" extrusionOk="0">
                  <a:moveTo>
                    <a:pt x="64" y="601"/>
                  </a:moveTo>
                  <a:lnTo>
                    <a:pt x="0" y="0"/>
                  </a:lnTo>
                  <a:lnTo>
                    <a:pt x="64" y="60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7"/>
            <p:cNvSpPr/>
            <p:nvPr/>
          </p:nvSpPr>
          <p:spPr>
            <a:xfrm>
              <a:off x="4138892" y="2833774"/>
              <a:ext cx="50515" cy="102764"/>
            </a:xfrm>
            <a:custGeom>
              <a:avLst/>
              <a:gdLst/>
              <a:ahLst/>
              <a:cxnLst/>
              <a:rect l="l" t="t" r="r" b="b"/>
              <a:pathLst>
                <a:path w="204" h="415" extrusionOk="0">
                  <a:moveTo>
                    <a:pt x="0" y="415"/>
                  </a:moveTo>
                  <a:cubicBezTo>
                    <a:pt x="0" y="415"/>
                    <a:pt x="87" y="184"/>
                    <a:pt x="204" y="0"/>
                  </a:cubicBezTo>
                  <a:lnTo>
                    <a:pt x="0" y="41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7"/>
            <p:cNvSpPr/>
            <p:nvPr/>
          </p:nvSpPr>
          <p:spPr>
            <a:xfrm>
              <a:off x="4041575" y="2829317"/>
              <a:ext cx="56954" cy="120346"/>
            </a:xfrm>
            <a:custGeom>
              <a:avLst/>
              <a:gdLst/>
              <a:ahLst/>
              <a:cxnLst/>
              <a:rect l="l" t="t" r="r" b="b"/>
              <a:pathLst>
                <a:path w="230" h="486" extrusionOk="0">
                  <a:moveTo>
                    <a:pt x="230" y="486"/>
                  </a:moveTo>
                  <a:cubicBezTo>
                    <a:pt x="230" y="486"/>
                    <a:pt x="179" y="307"/>
                    <a:pt x="89" y="154"/>
                  </a:cubicBezTo>
                  <a:lnTo>
                    <a:pt x="0" y="0"/>
                  </a:lnTo>
                  <a:lnTo>
                    <a:pt x="230" y="48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7"/>
            <p:cNvSpPr/>
            <p:nvPr/>
          </p:nvSpPr>
          <p:spPr>
            <a:xfrm>
              <a:off x="4032413" y="2899891"/>
              <a:ext cx="164671" cy="161451"/>
            </a:xfrm>
            <a:custGeom>
              <a:avLst/>
              <a:gdLst/>
              <a:ahLst/>
              <a:cxnLst/>
              <a:rect l="l" t="t" r="r" b="b"/>
              <a:pathLst>
                <a:path w="665" h="652" extrusionOk="0">
                  <a:moveTo>
                    <a:pt x="665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665" y="65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7"/>
            <p:cNvSpPr/>
            <p:nvPr/>
          </p:nvSpPr>
          <p:spPr>
            <a:xfrm>
              <a:off x="2773234" y="2410333"/>
              <a:ext cx="147832" cy="563595"/>
            </a:xfrm>
            <a:custGeom>
              <a:avLst/>
              <a:gdLst/>
              <a:ahLst/>
              <a:cxnLst/>
              <a:rect l="l" t="t" r="r" b="b"/>
              <a:pathLst>
                <a:path w="597" h="2276" extrusionOk="0">
                  <a:moveTo>
                    <a:pt x="0" y="2276"/>
                  </a:moveTo>
                  <a:lnTo>
                    <a:pt x="597" y="0"/>
                  </a:lnTo>
                  <a:lnTo>
                    <a:pt x="0" y="22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075" rIns="92875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14400" rIns="90000" bIns="14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500" rIns="92875" bIns="11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7"/>
            <p:cNvSpPr/>
            <p:nvPr/>
          </p:nvSpPr>
          <p:spPr>
            <a:xfrm>
              <a:off x="2384956" y="3301294"/>
              <a:ext cx="397190" cy="624015"/>
            </a:xfrm>
            <a:custGeom>
              <a:avLst/>
              <a:gdLst/>
              <a:ahLst/>
              <a:cxnLst/>
              <a:rect l="l" t="t" r="r" b="b"/>
              <a:pathLst>
                <a:path w="1604" h="2520" extrusionOk="0">
                  <a:moveTo>
                    <a:pt x="1604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604" y="0"/>
                  </a:lnTo>
                  <a:lnTo>
                    <a:pt x="1604" y="25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7"/>
            <p:cNvSpPr/>
            <p:nvPr/>
          </p:nvSpPr>
          <p:spPr>
            <a:xfrm>
              <a:off x="2777443" y="3301294"/>
              <a:ext cx="283778" cy="624015"/>
            </a:xfrm>
            <a:custGeom>
              <a:avLst/>
              <a:gdLst/>
              <a:ahLst/>
              <a:cxnLst/>
              <a:rect l="l" t="t" r="r" b="b"/>
              <a:pathLst>
                <a:path w="1146" h="2520" extrusionOk="0">
                  <a:moveTo>
                    <a:pt x="1146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146" y="0"/>
                  </a:lnTo>
                  <a:lnTo>
                    <a:pt x="1146" y="252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7"/>
            <p:cNvSpPr/>
            <p:nvPr/>
          </p:nvSpPr>
          <p:spPr>
            <a:xfrm>
              <a:off x="2289372" y="3077191"/>
              <a:ext cx="2054297" cy="228558"/>
            </a:xfrm>
            <a:custGeom>
              <a:avLst/>
              <a:gdLst/>
              <a:ahLst/>
              <a:cxnLst/>
              <a:rect l="l" t="t" r="r" b="b"/>
              <a:pathLst>
                <a:path w="8296" h="923" extrusionOk="0">
                  <a:moveTo>
                    <a:pt x="8296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9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7"/>
            <p:cNvSpPr/>
            <p:nvPr/>
          </p:nvSpPr>
          <p:spPr>
            <a:xfrm>
              <a:off x="4087386" y="3077191"/>
              <a:ext cx="256292" cy="228558"/>
            </a:xfrm>
            <a:custGeom>
              <a:avLst/>
              <a:gdLst/>
              <a:ahLst/>
              <a:cxnLst/>
              <a:rect l="l" t="t" r="r" b="b"/>
              <a:pathLst>
                <a:path w="1035" h="923" extrusionOk="0">
                  <a:moveTo>
                    <a:pt x="1035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1035" y="0"/>
                  </a:lnTo>
                  <a:lnTo>
                    <a:pt x="1035" y="92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7"/>
            <p:cNvSpPr/>
            <p:nvPr/>
          </p:nvSpPr>
          <p:spPr>
            <a:xfrm>
              <a:off x="2289372" y="3077191"/>
              <a:ext cx="2054297" cy="96821"/>
            </a:xfrm>
            <a:custGeom>
              <a:avLst/>
              <a:gdLst/>
              <a:ahLst/>
              <a:cxnLst/>
              <a:rect l="l" t="t" r="r" b="b"/>
              <a:pathLst>
                <a:path w="8296" h="391" extrusionOk="0">
                  <a:moveTo>
                    <a:pt x="8296" y="391"/>
                  </a:moveTo>
                  <a:lnTo>
                    <a:pt x="0" y="391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39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7"/>
            <p:cNvSpPr/>
            <p:nvPr/>
          </p:nvSpPr>
          <p:spPr>
            <a:xfrm>
              <a:off x="2263619" y="3058867"/>
              <a:ext cx="2105803" cy="58935"/>
            </a:xfrm>
            <a:custGeom>
              <a:avLst/>
              <a:gdLst/>
              <a:ahLst/>
              <a:cxnLst/>
              <a:rect l="l" t="t" r="r" b="b"/>
              <a:pathLst>
                <a:path w="8504" h="238" extrusionOk="0">
                  <a:moveTo>
                    <a:pt x="8504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8504" y="0"/>
                  </a:lnTo>
                  <a:lnTo>
                    <a:pt x="8504" y="2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7"/>
            <p:cNvSpPr/>
            <p:nvPr/>
          </p:nvSpPr>
          <p:spPr>
            <a:xfrm>
              <a:off x="4116854" y="3058867"/>
              <a:ext cx="252578" cy="58935"/>
            </a:xfrm>
            <a:custGeom>
              <a:avLst/>
              <a:gdLst/>
              <a:ahLst/>
              <a:cxnLst/>
              <a:rect l="l" t="t" r="r" b="b"/>
              <a:pathLst>
                <a:path w="1020" h="238" extrusionOk="0">
                  <a:moveTo>
                    <a:pt x="1020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1020" y="0"/>
                  </a:lnTo>
                  <a:lnTo>
                    <a:pt x="1020" y="2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1" name="Google Shape;2161;p47"/>
            <p:cNvGrpSpPr/>
            <p:nvPr/>
          </p:nvGrpSpPr>
          <p:grpSpPr>
            <a:xfrm>
              <a:off x="1122022" y="2018312"/>
              <a:ext cx="1822596" cy="279342"/>
              <a:chOff x="4638636" y="393992"/>
              <a:chExt cx="1297683" cy="198891"/>
            </a:xfrm>
          </p:grpSpPr>
          <p:grpSp>
            <p:nvGrpSpPr>
              <p:cNvPr id="2162" name="Google Shape;2162;p47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2163" name="Google Shape;2163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65" name="Google Shape;2165;p47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47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47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47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69" name="Google Shape;2169;p47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2170" name="Google Shape;2170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2" name="Google Shape;2172;p47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47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74" name="Google Shape;2174;p47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2175" name="Google Shape;2175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2176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7" name="Google Shape;2177;p47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8" name="Google Shape;2178;p47"/>
            <p:cNvGrpSpPr/>
            <p:nvPr/>
          </p:nvGrpSpPr>
          <p:grpSpPr>
            <a:xfrm rot="-202936">
              <a:off x="1015687" y="1024494"/>
              <a:ext cx="2035734" cy="880198"/>
              <a:chOff x="2055537" y="1839868"/>
              <a:chExt cx="2035648" cy="880161"/>
            </a:xfrm>
          </p:grpSpPr>
          <p:grpSp>
            <p:nvGrpSpPr>
              <p:cNvPr id="2179" name="Google Shape;2179;p47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2180" name="Google Shape;2180;p47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2181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2" name="Google Shape;2182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83" name="Google Shape;2183;p47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2184" name="Google Shape;2184;p47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5" name="Google Shape;2185;p47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86" name="Google Shape;2186;p47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47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47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47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47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47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47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47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47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47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6" name="Google Shape;2196;p47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47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47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99" name="Google Shape;2199;p47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1F709784-93E3-1594-7347-547FD8E9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5" y="2025057"/>
            <a:ext cx="3092401" cy="68490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en-US" sz="3000" b="1" dirty="0">
                <a:solidFill>
                  <a:srgbClr val="192D35"/>
                </a:solidFill>
                <a:latin typeface="Arial"/>
              </a:rPr>
              <a:t>VẬN DỤNG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CDE68A-2282-214B-F2CA-63DF4EEE975C}"/>
              </a:ext>
            </a:extLst>
          </p:cNvPr>
          <p:cNvSpPr/>
          <p:nvPr/>
        </p:nvSpPr>
        <p:spPr>
          <a:xfrm>
            <a:off x="3355119" y="24912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5853FA-999D-14E9-6292-ABE7691AC944}"/>
                  </a:ext>
                </a:extLst>
              </p:cNvPr>
              <p:cNvSpPr txBox="1"/>
              <p:nvPr/>
            </p:nvSpPr>
            <p:spPr>
              <a:xfrm>
                <a:off x="521793" y="883822"/>
                <a:ext cx="8093953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5853FA-999D-14E9-6292-ABE7691AC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93" y="883822"/>
                <a:ext cx="8093953" cy="958660"/>
              </a:xfrm>
              <a:prstGeom prst="rect">
                <a:avLst/>
              </a:prstGeom>
              <a:blipFill>
                <a:blip r:embed="rId3"/>
                <a:stretch>
                  <a:fillRect l="-829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C380106-9E48-640A-10EE-BE277A5241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94767" y="1980182"/>
            <a:ext cx="2769374" cy="2350589"/>
          </a:xfrm>
          <a:prstGeom prst="rect">
            <a:avLst/>
          </a:prstGeom>
        </p:spPr>
      </p:pic>
      <p:sp>
        <p:nvSpPr>
          <p:cNvPr id="7" name="Google Shape;1913;p42">
            <a:extLst>
              <a:ext uri="{FF2B5EF4-FFF2-40B4-BE49-F238E27FC236}">
                <a16:creationId xmlns:a16="http://schemas.microsoft.com/office/drawing/2014/main" id="{B66EC198-88AB-76EB-A4EB-9D40EC28C9D1}"/>
              </a:ext>
            </a:extLst>
          </p:cNvPr>
          <p:cNvSpPr/>
          <p:nvPr/>
        </p:nvSpPr>
        <p:spPr>
          <a:xfrm rot="2165">
            <a:off x="2264691" y="2140396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ED924-CFAE-C2F2-0099-B14D5A4D4FCA}"/>
                  </a:ext>
                </a:extLst>
              </p:cNvPr>
              <p:cNvSpPr txBox="1"/>
              <p:nvPr/>
            </p:nvSpPr>
            <p:spPr>
              <a:xfrm>
                <a:off x="799465" y="2861040"/>
                <a:ext cx="4541302" cy="1767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cao của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trung tuyến của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𝐶𝐻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ED924-CFAE-C2F2-0099-B14D5A4D4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65" y="2861040"/>
                <a:ext cx="4541302" cy="1767150"/>
              </a:xfrm>
              <a:prstGeom prst="rect">
                <a:avLst/>
              </a:prstGeom>
              <a:blipFill>
                <a:blip r:embed="rId5"/>
                <a:stretch>
                  <a:fillRect l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1129467" y="409652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/>
              <p:nvPr/>
            </p:nvSpPr>
            <p:spPr>
              <a:xfrm>
                <a:off x="1129467" y="188343"/>
                <a:ext cx="7229484" cy="143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467" y="188343"/>
                <a:ext cx="7229484" cy="1437317"/>
              </a:xfrm>
              <a:prstGeom prst="rect">
                <a:avLst/>
              </a:prstGeom>
              <a:blipFill>
                <a:blip r:embed="rId3"/>
                <a:stretch>
                  <a:fillRect l="-843" b="-6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3738622" y="212865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/>
              <p:nvPr/>
            </p:nvSpPr>
            <p:spPr>
              <a:xfrm>
                <a:off x="935342" y="2847015"/>
                <a:ext cx="3094341" cy="1683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2" y="2847015"/>
                <a:ext cx="3094341" cy="1683666"/>
              </a:xfrm>
              <a:prstGeom prst="rect">
                <a:avLst/>
              </a:prstGeom>
              <a:blipFill>
                <a:blip r:embed="rId4"/>
                <a:stretch>
                  <a:fillRect l="-1969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46541B-4CEF-F393-70E9-8F1A19DE29D2}"/>
                  </a:ext>
                </a:extLst>
              </p:cNvPr>
              <p:cNvSpPr txBox="1"/>
              <p:nvPr/>
            </p:nvSpPr>
            <p:spPr>
              <a:xfrm>
                <a:off x="4571999" y="2847015"/>
                <a:ext cx="3378821" cy="1759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(−5)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(−5)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46541B-4CEF-F393-70E9-8F1A19DE2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847015"/>
                <a:ext cx="3378821" cy="1759584"/>
              </a:xfrm>
              <a:prstGeom prst="rect">
                <a:avLst/>
              </a:prstGeom>
              <a:blipFill>
                <a:blip r:embed="rId5"/>
                <a:stretch>
                  <a:fillRect l="-1805" b="-4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380106-9E48-640A-10EE-BE277A5241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09784" y="881687"/>
            <a:ext cx="2769374" cy="2350589"/>
          </a:xfrm>
          <a:prstGeom prst="rect">
            <a:avLst/>
          </a:prstGeom>
        </p:spPr>
      </p:pic>
      <p:sp>
        <p:nvSpPr>
          <p:cNvPr id="7" name="Google Shape;1913;p42">
            <a:extLst>
              <a:ext uri="{FF2B5EF4-FFF2-40B4-BE49-F238E27FC236}">
                <a16:creationId xmlns:a16="http://schemas.microsoft.com/office/drawing/2014/main" id="{B66EC198-88AB-76EB-A4EB-9D40EC28C9D1}"/>
              </a:ext>
            </a:extLst>
          </p:cNvPr>
          <p:cNvSpPr/>
          <p:nvPr/>
        </p:nvSpPr>
        <p:spPr>
          <a:xfrm rot="2165">
            <a:off x="4074612" y="423108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ED924-CFAE-C2F2-0099-B14D5A4D4FCA}"/>
                  </a:ext>
                </a:extLst>
              </p:cNvPr>
              <p:cNvSpPr txBox="1"/>
              <p:nvPr/>
            </p:nvSpPr>
            <p:spPr>
              <a:xfrm>
                <a:off x="762149" y="1010026"/>
                <a:ext cx="5144135" cy="3561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(định lí Pythagore)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ED924-CFAE-C2F2-0099-B14D5A4D4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49" y="1010026"/>
                <a:ext cx="5144135" cy="3561103"/>
              </a:xfrm>
              <a:prstGeom prst="rect">
                <a:avLst/>
              </a:prstGeom>
              <a:blipFill>
                <a:blip r:embed="rId4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568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A6B01-56AC-50C9-269D-4C49E3CA2337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F7B92-6E56-ABA1-BE9C-812A49D08AFD}"/>
              </a:ext>
            </a:extLst>
          </p:cNvPr>
          <p:cNvSpPr/>
          <p:nvPr/>
        </p:nvSpPr>
        <p:spPr>
          <a:xfrm>
            <a:off x="205947" y="151542"/>
            <a:ext cx="242730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642DCE-70E7-A415-B3C4-10778C1FA2B6}"/>
                  </a:ext>
                </a:extLst>
              </p:cNvPr>
              <p:cNvSpPr txBox="1"/>
              <p:nvPr/>
            </p:nvSpPr>
            <p:spPr>
              <a:xfrm>
                <a:off x="161343" y="162693"/>
                <a:ext cx="8821314" cy="4818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Trong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luật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Joule – Lenz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p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𝑅𝑡</m:t>
                      </m:r>
                    </m:oMath>
                  </m:oMathPara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Joule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Ampe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Ohm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Ω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bếp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=80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500 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642DCE-70E7-A415-B3C4-10778C1F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43" y="162693"/>
                <a:ext cx="8821314" cy="4818114"/>
              </a:xfrm>
              <a:prstGeom prst="rect">
                <a:avLst/>
              </a:prstGeom>
              <a:blipFill>
                <a:blip r:embed="rId2"/>
                <a:stretch>
                  <a:fillRect l="-552" r="-552" b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0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A6B01-56AC-50C9-269D-4C49E3CA2337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8C34C1D4-A70F-D120-B671-4C541471C587}"/>
              </a:ext>
            </a:extLst>
          </p:cNvPr>
          <p:cNvSpPr/>
          <p:nvPr/>
        </p:nvSpPr>
        <p:spPr>
          <a:xfrm rot="2165">
            <a:off x="651188" y="470717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ADEE9C-F26E-7D55-85A4-9A23110BAC98}"/>
                  </a:ext>
                </a:extLst>
              </p:cNvPr>
              <p:cNvSpPr txBox="1"/>
              <p:nvPr/>
            </p:nvSpPr>
            <p:spPr>
              <a:xfrm>
                <a:off x="4572000" y="1292878"/>
                <a:ext cx="2916044" cy="2770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500=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.80.1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500=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.80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500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ADEE9C-F26E-7D55-85A4-9A23110BA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92878"/>
                <a:ext cx="2916044" cy="2770374"/>
              </a:xfrm>
              <a:prstGeom prst="rect">
                <a:avLst/>
              </a:prstGeom>
              <a:blipFill>
                <a:blip r:embed="rId2"/>
                <a:stretch>
                  <a:fillRect l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5">
            <a:extLst>
              <a:ext uri="{FF2B5EF4-FFF2-40B4-BE49-F238E27FC236}">
                <a16:creationId xmlns:a16="http://schemas.microsoft.com/office/drawing/2014/main" id="{F19D8A5C-8752-E14C-AE74-B002DBE360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5135" y="1292878"/>
            <a:ext cx="1957417" cy="31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0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A6B01-56AC-50C9-269D-4C49E3CA2337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642DCE-70E7-A415-B3C4-10778C1FA2B6}"/>
                  </a:ext>
                </a:extLst>
              </p:cNvPr>
              <p:cNvSpPr txBox="1"/>
              <p:nvPr/>
            </p:nvSpPr>
            <p:spPr>
              <a:xfrm>
                <a:off x="320807" y="326347"/>
                <a:ext cx="6507086" cy="3037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    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Tốc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gần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ô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tô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ngay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trước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đạp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phanh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𝜆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𝑔𝑑</m:t>
                        </m:r>
                      </m:e>
                    </m:rad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tốc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ô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tô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vết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trượt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thời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đạp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phanh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ô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tô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dừng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lại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cản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lăn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=9,8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Nguồn</a:t>
                </a:r>
                <a:r>
                  <a:rPr lang="en-US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Math for Real Life: Teaching Practical Uses for Algebra, Geometry and Trigonometry, Jim Libby, </a:t>
                </a:r>
                <a:r>
                  <a:rPr lang="en-US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năm</a:t>
                </a:r>
                <a:r>
                  <a:rPr lang="en-US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2017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642DCE-70E7-A415-B3C4-10778C1F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07" y="326347"/>
                <a:ext cx="6507086" cy="3037178"/>
              </a:xfrm>
              <a:prstGeom prst="rect">
                <a:avLst/>
              </a:prstGeom>
              <a:blipFill>
                <a:blip r:embed="rId2"/>
                <a:stretch>
                  <a:fillRect l="-843" r="-750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D166AE-59D6-B10C-1D91-B2F39BB45C0F}"/>
                  </a:ext>
                </a:extLst>
              </p:cNvPr>
              <p:cNvSpPr txBox="1"/>
              <p:nvPr/>
            </p:nvSpPr>
            <p:spPr>
              <a:xfrm>
                <a:off x="320807" y="3545497"/>
                <a:ext cx="8474892" cy="1294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Nếu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một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chiếc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ô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tô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lại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vết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trượt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dài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khoảng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20 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𝑚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nhựa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thì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tốc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ô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tô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trước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khi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đạp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phanh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khoảng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bao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nhiêu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mét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giây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làm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tròn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kết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quả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đến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hàng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đơn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vị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)?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Biết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rằng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hệ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cản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lăn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nhựa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𝜆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=0,7</m:t>
                    </m:r>
                  </m:oMath>
                </a14:m>
                <a:endPara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D166AE-59D6-B10C-1D91-B2F39BB45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07" y="3545497"/>
                <a:ext cx="8474892" cy="1294072"/>
              </a:xfrm>
              <a:prstGeom prst="rect">
                <a:avLst/>
              </a:prstGeom>
              <a:blipFill>
                <a:blip r:embed="rId3"/>
                <a:stretch>
                  <a:fillRect l="-647" r="-57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42F7B92-6E56-ABA1-BE9C-812A49D08AFD}"/>
              </a:ext>
            </a:extLst>
          </p:cNvPr>
          <p:cNvSpPr/>
          <p:nvPr/>
        </p:nvSpPr>
        <p:spPr>
          <a:xfrm>
            <a:off x="320807" y="354022"/>
            <a:ext cx="242730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3CDDF-D724-C31D-0080-161B87E4E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916" y="582290"/>
            <a:ext cx="1988277" cy="28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650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8C34C1D4-A70F-D120-B671-4C541471C587}"/>
              </a:ext>
            </a:extLst>
          </p:cNvPr>
          <p:cNvSpPr/>
          <p:nvPr/>
        </p:nvSpPr>
        <p:spPr>
          <a:xfrm rot="2165">
            <a:off x="2772706" y="571078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3BDECF-9F1B-29A4-CA88-FC768DCE4393}"/>
                  </a:ext>
                </a:extLst>
              </p:cNvPr>
              <p:cNvSpPr txBox="1"/>
              <p:nvPr/>
            </p:nvSpPr>
            <p:spPr>
              <a:xfrm>
                <a:off x="864219" y="1607076"/>
                <a:ext cx="5079381" cy="1326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 độ của ô tô đó trước khi đạp phanh là:</a:t>
                </a: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2 . 0,7 . 9,8 . 20</m:t>
                        </m:r>
                      </m:e>
                    </m:ra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274,4</m:t>
                        </m:r>
                      </m:e>
                    </m:ra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≈17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(m/s)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3BDECF-9F1B-29A4-CA88-FC768DCE4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19" y="1607076"/>
                <a:ext cx="5079381" cy="1326773"/>
              </a:xfrm>
              <a:prstGeom prst="rect">
                <a:avLst/>
              </a:prstGeom>
              <a:blipFill>
                <a:blip r:embed="rId3"/>
                <a:stretch>
                  <a:fillRect l="-1321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B720E1D-EBB2-3E52-F825-45CDD608C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504" y="1236791"/>
            <a:ext cx="1988277" cy="283740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CFC33DAF-1735-4D91-83BE-FB4F51F15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870" y="3992553"/>
            <a:ext cx="2358569" cy="64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13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5CC5C206-FCD0-C036-15D6-0463396671C2}"/>
              </a:ext>
            </a:extLst>
          </p:cNvPr>
          <p:cNvSpPr txBox="1">
            <a:spLocks/>
          </p:cNvSpPr>
          <p:nvPr/>
        </p:nvSpPr>
        <p:spPr>
          <a:xfrm>
            <a:off x="713250" y="66688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6D3C9-C82C-82A4-9EDC-1E2C638BEBE1}"/>
              </a:ext>
            </a:extLst>
          </p:cNvPr>
          <p:cNvSpPr/>
          <p:nvPr/>
        </p:nvSpPr>
        <p:spPr>
          <a:xfrm>
            <a:off x="1198389" y="1731228"/>
            <a:ext cx="383871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r-FR" sz="2000" dirty="0" err="1"/>
              <a:t>Ghi</a:t>
            </a:r>
            <a:r>
              <a:rPr lang="fr-FR" sz="2000" dirty="0"/>
              <a:t> </a:t>
            </a:r>
            <a:r>
              <a:rPr lang="fr-FR" sz="2000" dirty="0" err="1"/>
              <a:t>nhớ</a:t>
            </a:r>
            <a:r>
              <a:rPr lang="fr-FR" sz="2000" dirty="0"/>
              <a:t> </a:t>
            </a:r>
            <a:r>
              <a:rPr lang="fr-FR" sz="2000" dirty="0" err="1"/>
              <a:t>kiến</a:t>
            </a:r>
            <a:r>
              <a:rPr lang="fr-FR" sz="2000" dirty="0"/>
              <a:t> </a:t>
            </a:r>
            <a:r>
              <a:rPr lang="fr-FR" sz="2000" dirty="0" err="1"/>
              <a:t>thức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bài</a:t>
            </a:r>
            <a:r>
              <a:rPr lang="en-US" sz="2000" dirty="0">
                <a:ea typeface="+mn-ea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7101F-740B-EDCF-AE41-27464A151A27}"/>
              </a:ext>
            </a:extLst>
          </p:cNvPr>
          <p:cNvSpPr/>
          <p:nvPr/>
        </p:nvSpPr>
        <p:spPr>
          <a:xfrm>
            <a:off x="1198389" y="2493118"/>
            <a:ext cx="507129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FF98F-369B-D19F-DE29-D215BA95DC83}"/>
              </a:ext>
            </a:extLst>
          </p:cNvPr>
          <p:cNvSpPr/>
          <p:nvPr/>
        </p:nvSpPr>
        <p:spPr>
          <a:xfrm>
            <a:off x="1198389" y="3255009"/>
            <a:ext cx="7232361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vi-VN" sz="2000" dirty="0"/>
              <a:t>: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66"/>
          <p:cNvSpPr/>
          <p:nvPr/>
        </p:nvSpPr>
        <p:spPr>
          <a:xfrm>
            <a:off x="6100524" y="-274495"/>
            <a:ext cx="4493514" cy="4928608"/>
          </a:xfrm>
          <a:custGeom>
            <a:avLst/>
            <a:gdLst/>
            <a:ahLst/>
            <a:cxnLst/>
            <a:rect l="l" t="t" r="r" b="b"/>
            <a:pathLst>
              <a:path w="13426" h="14726" extrusionOk="0">
                <a:moveTo>
                  <a:pt x="12596" y="7787"/>
                </a:moveTo>
                <a:cubicBezTo>
                  <a:pt x="12594" y="5089"/>
                  <a:pt x="13000" y="4375"/>
                  <a:pt x="11539" y="2096"/>
                </a:cubicBezTo>
                <a:cubicBezTo>
                  <a:pt x="10078" y="-184"/>
                  <a:pt x="6491" y="-688"/>
                  <a:pt x="3780" y="1002"/>
                </a:cubicBezTo>
                <a:cubicBezTo>
                  <a:pt x="1070" y="2693"/>
                  <a:pt x="339" y="4866"/>
                  <a:pt x="339" y="4866"/>
                </a:cubicBezTo>
                <a:cubicBezTo>
                  <a:pt x="339" y="4866"/>
                  <a:pt x="-643" y="7406"/>
                  <a:pt x="738" y="9964"/>
                </a:cubicBezTo>
                <a:cubicBezTo>
                  <a:pt x="2002" y="12303"/>
                  <a:pt x="4491" y="13632"/>
                  <a:pt x="6650" y="14726"/>
                </a:cubicBezTo>
                <a:lnTo>
                  <a:pt x="12172" y="14726"/>
                </a:lnTo>
                <a:cubicBezTo>
                  <a:pt x="12498" y="14452"/>
                  <a:pt x="12783" y="14118"/>
                  <a:pt x="13016" y="13728"/>
                </a:cubicBezTo>
                <a:cubicBezTo>
                  <a:pt x="14140" y="11836"/>
                  <a:pt x="12598" y="10486"/>
                  <a:pt x="12596" y="778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6" name="Google Shape;2896;p66"/>
          <p:cNvSpPr/>
          <p:nvPr/>
        </p:nvSpPr>
        <p:spPr>
          <a:xfrm>
            <a:off x="5571052" y="1503470"/>
            <a:ext cx="1897337" cy="2382843"/>
          </a:xfrm>
          <a:custGeom>
            <a:avLst/>
            <a:gdLst/>
            <a:ahLst/>
            <a:cxnLst/>
            <a:rect l="l" t="t" r="r" b="b"/>
            <a:pathLst>
              <a:path w="4029" h="5060" extrusionOk="0">
                <a:moveTo>
                  <a:pt x="4029" y="4271"/>
                </a:moveTo>
                <a:lnTo>
                  <a:pt x="1187" y="5060"/>
                </a:lnTo>
                <a:lnTo>
                  <a:pt x="0" y="790"/>
                </a:lnTo>
                <a:lnTo>
                  <a:pt x="1177" y="463"/>
                </a:lnTo>
                <a:lnTo>
                  <a:pt x="2842" y="0"/>
                </a:lnTo>
                <a:lnTo>
                  <a:pt x="3919" y="3875"/>
                </a:lnTo>
                <a:lnTo>
                  <a:pt x="4029" y="42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7" name="Google Shape;2897;p66"/>
          <p:cNvSpPr/>
          <p:nvPr/>
        </p:nvSpPr>
        <p:spPr>
          <a:xfrm>
            <a:off x="5571052" y="1503470"/>
            <a:ext cx="1897337" cy="2382843"/>
          </a:xfrm>
          <a:custGeom>
            <a:avLst/>
            <a:gdLst/>
            <a:ahLst/>
            <a:cxnLst/>
            <a:rect l="l" t="t" r="r" b="b"/>
            <a:pathLst>
              <a:path w="4029" h="5060" extrusionOk="0">
                <a:moveTo>
                  <a:pt x="4029" y="4271"/>
                </a:moveTo>
                <a:lnTo>
                  <a:pt x="1187" y="5060"/>
                </a:lnTo>
                <a:lnTo>
                  <a:pt x="0" y="790"/>
                </a:lnTo>
                <a:lnTo>
                  <a:pt x="1177" y="463"/>
                </a:lnTo>
                <a:lnTo>
                  <a:pt x="2842" y="0"/>
                </a:lnTo>
                <a:lnTo>
                  <a:pt x="3919" y="3875"/>
                </a:lnTo>
                <a:lnTo>
                  <a:pt x="4029" y="427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8" name="Google Shape;2898;p66"/>
          <p:cNvGrpSpPr/>
          <p:nvPr/>
        </p:nvGrpSpPr>
        <p:grpSpPr>
          <a:xfrm>
            <a:off x="5709567" y="1882611"/>
            <a:ext cx="1495656" cy="1775387"/>
            <a:chOff x="4979143" y="2570502"/>
            <a:chExt cx="861553" cy="1022688"/>
          </a:xfrm>
        </p:grpSpPr>
        <p:sp>
          <p:nvSpPr>
            <p:cNvPr id="2899" name="Google Shape;2899;p66"/>
            <p:cNvSpPr/>
            <p:nvPr/>
          </p:nvSpPr>
          <p:spPr>
            <a:xfrm>
              <a:off x="4979143" y="2570502"/>
              <a:ext cx="200469" cy="55882"/>
            </a:xfrm>
            <a:custGeom>
              <a:avLst/>
              <a:gdLst/>
              <a:ahLst/>
              <a:cxnLst/>
              <a:rect l="l" t="t" r="r" b="b"/>
              <a:pathLst>
                <a:path w="739" h="206" extrusionOk="0">
                  <a:moveTo>
                    <a:pt x="0" y="206"/>
                  </a:moveTo>
                  <a:lnTo>
                    <a:pt x="739" y="0"/>
                  </a:lnTo>
                  <a:lnTo>
                    <a:pt x="0" y="206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3025" rIns="96100" bIns="23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66"/>
            <p:cNvSpPr/>
            <p:nvPr/>
          </p:nvSpPr>
          <p:spPr>
            <a:xfrm>
              <a:off x="4989722" y="2626926"/>
              <a:ext cx="136449" cy="37978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0" y="140"/>
                  </a:moveTo>
                  <a:lnTo>
                    <a:pt x="503" y="0"/>
                  </a:lnTo>
                  <a:lnTo>
                    <a:pt x="0" y="14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66"/>
            <p:cNvSpPr/>
            <p:nvPr/>
          </p:nvSpPr>
          <p:spPr>
            <a:xfrm>
              <a:off x="5063779" y="2581895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66"/>
            <p:cNvSpPr/>
            <p:nvPr/>
          </p:nvSpPr>
          <p:spPr>
            <a:xfrm>
              <a:off x="5074630" y="2620416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66"/>
            <p:cNvSpPr/>
            <p:nvPr/>
          </p:nvSpPr>
          <p:spPr>
            <a:xfrm>
              <a:off x="5087108" y="2688776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66"/>
            <p:cNvSpPr/>
            <p:nvPr/>
          </p:nvSpPr>
          <p:spPr>
            <a:xfrm>
              <a:off x="5100943" y="2852894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66"/>
            <p:cNvSpPr/>
            <p:nvPr/>
          </p:nvSpPr>
          <p:spPr>
            <a:xfrm>
              <a:off x="5185850" y="2829023"/>
              <a:ext cx="60222" cy="60222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22" y="174"/>
                  </a:moveTo>
                  <a:lnTo>
                    <a:pt x="49" y="222"/>
                  </a:lnTo>
                  <a:lnTo>
                    <a:pt x="0" y="49"/>
                  </a:lnTo>
                  <a:lnTo>
                    <a:pt x="174" y="0"/>
                  </a:lnTo>
                  <a:lnTo>
                    <a:pt x="222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66"/>
            <p:cNvSpPr/>
            <p:nvPr/>
          </p:nvSpPr>
          <p:spPr>
            <a:xfrm>
              <a:off x="5271029" y="2805422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66"/>
            <p:cNvSpPr/>
            <p:nvPr/>
          </p:nvSpPr>
          <p:spPr>
            <a:xfrm>
              <a:off x="5356208" y="2781822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66"/>
            <p:cNvSpPr/>
            <p:nvPr/>
          </p:nvSpPr>
          <p:spPr>
            <a:xfrm>
              <a:off x="5126171" y="2806507"/>
              <a:ext cx="577263" cy="160321"/>
            </a:xfrm>
            <a:custGeom>
              <a:avLst/>
              <a:gdLst/>
              <a:ahLst/>
              <a:cxnLst/>
              <a:rect l="l" t="t" r="r" b="b"/>
              <a:pathLst>
                <a:path w="2128" h="591" extrusionOk="0">
                  <a:moveTo>
                    <a:pt x="0" y="591"/>
                  </a:moveTo>
                  <a:lnTo>
                    <a:pt x="2128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66"/>
            <p:cNvSpPr/>
            <p:nvPr/>
          </p:nvSpPr>
          <p:spPr>
            <a:xfrm>
              <a:off x="5137022" y="2845027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66"/>
            <p:cNvSpPr/>
            <p:nvPr/>
          </p:nvSpPr>
          <p:spPr>
            <a:xfrm>
              <a:off x="5149500" y="2913388"/>
              <a:ext cx="492084" cy="136991"/>
            </a:xfrm>
            <a:custGeom>
              <a:avLst/>
              <a:gdLst/>
              <a:ahLst/>
              <a:cxnLst/>
              <a:rect l="l" t="t" r="r" b="b"/>
              <a:pathLst>
                <a:path w="1814" h="505" extrusionOk="0">
                  <a:moveTo>
                    <a:pt x="0" y="505"/>
                  </a:moveTo>
                  <a:lnTo>
                    <a:pt x="1814" y="0"/>
                  </a:lnTo>
                  <a:lnTo>
                    <a:pt x="0" y="505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66"/>
            <p:cNvSpPr/>
            <p:nvPr/>
          </p:nvSpPr>
          <p:spPr>
            <a:xfrm>
              <a:off x="5163335" y="3077506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66"/>
            <p:cNvSpPr/>
            <p:nvPr/>
          </p:nvSpPr>
          <p:spPr>
            <a:xfrm>
              <a:off x="5248242" y="3053905"/>
              <a:ext cx="60222" cy="59951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22" y="173"/>
                  </a:moveTo>
                  <a:lnTo>
                    <a:pt x="49" y="221"/>
                  </a:lnTo>
                  <a:lnTo>
                    <a:pt x="0" y="48"/>
                  </a:lnTo>
                  <a:lnTo>
                    <a:pt x="174" y="0"/>
                  </a:lnTo>
                  <a:lnTo>
                    <a:pt x="222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66"/>
            <p:cNvSpPr/>
            <p:nvPr/>
          </p:nvSpPr>
          <p:spPr>
            <a:xfrm>
              <a:off x="5333421" y="3030034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1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66"/>
            <p:cNvSpPr/>
            <p:nvPr/>
          </p:nvSpPr>
          <p:spPr>
            <a:xfrm>
              <a:off x="5418600" y="3006433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66"/>
            <p:cNvSpPr/>
            <p:nvPr/>
          </p:nvSpPr>
          <p:spPr>
            <a:xfrm>
              <a:off x="5188834" y="3031119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66"/>
            <p:cNvSpPr/>
            <p:nvPr/>
          </p:nvSpPr>
          <p:spPr>
            <a:xfrm>
              <a:off x="5199414" y="3069639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66"/>
            <p:cNvSpPr/>
            <p:nvPr/>
          </p:nvSpPr>
          <p:spPr>
            <a:xfrm>
              <a:off x="5211892" y="3138271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66"/>
            <p:cNvSpPr/>
            <p:nvPr/>
          </p:nvSpPr>
          <p:spPr>
            <a:xfrm>
              <a:off x="5225727" y="3302118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66"/>
            <p:cNvSpPr/>
            <p:nvPr/>
          </p:nvSpPr>
          <p:spPr>
            <a:xfrm>
              <a:off x="5310906" y="3278517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66"/>
            <p:cNvSpPr/>
            <p:nvPr/>
          </p:nvSpPr>
          <p:spPr>
            <a:xfrm>
              <a:off x="5395813" y="3254917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66"/>
            <p:cNvSpPr/>
            <p:nvPr/>
          </p:nvSpPr>
          <p:spPr>
            <a:xfrm>
              <a:off x="5480992" y="3231045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1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66"/>
            <p:cNvSpPr/>
            <p:nvPr/>
          </p:nvSpPr>
          <p:spPr>
            <a:xfrm>
              <a:off x="5252854" y="3262241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66"/>
            <p:cNvSpPr/>
            <p:nvPr/>
          </p:nvSpPr>
          <p:spPr>
            <a:xfrm>
              <a:off x="5263705" y="3300761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66"/>
            <p:cNvSpPr/>
            <p:nvPr/>
          </p:nvSpPr>
          <p:spPr>
            <a:xfrm>
              <a:off x="5276183" y="3369121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66"/>
            <p:cNvSpPr/>
            <p:nvPr/>
          </p:nvSpPr>
          <p:spPr>
            <a:xfrm>
              <a:off x="5290018" y="3533240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66"/>
            <p:cNvSpPr/>
            <p:nvPr/>
          </p:nvSpPr>
          <p:spPr>
            <a:xfrm>
              <a:off x="5374925" y="3509368"/>
              <a:ext cx="60222" cy="60222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22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2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66"/>
            <p:cNvSpPr/>
            <p:nvPr/>
          </p:nvSpPr>
          <p:spPr>
            <a:xfrm>
              <a:off x="5460104" y="3485768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66"/>
            <p:cNvSpPr/>
            <p:nvPr/>
          </p:nvSpPr>
          <p:spPr>
            <a:xfrm>
              <a:off x="5545011" y="3462167"/>
              <a:ext cx="60222" cy="59951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22" y="173"/>
                  </a:moveTo>
                  <a:lnTo>
                    <a:pt x="49" y="221"/>
                  </a:lnTo>
                  <a:lnTo>
                    <a:pt x="0" y="48"/>
                  </a:lnTo>
                  <a:lnTo>
                    <a:pt x="174" y="0"/>
                  </a:lnTo>
                  <a:lnTo>
                    <a:pt x="222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9" name="Google Shape;2929;p66"/>
          <p:cNvSpPr/>
          <p:nvPr/>
        </p:nvSpPr>
        <p:spPr>
          <a:xfrm>
            <a:off x="6125326" y="1503470"/>
            <a:ext cx="1291263" cy="1892147"/>
          </a:xfrm>
          <a:custGeom>
            <a:avLst/>
            <a:gdLst/>
            <a:ahLst/>
            <a:cxnLst/>
            <a:rect l="l" t="t" r="r" b="b"/>
            <a:pathLst>
              <a:path w="2742" h="4018" extrusionOk="0">
                <a:moveTo>
                  <a:pt x="2742" y="3875"/>
                </a:moveTo>
                <a:lnTo>
                  <a:pt x="545" y="4018"/>
                </a:lnTo>
                <a:lnTo>
                  <a:pt x="0" y="463"/>
                </a:lnTo>
                <a:lnTo>
                  <a:pt x="1665" y="0"/>
                </a:lnTo>
                <a:lnTo>
                  <a:pt x="2742" y="3875"/>
                </a:lnTo>
                <a:close/>
              </a:path>
            </a:pathLst>
          </a:custGeom>
          <a:solidFill>
            <a:srgbClr val="192D35">
              <a:alpha val="278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0" name="Google Shape;2930;p66"/>
          <p:cNvSpPr/>
          <p:nvPr/>
        </p:nvSpPr>
        <p:spPr>
          <a:xfrm>
            <a:off x="6893397" y="1947547"/>
            <a:ext cx="1497055" cy="2156802"/>
          </a:xfrm>
          <a:custGeom>
            <a:avLst/>
            <a:gdLst/>
            <a:ahLst/>
            <a:cxnLst/>
            <a:rect l="l" t="t" r="r" b="b"/>
            <a:pathLst>
              <a:path w="3179" h="4580" extrusionOk="0">
                <a:moveTo>
                  <a:pt x="3179" y="154"/>
                </a:moveTo>
                <a:lnTo>
                  <a:pt x="2945" y="4580"/>
                </a:lnTo>
                <a:lnTo>
                  <a:pt x="0" y="4425"/>
                </a:lnTo>
                <a:lnTo>
                  <a:pt x="25" y="3957"/>
                </a:lnTo>
                <a:lnTo>
                  <a:pt x="232" y="0"/>
                </a:lnTo>
                <a:lnTo>
                  <a:pt x="2087" y="97"/>
                </a:lnTo>
                <a:lnTo>
                  <a:pt x="3179" y="1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1" name="Google Shape;2931;p66"/>
          <p:cNvSpPr/>
          <p:nvPr/>
        </p:nvSpPr>
        <p:spPr>
          <a:xfrm>
            <a:off x="6905170" y="1947547"/>
            <a:ext cx="1052035" cy="1863421"/>
          </a:xfrm>
          <a:custGeom>
            <a:avLst/>
            <a:gdLst/>
            <a:ahLst/>
            <a:cxnLst/>
            <a:rect l="l" t="t" r="r" b="b"/>
            <a:pathLst>
              <a:path w="2234" h="3957" extrusionOk="0">
                <a:moveTo>
                  <a:pt x="2234" y="2748"/>
                </a:moveTo>
                <a:lnTo>
                  <a:pt x="1570" y="2802"/>
                </a:lnTo>
                <a:lnTo>
                  <a:pt x="1764" y="3638"/>
                </a:lnTo>
                <a:lnTo>
                  <a:pt x="0" y="3957"/>
                </a:lnTo>
                <a:lnTo>
                  <a:pt x="207" y="0"/>
                </a:lnTo>
                <a:lnTo>
                  <a:pt x="2062" y="97"/>
                </a:lnTo>
                <a:lnTo>
                  <a:pt x="2234" y="2748"/>
                </a:lnTo>
                <a:close/>
              </a:path>
            </a:pathLst>
          </a:custGeom>
          <a:solidFill>
            <a:srgbClr val="192D35">
              <a:alpha val="278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2" name="Google Shape;2932;p66"/>
          <p:cNvSpPr/>
          <p:nvPr/>
        </p:nvSpPr>
        <p:spPr>
          <a:xfrm>
            <a:off x="6893397" y="1947547"/>
            <a:ext cx="1497055" cy="2156802"/>
          </a:xfrm>
          <a:custGeom>
            <a:avLst/>
            <a:gdLst/>
            <a:ahLst/>
            <a:cxnLst/>
            <a:rect l="l" t="t" r="r" b="b"/>
            <a:pathLst>
              <a:path w="3179" h="4580" extrusionOk="0">
                <a:moveTo>
                  <a:pt x="3179" y="154"/>
                </a:moveTo>
                <a:lnTo>
                  <a:pt x="2945" y="4580"/>
                </a:lnTo>
                <a:lnTo>
                  <a:pt x="0" y="4425"/>
                </a:lnTo>
                <a:lnTo>
                  <a:pt x="25" y="3957"/>
                </a:lnTo>
                <a:lnTo>
                  <a:pt x="232" y="0"/>
                </a:lnTo>
                <a:lnTo>
                  <a:pt x="2087" y="97"/>
                </a:lnTo>
                <a:lnTo>
                  <a:pt x="3179" y="154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3" name="Google Shape;2933;p66"/>
          <p:cNvGrpSpPr/>
          <p:nvPr/>
        </p:nvGrpSpPr>
        <p:grpSpPr>
          <a:xfrm>
            <a:off x="6835086" y="408377"/>
            <a:ext cx="267472" cy="260148"/>
            <a:chOff x="6288561" y="539502"/>
            <a:chExt cx="267472" cy="260148"/>
          </a:xfrm>
        </p:grpSpPr>
        <p:sp>
          <p:nvSpPr>
            <p:cNvPr id="2934" name="Google Shape;2934;p66"/>
            <p:cNvSpPr/>
            <p:nvPr/>
          </p:nvSpPr>
          <p:spPr>
            <a:xfrm>
              <a:off x="6296428" y="539502"/>
              <a:ext cx="110407" cy="260148"/>
            </a:xfrm>
            <a:custGeom>
              <a:avLst/>
              <a:gdLst/>
              <a:ahLst/>
              <a:cxnLst/>
              <a:rect l="l" t="t" r="r" b="b"/>
              <a:pathLst>
                <a:path w="407" h="959" extrusionOk="0">
                  <a:moveTo>
                    <a:pt x="38" y="959"/>
                  </a:moveTo>
                  <a:cubicBezTo>
                    <a:pt x="19" y="959"/>
                    <a:pt x="12" y="937"/>
                    <a:pt x="0" y="893"/>
                  </a:cubicBezTo>
                  <a:cubicBezTo>
                    <a:pt x="-2" y="883"/>
                    <a:pt x="4" y="874"/>
                    <a:pt x="13" y="871"/>
                  </a:cubicBezTo>
                  <a:cubicBezTo>
                    <a:pt x="23" y="869"/>
                    <a:pt x="32" y="875"/>
                    <a:pt x="35" y="884"/>
                  </a:cubicBezTo>
                  <a:cubicBezTo>
                    <a:pt x="35" y="885"/>
                    <a:pt x="35" y="885"/>
                    <a:pt x="35" y="886"/>
                  </a:cubicBezTo>
                  <a:cubicBezTo>
                    <a:pt x="38" y="862"/>
                    <a:pt x="41" y="832"/>
                    <a:pt x="44" y="801"/>
                  </a:cubicBezTo>
                  <a:cubicBezTo>
                    <a:pt x="56" y="681"/>
                    <a:pt x="74" y="500"/>
                    <a:pt x="118" y="301"/>
                  </a:cubicBezTo>
                  <a:cubicBezTo>
                    <a:pt x="157" y="123"/>
                    <a:pt x="214" y="23"/>
                    <a:pt x="286" y="3"/>
                  </a:cubicBezTo>
                  <a:cubicBezTo>
                    <a:pt x="350" y="-13"/>
                    <a:pt x="400" y="38"/>
                    <a:pt x="402" y="40"/>
                  </a:cubicBezTo>
                  <a:cubicBezTo>
                    <a:pt x="408" y="47"/>
                    <a:pt x="408" y="58"/>
                    <a:pt x="401" y="65"/>
                  </a:cubicBezTo>
                  <a:cubicBezTo>
                    <a:pt x="394" y="71"/>
                    <a:pt x="382" y="71"/>
                    <a:pt x="376" y="64"/>
                  </a:cubicBezTo>
                  <a:cubicBezTo>
                    <a:pt x="375" y="63"/>
                    <a:pt x="339" y="25"/>
                    <a:pt x="295" y="37"/>
                  </a:cubicBezTo>
                  <a:cubicBezTo>
                    <a:pt x="255" y="48"/>
                    <a:pt x="197" y="104"/>
                    <a:pt x="152" y="308"/>
                  </a:cubicBezTo>
                  <a:cubicBezTo>
                    <a:pt x="109" y="506"/>
                    <a:pt x="91" y="685"/>
                    <a:pt x="79" y="804"/>
                  </a:cubicBezTo>
                  <a:cubicBezTo>
                    <a:pt x="66" y="934"/>
                    <a:pt x="64" y="957"/>
                    <a:pt x="40" y="959"/>
                  </a:cubicBezTo>
                  <a:cubicBezTo>
                    <a:pt x="39" y="959"/>
                    <a:pt x="39" y="959"/>
                    <a:pt x="38" y="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66"/>
            <p:cNvSpPr/>
            <p:nvPr/>
          </p:nvSpPr>
          <p:spPr>
            <a:xfrm>
              <a:off x="6288561" y="625224"/>
              <a:ext cx="88977" cy="42318"/>
            </a:xfrm>
            <a:custGeom>
              <a:avLst/>
              <a:gdLst/>
              <a:ahLst/>
              <a:cxnLst/>
              <a:rect l="l" t="t" r="r" b="b"/>
              <a:pathLst>
                <a:path w="328" h="156" extrusionOk="0">
                  <a:moveTo>
                    <a:pt x="17" y="156"/>
                  </a:moveTo>
                  <a:cubicBezTo>
                    <a:pt x="10" y="156"/>
                    <a:pt x="4" y="152"/>
                    <a:pt x="1" y="145"/>
                  </a:cubicBezTo>
                  <a:cubicBezTo>
                    <a:pt x="-3" y="136"/>
                    <a:pt x="1" y="125"/>
                    <a:pt x="10" y="122"/>
                  </a:cubicBezTo>
                  <a:lnTo>
                    <a:pt x="303" y="2"/>
                  </a:lnTo>
                  <a:cubicBezTo>
                    <a:pt x="313" y="-2"/>
                    <a:pt x="323" y="2"/>
                    <a:pt x="326" y="11"/>
                  </a:cubicBezTo>
                  <a:cubicBezTo>
                    <a:pt x="330" y="20"/>
                    <a:pt x="326" y="31"/>
                    <a:pt x="317" y="34"/>
                  </a:cubicBezTo>
                  <a:lnTo>
                    <a:pt x="24" y="154"/>
                  </a:lnTo>
                  <a:cubicBezTo>
                    <a:pt x="22" y="155"/>
                    <a:pt x="19" y="156"/>
                    <a:pt x="17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66"/>
            <p:cNvSpPr/>
            <p:nvPr/>
          </p:nvSpPr>
          <p:spPr>
            <a:xfrm>
              <a:off x="6418499" y="586161"/>
              <a:ext cx="48829" cy="149741"/>
            </a:xfrm>
            <a:custGeom>
              <a:avLst/>
              <a:gdLst/>
              <a:ahLst/>
              <a:cxnLst/>
              <a:rect l="l" t="t" r="r" b="b"/>
              <a:pathLst>
                <a:path w="180" h="552" extrusionOk="0">
                  <a:moveTo>
                    <a:pt x="162" y="552"/>
                  </a:moveTo>
                  <a:cubicBezTo>
                    <a:pt x="159" y="552"/>
                    <a:pt x="156" y="551"/>
                    <a:pt x="153" y="549"/>
                  </a:cubicBezTo>
                  <a:cubicBezTo>
                    <a:pt x="-122" y="389"/>
                    <a:pt x="56" y="14"/>
                    <a:pt x="58" y="10"/>
                  </a:cubicBezTo>
                  <a:cubicBezTo>
                    <a:pt x="62" y="1"/>
                    <a:pt x="72" y="-2"/>
                    <a:pt x="81" y="2"/>
                  </a:cubicBezTo>
                  <a:cubicBezTo>
                    <a:pt x="90" y="6"/>
                    <a:pt x="94" y="17"/>
                    <a:pt x="89" y="26"/>
                  </a:cubicBezTo>
                  <a:cubicBezTo>
                    <a:pt x="89" y="27"/>
                    <a:pt x="47" y="115"/>
                    <a:pt x="36" y="221"/>
                  </a:cubicBezTo>
                  <a:cubicBezTo>
                    <a:pt x="23" y="359"/>
                    <a:pt x="68" y="459"/>
                    <a:pt x="171" y="519"/>
                  </a:cubicBezTo>
                  <a:cubicBezTo>
                    <a:pt x="180" y="524"/>
                    <a:pt x="182" y="534"/>
                    <a:pt x="178" y="543"/>
                  </a:cubicBezTo>
                  <a:cubicBezTo>
                    <a:pt x="174" y="549"/>
                    <a:pt x="168" y="552"/>
                    <a:pt x="162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66"/>
            <p:cNvSpPr/>
            <p:nvPr/>
          </p:nvSpPr>
          <p:spPr>
            <a:xfrm>
              <a:off x="6501237" y="558763"/>
              <a:ext cx="54797" cy="147300"/>
            </a:xfrm>
            <a:custGeom>
              <a:avLst/>
              <a:gdLst/>
              <a:ahLst/>
              <a:cxnLst/>
              <a:rect l="l" t="t" r="r" b="b"/>
              <a:pathLst>
                <a:path w="202" h="543" extrusionOk="0">
                  <a:moveTo>
                    <a:pt x="126" y="543"/>
                  </a:moveTo>
                  <a:cubicBezTo>
                    <a:pt x="123" y="543"/>
                    <a:pt x="120" y="542"/>
                    <a:pt x="118" y="541"/>
                  </a:cubicBezTo>
                  <a:cubicBezTo>
                    <a:pt x="109" y="536"/>
                    <a:pt x="106" y="526"/>
                    <a:pt x="110" y="517"/>
                  </a:cubicBezTo>
                  <a:cubicBezTo>
                    <a:pt x="182" y="379"/>
                    <a:pt x="187" y="255"/>
                    <a:pt x="125" y="150"/>
                  </a:cubicBezTo>
                  <a:cubicBezTo>
                    <a:pt x="78" y="71"/>
                    <a:pt x="10" y="33"/>
                    <a:pt x="9" y="32"/>
                  </a:cubicBezTo>
                  <a:cubicBezTo>
                    <a:pt x="1" y="28"/>
                    <a:pt x="-2" y="17"/>
                    <a:pt x="2" y="9"/>
                  </a:cubicBezTo>
                  <a:cubicBezTo>
                    <a:pt x="7" y="0"/>
                    <a:pt x="18" y="-3"/>
                    <a:pt x="26" y="2"/>
                  </a:cubicBezTo>
                  <a:cubicBezTo>
                    <a:pt x="29" y="3"/>
                    <a:pt x="328" y="175"/>
                    <a:pt x="141" y="533"/>
                  </a:cubicBezTo>
                  <a:cubicBezTo>
                    <a:pt x="138" y="540"/>
                    <a:pt x="132" y="543"/>
                    <a:pt x="126" y="5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66"/>
            <p:cNvSpPr/>
            <p:nvPr/>
          </p:nvSpPr>
          <p:spPr>
            <a:xfrm>
              <a:off x="6447254" y="619527"/>
              <a:ext cx="65919" cy="50727"/>
            </a:xfrm>
            <a:custGeom>
              <a:avLst/>
              <a:gdLst/>
              <a:ahLst/>
              <a:cxnLst/>
              <a:rect l="l" t="t" r="r" b="b"/>
              <a:pathLst>
                <a:path w="243" h="187" extrusionOk="0">
                  <a:moveTo>
                    <a:pt x="226" y="187"/>
                  </a:moveTo>
                  <a:cubicBezTo>
                    <a:pt x="222" y="187"/>
                    <a:pt x="219" y="185"/>
                    <a:pt x="215" y="183"/>
                  </a:cubicBezTo>
                  <a:lnTo>
                    <a:pt x="7" y="32"/>
                  </a:lnTo>
                  <a:cubicBezTo>
                    <a:pt x="-1" y="26"/>
                    <a:pt x="-2" y="15"/>
                    <a:pt x="3" y="7"/>
                  </a:cubicBezTo>
                  <a:cubicBezTo>
                    <a:pt x="9" y="-1"/>
                    <a:pt x="20" y="-2"/>
                    <a:pt x="28" y="3"/>
                  </a:cubicBezTo>
                  <a:lnTo>
                    <a:pt x="236" y="155"/>
                  </a:lnTo>
                  <a:cubicBezTo>
                    <a:pt x="244" y="160"/>
                    <a:pt x="246" y="171"/>
                    <a:pt x="240" y="179"/>
                  </a:cubicBezTo>
                  <a:cubicBezTo>
                    <a:pt x="237" y="184"/>
                    <a:pt x="231" y="187"/>
                    <a:pt x="226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66"/>
            <p:cNvSpPr/>
            <p:nvPr/>
          </p:nvSpPr>
          <p:spPr>
            <a:xfrm>
              <a:off x="6447525" y="601352"/>
              <a:ext cx="53440" cy="79753"/>
            </a:xfrm>
            <a:custGeom>
              <a:avLst/>
              <a:gdLst/>
              <a:ahLst/>
              <a:cxnLst/>
              <a:rect l="l" t="t" r="r" b="b"/>
              <a:pathLst>
                <a:path w="197" h="294" extrusionOk="0">
                  <a:moveTo>
                    <a:pt x="17" y="294"/>
                  </a:moveTo>
                  <a:cubicBezTo>
                    <a:pt x="14" y="294"/>
                    <a:pt x="11" y="293"/>
                    <a:pt x="8" y="291"/>
                  </a:cubicBezTo>
                  <a:cubicBezTo>
                    <a:pt x="-1" y="286"/>
                    <a:pt x="-3" y="275"/>
                    <a:pt x="2" y="267"/>
                  </a:cubicBezTo>
                  <a:lnTo>
                    <a:pt x="164" y="9"/>
                  </a:lnTo>
                  <a:cubicBezTo>
                    <a:pt x="169" y="0"/>
                    <a:pt x="181" y="-2"/>
                    <a:pt x="190" y="3"/>
                  </a:cubicBezTo>
                  <a:cubicBezTo>
                    <a:pt x="198" y="8"/>
                    <a:pt x="200" y="19"/>
                    <a:pt x="195" y="27"/>
                  </a:cubicBezTo>
                  <a:lnTo>
                    <a:pt x="32" y="285"/>
                  </a:lnTo>
                  <a:cubicBezTo>
                    <a:pt x="29" y="291"/>
                    <a:pt x="23" y="294"/>
                    <a:pt x="17" y="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6" name="Google Shape;2946;p66"/>
          <p:cNvGrpSpPr/>
          <p:nvPr/>
        </p:nvGrpSpPr>
        <p:grpSpPr>
          <a:xfrm>
            <a:off x="8390449" y="605103"/>
            <a:ext cx="330949" cy="223527"/>
            <a:chOff x="6729374" y="1039453"/>
            <a:chExt cx="330949" cy="223527"/>
          </a:xfrm>
        </p:grpSpPr>
        <p:sp>
          <p:nvSpPr>
            <p:cNvPr id="2947" name="Google Shape;2947;p66"/>
            <p:cNvSpPr/>
            <p:nvPr/>
          </p:nvSpPr>
          <p:spPr>
            <a:xfrm>
              <a:off x="6729374" y="1039453"/>
              <a:ext cx="330949" cy="202367"/>
            </a:xfrm>
            <a:custGeom>
              <a:avLst/>
              <a:gdLst/>
              <a:ahLst/>
              <a:cxnLst/>
              <a:rect l="l" t="t" r="r" b="b"/>
              <a:pathLst>
                <a:path w="1220" h="746" extrusionOk="0">
                  <a:moveTo>
                    <a:pt x="199" y="746"/>
                  </a:moveTo>
                  <a:cubicBezTo>
                    <a:pt x="197" y="746"/>
                    <a:pt x="196" y="746"/>
                    <a:pt x="194" y="745"/>
                  </a:cubicBezTo>
                  <a:cubicBezTo>
                    <a:pt x="187" y="743"/>
                    <a:pt x="181" y="736"/>
                    <a:pt x="181" y="728"/>
                  </a:cubicBezTo>
                  <a:lnTo>
                    <a:pt x="179" y="339"/>
                  </a:lnTo>
                  <a:lnTo>
                    <a:pt x="16" y="312"/>
                  </a:lnTo>
                  <a:cubicBezTo>
                    <a:pt x="6" y="311"/>
                    <a:pt x="-1" y="302"/>
                    <a:pt x="1" y="292"/>
                  </a:cubicBezTo>
                  <a:cubicBezTo>
                    <a:pt x="3" y="282"/>
                    <a:pt x="12" y="276"/>
                    <a:pt x="21" y="277"/>
                  </a:cubicBezTo>
                  <a:lnTo>
                    <a:pt x="199" y="307"/>
                  </a:lnTo>
                  <a:cubicBezTo>
                    <a:pt x="207" y="308"/>
                    <a:pt x="214" y="315"/>
                    <a:pt x="214" y="324"/>
                  </a:cubicBezTo>
                  <a:lnTo>
                    <a:pt x="216" y="660"/>
                  </a:lnTo>
                  <a:lnTo>
                    <a:pt x="573" y="9"/>
                  </a:lnTo>
                  <a:cubicBezTo>
                    <a:pt x="576" y="3"/>
                    <a:pt x="583" y="-1"/>
                    <a:pt x="591" y="0"/>
                  </a:cubicBezTo>
                  <a:lnTo>
                    <a:pt x="1205" y="101"/>
                  </a:lnTo>
                  <a:cubicBezTo>
                    <a:pt x="1215" y="103"/>
                    <a:pt x="1221" y="112"/>
                    <a:pt x="1220" y="122"/>
                  </a:cubicBezTo>
                  <a:cubicBezTo>
                    <a:pt x="1218" y="131"/>
                    <a:pt x="1209" y="138"/>
                    <a:pt x="1200" y="136"/>
                  </a:cubicBezTo>
                  <a:lnTo>
                    <a:pt x="598" y="37"/>
                  </a:lnTo>
                  <a:lnTo>
                    <a:pt x="214" y="737"/>
                  </a:lnTo>
                  <a:cubicBezTo>
                    <a:pt x="211" y="742"/>
                    <a:pt x="205" y="746"/>
                    <a:pt x="199" y="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66"/>
            <p:cNvSpPr/>
            <p:nvPr/>
          </p:nvSpPr>
          <p:spPr>
            <a:xfrm>
              <a:off x="6902173" y="1123818"/>
              <a:ext cx="83009" cy="139162"/>
            </a:xfrm>
            <a:custGeom>
              <a:avLst/>
              <a:gdLst/>
              <a:ahLst/>
              <a:cxnLst/>
              <a:rect l="l" t="t" r="r" b="b"/>
              <a:pathLst>
                <a:path w="306" h="513" extrusionOk="0">
                  <a:moveTo>
                    <a:pt x="289" y="513"/>
                  </a:moveTo>
                  <a:cubicBezTo>
                    <a:pt x="283" y="513"/>
                    <a:pt x="277" y="509"/>
                    <a:pt x="273" y="504"/>
                  </a:cubicBezTo>
                  <a:lnTo>
                    <a:pt x="3" y="27"/>
                  </a:lnTo>
                  <a:cubicBezTo>
                    <a:pt x="-2" y="18"/>
                    <a:pt x="1" y="7"/>
                    <a:pt x="10" y="2"/>
                  </a:cubicBezTo>
                  <a:cubicBezTo>
                    <a:pt x="18" y="-2"/>
                    <a:pt x="29" y="1"/>
                    <a:pt x="34" y="9"/>
                  </a:cubicBezTo>
                  <a:lnTo>
                    <a:pt x="304" y="486"/>
                  </a:lnTo>
                  <a:cubicBezTo>
                    <a:pt x="309" y="495"/>
                    <a:pt x="306" y="505"/>
                    <a:pt x="297" y="510"/>
                  </a:cubicBezTo>
                  <a:cubicBezTo>
                    <a:pt x="295" y="512"/>
                    <a:pt x="292" y="513"/>
                    <a:pt x="289" y="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66"/>
            <p:cNvSpPr/>
            <p:nvPr/>
          </p:nvSpPr>
          <p:spPr>
            <a:xfrm>
              <a:off x="6863110" y="1139009"/>
              <a:ext cx="140789" cy="105253"/>
            </a:xfrm>
            <a:custGeom>
              <a:avLst/>
              <a:gdLst/>
              <a:ahLst/>
              <a:cxnLst/>
              <a:rect l="l" t="t" r="r" b="b"/>
              <a:pathLst>
                <a:path w="519" h="388" extrusionOk="0">
                  <a:moveTo>
                    <a:pt x="18" y="388"/>
                  </a:moveTo>
                  <a:cubicBezTo>
                    <a:pt x="13" y="388"/>
                    <a:pt x="8" y="386"/>
                    <a:pt x="4" y="381"/>
                  </a:cubicBezTo>
                  <a:cubicBezTo>
                    <a:pt x="-2" y="373"/>
                    <a:pt x="0" y="362"/>
                    <a:pt x="8" y="356"/>
                  </a:cubicBezTo>
                  <a:lnTo>
                    <a:pt x="492" y="3"/>
                  </a:lnTo>
                  <a:cubicBezTo>
                    <a:pt x="500" y="-2"/>
                    <a:pt x="511" y="-1"/>
                    <a:pt x="516" y="7"/>
                  </a:cubicBezTo>
                  <a:cubicBezTo>
                    <a:pt x="522" y="15"/>
                    <a:pt x="520" y="26"/>
                    <a:pt x="513" y="32"/>
                  </a:cubicBezTo>
                  <a:lnTo>
                    <a:pt x="29" y="385"/>
                  </a:lnTo>
                  <a:cubicBezTo>
                    <a:pt x="26" y="387"/>
                    <a:pt x="22" y="388"/>
                    <a:pt x="18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0" name="Google Shape;2950;p66"/>
          <p:cNvGrpSpPr/>
          <p:nvPr/>
        </p:nvGrpSpPr>
        <p:grpSpPr>
          <a:xfrm>
            <a:off x="7816813" y="605101"/>
            <a:ext cx="150826" cy="125327"/>
            <a:chOff x="5999388" y="1257826"/>
            <a:chExt cx="150826" cy="125327"/>
          </a:xfrm>
        </p:grpSpPr>
        <p:sp>
          <p:nvSpPr>
            <p:cNvPr id="2951" name="Google Shape;2951;p66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66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3" name="Google Shape;2953;p66"/>
          <p:cNvGrpSpPr/>
          <p:nvPr/>
        </p:nvGrpSpPr>
        <p:grpSpPr>
          <a:xfrm>
            <a:off x="8575988" y="3090885"/>
            <a:ext cx="365400" cy="282663"/>
            <a:chOff x="7431963" y="1881747"/>
            <a:chExt cx="365400" cy="282663"/>
          </a:xfrm>
        </p:grpSpPr>
        <p:sp>
          <p:nvSpPr>
            <p:cNvPr id="2954" name="Google Shape;2954;p66"/>
            <p:cNvSpPr/>
            <p:nvPr/>
          </p:nvSpPr>
          <p:spPr>
            <a:xfrm>
              <a:off x="7431963" y="1953634"/>
              <a:ext cx="82737" cy="210777"/>
            </a:xfrm>
            <a:custGeom>
              <a:avLst/>
              <a:gdLst/>
              <a:ahLst/>
              <a:cxnLst/>
              <a:rect l="l" t="t" r="r" b="b"/>
              <a:pathLst>
                <a:path w="305" h="777" extrusionOk="0">
                  <a:moveTo>
                    <a:pt x="288" y="777"/>
                  </a:moveTo>
                  <a:cubicBezTo>
                    <a:pt x="283" y="777"/>
                    <a:pt x="278" y="775"/>
                    <a:pt x="275" y="771"/>
                  </a:cubicBezTo>
                  <a:lnTo>
                    <a:pt x="5" y="476"/>
                  </a:lnTo>
                  <a:cubicBezTo>
                    <a:pt x="0" y="471"/>
                    <a:pt x="-1" y="465"/>
                    <a:pt x="1" y="459"/>
                  </a:cubicBezTo>
                  <a:lnTo>
                    <a:pt x="124" y="13"/>
                  </a:lnTo>
                  <a:cubicBezTo>
                    <a:pt x="127" y="3"/>
                    <a:pt x="136" y="-2"/>
                    <a:pt x="146" y="0"/>
                  </a:cubicBezTo>
                  <a:cubicBezTo>
                    <a:pt x="155" y="3"/>
                    <a:pt x="161" y="13"/>
                    <a:pt x="158" y="22"/>
                  </a:cubicBezTo>
                  <a:lnTo>
                    <a:pt x="37" y="459"/>
                  </a:lnTo>
                  <a:lnTo>
                    <a:pt x="301" y="747"/>
                  </a:lnTo>
                  <a:cubicBezTo>
                    <a:pt x="307" y="754"/>
                    <a:pt x="307" y="766"/>
                    <a:pt x="300" y="772"/>
                  </a:cubicBezTo>
                  <a:cubicBezTo>
                    <a:pt x="296" y="775"/>
                    <a:pt x="292" y="777"/>
                    <a:pt x="288" y="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66"/>
            <p:cNvSpPr/>
            <p:nvPr/>
          </p:nvSpPr>
          <p:spPr>
            <a:xfrm>
              <a:off x="7507376" y="2002734"/>
              <a:ext cx="93317" cy="79753"/>
            </a:xfrm>
            <a:custGeom>
              <a:avLst/>
              <a:gdLst/>
              <a:ahLst/>
              <a:cxnLst/>
              <a:rect l="l" t="t" r="r" b="b"/>
              <a:pathLst>
                <a:path w="344" h="294" extrusionOk="0">
                  <a:moveTo>
                    <a:pt x="327" y="294"/>
                  </a:moveTo>
                  <a:cubicBezTo>
                    <a:pt x="323" y="294"/>
                    <a:pt x="319" y="293"/>
                    <a:pt x="316" y="290"/>
                  </a:cubicBezTo>
                  <a:lnTo>
                    <a:pt x="6" y="31"/>
                  </a:lnTo>
                  <a:cubicBezTo>
                    <a:pt x="-1" y="25"/>
                    <a:pt x="-2" y="14"/>
                    <a:pt x="4" y="6"/>
                  </a:cubicBezTo>
                  <a:cubicBezTo>
                    <a:pt x="10" y="-1"/>
                    <a:pt x="22" y="-2"/>
                    <a:pt x="29" y="4"/>
                  </a:cubicBezTo>
                  <a:lnTo>
                    <a:pt x="338" y="263"/>
                  </a:lnTo>
                  <a:cubicBezTo>
                    <a:pt x="346" y="269"/>
                    <a:pt x="347" y="280"/>
                    <a:pt x="340" y="288"/>
                  </a:cubicBezTo>
                  <a:cubicBezTo>
                    <a:pt x="337" y="292"/>
                    <a:pt x="332" y="294"/>
                    <a:pt x="327" y="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66"/>
            <p:cNvSpPr/>
            <p:nvPr/>
          </p:nvSpPr>
          <p:spPr>
            <a:xfrm>
              <a:off x="7528806" y="1985644"/>
              <a:ext cx="45845" cy="98471"/>
            </a:xfrm>
            <a:custGeom>
              <a:avLst/>
              <a:gdLst/>
              <a:ahLst/>
              <a:cxnLst/>
              <a:rect l="l" t="t" r="r" b="b"/>
              <a:pathLst>
                <a:path w="169" h="363" extrusionOk="0">
                  <a:moveTo>
                    <a:pt x="18" y="363"/>
                  </a:moveTo>
                  <a:cubicBezTo>
                    <a:pt x="16" y="363"/>
                    <a:pt x="13" y="363"/>
                    <a:pt x="11" y="362"/>
                  </a:cubicBezTo>
                  <a:cubicBezTo>
                    <a:pt x="2" y="358"/>
                    <a:pt x="-2" y="348"/>
                    <a:pt x="1" y="339"/>
                  </a:cubicBezTo>
                  <a:lnTo>
                    <a:pt x="135" y="10"/>
                  </a:lnTo>
                  <a:cubicBezTo>
                    <a:pt x="139" y="1"/>
                    <a:pt x="149" y="-3"/>
                    <a:pt x="158" y="1"/>
                  </a:cubicBezTo>
                  <a:cubicBezTo>
                    <a:pt x="167" y="4"/>
                    <a:pt x="172" y="15"/>
                    <a:pt x="168" y="24"/>
                  </a:cubicBezTo>
                  <a:lnTo>
                    <a:pt x="34" y="352"/>
                  </a:lnTo>
                  <a:cubicBezTo>
                    <a:pt x="31" y="359"/>
                    <a:pt x="25" y="363"/>
                    <a:pt x="18" y="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66"/>
            <p:cNvSpPr/>
            <p:nvPr/>
          </p:nvSpPr>
          <p:spPr>
            <a:xfrm>
              <a:off x="7613713" y="2063227"/>
              <a:ext cx="19803" cy="37978"/>
            </a:xfrm>
            <a:custGeom>
              <a:avLst/>
              <a:gdLst/>
              <a:ahLst/>
              <a:cxnLst/>
              <a:rect l="l" t="t" r="r" b="b"/>
              <a:pathLst>
                <a:path w="73" h="140" extrusionOk="0">
                  <a:moveTo>
                    <a:pt x="18" y="140"/>
                  </a:moveTo>
                  <a:cubicBezTo>
                    <a:pt x="11" y="140"/>
                    <a:pt x="4" y="135"/>
                    <a:pt x="1" y="127"/>
                  </a:cubicBezTo>
                  <a:cubicBezTo>
                    <a:pt x="-1" y="118"/>
                    <a:pt x="4" y="108"/>
                    <a:pt x="13" y="106"/>
                  </a:cubicBezTo>
                  <a:cubicBezTo>
                    <a:pt x="31" y="100"/>
                    <a:pt x="39" y="51"/>
                    <a:pt x="38" y="18"/>
                  </a:cubicBezTo>
                  <a:cubicBezTo>
                    <a:pt x="38" y="8"/>
                    <a:pt x="45" y="0"/>
                    <a:pt x="55" y="0"/>
                  </a:cubicBezTo>
                  <a:cubicBezTo>
                    <a:pt x="65" y="-1"/>
                    <a:pt x="73" y="7"/>
                    <a:pt x="73" y="17"/>
                  </a:cubicBezTo>
                  <a:cubicBezTo>
                    <a:pt x="74" y="34"/>
                    <a:pt x="74" y="124"/>
                    <a:pt x="23" y="139"/>
                  </a:cubicBezTo>
                  <a:cubicBezTo>
                    <a:pt x="22" y="140"/>
                    <a:pt x="20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66"/>
            <p:cNvSpPr/>
            <p:nvPr/>
          </p:nvSpPr>
          <p:spPr>
            <a:xfrm>
              <a:off x="7634601" y="1975064"/>
              <a:ext cx="60222" cy="46930"/>
            </a:xfrm>
            <a:custGeom>
              <a:avLst/>
              <a:gdLst/>
              <a:ahLst/>
              <a:cxnLst/>
              <a:rect l="l" t="t" r="r" b="b"/>
              <a:pathLst>
                <a:path w="222" h="173" extrusionOk="0">
                  <a:moveTo>
                    <a:pt x="204" y="173"/>
                  </a:moveTo>
                  <a:cubicBezTo>
                    <a:pt x="201" y="173"/>
                    <a:pt x="197" y="172"/>
                    <a:pt x="194" y="170"/>
                  </a:cubicBezTo>
                  <a:lnTo>
                    <a:pt x="8" y="31"/>
                  </a:lnTo>
                  <a:cubicBezTo>
                    <a:pt x="0" y="25"/>
                    <a:pt x="-2" y="14"/>
                    <a:pt x="4" y="6"/>
                  </a:cubicBezTo>
                  <a:cubicBezTo>
                    <a:pt x="10" y="-1"/>
                    <a:pt x="21" y="-3"/>
                    <a:pt x="29" y="3"/>
                  </a:cubicBezTo>
                  <a:lnTo>
                    <a:pt x="215" y="141"/>
                  </a:lnTo>
                  <a:cubicBezTo>
                    <a:pt x="223" y="147"/>
                    <a:pt x="224" y="158"/>
                    <a:pt x="219" y="166"/>
                  </a:cubicBezTo>
                  <a:cubicBezTo>
                    <a:pt x="215" y="171"/>
                    <a:pt x="210" y="173"/>
                    <a:pt x="204" y="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7275" rIns="90000" bIns="17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66"/>
            <p:cNvSpPr/>
            <p:nvPr/>
          </p:nvSpPr>
          <p:spPr>
            <a:xfrm>
              <a:off x="7654133" y="1944139"/>
              <a:ext cx="59408" cy="189346"/>
            </a:xfrm>
            <a:custGeom>
              <a:avLst/>
              <a:gdLst/>
              <a:ahLst/>
              <a:cxnLst/>
              <a:rect l="l" t="t" r="r" b="b"/>
              <a:pathLst>
                <a:path w="219" h="698" extrusionOk="0">
                  <a:moveTo>
                    <a:pt x="18" y="698"/>
                  </a:moveTo>
                  <a:cubicBezTo>
                    <a:pt x="16" y="698"/>
                    <a:pt x="14" y="698"/>
                    <a:pt x="13" y="697"/>
                  </a:cubicBezTo>
                  <a:cubicBezTo>
                    <a:pt x="3" y="694"/>
                    <a:pt x="-2" y="685"/>
                    <a:pt x="1" y="675"/>
                  </a:cubicBezTo>
                  <a:lnTo>
                    <a:pt x="185" y="12"/>
                  </a:lnTo>
                  <a:cubicBezTo>
                    <a:pt x="187" y="3"/>
                    <a:pt x="197" y="-3"/>
                    <a:pt x="207" y="0"/>
                  </a:cubicBezTo>
                  <a:cubicBezTo>
                    <a:pt x="216" y="3"/>
                    <a:pt x="221" y="12"/>
                    <a:pt x="219" y="22"/>
                  </a:cubicBezTo>
                  <a:lnTo>
                    <a:pt x="35" y="685"/>
                  </a:lnTo>
                  <a:cubicBezTo>
                    <a:pt x="32" y="693"/>
                    <a:pt x="25" y="698"/>
                    <a:pt x="18" y="6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66"/>
            <p:cNvSpPr/>
            <p:nvPr/>
          </p:nvSpPr>
          <p:spPr>
            <a:xfrm>
              <a:off x="7706488" y="1881747"/>
              <a:ext cx="90875" cy="201554"/>
            </a:xfrm>
            <a:custGeom>
              <a:avLst/>
              <a:gdLst/>
              <a:ahLst/>
              <a:cxnLst/>
              <a:rect l="l" t="t" r="r" b="b"/>
              <a:pathLst>
                <a:path w="335" h="743" extrusionOk="0">
                  <a:moveTo>
                    <a:pt x="189" y="743"/>
                  </a:moveTo>
                  <a:cubicBezTo>
                    <a:pt x="188" y="743"/>
                    <a:pt x="186" y="743"/>
                    <a:pt x="184" y="742"/>
                  </a:cubicBezTo>
                  <a:cubicBezTo>
                    <a:pt x="175" y="739"/>
                    <a:pt x="170" y="729"/>
                    <a:pt x="173" y="720"/>
                  </a:cubicBezTo>
                  <a:lnTo>
                    <a:pt x="297" y="359"/>
                  </a:lnTo>
                  <a:lnTo>
                    <a:pt x="5" y="28"/>
                  </a:lnTo>
                  <a:cubicBezTo>
                    <a:pt x="-2" y="21"/>
                    <a:pt x="-1" y="10"/>
                    <a:pt x="6" y="4"/>
                  </a:cubicBezTo>
                  <a:cubicBezTo>
                    <a:pt x="13" y="-3"/>
                    <a:pt x="24" y="-2"/>
                    <a:pt x="31" y="5"/>
                  </a:cubicBezTo>
                  <a:lnTo>
                    <a:pt x="330" y="344"/>
                  </a:lnTo>
                  <a:cubicBezTo>
                    <a:pt x="334" y="348"/>
                    <a:pt x="336" y="355"/>
                    <a:pt x="334" y="361"/>
                  </a:cubicBezTo>
                  <a:lnTo>
                    <a:pt x="206" y="731"/>
                  </a:lnTo>
                  <a:cubicBezTo>
                    <a:pt x="204" y="739"/>
                    <a:pt x="197" y="743"/>
                    <a:pt x="189" y="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1" name="Google Shape;2961;p66"/>
          <p:cNvGrpSpPr/>
          <p:nvPr/>
        </p:nvGrpSpPr>
        <p:grpSpPr>
          <a:xfrm rot="1153169">
            <a:off x="8150249" y="4249824"/>
            <a:ext cx="269381" cy="358904"/>
            <a:chOff x="5471497" y="3902439"/>
            <a:chExt cx="269371" cy="358890"/>
          </a:xfrm>
        </p:grpSpPr>
        <p:sp>
          <p:nvSpPr>
            <p:cNvPr id="2962" name="Google Shape;2962;p66"/>
            <p:cNvSpPr/>
            <p:nvPr/>
          </p:nvSpPr>
          <p:spPr>
            <a:xfrm>
              <a:off x="5471497" y="3902439"/>
              <a:ext cx="269371" cy="358890"/>
            </a:xfrm>
            <a:custGeom>
              <a:avLst/>
              <a:gdLst/>
              <a:ahLst/>
              <a:cxnLst/>
              <a:rect l="l" t="t" r="r" b="b"/>
              <a:pathLst>
                <a:path w="993" h="1323" extrusionOk="0">
                  <a:moveTo>
                    <a:pt x="457" y="52"/>
                  </a:moveTo>
                  <a:lnTo>
                    <a:pt x="52" y="1258"/>
                  </a:lnTo>
                  <a:lnTo>
                    <a:pt x="949" y="601"/>
                  </a:lnTo>
                  <a:lnTo>
                    <a:pt x="457" y="52"/>
                  </a:lnTo>
                  <a:moveTo>
                    <a:pt x="17" y="1323"/>
                  </a:moveTo>
                  <a:cubicBezTo>
                    <a:pt x="13" y="1323"/>
                    <a:pt x="10" y="1322"/>
                    <a:pt x="7" y="1320"/>
                  </a:cubicBezTo>
                  <a:cubicBezTo>
                    <a:pt x="0" y="1315"/>
                    <a:pt x="-2" y="1307"/>
                    <a:pt x="0" y="1300"/>
                  </a:cubicBezTo>
                  <a:lnTo>
                    <a:pt x="433" y="12"/>
                  </a:lnTo>
                  <a:cubicBezTo>
                    <a:pt x="435" y="6"/>
                    <a:pt x="440" y="1"/>
                    <a:pt x="446" y="0"/>
                  </a:cubicBezTo>
                  <a:cubicBezTo>
                    <a:pt x="452" y="-1"/>
                    <a:pt x="459" y="1"/>
                    <a:pt x="463" y="6"/>
                  </a:cubicBezTo>
                  <a:lnTo>
                    <a:pt x="988" y="591"/>
                  </a:lnTo>
                  <a:cubicBezTo>
                    <a:pt x="991" y="595"/>
                    <a:pt x="993" y="600"/>
                    <a:pt x="992" y="605"/>
                  </a:cubicBezTo>
                  <a:cubicBezTo>
                    <a:pt x="992" y="610"/>
                    <a:pt x="989" y="614"/>
                    <a:pt x="985" y="617"/>
                  </a:cubicBezTo>
                  <a:lnTo>
                    <a:pt x="28" y="1320"/>
                  </a:lnTo>
                  <a:cubicBezTo>
                    <a:pt x="24" y="1322"/>
                    <a:pt x="21" y="1323"/>
                    <a:pt x="17" y="1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66"/>
            <p:cNvSpPr/>
            <p:nvPr/>
          </p:nvSpPr>
          <p:spPr>
            <a:xfrm>
              <a:off x="5666269" y="4024781"/>
              <a:ext cx="41504" cy="71615"/>
            </a:xfrm>
            <a:custGeom>
              <a:avLst/>
              <a:gdLst/>
              <a:ahLst/>
              <a:cxnLst/>
              <a:rect l="l" t="t" r="r" b="b"/>
              <a:pathLst>
                <a:path w="153" h="264" extrusionOk="0">
                  <a:moveTo>
                    <a:pt x="128" y="264"/>
                  </a:moveTo>
                  <a:cubicBezTo>
                    <a:pt x="123" y="264"/>
                    <a:pt x="118" y="262"/>
                    <a:pt x="115" y="258"/>
                  </a:cubicBezTo>
                  <a:lnTo>
                    <a:pt x="4" y="131"/>
                  </a:lnTo>
                  <a:cubicBezTo>
                    <a:pt x="1" y="128"/>
                    <a:pt x="-1" y="123"/>
                    <a:pt x="0" y="118"/>
                  </a:cubicBezTo>
                  <a:cubicBezTo>
                    <a:pt x="0" y="114"/>
                    <a:pt x="2" y="109"/>
                    <a:pt x="6" y="106"/>
                  </a:cubicBezTo>
                  <a:lnTo>
                    <a:pt x="124" y="4"/>
                  </a:lnTo>
                  <a:cubicBezTo>
                    <a:pt x="131" y="-2"/>
                    <a:pt x="142" y="-2"/>
                    <a:pt x="149" y="6"/>
                  </a:cubicBezTo>
                  <a:cubicBezTo>
                    <a:pt x="155" y="13"/>
                    <a:pt x="154" y="24"/>
                    <a:pt x="147" y="31"/>
                  </a:cubicBezTo>
                  <a:lnTo>
                    <a:pt x="42" y="121"/>
                  </a:lnTo>
                  <a:lnTo>
                    <a:pt x="141" y="235"/>
                  </a:lnTo>
                  <a:cubicBezTo>
                    <a:pt x="148" y="242"/>
                    <a:pt x="147" y="253"/>
                    <a:pt x="140" y="260"/>
                  </a:cubicBezTo>
                  <a:cubicBezTo>
                    <a:pt x="136" y="263"/>
                    <a:pt x="132" y="264"/>
                    <a:pt x="128" y="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4" name="Google Shape;2974;p66"/>
          <p:cNvGrpSpPr/>
          <p:nvPr/>
        </p:nvGrpSpPr>
        <p:grpSpPr>
          <a:xfrm>
            <a:off x="5794155" y="1057673"/>
            <a:ext cx="254994" cy="169001"/>
            <a:chOff x="5470955" y="1758048"/>
            <a:chExt cx="254994" cy="169001"/>
          </a:xfrm>
        </p:grpSpPr>
        <p:sp>
          <p:nvSpPr>
            <p:cNvPr id="2975" name="Google Shape;2975;p66"/>
            <p:cNvSpPr/>
            <p:nvPr/>
          </p:nvSpPr>
          <p:spPr>
            <a:xfrm>
              <a:off x="5470955" y="1863301"/>
              <a:ext cx="63748" cy="60764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217" y="224"/>
                  </a:moveTo>
                  <a:cubicBezTo>
                    <a:pt x="213" y="224"/>
                    <a:pt x="208" y="222"/>
                    <a:pt x="205" y="219"/>
                  </a:cubicBezTo>
                  <a:lnTo>
                    <a:pt x="6" y="30"/>
                  </a:lnTo>
                  <a:cubicBezTo>
                    <a:pt x="-2" y="23"/>
                    <a:pt x="-2" y="12"/>
                    <a:pt x="5" y="5"/>
                  </a:cubicBezTo>
                  <a:cubicBezTo>
                    <a:pt x="12" y="-2"/>
                    <a:pt x="23" y="-2"/>
                    <a:pt x="30" y="5"/>
                  </a:cubicBezTo>
                  <a:lnTo>
                    <a:pt x="229" y="193"/>
                  </a:lnTo>
                  <a:cubicBezTo>
                    <a:pt x="236" y="200"/>
                    <a:pt x="236" y="211"/>
                    <a:pt x="230" y="218"/>
                  </a:cubicBezTo>
                  <a:cubicBezTo>
                    <a:pt x="226" y="222"/>
                    <a:pt x="222" y="224"/>
                    <a:pt x="217" y="2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5625" rIns="90000" bIns="35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66"/>
            <p:cNvSpPr/>
            <p:nvPr/>
          </p:nvSpPr>
          <p:spPr>
            <a:xfrm>
              <a:off x="5658402" y="1792771"/>
              <a:ext cx="42318" cy="38792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138" y="143"/>
                  </a:moveTo>
                  <a:cubicBezTo>
                    <a:pt x="134" y="143"/>
                    <a:pt x="130" y="141"/>
                    <a:pt x="127" y="138"/>
                  </a:cubicBezTo>
                  <a:lnTo>
                    <a:pt x="5" y="31"/>
                  </a:lnTo>
                  <a:cubicBezTo>
                    <a:pt x="-2" y="24"/>
                    <a:pt x="-3" y="13"/>
                    <a:pt x="4" y="6"/>
                  </a:cubicBezTo>
                  <a:cubicBezTo>
                    <a:pt x="10" y="-1"/>
                    <a:pt x="21" y="-2"/>
                    <a:pt x="29" y="4"/>
                  </a:cubicBezTo>
                  <a:lnTo>
                    <a:pt x="150" y="112"/>
                  </a:lnTo>
                  <a:cubicBezTo>
                    <a:pt x="157" y="118"/>
                    <a:pt x="158" y="129"/>
                    <a:pt x="151" y="137"/>
                  </a:cubicBezTo>
                  <a:cubicBezTo>
                    <a:pt x="148" y="141"/>
                    <a:pt x="143" y="143"/>
                    <a:pt x="138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6475" rIns="90000" bIns="6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7" name="Google Shape;2977;p66"/>
            <p:cNvGrpSpPr/>
            <p:nvPr/>
          </p:nvGrpSpPr>
          <p:grpSpPr>
            <a:xfrm>
              <a:off x="5479907" y="1758048"/>
              <a:ext cx="246042" cy="169001"/>
              <a:chOff x="5479907" y="1758048"/>
              <a:chExt cx="246042" cy="169001"/>
            </a:xfrm>
          </p:grpSpPr>
          <p:sp>
            <p:nvSpPr>
              <p:cNvPr id="2978" name="Google Shape;2978;p66"/>
              <p:cNvSpPr/>
              <p:nvPr/>
            </p:nvSpPr>
            <p:spPr>
              <a:xfrm>
                <a:off x="5479907" y="1850009"/>
                <a:ext cx="54797" cy="7704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84" extrusionOk="0">
                    <a:moveTo>
                      <a:pt x="17" y="284"/>
                    </a:moveTo>
                    <a:cubicBezTo>
                      <a:pt x="14" y="284"/>
                      <a:pt x="10" y="283"/>
                      <a:pt x="7" y="281"/>
                    </a:cubicBezTo>
                    <a:cubicBezTo>
                      <a:pt x="-1" y="276"/>
                      <a:pt x="-3" y="265"/>
                      <a:pt x="2" y="257"/>
                    </a:cubicBezTo>
                    <a:lnTo>
                      <a:pt x="169" y="7"/>
                    </a:lnTo>
                    <a:cubicBezTo>
                      <a:pt x="175" y="-1"/>
                      <a:pt x="186" y="-3"/>
                      <a:pt x="194" y="2"/>
                    </a:cubicBezTo>
                    <a:cubicBezTo>
                      <a:pt x="202" y="8"/>
                      <a:pt x="204" y="19"/>
                      <a:pt x="199" y="27"/>
                    </a:cubicBezTo>
                    <a:lnTo>
                      <a:pt x="32" y="276"/>
                    </a:lnTo>
                    <a:cubicBezTo>
                      <a:pt x="28" y="281"/>
                      <a:pt x="23" y="284"/>
                      <a:pt x="17" y="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66"/>
              <p:cNvSpPr/>
              <p:nvPr/>
            </p:nvSpPr>
            <p:spPr>
              <a:xfrm>
                <a:off x="5578106" y="1849195"/>
                <a:ext cx="63748" cy="2956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66"/>
              <p:cNvSpPr/>
              <p:nvPr/>
            </p:nvSpPr>
            <p:spPr>
              <a:xfrm>
                <a:off x="5674678" y="1758048"/>
                <a:ext cx="51270" cy="15218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18" y="561"/>
                    </a:moveTo>
                    <a:cubicBezTo>
                      <a:pt x="16" y="561"/>
                      <a:pt x="14" y="561"/>
                      <a:pt x="13" y="561"/>
                    </a:cubicBezTo>
                    <a:cubicBezTo>
                      <a:pt x="3" y="558"/>
                      <a:pt x="-2" y="548"/>
                      <a:pt x="1" y="539"/>
                    </a:cubicBezTo>
                    <a:lnTo>
                      <a:pt x="154" y="12"/>
                    </a:lnTo>
                    <a:cubicBezTo>
                      <a:pt x="157" y="2"/>
                      <a:pt x="167" y="-3"/>
                      <a:pt x="176" y="0"/>
                    </a:cubicBezTo>
                    <a:cubicBezTo>
                      <a:pt x="185" y="2"/>
                      <a:pt x="191" y="12"/>
                      <a:pt x="188" y="22"/>
                    </a:cubicBezTo>
                    <a:lnTo>
                      <a:pt x="35" y="549"/>
                    </a:lnTo>
                    <a:cubicBezTo>
                      <a:pt x="32" y="556"/>
                      <a:pt x="25" y="561"/>
                      <a:pt x="18" y="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1" name="Google Shape;2981;p66"/>
          <p:cNvGrpSpPr/>
          <p:nvPr/>
        </p:nvGrpSpPr>
        <p:grpSpPr>
          <a:xfrm>
            <a:off x="7957203" y="1455892"/>
            <a:ext cx="155709" cy="146215"/>
            <a:chOff x="6350953" y="2333955"/>
            <a:chExt cx="155709" cy="146215"/>
          </a:xfrm>
        </p:grpSpPr>
        <p:sp>
          <p:nvSpPr>
            <p:cNvPr id="2982" name="Google Shape;2982;p66"/>
            <p:cNvSpPr/>
            <p:nvPr/>
          </p:nvSpPr>
          <p:spPr>
            <a:xfrm>
              <a:off x="6350953" y="2388751"/>
              <a:ext cx="85721" cy="91418"/>
            </a:xfrm>
            <a:custGeom>
              <a:avLst/>
              <a:gdLst/>
              <a:ahLst/>
              <a:cxnLst/>
              <a:rect l="l" t="t" r="r" b="b"/>
              <a:pathLst>
                <a:path w="316" h="337" extrusionOk="0">
                  <a:moveTo>
                    <a:pt x="298" y="337"/>
                  </a:moveTo>
                  <a:cubicBezTo>
                    <a:pt x="293" y="337"/>
                    <a:pt x="288" y="335"/>
                    <a:pt x="285" y="331"/>
                  </a:cubicBezTo>
                  <a:lnTo>
                    <a:pt x="4" y="30"/>
                  </a:lnTo>
                  <a:cubicBezTo>
                    <a:pt x="-3" y="23"/>
                    <a:pt x="-2" y="12"/>
                    <a:pt x="5" y="5"/>
                  </a:cubicBezTo>
                  <a:cubicBezTo>
                    <a:pt x="12" y="-2"/>
                    <a:pt x="23" y="-1"/>
                    <a:pt x="30" y="6"/>
                  </a:cubicBezTo>
                  <a:lnTo>
                    <a:pt x="310" y="307"/>
                  </a:lnTo>
                  <a:cubicBezTo>
                    <a:pt x="317" y="314"/>
                    <a:pt x="317" y="325"/>
                    <a:pt x="310" y="332"/>
                  </a:cubicBezTo>
                  <a:cubicBezTo>
                    <a:pt x="306" y="335"/>
                    <a:pt x="302" y="337"/>
                    <a:pt x="298" y="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3" name="Google Shape;2983;p66"/>
            <p:cNvGrpSpPr/>
            <p:nvPr/>
          </p:nvGrpSpPr>
          <p:grpSpPr>
            <a:xfrm>
              <a:off x="6363703" y="2333955"/>
              <a:ext cx="142959" cy="141060"/>
              <a:chOff x="6363703" y="2333955"/>
              <a:chExt cx="142959" cy="141060"/>
            </a:xfrm>
          </p:grpSpPr>
          <p:sp>
            <p:nvSpPr>
              <p:cNvPr id="2984" name="Google Shape;2984;p66"/>
              <p:cNvSpPr/>
              <p:nvPr/>
            </p:nvSpPr>
            <p:spPr>
              <a:xfrm>
                <a:off x="6363703" y="2377900"/>
                <a:ext cx="73514" cy="97115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58" extrusionOk="0">
                    <a:moveTo>
                      <a:pt x="17" y="358"/>
                    </a:moveTo>
                    <a:cubicBezTo>
                      <a:pt x="13" y="358"/>
                      <a:pt x="10" y="357"/>
                      <a:pt x="6" y="355"/>
                    </a:cubicBezTo>
                    <a:cubicBezTo>
                      <a:pt x="-1" y="349"/>
                      <a:pt x="-3" y="338"/>
                      <a:pt x="3" y="330"/>
                    </a:cubicBezTo>
                    <a:lnTo>
                      <a:pt x="239" y="7"/>
                    </a:lnTo>
                    <a:cubicBezTo>
                      <a:pt x="244" y="-1"/>
                      <a:pt x="255" y="-3"/>
                      <a:pt x="263" y="3"/>
                    </a:cubicBezTo>
                    <a:cubicBezTo>
                      <a:pt x="271" y="9"/>
                      <a:pt x="273" y="20"/>
                      <a:pt x="267" y="28"/>
                    </a:cubicBezTo>
                    <a:lnTo>
                      <a:pt x="31" y="351"/>
                    </a:lnTo>
                    <a:cubicBezTo>
                      <a:pt x="28" y="356"/>
                      <a:pt x="22" y="358"/>
                      <a:pt x="17" y="3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66"/>
              <p:cNvSpPr/>
              <p:nvPr/>
            </p:nvSpPr>
            <p:spPr>
              <a:xfrm>
                <a:off x="6453765" y="2333955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6" name="Google Shape;2986;p66"/>
          <p:cNvGrpSpPr/>
          <p:nvPr/>
        </p:nvGrpSpPr>
        <p:grpSpPr>
          <a:xfrm>
            <a:off x="5487891" y="211310"/>
            <a:ext cx="562342" cy="563157"/>
            <a:chOff x="5164691" y="911685"/>
            <a:chExt cx="562342" cy="563157"/>
          </a:xfrm>
        </p:grpSpPr>
        <p:sp>
          <p:nvSpPr>
            <p:cNvPr id="2987" name="Google Shape;2987;p66"/>
            <p:cNvSpPr/>
            <p:nvPr/>
          </p:nvSpPr>
          <p:spPr>
            <a:xfrm>
              <a:off x="5164691" y="943424"/>
              <a:ext cx="155438" cy="232207"/>
            </a:xfrm>
            <a:custGeom>
              <a:avLst/>
              <a:gdLst/>
              <a:ahLst/>
              <a:cxnLst/>
              <a:rect l="l" t="t" r="r" b="b"/>
              <a:pathLst>
                <a:path w="573" h="856" extrusionOk="0">
                  <a:moveTo>
                    <a:pt x="18" y="856"/>
                  </a:moveTo>
                  <a:cubicBezTo>
                    <a:pt x="17" y="856"/>
                    <a:pt x="17" y="856"/>
                    <a:pt x="16" y="856"/>
                  </a:cubicBezTo>
                  <a:cubicBezTo>
                    <a:pt x="7" y="855"/>
                    <a:pt x="-1" y="847"/>
                    <a:pt x="0" y="837"/>
                  </a:cubicBezTo>
                  <a:cubicBezTo>
                    <a:pt x="28" y="482"/>
                    <a:pt x="233" y="170"/>
                    <a:pt x="547" y="2"/>
                  </a:cubicBezTo>
                  <a:cubicBezTo>
                    <a:pt x="556" y="-2"/>
                    <a:pt x="566" y="1"/>
                    <a:pt x="571" y="9"/>
                  </a:cubicBezTo>
                  <a:cubicBezTo>
                    <a:pt x="576" y="18"/>
                    <a:pt x="572" y="29"/>
                    <a:pt x="564" y="33"/>
                  </a:cubicBezTo>
                  <a:cubicBezTo>
                    <a:pt x="260" y="195"/>
                    <a:pt x="63" y="497"/>
                    <a:pt x="35" y="840"/>
                  </a:cubicBezTo>
                  <a:cubicBezTo>
                    <a:pt x="34" y="849"/>
                    <a:pt x="27" y="856"/>
                    <a:pt x="18" y="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66"/>
            <p:cNvSpPr/>
            <p:nvPr/>
          </p:nvSpPr>
          <p:spPr>
            <a:xfrm>
              <a:off x="5207281" y="1337308"/>
              <a:ext cx="178767" cy="129938"/>
            </a:xfrm>
            <a:custGeom>
              <a:avLst/>
              <a:gdLst/>
              <a:ahLst/>
              <a:cxnLst/>
              <a:rect l="l" t="t" r="r" b="b"/>
              <a:pathLst>
                <a:path w="659" h="479" extrusionOk="0">
                  <a:moveTo>
                    <a:pt x="641" y="479"/>
                  </a:moveTo>
                  <a:cubicBezTo>
                    <a:pt x="640" y="479"/>
                    <a:pt x="638" y="479"/>
                    <a:pt x="637" y="479"/>
                  </a:cubicBezTo>
                  <a:cubicBezTo>
                    <a:pt x="374" y="416"/>
                    <a:pt x="150" y="256"/>
                    <a:pt x="3" y="28"/>
                  </a:cubicBezTo>
                  <a:cubicBezTo>
                    <a:pt x="-2" y="19"/>
                    <a:pt x="0" y="8"/>
                    <a:pt x="9" y="3"/>
                  </a:cubicBezTo>
                  <a:cubicBezTo>
                    <a:pt x="17" y="-2"/>
                    <a:pt x="28" y="0"/>
                    <a:pt x="33" y="9"/>
                  </a:cubicBezTo>
                  <a:cubicBezTo>
                    <a:pt x="174" y="229"/>
                    <a:pt x="392" y="384"/>
                    <a:pt x="645" y="445"/>
                  </a:cubicBezTo>
                  <a:cubicBezTo>
                    <a:pt x="654" y="447"/>
                    <a:pt x="660" y="456"/>
                    <a:pt x="658" y="466"/>
                  </a:cubicBezTo>
                  <a:cubicBezTo>
                    <a:pt x="656" y="474"/>
                    <a:pt x="649" y="479"/>
                    <a:pt x="641" y="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66"/>
            <p:cNvSpPr/>
            <p:nvPr/>
          </p:nvSpPr>
          <p:spPr>
            <a:xfrm>
              <a:off x="5419142" y="1210082"/>
              <a:ext cx="307891" cy="264760"/>
            </a:xfrm>
            <a:custGeom>
              <a:avLst/>
              <a:gdLst/>
              <a:ahLst/>
              <a:cxnLst/>
              <a:rect l="l" t="t" r="r" b="b"/>
              <a:pathLst>
                <a:path w="1135" h="976" extrusionOk="0">
                  <a:moveTo>
                    <a:pt x="100" y="976"/>
                  </a:moveTo>
                  <a:cubicBezTo>
                    <a:pt x="72" y="976"/>
                    <a:pt x="44" y="975"/>
                    <a:pt x="16" y="973"/>
                  </a:cubicBezTo>
                  <a:cubicBezTo>
                    <a:pt x="6" y="972"/>
                    <a:pt x="-1" y="964"/>
                    <a:pt x="0" y="954"/>
                  </a:cubicBezTo>
                  <a:cubicBezTo>
                    <a:pt x="0" y="944"/>
                    <a:pt x="9" y="937"/>
                    <a:pt x="19" y="938"/>
                  </a:cubicBezTo>
                  <a:cubicBezTo>
                    <a:pt x="286" y="959"/>
                    <a:pt x="546" y="875"/>
                    <a:pt x="750" y="701"/>
                  </a:cubicBezTo>
                  <a:cubicBezTo>
                    <a:pt x="954" y="527"/>
                    <a:pt x="1078" y="284"/>
                    <a:pt x="1100" y="17"/>
                  </a:cubicBezTo>
                  <a:cubicBezTo>
                    <a:pt x="1101" y="7"/>
                    <a:pt x="1109" y="0"/>
                    <a:pt x="1119" y="0"/>
                  </a:cubicBezTo>
                  <a:cubicBezTo>
                    <a:pt x="1128" y="1"/>
                    <a:pt x="1136" y="10"/>
                    <a:pt x="1135" y="19"/>
                  </a:cubicBezTo>
                  <a:cubicBezTo>
                    <a:pt x="1113" y="296"/>
                    <a:pt x="984" y="548"/>
                    <a:pt x="773" y="728"/>
                  </a:cubicBezTo>
                  <a:cubicBezTo>
                    <a:pt x="583" y="890"/>
                    <a:pt x="347" y="976"/>
                    <a:pt x="100" y="9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66"/>
            <p:cNvSpPr/>
            <p:nvPr/>
          </p:nvSpPr>
          <p:spPr>
            <a:xfrm>
              <a:off x="5463088" y="911685"/>
              <a:ext cx="262318" cy="248212"/>
            </a:xfrm>
            <a:custGeom>
              <a:avLst/>
              <a:gdLst/>
              <a:ahLst/>
              <a:cxnLst/>
              <a:rect l="l" t="t" r="r" b="b"/>
              <a:pathLst>
                <a:path w="967" h="915" extrusionOk="0">
                  <a:moveTo>
                    <a:pt x="949" y="915"/>
                  </a:moveTo>
                  <a:cubicBezTo>
                    <a:pt x="941" y="915"/>
                    <a:pt x="933" y="909"/>
                    <a:pt x="932" y="900"/>
                  </a:cubicBezTo>
                  <a:cubicBezTo>
                    <a:pt x="869" y="436"/>
                    <a:pt x="484" y="73"/>
                    <a:pt x="16" y="35"/>
                  </a:cubicBezTo>
                  <a:cubicBezTo>
                    <a:pt x="7" y="35"/>
                    <a:pt x="0" y="26"/>
                    <a:pt x="0" y="16"/>
                  </a:cubicBezTo>
                  <a:cubicBezTo>
                    <a:pt x="1" y="7"/>
                    <a:pt x="10" y="0"/>
                    <a:pt x="19" y="0"/>
                  </a:cubicBezTo>
                  <a:cubicBezTo>
                    <a:pt x="503" y="39"/>
                    <a:pt x="901" y="415"/>
                    <a:pt x="967" y="895"/>
                  </a:cubicBezTo>
                  <a:cubicBezTo>
                    <a:pt x="968" y="905"/>
                    <a:pt x="961" y="914"/>
                    <a:pt x="952" y="915"/>
                  </a:cubicBezTo>
                  <a:cubicBezTo>
                    <a:pt x="951" y="915"/>
                    <a:pt x="950" y="915"/>
                    <a:pt x="949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66"/>
            <p:cNvSpPr/>
            <p:nvPr/>
          </p:nvSpPr>
          <p:spPr>
            <a:xfrm>
              <a:off x="5196430" y="1168578"/>
              <a:ext cx="374081" cy="273711"/>
            </a:xfrm>
            <a:custGeom>
              <a:avLst/>
              <a:gdLst/>
              <a:ahLst/>
              <a:cxnLst/>
              <a:rect l="l" t="t" r="r" b="b"/>
              <a:pathLst>
                <a:path w="1379" h="1009" extrusionOk="0">
                  <a:moveTo>
                    <a:pt x="920" y="1009"/>
                  </a:moveTo>
                  <a:cubicBezTo>
                    <a:pt x="896" y="1009"/>
                    <a:pt x="871" y="1008"/>
                    <a:pt x="846" y="1006"/>
                  </a:cubicBezTo>
                  <a:cubicBezTo>
                    <a:pt x="602" y="987"/>
                    <a:pt x="379" y="873"/>
                    <a:pt x="220" y="686"/>
                  </a:cubicBezTo>
                  <a:cubicBezTo>
                    <a:pt x="60" y="499"/>
                    <a:pt x="-17" y="261"/>
                    <a:pt x="3" y="16"/>
                  </a:cubicBezTo>
                  <a:cubicBezTo>
                    <a:pt x="4" y="7"/>
                    <a:pt x="12" y="0"/>
                    <a:pt x="22" y="0"/>
                  </a:cubicBezTo>
                  <a:cubicBezTo>
                    <a:pt x="32" y="1"/>
                    <a:pt x="39" y="10"/>
                    <a:pt x="38" y="19"/>
                  </a:cubicBezTo>
                  <a:cubicBezTo>
                    <a:pt x="19" y="255"/>
                    <a:pt x="93" y="483"/>
                    <a:pt x="247" y="663"/>
                  </a:cubicBezTo>
                  <a:cubicBezTo>
                    <a:pt x="400" y="843"/>
                    <a:pt x="614" y="952"/>
                    <a:pt x="849" y="971"/>
                  </a:cubicBezTo>
                  <a:cubicBezTo>
                    <a:pt x="1025" y="985"/>
                    <a:pt x="1199" y="947"/>
                    <a:pt x="1352" y="861"/>
                  </a:cubicBezTo>
                  <a:cubicBezTo>
                    <a:pt x="1360" y="856"/>
                    <a:pt x="1371" y="859"/>
                    <a:pt x="1376" y="868"/>
                  </a:cubicBezTo>
                  <a:cubicBezTo>
                    <a:pt x="1381" y="876"/>
                    <a:pt x="1378" y="887"/>
                    <a:pt x="1369" y="892"/>
                  </a:cubicBezTo>
                  <a:cubicBezTo>
                    <a:pt x="1231" y="969"/>
                    <a:pt x="1078" y="1009"/>
                    <a:pt x="920" y="1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66"/>
            <p:cNvSpPr/>
            <p:nvPr/>
          </p:nvSpPr>
          <p:spPr>
            <a:xfrm>
              <a:off x="5212706" y="943424"/>
              <a:ext cx="482589" cy="417213"/>
            </a:xfrm>
            <a:custGeom>
              <a:avLst/>
              <a:gdLst/>
              <a:ahLst/>
              <a:cxnLst/>
              <a:rect l="l" t="t" r="r" b="b"/>
              <a:pathLst>
                <a:path w="1779" h="1538" extrusionOk="0">
                  <a:moveTo>
                    <a:pt x="1532" y="1538"/>
                  </a:moveTo>
                  <a:cubicBezTo>
                    <a:pt x="1528" y="1538"/>
                    <a:pt x="1524" y="1536"/>
                    <a:pt x="1521" y="1533"/>
                  </a:cubicBezTo>
                  <a:cubicBezTo>
                    <a:pt x="1513" y="1527"/>
                    <a:pt x="1513" y="1516"/>
                    <a:pt x="1519" y="1508"/>
                  </a:cubicBezTo>
                  <a:cubicBezTo>
                    <a:pt x="1649" y="1363"/>
                    <a:pt x="1725" y="1184"/>
                    <a:pt x="1741" y="990"/>
                  </a:cubicBezTo>
                  <a:cubicBezTo>
                    <a:pt x="1780" y="504"/>
                    <a:pt x="1416" y="77"/>
                    <a:pt x="930" y="38"/>
                  </a:cubicBezTo>
                  <a:cubicBezTo>
                    <a:pt x="542" y="7"/>
                    <a:pt x="174" y="239"/>
                    <a:pt x="34" y="601"/>
                  </a:cubicBezTo>
                  <a:cubicBezTo>
                    <a:pt x="31" y="611"/>
                    <a:pt x="21" y="615"/>
                    <a:pt x="12" y="612"/>
                  </a:cubicBezTo>
                  <a:cubicBezTo>
                    <a:pt x="2" y="608"/>
                    <a:pt x="-2" y="598"/>
                    <a:pt x="1" y="589"/>
                  </a:cubicBezTo>
                  <a:cubicBezTo>
                    <a:pt x="147" y="212"/>
                    <a:pt x="530" y="-29"/>
                    <a:pt x="933" y="3"/>
                  </a:cubicBezTo>
                  <a:cubicBezTo>
                    <a:pt x="1177" y="23"/>
                    <a:pt x="1400" y="136"/>
                    <a:pt x="1559" y="323"/>
                  </a:cubicBezTo>
                  <a:cubicBezTo>
                    <a:pt x="1719" y="510"/>
                    <a:pt x="1796" y="748"/>
                    <a:pt x="1776" y="993"/>
                  </a:cubicBezTo>
                  <a:cubicBezTo>
                    <a:pt x="1760" y="1195"/>
                    <a:pt x="1680" y="1381"/>
                    <a:pt x="1545" y="1532"/>
                  </a:cubicBezTo>
                  <a:cubicBezTo>
                    <a:pt x="1542" y="1536"/>
                    <a:pt x="1537" y="1538"/>
                    <a:pt x="1532" y="15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66"/>
            <p:cNvSpPr/>
            <p:nvPr/>
          </p:nvSpPr>
          <p:spPr>
            <a:xfrm>
              <a:off x="5416972" y="1012055"/>
              <a:ext cx="169001" cy="185549"/>
            </a:xfrm>
            <a:custGeom>
              <a:avLst/>
              <a:gdLst/>
              <a:ahLst/>
              <a:cxnLst/>
              <a:rect l="l" t="t" r="r" b="b"/>
              <a:pathLst>
                <a:path w="623" h="684" extrusionOk="0">
                  <a:moveTo>
                    <a:pt x="107" y="684"/>
                  </a:moveTo>
                  <a:cubicBezTo>
                    <a:pt x="103" y="684"/>
                    <a:pt x="100" y="683"/>
                    <a:pt x="97" y="682"/>
                  </a:cubicBezTo>
                  <a:cubicBezTo>
                    <a:pt x="93" y="679"/>
                    <a:pt x="90" y="674"/>
                    <a:pt x="89" y="669"/>
                  </a:cubicBezTo>
                  <a:lnTo>
                    <a:pt x="0" y="20"/>
                  </a:lnTo>
                  <a:cubicBezTo>
                    <a:pt x="-1" y="10"/>
                    <a:pt x="6" y="2"/>
                    <a:pt x="16" y="0"/>
                  </a:cubicBezTo>
                  <a:cubicBezTo>
                    <a:pt x="25" y="-1"/>
                    <a:pt x="34" y="6"/>
                    <a:pt x="35" y="15"/>
                  </a:cubicBezTo>
                  <a:lnTo>
                    <a:pt x="121" y="644"/>
                  </a:lnTo>
                  <a:lnTo>
                    <a:pt x="600" y="495"/>
                  </a:lnTo>
                  <a:cubicBezTo>
                    <a:pt x="610" y="492"/>
                    <a:pt x="619" y="497"/>
                    <a:pt x="622" y="506"/>
                  </a:cubicBezTo>
                  <a:cubicBezTo>
                    <a:pt x="625" y="516"/>
                    <a:pt x="620" y="526"/>
                    <a:pt x="611" y="528"/>
                  </a:cubicBezTo>
                  <a:lnTo>
                    <a:pt x="112" y="683"/>
                  </a:lnTo>
                  <a:cubicBezTo>
                    <a:pt x="110" y="684"/>
                    <a:pt x="108" y="684"/>
                    <a:pt x="107" y="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4" name="Google Shape;2994;p66"/>
          <p:cNvGrpSpPr/>
          <p:nvPr/>
        </p:nvGrpSpPr>
        <p:grpSpPr>
          <a:xfrm>
            <a:off x="8567039" y="1615346"/>
            <a:ext cx="383304" cy="393613"/>
            <a:chOff x="7357364" y="1146334"/>
            <a:chExt cx="383304" cy="393613"/>
          </a:xfrm>
        </p:grpSpPr>
        <p:sp>
          <p:nvSpPr>
            <p:cNvPr id="2995" name="Google Shape;2995;p66"/>
            <p:cNvSpPr/>
            <p:nvPr/>
          </p:nvSpPr>
          <p:spPr>
            <a:xfrm>
              <a:off x="7357364" y="1196247"/>
              <a:ext cx="203452" cy="343699"/>
            </a:xfrm>
            <a:custGeom>
              <a:avLst/>
              <a:gdLst/>
              <a:ahLst/>
              <a:cxnLst/>
              <a:rect l="l" t="t" r="r" b="b"/>
              <a:pathLst>
                <a:path w="750" h="1267" extrusionOk="0">
                  <a:moveTo>
                    <a:pt x="726" y="1267"/>
                  </a:moveTo>
                  <a:cubicBezTo>
                    <a:pt x="418" y="1267"/>
                    <a:pt x="144" y="1073"/>
                    <a:pt x="42" y="782"/>
                  </a:cubicBezTo>
                  <a:cubicBezTo>
                    <a:pt x="-55" y="507"/>
                    <a:pt x="22" y="202"/>
                    <a:pt x="238" y="5"/>
                  </a:cubicBezTo>
                  <a:cubicBezTo>
                    <a:pt x="245" y="-2"/>
                    <a:pt x="256" y="-1"/>
                    <a:pt x="263" y="6"/>
                  </a:cubicBezTo>
                  <a:cubicBezTo>
                    <a:pt x="269" y="13"/>
                    <a:pt x="269" y="25"/>
                    <a:pt x="262" y="31"/>
                  </a:cubicBezTo>
                  <a:cubicBezTo>
                    <a:pt x="56" y="218"/>
                    <a:pt x="-17" y="509"/>
                    <a:pt x="75" y="771"/>
                  </a:cubicBezTo>
                  <a:cubicBezTo>
                    <a:pt x="172" y="1047"/>
                    <a:pt x="433" y="1232"/>
                    <a:pt x="726" y="1232"/>
                  </a:cubicBezTo>
                  <a:cubicBezTo>
                    <a:pt x="728" y="1232"/>
                    <a:pt x="731" y="1232"/>
                    <a:pt x="733" y="1232"/>
                  </a:cubicBezTo>
                  <a:cubicBezTo>
                    <a:pt x="742" y="1232"/>
                    <a:pt x="750" y="1239"/>
                    <a:pt x="750" y="1249"/>
                  </a:cubicBezTo>
                  <a:cubicBezTo>
                    <a:pt x="750" y="1259"/>
                    <a:pt x="743" y="1267"/>
                    <a:pt x="733" y="1267"/>
                  </a:cubicBezTo>
                  <a:cubicBezTo>
                    <a:pt x="730" y="1267"/>
                    <a:pt x="728" y="1267"/>
                    <a:pt x="726" y="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66"/>
            <p:cNvSpPr/>
            <p:nvPr/>
          </p:nvSpPr>
          <p:spPr>
            <a:xfrm>
              <a:off x="7613171" y="1400243"/>
              <a:ext cx="127497" cy="128853"/>
            </a:xfrm>
            <a:custGeom>
              <a:avLst/>
              <a:gdLst/>
              <a:ahLst/>
              <a:cxnLst/>
              <a:rect l="l" t="t" r="r" b="b"/>
              <a:pathLst>
                <a:path w="470" h="475" extrusionOk="0">
                  <a:moveTo>
                    <a:pt x="18" y="475"/>
                  </a:moveTo>
                  <a:cubicBezTo>
                    <a:pt x="11" y="475"/>
                    <a:pt x="4" y="470"/>
                    <a:pt x="1" y="463"/>
                  </a:cubicBezTo>
                  <a:cubicBezTo>
                    <a:pt x="-2" y="454"/>
                    <a:pt x="3" y="444"/>
                    <a:pt x="12" y="440"/>
                  </a:cubicBezTo>
                  <a:cubicBezTo>
                    <a:pt x="213" y="370"/>
                    <a:pt x="367" y="214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2" y="14"/>
                    <a:pt x="469" y="24"/>
                  </a:cubicBezTo>
                  <a:cubicBezTo>
                    <a:pt x="397" y="235"/>
                    <a:pt x="235" y="399"/>
                    <a:pt x="24" y="474"/>
                  </a:cubicBezTo>
                  <a:cubicBezTo>
                    <a:pt x="22" y="474"/>
                    <a:pt x="20" y="475"/>
                    <a:pt x="18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66"/>
            <p:cNvSpPr/>
            <p:nvPr/>
          </p:nvSpPr>
          <p:spPr>
            <a:xfrm>
              <a:off x="7485674" y="1146334"/>
              <a:ext cx="254451" cy="137805"/>
            </a:xfrm>
            <a:custGeom>
              <a:avLst/>
              <a:gdLst/>
              <a:ahLst/>
              <a:cxnLst/>
              <a:rect l="l" t="t" r="r" b="b"/>
              <a:pathLst>
                <a:path w="938" h="508" extrusionOk="0">
                  <a:moveTo>
                    <a:pt x="920" y="508"/>
                  </a:moveTo>
                  <a:cubicBezTo>
                    <a:pt x="913" y="508"/>
                    <a:pt x="906" y="504"/>
                    <a:pt x="904" y="496"/>
                  </a:cubicBezTo>
                  <a:cubicBezTo>
                    <a:pt x="842" y="323"/>
                    <a:pt x="717" y="183"/>
                    <a:pt x="551" y="103"/>
                  </a:cubicBezTo>
                  <a:cubicBezTo>
                    <a:pt x="385" y="24"/>
                    <a:pt x="198" y="14"/>
                    <a:pt x="24" y="75"/>
                  </a:cubicBezTo>
                  <a:cubicBezTo>
                    <a:pt x="15" y="78"/>
                    <a:pt x="5" y="73"/>
                    <a:pt x="1" y="64"/>
                  </a:cubicBezTo>
                  <a:cubicBezTo>
                    <a:pt x="-2" y="55"/>
                    <a:pt x="3" y="45"/>
                    <a:pt x="12" y="42"/>
                  </a:cubicBezTo>
                  <a:cubicBezTo>
                    <a:pt x="195" y="-23"/>
                    <a:pt x="392" y="-12"/>
                    <a:pt x="566" y="72"/>
                  </a:cubicBezTo>
                  <a:cubicBezTo>
                    <a:pt x="741" y="155"/>
                    <a:pt x="873" y="302"/>
                    <a:pt x="937" y="485"/>
                  </a:cubicBezTo>
                  <a:cubicBezTo>
                    <a:pt x="940" y="494"/>
                    <a:pt x="935" y="504"/>
                    <a:pt x="926" y="507"/>
                  </a:cubicBezTo>
                  <a:cubicBezTo>
                    <a:pt x="924" y="508"/>
                    <a:pt x="922" y="508"/>
                    <a:pt x="92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66"/>
            <p:cNvSpPr/>
            <p:nvPr/>
          </p:nvSpPr>
          <p:spPr>
            <a:xfrm>
              <a:off x="7424096" y="1197875"/>
              <a:ext cx="304365" cy="319556"/>
            </a:xfrm>
            <a:custGeom>
              <a:avLst/>
              <a:gdLst/>
              <a:ahLst/>
              <a:cxnLst/>
              <a:rect l="l" t="t" r="r" b="b"/>
              <a:pathLst>
                <a:path w="1122" h="1178" extrusionOk="0">
                  <a:moveTo>
                    <a:pt x="479" y="1178"/>
                  </a:moveTo>
                  <a:cubicBezTo>
                    <a:pt x="302" y="1178"/>
                    <a:pt x="129" y="1104"/>
                    <a:pt x="5" y="968"/>
                  </a:cubicBezTo>
                  <a:cubicBezTo>
                    <a:pt x="-2" y="960"/>
                    <a:pt x="-1" y="949"/>
                    <a:pt x="6" y="943"/>
                  </a:cubicBezTo>
                  <a:cubicBezTo>
                    <a:pt x="13" y="936"/>
                    <a:pt x="25" y="937"/>
                    <a:pt x="31" y="944"/>
                  </a:cubicBezTo>
                  <a:cubicBezTo>
                    <a:pt x="196" y="1125"/>
                    <a:pt x="451" y="1189"/>
                    <a:pt x="681" y="1108"/>
                  </a:cubicBezTo>
                  <a:cubicBezTo>
                    <a:pt x="834" y="1054"/>
                    <a:pt x="957" y="944"/>
                    <a:pt x="1027" y="798"/>
                  </a:cubicBezTo>
                  <a:cubicBezTo>
                    <a:pt x="1097" y="652"/>
                    <a:pt x="1106" y="487"/>
                    <a:pt x="1052" y="334"/>
                  </a:cubicBezTo>
                  <a:cubicBezTo>
                    <a:pt x="1008" y="210"/>
                    <a:pt x="928" y="106"/>
                    <a:pt x="819" y="33"/>
                  </a:cubicBezTo>
                  <a:cubicBezTo>
                    <a:pt x="811" y="27"/>
                    <a:pt x="809" y="16"/>
                    <a:pt x="815" y="8"/>
                  </a:cubicBezTo>
                  <a:cubicBezTo>
                    <a:pt x="820" y="0"/>
                    <a:pt x="831" y="-2"/>
                    <a:pt x="839" y="4"/>
                  </a:cubicBezTo>
                  <a:cubicBezTo>
                    <a:pt x="954" y="81"/>
                    <a:pt x="1039" y="191"/>
                    <a:pt x="1085" y="322"/>
                  </a:cubicBezTo>
                  <a:cubicBezTo>
                    <a:pt x="1142" y="484"/>
                    <a:pt x="1133" y="658"/>
                    <a:pt x="1059" y="813"/>
                  </a:cubicBezTo>
                  <a:cubicBezTo>
                    <a:pt x="985" y="968"/>
                    <a:pt x="855" y="1084"/>
                    <a:pt x="693" y="1141"/>
                  </a:cubicBezTo>
                  <a:cubicBezTo>
                    <a:pt x="623" y="1166"/>
                    <a:pt x="551" y="1178"/>
                    <a:pt x="479" y="1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66"/>
            <p:cNvSpPr/>
            <p:nvPr/>
          </p:nvSpPr>
          <p:spPr>
            <a:xfrm>
              <a:off x="7380150" y="1168849"/>
              <a:ext cx="221628" cy="235191"/>
            </a:xfrm>
            <a:custGeom>
              <a:avLst/>
              <a:gdLst/>
              <a:ahLst/>
              <a:cxnLst/>
              <a:rect l="l" t="t" r="r" b="b"/>
              <a:pathLst>
                <a:path w="817" h="867" extrusionOk="0">
                  <a:moveTo>
                    <a:pt x="53" y="867"/>
                  </a:moveTo>
                  <a:cubicBezTo>
                    <a:pt x="46" y="867"/>
                    <a:pt x="39" y="863"/>
                    <a:pt x="36" y="856"/>
                  </a:cubicBezTo>
                  <a:cubicBezTo>
                    <a:pt x="-20" y="694"/>
                    <a:pt x="-11" y="520"/>
                    <a:pt x="63" y="365"/>
                  </a:cubicBezTo>
                  <a:cubicBezTo>
                    <a:pt x="137" y="211"/>
                    <a:pt x="267" y="94"/>
                    <a:pt x="429" y="37"/>
                  </a:cubicBezTo>
                  <a:cubicBezTo>
                    <a:pt x="550" y="-6"/>
                    <a:pt x="680" y="-11"/>
                    <a:pt x="804" y="21"/>
                  </a:cubicBezTo>
                  <a:cubicBezTo>
                    <a:pt x="813" y="24"/>
                    <a:pt x="819" y="33"/>
                    <a:pt x="816" y="43"/>
                  </a:cubicBezTo>
                  <a:cubicBezTo>
                    <a:pt x="814" y="52"/>
                    <a:pt x="804" y="58"/>
                    <a:pt x="795" y="55"/>
                  </a:cubicBezTo>
                  <a:cubicBezTo>
                    <a:pt x="678" y="25"/>
                    <a:pt x="555" y="30"/>
                    <a:pt x="440" y="70"/>
                  </a:cubicBezTo>
                  <a:cubicBezTo>
                    <a:pt x="288" y="124"/>
                    <a:pt x="165" y="234"/>
                    <a:pt x="95" y="380"/>
                  </a:cubicBezTo>
                  <a:cubicBezTo>
                    <a:pt x="25" y="526"/>
                    <a:pt x="16" y="691"/>
                    <a:pt x="70" y="844"/>
                  </a:cubicBezTo>
                  <a:cubicBezTo>
                    <a:pt x="73" y="853"/>
                    <a:pt x="68" y="863"/>
                    <a:pt x="59" y="866"/>
                  </a:cubicBezTo>
                  <a:cubicBezTo>
                    <a:pt x="57" y="867"/>
                    <a:pt x="55" y="867"/>
                    <a:pt x="53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66"/>
            <p:cNvSpPr/>
            <p:nvPr/>
          </p:nvSpPr>
          <p:spPr>
            <a:xfrm>
              <a:off x="7484589" y="1233683"/>
              <a:ext cx="74328" cy="190703"/>
            </a:xfrm>
            <a:custGeom>
              <a:avLst/>
              <a:gdLst/>
              <a:ahLst/>
              <a:cxnLst/>
              <a:rect l="l" t="t" r="r" b="b"/>
              <a:pathLst>
                <a:path w="274" h="703" extrusionOk="0">
                  <a:moveTo>
                    <a:pt x="40" y="703"/>
                  </a:moveTo>
                  <a:cubicBezTo>
                    <a:pt x="36" y="703"/>
                    <a:pt x="32" y="702"/>
                    <a:pt x="29" y="700"/>
                  </a:cubicBezTo>
                  <a:cubicBezTo>
                    <a:pt x="21" y="694"/>
                    <a:pt x="20" y="683"/>
                    <a:pt x="26" y="675"/>
                  </a:cubicBezTo>
                  <a:lnTo>
                    <a:pt x="235" y="402"/>
                  </a:lnTo>
                  <a:lnTo>
                    <a:pt x="3" y="27"/>
                  </a:lnTo>
                  <a:cubicBezTo>
                    <a:pt x="-2" y="19"/>
                    <a:pt x="1" y="8"/>
                    <a:pt x="9" y="3"/>
                  </a:cubicBezTo>
                  <a:cubicBezTo>
                    <a:pt x="17" y="-2"/>
                    <a:pt x="28" y="0"/>
                    <a:pt x="33" y="9"/>
                  </a:cubicBezTo>
                  <a:lnTo>
                    <a:pt x="272" y="394"/>
                  </a:lnTo>
                  <a:cubicBezTo>
                    <a:pt x="276" y="401"/>
                    <a:pt x="275" y="408"/>
                    <a:pt x="271" y="414"/>
                  </a:cubicBezTo>
                  <a:lnTo>
                    <a:pt x="54" y="696"/>
                  </a:lnTo>
                  <a:cubicBezTo>
                    <a:pt x="50" y="701"/>
                    <a:pt x="45" y="703"/>
                    <a:pt x="40" y="7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1" name="Google Shape;3001;p66"/>
          <p:cNvGrpSpPr/>
          <p:nvPr/>
        </p:nvGrpSpPr>
        <p:grpSpPr>
          <a:xfrm>
            <a:off x="6216228" y="4022722"/>
            <a:ext cx="317657" cy="317386"/>
            <a:chOff x="6192803" y="4044584"/>
            <a:chExt cx="317657" cy="317386"/>
          </a:xfrm>
        </p:grpSpPr>
        <p:sp>
          <p:nvSpPr>
            <p:cNvPr id="3002" name="Google Shape;3002;p66"/>
            <p:cNvSpPr/>
            <p:nvPr/>
          </p:nvSpPr>
          <p:spPr>
            <a:xfrm>
              <a:off x="6192803" y="4071169"/>
              <a:ext cx="77312" cy="136720"/>
            </a:xfrm>
            <a:custGeom>
              <a:avLst/>
              <a:gdLst/>
              <a:ahLst/>
              <a:cxnLst/>
              <a:rect l="l" t="t" r="r" b="b"/>
              <a:pathLst>
                <a:path w="285" h="504" extrusionOk="0">
                  <a:moveTo>
                    <a:pt x="18" y="504"/>
                  </a:moveTo>
                  <a:cubicBezTo>
                    <a:pt x="8" y="504"/>
                    <a:pt x="0" y="496"/>
                    <a:pt x="0" y="487"/>
                  </a:cubicBezTo>
                  <a:cubicBezTo>
                    <a:pt x="0" y="293"/>
                    <a:pt x="96" y="111"/>
                    <a:pt x="257" y="2"/>
                  </a:cubicBezTo>
                  <a:cubicBezTo>
                    <a:pt x="265" y="-3"/>
                    <a:pt x="276" y="-1"/>
                    <a:pt x="281" y="7"/>
                  </a:cubicBezTo>
                  <a:cubicBezTo>
                    <a:pt x="287" y="15"/>
                    <a:pt x="285" y="26"/>
                    <a:pt x="277" y="31"/>
                  </a:cubicBezTo>
                  <a:cubicBezTo>
                    <a:pt x="126" y="134"/>
                    <a:pt x="35" y="304"/>
                    <a:pt x="35" y="487"/>
                  </a:cubicBezTo>
                  <a:cubicBezTo>
                    <a:pt x="35" y="496"/>
                    <a:pt x="27" y="504"/>
                    <a:pt x="18" y="5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66"/>
            <p:cNvSpPr/>
            <p:nvPr/>
          </p:nvSpPr>
          <p:spPr>
            <a:xfrm>
              <a:off x="6201213" y="4248037"/>
              <a:ext cx="266930" cy="113933"/>
            </a:xfrm>
            <a:custGeom>
              <a:avLst/>
              <a:gdLst/>
              <a:ahLst/>
              <a:cxnLst/>
              <a:rect l="l" t="t" r="r" b="b"/>
              <a:pathLst>
                <a:path w="984" h="420" extrusionOk="0">
                  <a:moveTo>
                    <a:pt x="554" y="420"/>
                  </a:moveTo>
                  <a:cubicBezTo>
                    <a:pt x="303" y="420"/>
                    <a:pt x="81" y="260"/>
                    <a:pt x="0" y="23"/>
                  </a:cubicBezTo>
                  <a:cubicBezTo>
                    <a:pt x="-3" y="14"/>
                    <a:pt x="2" y="4"/>
                    <a:pt x="11" y="1"/>
                  </a:cubicBezTo>
                  <a:cubicBezTo>
                    <a:pt x="20" y="-2"/>
                    <a:pt x="30" y="3"/>
                    <a:pt x="33" y="12"/>
                  </a:cubicBezTo>
                  <a:cubicBezTo>
                    <a:pt x="109" y="235"/>
                    <a:pt x="318" y="385"/>
                    <a:pt x="554" y="385"/>
                  </a:cubicBezTo>
                  <a:cubicBezTo>
                    <a:pt x="706" y="385"/>
                    <a:pt x="848" y="324"/>
                    <a:pt x="953" y="214"/>
                  </a:cubicBezTo>
                  <a:cubicBezTo>
                    <a:pt x="959" y="206"/>
                    <a:pt x="970" y="206"/>
                    <a:pt x="978" y="213"/>
                  </a:cubicBezTo>
                  <a:cubicBezTo>
                    <a:pt x="985" y="220"/>
                    <a:pt x="985" y="231"/>
                    <a:pt x="978" y="238"/>
                  </a:cubicBezTo>
                  <a:cubicBezTo>
                    <a:pt x="867" y="355"/>
                    <a:pt x="716" y="420"/>
                    <a:pt x="554" y="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66"/>
            <p:cNvSpPr/>
            <p:nvPr/>
          </p:nvSpPr>
          <p:spPr>
            <a:xfrm>
              <a:off x="6346613" y="4044584"/>
              <a:ext cx="163847" cy="163305"/>
            </a:xfrm>
            <a:custGeom>
              <a:avLst/>
              <a:gdLst/>
              <a:ahLst/>
              <a:cxnLst/>
              <a:rect l="l" t="t" r="r" b="b"/>
              <a:pathLst>
                <a:path w="604" h="602" extrusionOk="0">
                  <a:moveTo>
                    <a:pt x="587" y="602"/>
                  </a:moveTo>
                  <a:cubicBezTo>
                    <a:pt x="577" y="602"/>
                    <a:pt x="569" y="594"/>
                    <a:pt x="569" y="585"/>
                  </a:cubicBezTo>
                  <a:cubicBezTo>
                    <a:pt x="569" y="282"/>
                    <a:pt x="321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41" y="0"/>
                    <a:pt x="604" y="262"/>
                    <a:pt x="604" y="585"/>
                  </a:cubicBezTo>
                  <a:cubicBezTo>
                    <a:pt x="604" y="594"/>
                    <a:pt x="596" y="602"/>
                    <a:pt x="587" y="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66"/>
            <p:cNvSpPr/>
            <p:nvPr/>
          </p:nvSpPr>
          <p:spPr>
            <a:xfrm>
              <a:off x="6210978" y="4198394"/>
              <a:ext cx="145401" cy="145401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518" y="536"/>
                  </a:moveTo>
                  <a:cubicBezTo>
                    <a:pt x="232" y="536"/>
                    <a:pt x="0" y="304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84"/>
                    <a:pt x="252" y="501"/>
                    <a:pt x="518" y="501"/>
                  </a:cubicBezTo>
                  <a:cubicBezTo>
                    <a:pt x="528" y="501"/>
                    <a:pt x="536" y="509"/>
                    <a:pt x="536" y="518"/>
                  </a:cubicBezTo>
                  <a:cubicBezTo>
                    <a:pt x="536" y="528"/>
                    <a:pt x="528" y="536"/>
                    <a:pt x="518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66"/>
            <p:cNvSpPr/>
            <p:nvPr/>
          </p:nvSpPr>
          <p:spPr>
            <a:xfrm>
              <a:off x="6241089" y="4062488"/>
              <a:ext cx="250925" cy="264217"/>
            </a:xfrm>
            <a:custGeom>
              <a:avLst/>
              <a:gdLst/>
              <a:ahLst/>
              <a:cxnLst/>
              <a:rect l="l" t="t" r="r" b="b"/>
              <a:pathLst>
                <a:path w="925" h="974" extrusionOk="0">
                  <a:moveTo>
                    <a:pt x="651" y="974"/>
                  </a:moveTo>
                  <a:cubicBezTo>
                    <a:pt x="644" y="974"/>
                    <a:pt x="638" y="971"/>
                    <a:pt x="635" y="965"/>
                  </a:cubicBezTo>
                  <a:cubicBezTo>
                    <a:pt x="630" y="956"/>
                    <a:pt x="634" y="946"/>
                    <a:pt x="642" y="941"/>
                  </a:cubicBezTo>
                  <a:cubicBezTo>
                    <a:pt x="795" y="856"/>
                    <a:pt x="890" y="694"/>
                    <a:pt x="890" y="519"/>
                  </a:cubicBezTo>
                  <a:cubicBezTo>
                    <a:pt x="890" y="252"/>
                    <a:pt x="673" y="36"/>
                    <a:pt x="407" y="36"/>
                  </a:cubicBezTo>
                  <a:cubicBezTo>
                    <a:pt x="260" y="36"/>
                    <a:pt x="123" y="101"/>
                    <a:pt x="31" y="216"/>
                  </a:cubicBezTo>
                  <a:cubicBezTo>
                    <a:pt x="25" y="223"/>
                    <a:pt x="14" y="224"/>
                    <a:pt x="6" y="218"/>
                  </a:cubicBezTo>
                  <a:cubicBezTo>
                    <a:pt x="-1" y="212"/>
                    <a:pt x="-3" y="201"/>
                    <a:pt x="4" y="194"/>
                  </a:cubicBezTo>
                  <a:cubicBezTo>
                    <a:pt x="102" y="71"/>
                    <a:pt x="250" y="0"/>
                    <a:pt x="407" y="0"/>
                  </a:cubicBezTo>
                  <a:cubicBezTo>
                    <a:pt x="693" y="0"/>
                    <a:pt x="925" y="233"/>
                    <a:pt x="925" y="519"/>
                  </a:cubicBezTo>
                  <a:cubicBezTo>
                    <a:pt x="925" y="707"/>
                    <a:pt x="823" y="880"/>
                    <a:pt x="659" y="972"/>
                  </a:cubicBezTo>
                  <a:cubicBezTo>
                    <a:pt x="656" y="973"/>
                    <a:pt x="654" y="974"/>
                    <a:pt x="651" y="9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66"/>
            <p:cNvSpPr/>
            <p:nvPr/>
          </p:nvSpPr>
          <p:spPr>
            <a:xfrm>
              <a:off x="6317316" y="4122981"/>
              <a:ext cx="39063" cy="177411"/>
            </a:xfrm>
            <a:custGeom>
              <a:avLst/>
              <a:gdLst/>
              <a:ahLst/>
              <a:cxnLst/>
              <a:rect l="l" t="t" r="r" b="b"/>
              <a:pathLst>
                <a:path w="144" h="654" extrusionOk="0">
                  <a:moveTo>
                    <a:pt x="48" y="654"/>
                  </a:moveTo>
                  <a:cubicBezTo>
                    <a:pt x="47" y="654"/>
                    <a:pt x="46" y="654"/>
                    <a:pt x="44" y="653"/>
                  </a:cubicBezTo>
                  <a:cubicBezTo>
                    <a:pt x="35" y="651"/>
                    <a:pt x="29" y="642"/>
                    <a:pt x="31" y="632"/>
                  </a:cubicBezTo>
                  <a:lnTo>
                    <a:pt x="108" y="297"/>
                  </a:ln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2"/>
                    <a:pt x="30" y="2"/>
                    <a:pt x="34" y="11"/>
                  </a:cubicBezTo>
                  <a:lnTo>
                    <a:pt x="142" y="289"/>
                  </a:lnTo>
                  <a:cubicBezTo>
                    <a:pt x="144" y="293"/>
                    <a:pt x="144" y="296"/>
                    <a:pt x="143" y="300"/>
                  </a:cubicBezTo>
                  <a:lnTo>
                    <a:pt x="66" y="640"/>
                  </a:lnTo>
                  <a:cubicBezTo>
                    <a:pt x="64" y="648"/>
                    <a:pt x="56" y="654"/>
                    <a:pt x="48" y="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8" name="Google Shape;3008;p66"/>
          <p:cNvSpPr/>
          <p:nvPr/>
        </p:nvSpPr>
        <p:spPr>
          <a:xfrm>
            <a:off x="7176420" y="2327579"/>
            <a:ext cx="1038379" cy="54156"/>
          </a:xfrm>
          <a:custGeom>
            <a:avLst/>
            <a:gdLst/>
            <a:ahLst/>
            <a:cxnLst/>
            <a:rect l="l" t="t" r="r" b="b"/>
            <a:pathLst>
              <a:path w="2205" h="115" extrusionOk="0">
                <a:moveTo>
                  <a:pt x="0" y="0"/>
                </a:moveTo>
                <a:lnTo>
                  <a:pt x="2205" y="115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66"/>
          <p:cNvSpPr/>
          <p:nvPr/>
        </p:nvSpPr>
        <p:spPr>
          <a:xfrm>
            <a:off x="7172653" y="2396805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66"/>
          <p:cNvSpPr/>
          <p:nvPr/>
        </p:nvSpPr>
        <p:spPr>
          <a:xfrm>
            <a:off x="7168415" y="2477332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66"/>
          <p:cNvSpPr/>
          <p:nvPr/>
        </p:nvSpPr>
        <p:spPr>
          <a:xfrm>
            <a:off x="7164647" y="2551266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66"/>
          <p:cNvSpPr/>
          <p:nvPr/>
        </p:nvSpPr>
        <p:spPr>
          <a:xfrm>
            <a:off x="7317697" y="255927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66"/>
          <p:cNvSpPr/>
          <p:nvPr/>
        </p:nvSpPr>
        <p:spPr>
          <a:xfrm>
            <a:off x="7470746" y="2567278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66"/>
          <p:cNvSpPr/>
          <p:nvPr/>
        </p:nvSpPr>
        <p:spPr>
          <a:xfrm>
            <a:off x="7623795" y="2575283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66"/>
          <p:cNvSpPr/>
          <p:nvPr/>
        </p:nvSpPr>
        <p:spPr>
          <a:xfrm>
            <a:off x="7155229" y="2731629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66"/>
          <p:cNvSpPr/>
          <p:nvPr/>
        </p:nvSpPr>
        <p:spPr>
          <a:xfrm>
            <a:off x="7151462" y="2800854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66"/>
          <p:cNvSpPr/>
          <p:nvPr/>
        </p:nvSpPr>
        <p:spPr>
          <a:xfrm>
            <a:off x="7147223" y="2881852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66"/>
          <p:cNvSpPr/>
          <p:nvPr/>
        </p:nvSpPr>
        <p:spPr>
          <a:xfrm>
            <a:off x="7143456" y="2955786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80" y="188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66"/>
          <p:cNvSpPr/>
          <p:nvPr/>
        </p:nvSpPr>
        <p:spPr>
          <a:xfrm>
            <a:off x="7296505" y="296379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66"/>
          <p:cNvSpPr/>
          <p:nvPr/>
        </p:nvSpPr>
        <p:spPr>
          <a:xfrm>
            <a:off x="7449554" y="2971798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66"/>
          <p:cNvSpPr/>
          <p:nvPr/>
        </p:nvSpPr>
        <p:spPr>
          <a:xfrm>
            <a:off x="7602604" y="2979803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66"/>
          <p:cNvSpPr/>
          <p:nvPr/>
        </p:nvSpPr>
        <p:spPr>
          <a:xfrm>
            <a:off x="7134038" y="3135678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3" name="Google Shape;3023;p66"/>
          <p:cNvSpPr/>
          <p:nvPr/>
        </p:nvSpPr>
        <p:spPr>
          <a:xfrm>
            <a:off x="7130270" y="3204903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4" name="Google Shape;3024;p66"/>
          <p:cNvSpPr/>
          <p:nvPr/>
        </p:nvSpPr>
        <p:spPr>
          <a:xfrm>
            <a:off x="7126032" y="3285901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5" name="Google Shape;3025;p66"/>
          <p:cNvSpPr/>
          <p:nvPr/>
        </p:nvSpPr>
        <p:spPr>
          <a:xfrm>
            <a:off x="7122265" y="3359835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6" name="Google Shape;3026;p66"/>
          <p:cNvSpPr/>
          <p:nvPr/>
        </p:nvSpPr>
        <p:spPr>
          <a:xfrm>
            <a:off x="7275314" y="3367841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7" name="Google Shape;3027;p66"/>
          <p:cNvSpPr/>
          <p:nvPr/>
        </p:nvSpPr>
        <p:spPr>
          <a:xfrm>
            <a:off x="7428363" y="3375847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8" name="Google Shape;3028;p66"/>
          <p:cNvSpPr/>
          <p:nvPr/>
        </p:nvSpPr>
        <p:spPr>
          <a:xfrm>
            <a:off x="7581412" y="338385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9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66"/>
          <p:cNvSpPr/>
          <p:nvPr/>
        </p:nvSpPr>
        <p:spPr>
          <a:xfrm>
            <a:off x="7112375" y="3551500"/>
            <a:ext cx="1037908" cy="54626"/>
          </a:xfrm>
          <a:custGeom>
            <a:avLst/>
            <a:gdLst/>
            <a:ahLst/>
            <a:cxnLst/>
            <a:rect l="l" t="t" r="r" b="b"/>
            <a:pathLst>
              <a:path w="2204" h="116" extrusionOk="0">
                <a:moveTo>
                  <a:pt x="0" y="0"/>
                </a:moveTo>
                <a:lnTo>
                  <a:pt x="2204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66"/>
          <p:cNvSpPr/>
          <p:nvPr/>
        </p:nvSpPr>
        <p:spPr>
          <a:xfrm>
            <a:off x="7108608" y="3620725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1" name="Google Shape;3031;p66"/>
          <p:cNvSpPr/>
          <p:nvPr/>
        </p:nvSpPr>
        <p:spPr>
          <a:xfrm>
            <a:off x="7104370" y="3701723"/>
            <a:ext cx="885330" cy="46621"/>
          </a:xfrm>
          <a:custGeom>
            <a:avLst/>
            <a:gdLst/>
            <a:ahLst/>
            <a:cxnLst/>
            <a:rect l="l" t="t" r="r" b="b"/>
            <a:pathLst>
              <a:path w="1880" h="99" extrusionOk="0">
                <a:moveTo>
                  <a:pt x="0" y="0"/>
                </a:moveTo>
                <a:lnTo>
                  <a:pt x="1880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66"/>
          <p:cNvSpPr/>
          <p:nvPr/>
        </p:nvSpPr>
        <p:spPr>
          <a:xfrm>
            <a:off x="7100602" y="3775657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66"/>
          <p:cNvSpPr/>
          <p:nvPr/>
        </p:nvSpPr>
        <p:spPr>
          <a:xfrm>
            <a:off x="7253651" y="3783663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p66"/>
          <p:cNvSpPr/>
          <p:nvPr/>
        </p:nvSpPr>
        <p:spPr>
          <a:xfrm>
            <a:off x="7406701" y="3791669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66"/>
          <p:cNvSpPr/>
          <p:nvPr/>
        </p:nvSpPr>
        <p:spPr>
          <a:xfrm>
            <a:off x="7559750" y="3799674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66"/>
          <p:cNvSpPr/>
          <p:nvPr/>
        </p:nvSpPr>
        <p:spPr>
          <a:xfrm>
            <a:off x="7045034" y="2912933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66"/>
          <p:cNvSpPr/>
          <p:nvPr/>
        </p:nvSpPr>
        <p:spPr>
          <a:xfrm>
            <a:off x="6216213" y="1039143"/>
            <a:ext cx="1582291" cy="2210958"/>
          </a:xfrm>
          <a:custGeom>
            <a:avLst/>
            <a:gdLst/>
            <a:ahLst/>
            <a:cxnLst/>
            <a:rect l="l" t="t" r="r" b="b"/>
            <a:pathLst>
              <a:path w="3360" h="4695" extrusionOk="0">
                <a:moveTo>
                  <a:pt x="3360" y="4413"/>
                </a:moveTo>
                <a:lnTo>
                  <a:pt x="424" y="4695"/>
                </a:lnTo>
                <a:lnTo>
                  <a:pt x="0" y="282"/>
                </a:lnTo>
                <a:lnTo>
                  <a:pt x="2936" y="0"/>
                </a:lnTo>
                <a:lnTo>
                  <a:pt x="3360" y="44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p66"/>
          <p:cNvSpPr/>
          <p:nvPr/>
        </p:nvSpPr>
        <p:spPr>
          <a:xfrm>
            <a:off x="6216213" y="1039143"/>
            <a:ext cx="1582291" cy="2210958"/>
          </a:xfrm>
          <a:custGeom>
            <a:avLst/>
            <a:gdLst/>
            <a:ahLst/>
            <a:cxnLst/>
            <a:rect l="l" t="t" r="r" b="b"/>
            <a:pathLst>
              <a:path w="3360" h="4695" extrusionOk="0">
                <a:moveTo>
                  <a:pt x="3360" y="4413"/>
                </a:moveTo>
                <a:lnTo>
                  <a:pt x="424" y="4695"/>
                </a:lnTo>
                <a:lnTo>
                  <a:pt x="0" y="282"/>
                </a:lnTo>
                <a:lnTo>
                  <a:pt x="2936" y="0"/>
                </a:lnTo>
                <a:lnTo>
                  <a:pt x="3360" y="4413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9" name="Google Shape;3039;p66"/>
          <p:cNvGrpSpPr/>
          <p:nvPr/>
        </p:nvGrpSpPr>
        <p:grpSpPr>
          <a:xfrm>
            <a:off x="6334483" y="1264286"/>
            <a:ext cx="1268671" cy="1627988"/>
            <a:chOff x="5339118" y="2214324"/>
            <a:chExt cx="730801" cy="937781"/>
          </a:xfrm>
        </p:grpSpPr>
        <p:sp>
          <p:nvSpPr>
            <p:cNvPr id="3040" name="Google Shape;3040;p66"/>
            <p:cNvSpPr/>
            <p:nvPr/>
          </p:nvSpPr>
          <p:spPr>
            <a:xfrm rot="-376976">
              <a:off x="5778465" y="2690043"/>
              <a:ext cx="208066" cy="11122"/>
            </a:xfrm>
            <a:custGeom>
              <a:avLst/>
              <a:gdLst/>
              <a:ahLst/>
              <a:cxnLst/>
              <a:rect l="l" t="t" r="r" b="b"/>
              <a:pathLst>
                <a:path w="767" h="41" extrusionOk="0">
                  <a:moveTo>
                    <a:pt x="0" y="0"/>
                  </a:moveTo>
                  <a:lnTo>
                    <a:pt x="767" y="4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66"/>
            <p:cNvSpPr/>
            <p:nvPr/>
          </p:nvSpPr>
          <p:spPr>
            <a:xfrm rot="-376976">
              <a:off x="5780964" y="2733821"/>
              <a:ext cx="141333" cy="7324"/>
            </a:xfrm>
            <a:custGeom>
              <a:avLst/>
              <a:gdLst/>
              <a:ahLst/>
              <a:cxnLst/>
              <a:rect l="l" t="t" r="r" b="b"/>
              <a:pathLst>
                <a:path w="521" h="27" extrusionOk="0">
                  <a:moveTo>
                    <a:pt x="0" y="0"/>
                  </a:moveTo>
                  <a:lnTo>
                    <a:pt x="521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>
              <a:off x="5339118" y="2214324"/>
              <a:ext cx="207250" cy="19803"/>
            </a:xfrm>
            <a:custGeom>
              <a:avLst/>
              <a:gdLst/>
              <a:ahLst/>
              <a:cxnLst/>
              <a:rect l="l" t="t" r="r" b="b"/>
              <a:pathLst>
                <a:path w="764" h="73" extrusionOk="0">
                  <a:moveTo>
                    <a:pt x="0" y="73"/>
                  </a:moveTo>
                  <a:lnTo>
                    <a:pt x="764" y="0"/>
                  </a:lnTo>
                  <a:lnTo>
                    <a:pt x="0" y="73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>
              <a:off x="5342915" y="2260440"/>
              <a:ext cx="140789" cy="13563"/>
            </a:xfrm>
            <a:custGeom>
              <a:avLst/>
              <a:gdLst/>
              <a:ahLst/>
              <a:cxnLst/>
              <a:rect l="l" t="t" r="r" b="b"/>
              <a:pathLst>
                <a:path w="519" h="50" extrusionOk="0">
                  <a:moveTo>
                    <a:pt x="0" y="50"/>
                  </a:moveTo>
                  <a:lnTo>
                    <a:pt x="519" y="0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>
              <a:off x="5402324" y="2305742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>
              <a:off x="5406121" y="2345619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>
              <a:off x="5410733" y="2400416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>
              <a:off x="5417243" y="248668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>
              <a:off x="5505135" y="2477999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>
              <a:off x="5593026" y="246959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>
              <a:off x="5680917" y="246118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66"/>
            <p:cNvSpPr/>
            <p:nvPr/>
          </p:nvSpPr>
          <p:spPr>
            <a:xfrm>
              <a:off x="5424568" y="2537950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66"/>
            <p:cNvSpPr/>
            <p:nvPr/>
          </p:nvSpPr>
          <p:spPr>
            <a:xfrm>
              <a:off x="5428365" y="2577555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5432977" y="2632352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5439487" y="2718616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5527379" y="2710206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5615270" y="2701797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5703162" y="2693387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5446812" y="2769886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5450881" y="2809762"/>
              <a:ext cx="595980" cy="57238"/>
            </a:xfrm>
            <a:custGeom>
              <a:avLst/>
              <a:gdLst/>
              <a:ahLst/>
              <a:cxnLst/>
              <a:rect l="l" t="t" r="r" b="b"/>
              <a:pathLst>
                <a:path w="2197" h="211" extrusionOk="0">
                  <a:moveTo>
                    <a:pt x="0" y="211"/>
                  </a:moveTo>
                  <a:lnTo>
                    <a:pt x="2197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5455221" y="2864559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5461732" y="295082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8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5549623" y="294241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8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66"/>
            <p:cNvSpPr/>
            <p:nvPr/>
          </p:nvSpPr>
          <p:spPr>
            <a:xfrm>
              <a:off x="5637514" y="293373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66"/>
            <p:cNvSpPr/>
            <p:nvPr/>
          </p:nvSpPr>
          <p:spPr>
            <a:xfrm>
              <a:off x="5725406" y="292532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66"/>
            <p:cNvSpPr/>
            <p:nvPr/>
          </p:nvSpPr>
          <p:spPr>
            <a:xfrm>
              <a:off x="5469870" y="3008603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66"/>
            <p:cNvSpPr/>
            <p:nvPr/>
          </p:nvSpPr>
          <p:spPr>
            <a:xfrm>
              <a:off x="5473667" y="3048480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66"/>
            <p:cNvSpPr/>
            <p:nvPr/>
          </p:nvSpPr>
          <p:spPr>
            <a:xfrm>
              <a:off x="5478279" y="3103277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8" name="Google Shape;3068;p66"/>
          <p:cNvSpPr/>
          <p:nvPr/>
        </p:nvSpPr>
        <p:spPr>
          <a:xfrm>
            <a:off x="6587299" y="2957199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9" name="Google Shape;3069;p66"/>
          <p:cNvSpPr/>
          <p:nvPr/>
        </p:nvSpPr>
        <p:spPr>
          <a:xfrm>
            <a:off x="6739877" y="2942601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8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8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0" name="Google Shape;3070;p66"/>
          <p:cNvSpPr/>
          <p:nvPr/>
        </p:nvSpPr>
        <p:spPr>
          <a:xfrm>
            <a:off x="6892455" y="2927531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8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1" name="Google Shape;3071;p66"/>
          <p:cNvGrpSpPr/>
          <p:nvPr/>
        </p:nvGrpSpPr>
        <p:grpSpPr>
          <a:xfrm>
            <a:off x="5761839" y="1508696"/>
            <a:ext cx="1919957" cy="2318835"/>
            <a:chOff x="5009254" y="2355114"/>
            <a:chExt cx="1105966" cy="1335734"/>
          </a:xfrm>
        </p:grpSpPr>
        <p:sp>
          <p:nvSpPr>
            <p:cNvPr id="3072" name="Google Shape;3072;p66"/>
            <p:cNvSpPr/>
            <p:nvPr/>
          </p:nvSpPr>
          <p:spPr>
            <a:xfrm>
              <a:off x="5731102" y="3517235"/>
              <a:ext cx="24143" cy="24414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89" y="48"/>
                  </a:moveTo>
                  <a:cubicBezTo>
                    <a:pt x="88" y="73"/>
                    <a:pt x="67" y="92"/>
                    <a:pt x="42" y="90"/>
                  </a:cubicBezTo>
                  <a:cubicBezTo>
                    <a:pt x="17" y="89"/>
                    <a:pt x="-2" y="68"/>
                    <a:pt x="0" y="43"/>
                  </a:cubicBezTo>
                  <a:cubicBezTo>
                    <a:pt x="1" y="18"/>
                    <a:pt x="22" y="-1"/>
                    <a:pt x="47" y="1"/>
                  </a:cubicBezTo>
                  <a:cubicBezTo>
                    <a:pt x="72" y="2"/>
                    <a:pt x="91" y="23"/>
                    <a:pt x="89" y="4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66"/>
            <p:cNvSpPr/>
            <p:nvPr/>
          </p:nvSpPr>
          <p:spPr>
            <a:xfrm>
              <a:off x="6083210" y="3443178"/>
              <a:ext cx="32010" cy="28755"/>
            </a:xfrm>
            <a:custGeom>
              <a:avLst/>
              <a:gdLst/>
              <a:ahLst/>
              <a:cxnLst/>
              <a:rect l="l" t="t" r="r" b="b"/>
              <a:pathLst>
                <a:path w="118" h="106" extrusionOk="0">
                  <a:moveTo>
                    <a:pt x="0" y="66"/>
                  </a:moveTo>
                  <a:lnTo>
                    <a:pt x="23" y="106"/>
                  </a:lnTo>
                  <a:lnTo>
                    <a:pt x="118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66"/>
            <p:cNvSpPr/>
            <p:nvPr/>
          </p:nvSpPr>
          <p:spPr>
            <a:xfrm>
              <a:off x="5887896" y="3662636"/>
              <a:ext cx="32281" cy="2821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0" y="65"/>
                  </a:moveTo>
                  <a:lnTo>
                    <a:pt x="23" y="104"/>
                  </a:lnTo>
                  <a:lnTo>
                    <a:pt x="119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66"/>
            <p:cNvSpPr/>
            <p:nvPr/>
          </p:nvSpPr>
          <p:spPr>
            <a:xfrm>
              <a:off x="5009254" y="2741674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2" y="57"/>
                  </a:cubicBezTo>
                  <a:cubicBezTo>
                    <a:pt x="-5" y="33"/>
                    <a:pt x="9" y="9"/>
                    <a:pt x="33" y="2"/>
                  </a:cubicBezTo>
                  <a:cubicBezTo>
                    <a:pt x="57" y="-5"/>
                    <a:pt x="82" y="9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66"/>
            <p:cNvSpPr/>
            <p:nvPr/>
          </p:nvSpPr>
          <p:spPr>
            <a:xfrm>
              <a:off x="5071646" y="2966285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2" y="58"/>
                  </a:cubicBezTo>
                  <a:cubicBezTo>
                    <a:pt x="-5" y="34"/>
                    <a:pt x="9" y="9"/>
                    <a:pt x="33" y="2"/>
                  </a:cubicBezTo>
                  <a:cubicBezTo>
                    <a:pt x="57" y="-4"/>
                    <a:pt x="82" y="10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66"/>
            <p:cNvSpPr/>
            <p:nvPr/>
          </p:nvSpPr>
          <p:spPr>
            <a:xfrm>
              <a:off x="5134038" y="3190897"/>
              <a:ext cx="24414" cy="24686"/>
            </a:xfrm>
            <a:custGeom>
              <a:avLst/>
              <a:gdLst/>
              <a:ahLst/>
              <a:cxnLst/>
              <a:rect l="l" t="t" r="r" b="b"/>
              <a:pathLst>
                <a:path w="90" h="91" extrusionOk="0">
                  <a:moveTo>
                    <a:pt x="88" y="34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6"/>
                    <a:pt x="8" y="82"/>
                    <a:pt x="2" y="58"/>
                  </a:cubicBezTo>
                  <a:cubicBezTo>
                    <a:pt x="-5" y="34"/>
                    <a:pt x="9" y="9"/>
                    <a:pt x="33" y="2"/>
                  </a:cubicBezTo>
                  <a:cubicBezTo>
                    <a:pt x="57" y="-4"/>
                    <a:pt x="82" y="10"/>
                    <a:pt x="88" y="3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66"/>
            <p:cNvSpPr/>
            <p:nvPr/>
          </p:nvSpPr>
          <p:spPr>
            <a:xfrm>
              <a:off x="5198329" y="3422019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1" y="57"/>
                  </a:cubicBezTo>
                  <a:cubicBezTo>
                    <a:pt x="-5" y="33"/>
                    <a:pt x="9" y="9"/>
                    <a:pt x="33" y="2"/>
                  </a:cubicBezTo>
                  <a:cubicBezTo>
                    <a:pt x="57" y="-5"/>
                    <a:pt x="81" y="9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66"/>
            <p:cNvSpPr/>
            <p:nvPr/>
          </p:nvSpPr>
          <p:spPr>
            <a:xfrm>
              <a:off x="5202940" y="2830379"/>
              <a:ext cx="24957" cy="35536"/>
            </a:xfrm>
            <a:custGeom>
              <a:avLst/>
              <a:gdLst/>
              <a:ahLst/>
              <a:cxnLst/>
              <a:rect l="l" t="t" r="r" b="b"/>
              <a:pathLst>
                <a:path w="92" h="131" extrusionOk="0">
                  <a:moveTo>
                    <a:pt x="0" y="100"/>
                  </a:moveTo>
                  <a:lnTo>
                    <a:pt x="35" y="131"/>
                  </a:lnTo>
                  <a:lnTo>
                    <a:pt x="9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66"/>
            <p:cNvSpPr/>
            <p:nvPr/>
          </p:nvSpPr>
          <p:spPr>
            <a:xfrm>
              <a:off x="5179882" y="3081033"/>
              <a:ext cx="24957" cy="35536"/>
            </a:xfrm>
            <a:custGeom>
              <a:avLst/>
              <a:gdLst/>
              <a:ahLst/>
              <a:cxnLst/>
              <a:rect l="l" t="t" r="r" b="b"/>
              <a:pathLst>
                <a:path w="92" h="131" extrusionOk="0">
                  <a:moveTo>
                    <a:pt x="0" y="100"/>
                  </a:moveTo>
                  <a:lnTo>
                    <a:pt x="35" y="131"/>
                  </a:lnTo>
                  <a:lnTo>
                    <a:pt x="9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66"/>
            <p:cNvSpPr/>
            <p:nvPr/>
          </p:nvSpPr>
          <p:spPr>
            <a:xfrm>
              <a:off x="5242274" y="3303474"/>
              <a:ext cx="24957" cy="35265"/>
            </a:xfrm>
            <a:custGeom>
              <a:avLst/>
              <a:gdLst/>
              <a:ahLst/>
              <a:cxnLst/>
              <a:rect l="l" t="t" r="r" b="b"/>
              <a:pathLst>
                <a:path w="92" h="130" extrusionOk="0">
                  <a:moveTo>
                    <a:pt x="0" y="99"/>
                  </a:moveTo>
                  <a:lnTo>
                    <a:pt x="35" y="130"/>
                  </a:lnTo>
                  <a:lnTo>
                    <a:pt x="92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66"/>
            <p:cNvSpPr/>
            <p:nvPr/>
          </p:nvSpPr>
          <p:spPr>
            <a:xfrm>
              <a:off x="5476651" y="3485496"/>
              <a:ext cx="24686" cy="35265"/>
            </a:xfrm>
            <a:custGeom>
              <a:avLst/>
              <a:gdLst/>
              <a:ahLst/>
              <a:cxnLst/>
              <a:rect l="l" t="t" r="r" b="b"/>
              <a:pathLst>
                <a:path w="91" h="130" extrusionOk="0">
                  <a:moveTo>
                    <a:pt x="0" y="100"/>
                  </a:moveTo>
                  <a:lnTo>
                    <a:pt x="34" y="130"/>
                  </a:lnTo>
                  <a:lnTo>
                    <a:pt x="91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66"/>
            <p:cNvSpPr/>
            <p:nvPr/>
          </p:nvSpPr>
          <p:spPr>
            <a:xfrm>
              <a:off x="5346442" y="2355114"/>
              <a:ext cx="24414" cy="2414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89" y="40"/>
                  </a:moveTo>
                  <a:cubicBezTo>
                    <a:pt x="92" y="65"/>
                    <a:pt x="73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3" y="24"/>
                    <a:pt x="15" y="2"/>
                    <a:pt x="40" y="0"/>
                  </a:cubicBezTo>
                  <a:cubicBezTo>
                    <a:pt x="65" y="-2"/>
                    <a:pt x="87" y="16"/>
                    <a:pt x="89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66"/>
            <p:cNvSpPr/>
            <p:nvPr/>
          </p:nvSpPr>
          <p:spPr>
            <a:xfrm>
              <a:off x="5368686" y="2587050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9" y="41"/>
                  </a:moveTo>
                  <a:cubicBezTo>
                    <a:pt x="92" y="66"/>
                    <a:pt x="74" y="87"/>
                    <a:pt x="49" y="90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2" y="25"/>
                    <a:pt x="16" y="3"/>
                    <a:pt x="40" y="0"/>
                  </a:cubicBezTo>
                  <a:cubicBezTo>
                    <a:pt x="65" y="-2"/>
                    <a:pt x="87" y="16"/>
                    <a:pt x="89" y="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66"/>
            <p:cNvSpPr/>
            <p:nvPr/>
          </p:nvSpPr>
          <p:spPr>
            <a:xfrm>
              <a:off x="5390930" y="2819257"/>
              <a:ext cx="24414" cy="2414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90" y="40"/>
                  </a:moveTo>
                  <a:cubicBezTo>
                    <a:pt x="92" y="65"/>
                    <a:pt x="74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2" y="24"/>
                    <a:pt x="16" y="2"/>
                    <a:pt x="40" y="0"/>
                  </a:cubicBezTo>
                  <a:cubicBezTo>
                    <a:pt x="65" y="-2"/>
                    <a:pt x="87" y="16"/>
                    <a:pt x="90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66"/>
            <p:cNvSpPr/>
            <p:nvPr/>
          </p:nvSpPr>
          <p:spPr>
            <a:xfrm>
              <a:off x="5413988" y="3057975"/>
              <a:ext cx="24143" cy="24143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89" y="40"/>
                  </a:moveTo>
                  <a:cubicBezTo>
                    <a:pt x="91" y="65"/>
                    <a:pt x="73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3" y="24"/>
                    <a:pt x="15" y="2"/>
                    <a:pt x="40" y="0"/>
                  </a:cubicBezTo>
                  <a:cubicBezTo>
                    <a:pt x="65" y="-2"/>
                    <a:pt x="87" y="16"/>
                    <a:pt x="89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66"/>
            <p:cNvSpPr/>
            <p:nvPr/>
          </p:nvSpPr>
          <p:spPr>
            <a:xfrm>
              <a:off x="5436504" y="2486680"/>
              <a:ext cx="29297" cy="3201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0" y="82"/>
                  </a:moveTo>
                  <a:lnTo>
                    <a:pt x="29" y="118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66"/>
            <p:cNvSpPr/>
            <p:nvPr/>
          </p:nvSpPr>
          <p:spPr>
            <a:xfrm>
              <a:off x="5634259" y="2698813"/>
              <a:ext cx="29297" cy="32281"/>
            </a:xfrm>
            <a:custGeom>
              <a:avLst/>
              <a:gdLst/>
              <a:ahLst/>
              <a:cxnLst/>
              <a:rect l="l" t="t" r="r" b="b"/>
              <a:pathLst>
                <a:path w="108" h="119" extrusionOk="0">
                  <a:moveTo>
                    <a:pt x="0" y="82"/>
                  </a:moveTo>
                  <a:lnTo>
                    <a:pt x="29" y="119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66"/>
            <p:cNvSpPr/>
            <p:nvPr/>
          </p:nvSpPr>
          <p:spPr>
            <a:xfrm>
              <a:off x="5569154" y="2944312"/>
              <a:ext cx="29297" cy="3201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0" y="82"/>
                  </a:moveTo>
                  <a:lnTo>
                    <a:pt x="29" y="118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240132-BFD6-F755-EDEF-27FB657A9EE8}"/>
              </a:ext>
            </a:extLst>
          </p:cNvPr>
          <p:cNvSpPr/>
          <p:nvPr/>
        </p:nvSpPr>
        <p:spPr>
          <a:xfrm>
            <a:off x="691376" y="3606126"/>
            <a:ext cx="4137978" cy="789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1D7D3-1DEE-C003-24B4-778D22994AFF}"/>
              </a:ext>
            </a:extLst>
          </p:cNvPr>
          <p:cNvSpPr txBox="1"/>
          <p:nvPr/>
        </p:nvSpPr>
        <p:spPr>
          <a:xfrm>
            <a:off x="-279726" y="1085567"/>
            <a:ext cx="6400800" cy="294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ĐÃ LẮNG NGHE,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HẸN GẶP LẠI!</a:t>
            </a:r>
            <a:endParaRPr lang="en-US" sz="4300" b="1" dirty="0">
              <a:solidFill>
                <a:srgbClr val="FF9933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4F495-9C36-B48C-70B3-D559AD71F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7" y="4117667"/>
            <a:ext cx="809979" cy="813547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6562" y="1198950"/>
            <a:ext cx="2471896" cy="2144370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8669" y="791100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+mj-lt"/>
              </a:rPr>
              <a:t>Ghi nhớ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914079" y="2271135"/>
                <a:ext cx="3858321" cy="601229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mọi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, 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079" y="2271135"/>
                <a:ext cx="3858321" cy="601229"/>
              </a:xfrm>
              <a:prstGeom prst="roundRect">
                <a:avLst/>
              </a:prstGeom>
              <a:blipFill>
                <a:blip r:embed="rId5"/>
                <a:stretch>
                  <a:fillRect b="-1200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920053" y="424457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1:</a:t>
            </a:r>
            <a:r>
              <a:rPr lang="vi-VN" sz="2000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/>
              <p:nvPr/>
            </p:nvSpPr>
            <p:spPr>
              <a:xfrm>
                <a:off x="920053" y="316367"/>
                <a:ext cx="7443362" cy="1979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−8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53" y="316367"/>
                <a:ext cx="7443362" cy="1979453"/>
              </a:xfrm>
              <a:prstGeom prst="rect">
                <a:avLst/>
              </a:prstGeom>
              <a:blipFill>
                <a:blip r:embed="rId3"/>
                <a:stretch>
                  <a:fillRect l="-901" r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1913;p42">
            <a:extLst>
              <a:ext uri="{FF2B5EF4-FFF2-40B4-BE49-F238E27FC236}">
                <a16:creationId xmlns:a16="http://schemas.microsoft.com/office/drawing/2014/main" id="{607FDC6A-C4D6-D5DC-4E2E-14F9C0E19504}"/>
              </a:ext>
            </a:extLst>
          </p:cNvPr>
          <p:cNvSpPr/>
          <p:nvPr/>
        </p:nvSpPr>
        <p:spPr>
          <a:xfrm rot="2165">
            <a:off x="684641" y="2802313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/>
              <p:nvPr/>
            </p:nvSpPr>
            <p:spPr>
              <a:xfrm>
                <a:off x="3084784" y="2684875"/>
                <a:ext cx="3460981" cy="1517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=13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−8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e>
                    </m: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784" y="2684875"/>
                <a:ext cx="3460981" cy="1517723"/>
              </a:xfrm>
              <a:prstGeom prst="rect">
                <a:avLst/>
              </a:prstGeom>
              <a:blipFill>
                <a:blip r:embed="rId4"/>
                <a:stretch>
                  <a:fillRect l="-1761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13;p42">
            <a:extLst>
              <a:ext uri="{FF2B5EF4-FFF2-40B4-BE49-F238E27FC236}">
                <a16:creationId xmlns:a16="http://schemas.microsoft.com/office/drawing/2014/main" id="{607FDC6A-C4D6-D5DC-4E2E-14F9C0E19504}"/>
              </a:ext>
            </a:extLst>
          </p:cNvPr>
          <p:cNvSpPr/>
          <p:nvPr/>
        </p:nvSpPr>
        <p:spPr>
          <a:xfrm rot="2165">
            <a:off x="958588" y="498995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/>
              <p:nvPr/>
            </p:nvSpPr>
            <p:spPr>
              <a:xfrm>
                <a:off x="1953507" y="498682"/>
                <a:ext cx="5236983" cy="4146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&lt;2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−2&lt;0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thế, 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pt-BR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507" y="498682"/>
                <a:ext cx="5236983" cy="4146135"/>
              </a:xfrm>
              <a:prstGeom prst="rect">
                <a:avLst/>
              </a:prstGeom>
              <a:blipFill>
                <a:blip r:embed="rId3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59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Algebra Studies - Math - 11th grade by Slidesgo">
  <a:themeElements>
    <a:clrScheme name="Simple Light">
      <a:dk1>
        <a:srgbClr val="192D35"/>
      </a:dk1>
      <a:lt1>
        <a:srgbClr val="F8F8F8"/>
      </a:lt1>
      <a:dk2>
        <a:srgbClr val="D7E8FF"/>
      </a:dk2>
      <a:lt2>
        <a:srgbClr val="BFD7FF"/>
      </a:lt2>
      <a:accent1>
        <a:srgbClr val="4494FF"/>
      </a:accent1>
      <a:accent2>
        <a:srgbClr val="0079FF"/>
      </a:accent2>
      <a:accent3>
        <a:srgbClr val="0052BB"/>
      </a:accent3>
      <a:accent4>
        <a:srgbClr val="94999C"/>
      </a:accent4>
      <a:accent5>
        <a:srgbClr val="E7E7E7"/>
      </a:accent5>
      <a:accent6>
        <a:srgbClr val="EFEFEF"/>
      </a:accent6>
      <a:hlink>
        <a:srgbClr val="192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w to Become a Scientist - Elementary Lesson by Slidesgo">
  <a:themeElements>
    <a:clrScheme name="Simple Light">
      <a:dk1>
        <a:srgbClr val="360351"/>
      </a:dk1>
      <a:lt1>
        <a:srgbClr val="E8C9FF"/>
      </a:lt1>
      <a:dk2>
        <a:srgbClr val="FF3D4C"/>
      </a:dk2>
      <a:lt2>
        <a:srgbClr val="FFC040"/>
      </a:lt2>
      <a:accent1>
        <a:srgbClr val="0084C1"/>
      </a:accent1>
      <a:accent2>
        <a:srgbClr val="009989"/>
      </a:accent2>
      <a:accent3>
        <a:srgbClr val="00CDE3"/>
      </a:accent3>
      <a:accent4>
        <a:srgbClr val="C4E6F3"/>
      </a:accent4>
      <a:accent5>
        <a:srgbClr val="002355"/>
      </a:accent5>
      <a:accent6>
        <a:srgbClr val="FFFFFF"/>
      </a:accent6>
      <a:hlink>
        <a:srgbClr val="3603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3241</Words>
  <Application>Microsoft Office PowerPoint</Application>
  <PresentationFormat>On-screen Show (16:9)</PresentationFormat>
  <Paragraphs>363</Paragraphs>
  <Slides>66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83" baseType="lpstr">
      <vt:lpstr>Arial</vt:lpstr>
      <vt:lpstr>Grandstander</vt:lpstr>
      <vt:lpstr>DengXian</vt:lpstr>
      <vt:lpstr>Calibri Light</vt:lpstr>
      <vt:lpstr>Lato Light</vt:lpstr>
      <vt:lpstr>Times New Roman</vt:lpstr>
      <vt:lpstr>Cambria Math</vt:lpstr>
      <vt:lpstr>Archivo</vt:lpstr>
      <vt:lpstr>Anaheim</vt:lpstr>
      <vt:lpstr>Days One</vt:lpstr>
      <vt:lpstr>Abel</vt:lpstr>
      <vt:lpstr>Wingdings</vt:lpstr>
      <vt:lpstr>Symbol</vt:lpstr>
      <vt:lpstr>Calibri</vt:lpstr>
      <vt:lpstr>Nunito Light</vt:lpstr>
      <vt:lpstr>Algebra Studies - Math - 11th grade by Slidesgo</vt:lpstr>
      <vt:lpstr>How to Become a Scientist - Elementary Lesson by Slidesgo</vt:lpstr>
      <vt:lpstr>CHÀO MỪNG CÁC EM ĐẾN VỚI BÀI GIẢNG HÔM NAY</vt:lpstr>
      <vt:lpstr>KHỞI ĐỘNG</vt:lpstr>
      <vt:lpstr>PowerPoint Presentation</vt:lpstr>
      <vt:lpstr>NỘI DUNG BÀI HỌC</vt:lpstr>
      <vt:lpstr>CĂN BẬC HAI CỦA  MỘT BÌNH PHƯƠNG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CĂN BẬC HAI CỦA  MỘT TÍCH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CĂN BẬC HAI CỦA  MỘT THƯƠNG</vt:lpstr>
      <vt:lpstr>PowerPoint Presentation</vt:lpstr>
      <vt:lpstr>Ghi nhớ</vt:lpstr>
      <vt:lpstr>PowerPoint Presentation</vt:lpstr>
      <vt:lpstr>PowerPoint Presentation</vt:lpstr>
      <vt:lpstr>ĐƯA THỪA SỐ RA NGOÀI DẤU CĂN BẬC HAI</vt:lpstr>
      <vt:lpstr>PowerPoint Presentation</vt:lpstr>
      <vt:lpstr>Ghi nhớ</vt:lpstr>
      <vt:lpstr>PowerPoint Presentation</vt:lpstr>
      <vt:lpstr>PowerPoint Presentation</vt:lpstr>
      <vt:lpstr>PowerPoint Presentation</vt:lpstr>
      <vt:lpstr>ĐƯA THỪA SỐ VÀO TRONG DẤU CĂN BẬC HAI</vt:lpstr>
      <vt:lpstr>PowerPoint Presentation</vt:lpstr>
      <vt:lpstr>Ghi nhớ</vt:lpstr>
      <vt:lpstr>PowerPoint Presentation</vt:lpstr>
      <vt:lpstr>PowerPoint Presentation</vt:lpstr>
      <vt:lpstr>PowerPoint Presentation</vt:lpstr>
      <vt:lpstr>GIẢI MÃ THÍ NGHIỆM</vt:lpstr>
      <vt:lpstr>Có 5 lọ thí nghiệm, trong mỗi lọ thí nghiệm ẩn chứa một bí mật. Các em hãy giải mã những bí mật đó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kết thúc, mời các em chuyển sang nội dung tiếp theo!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trungduchy1980</cp:lastModifiedBy>
  <cp:revision>3</cp:revision>
  <dcterms:modified xsi:type="dcterms:W3CDTF">2024-10-07T08:38:17Z</dcterms:modified>
</cp:coreProperties>
</file>