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115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2" Type="http://schemas.openxmlformats.org/officeDocument/2006/relationships/image" Target="../media/image1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42.png"/><Relationship Id="rId5" Type="http://schemas.openxmlformats.org/officeDocument/2006/relationships/image" Target="../media/image56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6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18" Type="http://schemas.openxmlformats.org/officeDocument/2006/relationships/image" Target="../media/image52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17" Type="http://schemas.openxmlformats.org/officeDocument/2006/relationships/image" Target="../media/image118.svg"/><Relationship Id="rId2" Type="http://schemas.openxmlformats.org/officeDocument/2006/relationships/image" Target="../media/image149.png"/><Relationship Id="rId16" Type="http://schemas.openxmlformats.org/officeDocument/2006/relationships/image" Target="../media/image11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56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6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1488</Words>
  <Application>Microsoft Office PowerPoint</Application>
  <PresentationFormat>Custom</PresentationFormat>
  <Paragraphs>104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2023-11-14T14:37:00Z</dcterms:modified>
  <dc:identifier>DAFNe7qb9Mo</dc:identifier>
</cp:coreProperties>
</file>